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8"/>
  </p:notesMasterIdLst>
  <p:sldIdLst>
    <p:sldId id="515" r:id="rId3"/>
    <p:sldId id="513" r:id="rId4"/>
    <p:sldId id="516" r:id="rId5"/>
    <p:sldId id="519" r:id="rId6"/>
    <p:sldId id="51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13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92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9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04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50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058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715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35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06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32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95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5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F64D-524D-4B5A-9697-E01951A0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126" y="123150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từ chỉ tình cảm của người thân trong gia đình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305658-AF1D-4D27-B270-898DD1D2DB0D}"/>
              </a:ext>
            </a:extLst>
          </p:cNvPr>
          <p:cNvSpPr/>
          <p:nvPr/>
        </p:nvSpPr>
        <p:spPr>
          <a:xfrm>
            <a:off x="2276253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6872E9-D4C5-4559-90EC-40C8D3009D88}"/>
              </a:ext>
            </a:extLst>
          </p:cNvPr>
          <p:cNvSpPr/>
          <p:nvPr/>
        </p:nvSpPr>
        <p:spPr>
          <a:xfrm>
            <a:off x="5031228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14384F-0C56-421C-B125-3C3E71B2A7A7}"/>
              </a:ext>
            </a:extLst>
          </p:cNvPr>
          <p:cNvSpPr/>
          <p:nvPr/>
        </p:nvSpPr>
        <p:spPr>
          <a:xfrm>
            <a:off x="7786204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A45A6E-0144-47D9-92C1-020E889DEA09}"/>
              </a:ext>
            </a:extLst>
          </p:cNvPr>
          <p:cNvSpPr/>
          <p:nvPr/>
        </p:nvSpPr>
        <p:spPr>
          <a:xfrm>
            <a:off x="2371946" y="3462438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EC6AB1-6346-40A9-88BF-34E06E287D1C}"/>
              </a:ext>
            </a:extLst>
          </p:cNvPr>
          <p:cNvSpPr/>
          <p:nvPr/>
        </p:nvSpPr>
        <p:spPr>
          <a:xfrm>
            <a:off x="5079075" y="3462439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7786204" y="3465853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A440-787A-4B1B-A9D0-E8833E6F46EA}"/>
              </a:ext>
            </a:extLst>
          </p:cNvPr>
          <p:cNvSpPr txBox="1">
            <a:spLocks/>
          </p:cNvSpPr>
          <p:nvPr/>
        </p:nvSpPr>
        <p:spPr>
          <a:xfrm>
            <a:off x="1583412" y="1445251"/>
            <a:ext cx="948564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BC2D442E-7AF1-4899-A54B-6A3ED9920CB1}"/>
              </a:ext>
            </a:extLst>
          </p:cNvPr>
          <p:cNvSpPr txBox="1">
            <a:spLocks/>
          </p:cNvSpPr>
          <p:nvPr/>
        </p:nvSpPr>
        <p:spPr>
          <a:xfrm>
            <a:off x="1245326" y="2770814"/>
            <a:ext cx="10310948" cy="15566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dạy em học, bố rất kiên nhẫn. Khi chơi cùng em, bố rất vui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khi em mắc lỗi, bố rất nghiêm khắc dạy bảo nhưng cũng dễ tha thứ.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79429B-AF87-45FA-A8C9-8FB67EC9233F}"/>
              </a:ext>
            </a:extLst>
          </p:cNvPr>
          <p:cNvCxnSpPr/>
          <p:nvPr/>
        </p:nvCxnSpPr>
        <p:spPr>
          <a:xfrm>
            <a:off x="5119653" y="3188193"/>
            <a:ext cx="16267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97661D-8AB6-46F2-9BA7-076576A33C41}"/>
              </a:ext>
            </a:extLst>
          </p:cNvPr>
          <p:cNvCxnSpPr>
            <a:cxnSpLocks/>
          </p:cNvCxnSpPr>
          <p:nvPr/>
        </p:nvCxnSpPr>
        <p:spPr>
          <a:xfrm>
            <a:off x="1404969" y="3656100"/>
            <a:ext cx="1198894" cy="15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57683-1CB6-4A8D-B200-E80157A892F6}"/>
              </a:ext>
            </a:extLst>
          </p:cNvPr>
          <p:cNvCxnSpPr>
            <a:cxnSpLocks/>
          </p:cNvCxnSpPr>
          <p:nvPr/>
        </p:nvCxnSpPr>
        <p:spPr>
          <a:xfrm>
            <a:off x="7224446" y="3656100"/>
            <a:ext cx="20857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6D3B10-1A97-48DB-964E-8ED116CB7DB7}"/>
              </a:ext>
            </a:extLst>
          </p:cNvPr>
          <p:cNvSpPr txBox="1"/>
          <p:nvPr/>
        </p:nvSpPr>
        <p:spPr>
          <a:xfrm>
            <a:off x="1947335" y="634678"/>
            <a:ext cx="969300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2400" b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400" b="1" i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i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400" b="1" i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400" b="1" i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b="1" i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400" b="1" i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400" b="1" i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than</a:t>
            </a: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400" b="1" kern="0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400" b="1" kern="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379CE-C8F1-4246-87C0-D851806CBF53}"/>
              </a:ext>
            </a:extLst>
          </p:cNvPr>
          <p:cNvSpPr/>
          <p:nvPr/>
        </p:nvSpPr>
        <p:spPr>
          <a:xfrm>
            <a:off x="1947334" y="1701970"/>
            <a:ext cx="7995684" cy="360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5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25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25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 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Nam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ơi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25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Con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endParaRPr lang="en-US" sz="25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Con: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uống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phê</a:t>
            </a:r>
            <a:endParaRPr lang="en-US" sz="25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-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endParaRPr lang="en-US" sz="25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Con: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cốc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phê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ạ.</a:t>
            </a:r>
          </a:p>
          <a:p>
            <a:pPr indent="609585"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5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(Theo </a:t>
            </a: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cười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dí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dỏm</a:t>
            </a:r>
            <a:r>
              <a:rPr lang="en-US" sz="25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lang="en-US" sz="25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8ADF57-E41E-44F7-87D6-9CC64004952B}"/>
              </a:ext>
            </a:extLst>
          </p:cNvPr>
          <p:cNvGrpSpPr/>
          <p:nvPr/>
        </p:nvGrpSpPr>
        <p:grpSpPr>
          <a:xfrm>
            <a:off x="3920863" y="2448001"/>
            <a:ext cx="348977" cy="348977"/>
            <a:chOff x="7507111" y="2996098"/>
            <a:chExt cx="417689" cy="4176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FA2869-A746-41C9-9076-46B59CCDA56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BA9091-A291-4FC6-8341-50254E9F10ED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8D6C95-38C9-4664-B3FD-AD9015966AFD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6BC5F7-10B2-4A9A-A6CE-25698E4A250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3221BF-1228-4FB8-9A53-75A5D8CBD37A}"/>
              </a:ext>
            </a:extLst>
          </p:cNvPr>
          <p:cNvSpPr txBox="1"/>
          <p:nvPr/>
        </p:nvSpPr>
        <p:spPr>
          <a:xfrm>
            <a:off x="3920863" y="2381429"/>
            <a:ext cx="320487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2B90DE-66F1-4320-A2E9-13BA16AE3D36}"/>
              </a:ext>
            </a:extLst>
          </p:cNvPr>
          <p:cNvGrpSpPr/>
          <p:nvPr/>
        </p:nvGrpSpPr>
        <p:grpSpPr>
          <a:xfrm>
            <a:off x="9492552" y="2428335"/>
            <a:ext cx="348977" cy="348977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C5AC6A-33FD-402C-9CFE-797BE3DFEAC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370472-D824-4461-97EB-4E532C063256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2946A6-F553-42EC-8BBB-8810A5C1B2C5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49388C-D21F-43C2-8967-D7BEA26928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E5D47C6-4231-4251-9004-D1203D58F286}"/>
              </a:ext>
            </a:extLst>
          </p:cNvPr>
          <p:cNvSpPr txBox="1"/>
          <p:nvPr/>
        </p:nvSpPr>
        <p:spPr>
          <a:xfrm>
            <a:off x="9521042" y="2381429"/>
            <a:ext cx="320487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3E5010-99CD-4A04-9434-BC8E1D6BD6C6}"/>
              </a:ext>
            </a:extLst>
          </p:cNvPr>
          <p:cNvGrpSpPr/>
          <p:nvPr/>
        </p:nvGrpSpPr>
        <p:grpSpPr>
          <a:xfrm>
            <a:off x="6207952" y="3003363"/>
            <a:ext cx="348977" cy="348977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158833-D1C0-4F82-B7DB-67F6EA154DC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32B4B0E-DD71-4350-9414-27BFB4726AFE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BFE622-3CC3-4A58-9DBA-F64EB2E2F552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3124A2-D348-4268-80D2-8A3059B0A9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26672A0-CD44-4552-9A30-BEE3E869650E}"/>
              </a:ext>
            </a:extLst>
          </p:cNvPr>
          <p:cNvSpPr txBox="1"/>
          <p:nvPr/>
        </p:nvSpPr>
        <p:spPr>
          <a:xfrm>
            <a:off x="6271315" y="2900664"/>
            <a:ext cx="320487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77CCF-8758-4C31-9395-2FF90EF188B4}"/>
              </a:ext>
            </a:extLst>
          </p:cNvPr>
          <p:cNvGrpSpPr/>
          <p:nvPr/>
        </p:nvGrpSpPr>
        <p:grpSpPr>
          <a:xfrm>
            <a:off x="5691559" y="3575337"/>
            <a:ext cx="348977" cy="348977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E78FE5-B72C-4C7C-A2F5-A22C9E4EBF5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575573-FECF-4277-9F52-66DEBD2AC206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9B2C9-0DC2-48FB-984A-AB67DFFE3678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B8C5EF-4A8C-48AD-A3AA-48B3548CC4B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1D85BDC-3273-4D48-9EB3-824AC1A6AFAF}"/>
              </a:ext>
            </a:extLst>
          </p:cNvPr>
          <p:cNvSpPr txBox="1"/>
          <p:nvPr/>
        </p:nvSpPr>
        <p:spPr>
          <a:xfrm>
            <a:off x="5695225" y="3502270"/>
            <a:ext cx="258067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25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4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170</Words>
  <Application>Microsoft Office PowerPoint</Application>
  <PresentationFormat>Widescreen</PresentationFormat>
  <Paragraphs>22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Arial-Rounded</vt:lpstr>
      <vt:lpstr>Calibri</vt:lpstr>
      <vt:lpstr>等线</vt:lpstr>
      <vt:lpstr>Times New Roman</vt:lpstr>
      <vt:lpstr>Office Theme</vt:lpstr>
      <vt:lpstr>2_Office 主题​​</vt:lpstr>
      <vt:lpstr>PowerPoint Presentation</vt:lpstr>
      <vt:lpstr>1. Những từ chỉ tình cảm của người thân trong gia đình?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27</cp:revision>
  <dcterms:created xsi:type="dcterms:W3CDTF">2021-07-20T01:55:21Z</dcterms:created>
  <dcterms:modified xsi:type="dcterms:W3CDTF">2021-12-17T02:59:45Z</dcterms:modified>
</cp:coreProperties>
</file>