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3"/>
  </p:notesMasterIdLst>
  <p:sldIdLst>
    <p:sldId id="256" r:id="rId3"/>
    <p:sldId id="515" r:id="rId4"/>
    <p:sldId id="516" r:id="rId5"/>
    <p:sldId id="259" r:id="rId6"/>
    <p:sldId id="517" r:id="rId7"/>
    <p:sldId id="375" r:id="rId8"/>
    <p:sldId id="519" r:id="rId9"/>
    <p:sldId id="520" r:id="rId10"/>
    <p:sldId id="521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34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04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1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1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81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99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8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33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39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52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0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0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644434" y="517072"/>
            <a:ext cx="118001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64823" y="2945218"/>
            <a:ext cx="6160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3:Viết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8387EE-AC89-4CE3-99E6-AC8A6C6E6CAF}"/>
              </a:ext>
            </a:extLst>
          </p:cNvPr>
          <p:cNvSpPr txBox="1"/>
          <p:nvPr/>
        </p:nvSpPr>
        <p:spPr>
          <a:xfrm>
            <a:off x="4027331" y="1310005"/>
            <a:ext cx="452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- VIẾT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5298C-9F86-4F52-A2BF-940D33C09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370533" y="299912"/>
            <a:ext cx="2676040" cy="2020185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FE3076-6226-4294-8AC4-AA8D84AA79F8}"/>
              </a:ext>
            </a:extLst>
          </p:cNvPr>
          <p:cNvSpPr txBox="1"/>
          <p:nvPr/>
        </p:nvSpPr>
        <p:spPr>
          <a:xfrm>
            <a:off x="3282699" y="2763075"/>
            <a:ext cx="7349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 MANG VỀ YÊU THƯƠNG</a:t>
            </a:r>
            <a:endParaRPr lang="en-VN" sz="40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9C1C3-89FC-41B2-94DF-500AFEC3EE65}"/>
              </a:ext>
            </a:extLst>
          </p:cNvPr>
          <p:cNvSpPr txBox="1"/>
          <p:nvPr/>
        </p:nvSpPr>
        <p:spPr>
          <a:xfrm>
            <a:off x="3151304" y="3428654"/>
            <a:ext cx="6327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- viết 2 khổ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748D4C-0B14-4B18-8168-B86B68523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03" y="3583220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F787F-9908-453A-B6AA-7D483ECBD2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73" y="4254073"/>
            <a:ext cx="288000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B00E1E-9349-4E7E-997A-030722ED1386}"/>
              </a:ext>
            </a:extLst>
          </p:cNvPr>
          <p:cNvSpPr txBox="1"/>
          <p:nvPr/>
        </p:nvSpPr>
        <p:spPr>
          <a:xfrm>
            <a:off x="3151304" y="4094866"/>
            <a:ext cx="6327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tập: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2D1A27-F01B-4637-A1D4-9397E34FD8F2}"/>
              </a:ext>
            </a:extLst>
          </p:cNvPr>
          <p:cNvSpPr txBox="1"/>
          <p:nvPr/>
        </p:nvSpPr>
        <p:spPr>
          <a:xfrm>
            <a:off x="3151304" y="4697058"/>
            <a:ext cx="6327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04F3A5-603F-4438-A961-9A451AFED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75" y="4851636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02890" y="772856"/>
            <a:ext cx="555074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Mẹ, mẹ ơi em bé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Từ đâu đến nhà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Nụ cười như tia nắng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Bàn tay như nụ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Bước chân đi lẫm chẫm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Tiếng cười vang sân nhà?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Hay bé từ sao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Hay từ biển bước lên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Hay bé trong quả nhãn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Ông trồng cạnh hàng hiên?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367671" y="612229"/>
            <a:ext cx="2709192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4DFC8E-C7F8-463D-B551-35F12866F3E4}"/>
              </a:ext>
            </a:extLst>
          </p:cNvPr>
          <p:cNvCxnSpPr>
            <a:cxnSpLocks/>
          </p:cNvCxnSpPr>
          <p:nvPr/>
        </p:nvCxnSpPr>
        <p:spPr>
          <a:xfrm>
            <a:off x="4625426" y="1123489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0E1304-E8C3-47AC-9F37-195B67F0C6CD}"/>
              </a:ext>
            </a:extLst>
          </p:cNvPr>
          <p:cNvCxnSpPr>
            <a:cxnSpLocks/>
          </p:cNvCxnSpPr>
          <p:nvPr/>
        </p:nvCxnSpPr>
        <p:spPr>
          <a:xfrm>
            <a:off x="4604161" y="1538158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56FFF7-A933-41D7-B7D7-877FBE2102D3}"/>
              </a:ext>
            </a:extLst>
          </p:cNvPr>
          <p:cNvCxnSpPr>
            <a:cxnSpLocks/>
          </p:cNvCxnSpPr>
          <p:nvPr/>
        </p:nvCxnSpPr>
        <p:spPr>
          <a:xfrm>
            <a:off x="4625426" y="1989573"/>
            <a:ext cx="283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2990F2-49C0-441C-B7A7-48C9DBAFD26F}"/>
              </a:ext>
            </a:extLst>
          </p:cNvPr>
          <p:cNvCxnSpPr>
            <a:cxnSpLocks/>
          </p:cNvCxnSpPr>
          <p:nvPr/>
        </p:nvCxnSpPr>
        <p:spPr>
          <a:xfrm>
            <a:off x="4604161" y="2393611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0C9A8A-7A6D-4F80-9656-A6EBD8417BD6}"/>
              </a:ext>
            </a:extLst>
          </p:cNvPr>
          <p:cNvCxnSpPr>
            <a:cxnSpLocks/>
          </p:cNvCxnSpPr>
          <p:nvPr/>
        </p:nvCxnSpPr>
        <p:spPr>
          <a:xfrm>
            <a:off x="4604161" y="2818913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422E3-A0E3-4D2B-BBC8-1738F0D4B0E9}"/>
              </a:ext>
            </a:extLst>
          </p:cNvPr>
          <p:cNvCxnSpPr>
            <a:cxnSpLocks/>
          </p:cNvCxnSpPr>
          <p:nvPr/>
        </p:nvCxnSpPr>
        <p:spPr>
          <a:xfrm>
            <a:off x="4604161" y="3254848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CC7E1E-EFEA-426B-B43C-0C756C77F2C7}"/>
              </a:ext>
            </a:extLst>
          </p:cNvPr>
          <p:cNvCxnSpPr>
            <a:cxnSpLocks/>
          </p:cNvCxnSpPr>
          <p:nvPr/>
        </p:nvCxnSpPr>
        <p:spPr>
          <a:xfrm>
            <a:off x="4604161" y="4084188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25889B-2042-4F98-BEC3-F98ED057B2BC}"/>
              </a:ext>
            </a:extLst>
          </p:cNvPr>
          <p:cNvCxnSpPr>
            <a:cxnSpLocks/>
          </p:cNvCxnSpPr>
          <p:nvPr/>
        </p:nvCxnSpPr>
        <p:spPr>
          <a:xfrm>
            <a:off x="4604161" y="4541388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C8328E-CE8F-49EA-BA64-E6739660BD62}"/>
              </a:ext>
            </a:extLst>
          </p:cNvPr>
          <p:cNvCxnSpPr>
            <a:cxnSpLocks/>
          </p:cNvCxnSpPr>
          <p:nvPr/>
        </p:nvCxnSpPr>
        <p:spPr>
          <a:xfrm>
            <a:off x="4604161" y="4934793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ABC21A-8215-46F5-8D49-A20C3673352A}"/>
              </a:ext>
            </a:extLst>
          </p:cNvPr>
          <p:cNvCxnSpPr>
            <a:cxnSpLocks/>
          </p:cNvCxnSpPr>
          <p:nvPr/>
        </p:nvCxnSpPr>
        <p:spPr>
          <a:xfrm>
            <a:off x="4604161" y="5402626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631AC8-8CC5-4A56-83E8-9EE20B9CAA92}"/>
              </a:ext>
            </a:extLst>
          </p:cNvPr>
          <p:cNvSpPr txBox="1"/>
          <p:nvPr/>
        </p:nvSpPr>
        <p:spPr>
          <a:xfrm>
            <a:off x="1297577" y="1750810"/>
            <a:ext cx="2674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sz="3200" b="1" dirty="0">
              <a:solidFill>
                <a:srgbClr val="F7446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C5FBED-0160-4CCA-8378-7FE337EC600D}"/>
              </a:ext>
            </a:extLst>
          </p:cNvPr>
          <p:cNvSpPr/>
          <p:nvPr/>
        </p:nvSpPr>
        <p:spPr>
          <a:xfrm>
            <a:off x="3844031" y="5681709"/>
            <a:ext cx="5743852" cy="7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09BD82-0E11-4693-B31A-1C12CF06164D}"/>
              </a:ext>
            </a:extLst>
          </p:cNvPr>
          <p:cNvSpPr txBox="1"/>
          <p:nvPr/>
        </p:nvSpPr>
        <p:spPr>
          <a:xfrm>
            <a:off x="3923194" y="637765"/>
            <a:ext cx="6515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từ dễ viết sai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4623E1-D82A-41D2-8A5C-3E52DCFF247B}"/>
              </a:ext>
            </a:extLst>
          </p:cNvPr>
          <p:cNvSpPr/>
          <p:nvPr/>
        </p:nvSpPr>
        <p:spPr>
          <a:xfrm>
            <a:off x="3923193" y="1307634"/>
            <a:ext cx="72819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53A0D0-468E-4298-9C36-933D37E6148C}"/>
              </a:ext>
            </a:extLst>
          </p:cNvPr>
          <p:cNvSpPr/>
          <p:nvPr/>
        </p:nvSpPr>
        <p:spPr>
          <a:xfrm>
            <a:off x="3923193" y="1896078"/>
            <a:ext cx="72819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chẫm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id="{8C756217-8D92-4235-B41C-59F96380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3660999" y="3149706"/>
            <a:ext cx="1076201" cy="112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A0680-6F13-4003-8B3A-158F06D66A07}"/>
              </a:ext>
            </a:extLst>
          </p:cNvPr>
          <p:cNvSpPr txBox="1"/>
          <p:nvPr/>
        </p:nvSpPr>
        <p:spPr>
          <a:xfrm>
            <a:off x="4723513" y="3017425"/>
            <a:ext cx="5781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viết bài thơ cần chú ý điều gì?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911653-92BF-4EB7-9296-5B968E50216C}"/>
              </a:ext>
            </a:extLst>
          </p:cNvPr>
          <p:cNvSpPr/>
          <p:nvPr/>
        </p:nvSpPr>
        <p:spPr>
          <a:xfrm>
            <a:off x="4207241" y="1770953"/>
            <a:ext cx="284049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DF1F7C-1F94-44B7-8A1D-032AAB98FA1A}"/>
              </a:ext>
            </a:extLst>
          </p:cNvPr>
          <p:cNvSpPr/>
          <p:nvPr/>
        </p:nvSpPr>
        <p:spPr>
          <a:xfrm>
            <a:off x="4207241" y="2373408"/>
            <a:ext cx="284049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40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2796933"/>
            <a:ext cx="3551053" cy="44033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969216"/>
            <a:ext cx="3679510" cy="45252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8209FC-6F3C-46FE-9A6E-0CDD7C90DBA7}"/>
              </a:ext>
            </a:extLst>
          </p:cNvPr>
          <p:cNvSpPr txBox="1"/>
          <p:nvPr/>
        </p:nvSpPr>
        <p:spPr>
          <a:xfrm>
            <a:off x="6305882" y="3595901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viết bài vào vở ô li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B23D05-EB62-45A2-A314-A7C49540DD6F}"/>
              </a:ext>
            </a:extLst>
          </p:cNvPr>
          <p:cNvSpPr txBox="1"/>
          <p:nvPr/>
        </p:nvSpPr>
        <p:spPr>
          <a:xfrm>
            <a:off x="6305882" y="2619736"/>
            <a:ext cx="5365827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46C98F-A7A9-4906-B398-1FCF32C6EBE6}"/>
              </a:ext>
            </a:extLst>
          </p:cNvPr>
          <p:cNvSpPr txBox="1"/>
          <p:nvPr/>
        </p:nvSpPr>
        <p:spPr>
          <a:xfrm>
            <a:off x="2827075" y="1418912"/>
            <a:ext cx="8414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3200" b="1" i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3200" b="1" i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vi-VN" sz="3200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27058D-F8D6-4862-8F69-66695054A736}"/>
              </a:ext>
            </a:extLst>
          </p:cNvPr>
          <p:cNvSpPr/>
          <p:nvPr/>
        </p:nvSpPr>
        <p:spPr>
          <a:xfrm>
            <a:off x="2204474" y="2538574"/>
            <a:ext cx="909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       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oi ả.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D1E2E-83E5-4D18-9E80-C02E56A4BE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74" y="1553803"/>
            <a:ext cx="622601" cy="6250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1D4C2C-8C72-4CA9-B59E-CD2689E471CA}"/>
              </a:ext>
            </a:extLst>
          </p:cNvPr>
          <p:cNvGrpSpPr/>
          <p:nvPr/>
        </p:nvGrpSpPr>
        <p:grpSpPr>
          <a:xfrm>
            <a:off x="3961114" y="2687524"/>
            <a:ext cx="633756" cy="584775"/>
            <a:chOff x="7507111" y="2996098"/>
            <a:chExt cx="417689" cy="4176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EA992D-D85A-4387-813D-2B33CA7E11F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209A2E7-C4EE-4077-99DD-F911C4430D18}"/>
                </a:ext>
              </a:extLst>
            </p:cNvPr>
            <p:cNvCxnSpPr>
              <a:stCxn id="6" idx="0"/>
              <a:endCxn id="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FB8F82-41CA-491E-8AC1-7E84638AB27F}"/>
                </a:ext>
              </a:extLst>
            </p:cNvPr>
            <p:cNvCxnSpPr>
              <a:stCxn id="6" idx="3"/>
              <a:endCxn id="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D34EE5-F1E7-4C13-A93F-88494C04BA0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A127F7-0195-43C8-A54D-A466811685D2}"/>
              </a:ext>
            </a:extLst>
          </p:cNvPr>
          <p:cNvSpPr txBox="1"/>
          <p:nvPr/>
        </p:nvSpPr>
        <p:spPr>
          <a:xfrm>
            <a:off x="3895753" y="2690842"/>
            <a:ext cx="1023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A0AE67-18AB-42B1-8D93-57638473DA67}"/>
              </a:ext>
            </a:extLst>
          </p:cNvPr>
          <p:cNvGrpSpPr/>
          <p:nvPr/>
        </p:nvGrpSpPr>
        <p:grpSpPr>
          <a:xfrm>
            <a:off x="6311715" y="3469614"/>
            <a:ext cx="633756" cy="584775"/>
            <a:chOff x="7507111" y="2996098"/>
            <a:chExt cx="417689" cy="41768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DBA086-B0F1-447E-9121-1A5F0C8C54B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5FB18E-0F54-4E94-B20E-C70DA58E9B09}"/>
                </a:ext>
              </a:extLst>
            </p:cNvPr>
            <p:cNvCxnSpPr>
              <a:stCxn id="12" idx="0"/>
              <a:endCxn id="1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47BCF3-E582-4CDC-9613-9FBBFB72F8B6}"/>
                </a:ext>
              </a:extLst>
            </p:cNvPr>
            <p:cNvCxnSpPr>
              <a:stCxn id="12" idx="3"/>
              <a:endCxn id="1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167EF8-D30C-4AFA-A880-8B2EFA6F224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9C8423C-E5A8-45FD-87DC-75977CBA0F18}"/>
              </a:ext>
            </a:extLst>
          </p:cNvPr>
          <p:cNvSpPr txBox="1"/>
          <p:nvPr/>
        </p:nvSpPr>
        <p:spPr>
          <a:xfrm>
            <a:off x="6194629" y="3429000"/>
            <a:ext cx="992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3DCEC4-9A16-439A-861F-24812A4336BC}"/>
              </a:ext>
            </a:extLst>
          </p:cNvPr>
          <p:cNvGrpSpPr/>
          <p:nvPr/>
        </p:nvGrpSpPr>
        <p:grpSpPr>
          <a:xfrm>
            <a:off x="4919182" y="4142136"/>
            <a:ext cx="766186" cy="563233"/>
            <a:chOff x="7507111" y="2996098"/>
            <a:chExt cx="417689" cy="4176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578126-2D64-4257-8C5E-BF7BE7BDCCE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A28CE4-A015-48A4-8349-53AA18EA4F3B}"/>
                </a:ext>
              </a:extLst>
            </p:cNvPr>
            <p:cNvCxnSpPr>
              <a:stCxn id="18" idx="0"/>
              <a:endCxn id="1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372054D-7FE9-421F-9B5A-2A5DF30FF839}"/>
                </a:ext>
              </a:extLst>
            </p:cNvPr>
            <p:cNvCxnSpPr>
              <a:stCxn id="18" idx="3"/>
              <a:endCxn id="1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F7186D-8EE7-42DA-92B8-EA728CF7DF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9C6C28C-5469-40CC-BC82-86BDC004BAD4}"/>
              </a:ext>
            </a:extLst>
          </p:cNvPr>
          <p:cNvSpPr txBox="1"/>
          <p:nvPr/>
        </p:nvSpPr>
        <p:spPr>
          <a:xfrm>
            <a:off x="4859225" y="4143520"/>
            <a:ext cx="1335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1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134BB-4A3A-434E-9839-9EECEE993278}"/>
              </a:ext>
            </a:extLst>
          </p:cNvPr>
          <p:cNvSpPr txBox="1"/>
          <p:nvPr/>
        </p:nvSpPr>
        <p:spPr>
          <a:xfrm>
            <a:off x="3999287" y="1020513"/>
            <a:ext cx="7952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vi-VN" sz="3200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A564E-01C7-4975-93FC-4BEDF097A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82" y="1137728"/>
            <a:ext cx="527177" cy="563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E90A6E-26AF-40B3-A8C3-457F548457D9}"/>
              </a:ext>
            </a:extLst>
          </p:cNvPr>
          <p:cNvSpPr/>
          <p:nvPr/>
        </p:nvSpPr>
        <p:spPr>
          <a:xfrm>
            <a:off x="2323856" y="1594458"/>
            <a:ext cx="8978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AD243-46B3-4E39-A082-6712EA3E315E}"/>
              </a:ext>
            </a:extLst>
          </p:cNvPr>
          <p:cNvSpPr/>
          <p:nvPr/>
        </p:nvSpPr>
        <p:spPr>
          <a:xfrm>
            <a:off x="2478796" y="2147031"/>
            <a:ext cx="89787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	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AA950D-4F30-45BA-97C1-C3A0181119D6}"/>
              </a:ext>
            </a:extLst>
          </p:cNvPr>
          <p:cNvSpPr/>
          <p:nvPr/>
        </p:nvSpPr>
        <p:spPr>
          <a:xfrm>
            <a:off x="2323856" y="3629124"/>
            <a:ext cx="8978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	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55385-23EC-4E3B-B8A1-4ECE581E962A}"/>
              </a:ext>
            </a:extLst>
          </p:cNvPr>
          <p:cNvGrpSpPr/>
          <p:nvPr/>
        </p:nvGrpSpPr>
        <p:grpSpPr>
          <a:xfrm>
            <a:off x="5177915" y="2373283"/>
            <a:ext cx="625391" cy="417689"/>
            <a:chOff x="7507111" y="2996098"/>
            <a:chExt cx="417689" cy="4176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7457CD-C90D-4D50-9CD5-2CD73025A0D9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A7F6CFD-ECCB-45BB-A364-615C273B5FFA}"/>
                </a:ext>
              </a:extLst>
            </p:cNvPr>
            <p:cNvCxnSpPr>
              <a:stCxn id="8" idx="0"/>
              <a:endCxn id="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092592D-ADD3-41BF-AE77-7C278CBADEE4}"/>
                </a:ext>
              </a:extLst>
            </p:cNvPr>
            <p:cNvCxnSpPr>
              <a:stCxn id="8" idx="3"/>
              <a:endCxn id="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63844B-832E-4655-942B-FDF8387854A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07DB11-8B10-4CD3-AA85-8C29DFA01455}"/>
              </a:ext>
            </a:extLst>
          </p:cNvPr>
          <p:cNvSpPr txBox="1"/>
          <p:nvPr/>
        </p:nvSpPr>
        <p:spPr>
          <a:xfrm>
            <a:off x="5161014" y="2289741"/>
            <a:ext cx="1009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85EF85-CAE0-4F7F-8B68-6DBCBE8B0A5D}"/>
              </a:ext>
            </a:extLst>
          </p:cNvPr>
          <p:cNvGrpSpPr/>
          <p:nvPr/>
        </p:nvGrpSpPr>
        <p:grpSpPr>
          <a:xfrm>
            <a:off x="7928290" y="3095802"/>
            <a:ext cx="625391" cy="417689"/>
            <a:chOff x="7507111" y="2996098"/>
            <a:chExt cx="417689" cy="41768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A219F8-7DB5-40C7-9F2B-4A767DD9B93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8EAF3F8-CC44-429E-86E8-307A2C8E0CDB}"/>
                </a:ext>
              </a:extLst>
            </p:cNvPr>
            <p:cNvCxnSpPr>
              <a:stCxn id="14" idx="0"/>
              <a:endCxn id="1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E7D40A-DD21-493B-99D9-3B0FB12BA294}"/>
                </a:ext>
              </a:extLst>
            </p:cNvPr>
            <p:cNvCxnSpPr>
              <a:stCxn id="14" idx="3"/>
              <a:endCxn id="1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FBF7239-D72D-4D28-ABB8-CAFE691C37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379871F-54A7-42BE-950E-0AD9D4C1177E}"/>
              </a:ext>
            </a:extLst>
          </p:cNvPr>
          <p:cNvSpPr txBox="1"/>
          <p:nvPr/>
        </p:nvSpPr>
        <p:spPr>
          <a:xfrm>
            <a:off x="7896413" y="2990008"/>
            <a:ext cx="1009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F6E7FD-4398-4211-A6DD-DEC41AE126D2}"/>
              </a:ext>
            </a:extLst>
          </p:cNvPr>
          <p:cNvGrpSpPr/>
          <p:nvPr/>
        </p:nvGrpSpPr>
        <p:grpSpPr>
          <a:xfrm>
            <a:off x="5732364" y="3868928"/>
            <a:ext cx="625391" cy="417689"/>
            <a:chOff x="7507111" y="2996098"/>
            <a:chExt cx="417689" cy="4176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92A2B7-CE87-452B-9D15-97D8334DB32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3DD3F5-571B-401F-A209-D9C4670E7861}"/>
                </a:ext>
              </a:extLst>
            </p:cNvPr>
            <p:cNvCxnSpPr>
              <a:stCxn id="20" idx="0"/>
              <a:endCxn id="2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146E175-5149-4C11-AA1E-934E07EC71B7}"/>
                </a:ext>
              </a:extLst>
            </p:cNvPr>
            <p:cNvCxnSpPr>
              <a:stCxn id="20" idx="3"/>
              <a:endCxn id="2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39006A-FA21-4161-B856-BDA0B366703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80384C-6F72-4EFC-8B13-06B02D768673}"/>
              </a:ext>
            </a:extLst>
          </p:cNvPr>
          <p:cNvSpPr txBox="1"/>
          <p:nvPr/>
        </p:nvSpPr>
        <p:spPr>
          <a:xfrm>
            <a:off x="5665975" y="3769230"/>
            <a:ext cx="1009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4B0089-E3E3-4354-B0C0-ED70897A32D4}"/>
              </a:ext>
            </a:extLst>
          </p:cNvPr>
          <p:cNvGrpSpPr/>
          <p:nvPr/>
        </p:nvGrpSpPr>
        <p:grpSpPr>
          <a:xfrm>
            <a:off x="7663005" y="4574243"/>
            <a:ext cx="625391" cy="417689"/>
            <a:chOff x="7507111" y="2996098"/>
            <a:chExt cx="417689" cy="41768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DFC238-A201-437E-AF5F-1A4ECA58ACA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B2636B9-FC2D-43CB-8B53-3C8D85597BA7}"/>
                </a:ext>
              </a:extLst>
            </p:cNvPr>
            <p:cNvCxnSpPr>
              <a:stCxn id="26" idx="0"/>
              <a:endCxn id="2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5285D7E-6B4F-429E-9A5C-6503423F9922}"/>
                </a:ext>
              </a:extLst>
            </p:cNvPr>
            <p:cNvCxnSpPr>
              <a:stCxn id="26" idx="3"/>
              <a:endCxn id="2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C5F65F-11DF-4491-8DEE-9E5BE0E1C6B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049C8D-B828-4224-93F7-1B406223CE2F}"/>
              </a:ext>
            </a:extLst>
          </p:cNvPr>
          <p:cNvSpPr txBox="1"/>
          <p:nvPr/>
        </p:nvSpPr>
        <p:spPr>
          <a:xfrm>
            <a:off x="7555231" y="4490701"/>
            <a:ext cx="11028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2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2" grpId="0"/>
      <p:bldP spid="18" grpId="0"/>
      <p:bldP spid="24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64A80D-D1DC-4F24-9B32-1C95ABBB21A7}"/>
              </a:ext>
            </a:extLst>
          </p:cNvPr>
          <p:cNvSpPr/>
          <p:nvPr/>
        </p:nvSpPr>
        <p:spPr>
          <a:xfrm>
            <a:off x="2904289" y="699041"/>
            <a:ext cx="85480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1005F-E3E4-4BD0-9F18-C5587E99D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740" y="2562385"/>
            <a:ext cx="5356815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A9156A65-4B1A-4ADF-A69C-591423E87141}"/>
              </a:ext>
            </a:extLst>
          </p:cNvPr>
          <p:cNvSpPr/>
          <p:nvPr/>
        </p:nvSpPr>
        <p:spPr>
          <a:xfrm>
            <a:off x="2774921" y="3930813"/>
            <a:ext cx="1184153" cy="6439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F4F10D0D-BC37-4E9D-AD7E-092D804890CA}"/>
              </a:ext>
            </a:extLst>
          </p:cNvPr>
          <p:cNvSpPr/>
          <p:nvPr/>
        </p:nvSpPr>
        <p:spPr>
          <a:xfrm>
            <a:off x="7178290" y="2965800"/>
            <a:ext cx="1184153" cy="5664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4B6949DC-95A5-42BE-ACA3-0FC4515D7463}"/>
              </a:ext>
            </a:extLst>
          </p:cNvPr>
          <p:cNvSpPr/>
          <p:nvPr/>
        </p:nvSpPr>
        <p:spPr>
          <a:xfrm>
            <a:off x="3366997" y="3162855"/>
            <a:ext cx="1184153" cy="532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C28856E2-1146-4B63-96A6-76E921FA71ED}"/>
              </a:ext>
            </a:extLst>
          </p:cNvPr>
          <p:cNvSpPr/>
          <p:nvPr/>
        </p:nvSpPr>
        <p:spPr>
          <a:xfrm>
            <a:off x="7178290" y="4225549"/>
            <a:ext cx="1184153" cy="6439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3200" dirty="0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6FD71646-F042-44AA-876D-BE5B9E3EDC76}"/>
              </a:ext>
            </a:extLst>
          </p:cNvPr>
          <p:cNvSpPr/>
          <p:nvPr/>
        </p:nvSpPr>
        <p:spPr>
          <a:xfrm>
            <a:off x="7178290" y="4962615"/>
            <a:ext cx="1184153" cy="54299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dirty="0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147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256</Words>
  <Application>Microsoft Office PowerPoint</Application>
  <PresentationFormat>Widescreen</PresentationFormat>
  <Paragraphs>57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Arial-Rounded</vt:lpstr>
      <vt:lpstr>Calibri</vt:lpstr>
      <vt:lpstr>等线</vt:lpstr>
      <vt:lpstr>HP001 4 hang 1 ô ly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27</cp:revision>
  <dcterms:created xsi:type="dcterms:W3CDTF">2021-07-20T01:55:21Z</dcterms:created>
  <dcterms:modified xsi:type="dcterms:W3CDTF">2021-12-07T06:00:27Z</dcterms:modified>
</cp:coreProperties>
</file>