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ags/tag1.xml" ContentType="application/vnd.openxmlformats-officedocument.presentationml.tags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5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8" r:id="rId2"/>
    <p:sldMasterId id="2147483691" r:id="rId3"/>
    <p:sldMasterId id="2147483703" r:id="rId4"/>
    <p:sldMasterId id="2147483715" r:id="rId5"/>
    <p:sldMasterId id="2147483727" r:id="rId6"/>
    <p:sldMasterId id="2147483739" r:id="rId7"/>
  </p:sldMasterIdLst>
  <p:notesMasterIdLst>
    <p:notesMasterId r:id="rId33"/>
  </p:notesMasterIdLst>
  <p:sldIdLst>
    <p:sldId id="533" r:id="rId8"/>
    <p:sldId id="270" r:id="rId9"/>
    <p:sldId id="271" r:id="rId10"/>
    <p:sldId id="258" r:id="rId11"/>
    <p:sldId id="257" r:id="rId12"/>
    <p:sldId id="509" r:id="rId13"/>
    <p:sldId id="267" r:id="rId14"/>
    <p:sldId id="506" r:id="rId15"/>
    <p:sldId id="523" r:id="rId16"/>
    <p:sldId id="537" r:id="rId17"/>
    <p:sldId id="273" r:id="rId18"/>
    <p:sldId id="507" r:id="rId19"/>
    <p:sldId id="527" r:id="rId20"/>
    <p:sldId id="528" r:id="rId21"/>
    <p:sldId id="535" r:id="rId22"/>
    <p:sldId id="536" r:id="rId23"/>
    <p:sldId id="529" r:id="rId24"/>
    <p:sldId id="530" r:id="rId25"/>
    <p:sldId id="534" r:id="rId26"/>
    <p:sldId id="340" r:id="rId27"/>
    <p:sldId id="495" r:id="rId28"/>
    <p:sldId id="325" r:id="rId29"/>
    <p:sldId id="276" r:id="rId30"/>
    <p:sldId id="510" r:id="rId31"/>
    <p:sldId id="514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817" autoAdjust="0"/>
    <p:restoredTop sz="94660"/>
  </p:normalViewPr>
  <p:slideViewPr>
    <p:cSldViewPr snapToGrid="0">
      <p:cViewPr varScale="1">
        <p:scale>
          <a:sx n="88" d="100"/>
          <a:sy n="88" d="100"/>
        </p:scale>
        <p:origin x="115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21" Type="http://schemas.openxmlformats.org/officeDocument/2006/relationships/slide" Target="slides/slide14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viewProps" Target="viewProps.xml"/><Relationship Id="rId8" Type="http://schemas.openxmlformats.org/officeDocument/2006/relationships/slide" Target="slides/slide1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28057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8553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68947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49230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15619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Text Placeholder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CB4512-CB9F-4570-8605-DEEB3CC51E2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9129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3385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25359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5430835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Phạm</a:t>
            </a:r>
            <a:r>
              <a:rPr lang="en-US" dirty="0"/>
              <a:t> </a:t>
            </a:r>
            <a:r>
              <a:rPr lang="en-US" dirty="0" err="1"/>
              <a:t>Duyên</a:t>
            </a:r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256B7D7-24F9-4490-B2DA-DD66701C2C2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665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23560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>
                <a:sym typeface="+mn-ea"/>
              </a:rPr>
              <a:t>Thiết kế bởi: Hương Thảo - tranthao121006@gmail.com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7F697-5284-4A62-9B07-370CE14EBE5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3640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4.png"/><Relationship Id="rId5" Type="http://schemas.openxmlformats.org/officeDocument/2006/relationships/image" Target="../media/image5.png"/><Relationship Id="rId4" Type="http://schemas.openxmlformats.org/officeDocument/2006/relationships/image" Target="../media/image1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6.png"/><Relationship Id="rId4" Type="http://schemas.openxmlformats.org/officeDocument/2006/relationships/image" Target="../media/image15.jpg"/></Relationships>
</file>

<file path=ppt/slideLayouts/_rels/slideLayout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6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5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19.png"/><Relationship Id="rId10" Type="http://schemas.openxmlformats.org/officeDocument/2006/relationships/image" Target="../media/image8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BB1DD7-7292-401E-98AF-8847AD905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C12AE14-5EB4-4E85-A1A3-121F33C3C6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74F8C4-628E-4E94-8A26-94934DBC2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E19B215-BF9B-4614-BFC1-CB0F0F9B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5860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294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739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187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532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1831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705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572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4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84185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235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801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038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844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8004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971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404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67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082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8057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85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535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8207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39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80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7810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626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421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877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5613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33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40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176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6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22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094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000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569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7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0821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867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866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60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8128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839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424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0019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4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602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139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54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689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9259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753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683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2872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65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651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69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555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49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605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3829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176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147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789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28.jp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3.xml"/><Relationship Id="rId7" Type="http://schemas.openxmlformats.org/officeDocument/2006/relationships/slideLayout" Target="../slideLayouts/slideLayout6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5" Type="http://schemas.openxmlformats.org/officeDocument/2006/relationships/slideLayout" Target="../slideLayouts/slideLayout65.xml"/><Relationship Id="rId10" Type="http://schemas.openxmlformats.org/officeDocument/2006/relationships/slideLayout" Target="../slideLayouts/slideLayout70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61" r:id="rId10"/>
    <p:sldLayoutId id="2147483660" r:id="rId11"/>
    <p:sldLayoutId id="2147483658" r:id="rId12"/>
    <p:sldLayoutId id="2147483663" r:id="rId13"/>
    <p:sldLayoutId id="2147483662" r:id="rId14"/>
    <p:sldLayoutId id="2147483655" r:id="rId1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332DFF-139B-4A56-89CE-268933A5BF12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158A4B-13F8-4102-82ED-E8F16841985B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954DEF0A-1559-4B6B-AE48-1F74071C5E00}"/>
              </a:ext>
            </a:extLst>
          </p:cNvPr>
          <p:cNvSpPr txBox="1"/>
          <p:nvPr userDrawn="1"/>
        </p:nvSpPr>
        <p:spPr>
          <a:xfrm>
            <a:off x="8610600" y="36484"/>
            <a:ext cx="474114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Hương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1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Thảo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"/>
              </a:rPr>
              <a:t>: tranthao121004@gmail.com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4247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DD461D-A9AE-4EC2-861F-590C9694E739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97F908-F780-422B-AFEF-23C0ED19201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B313C67-4252-4F5D-A46B-F8221EC994AE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8397476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7930D4-6E6A-4F63-8926-E066E9E16393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12/14/2021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559641-5F8D-48FA-8F85-C8149E63CEE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50CDDEE-51AF-4E05-AE35-3933CB699812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9830389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08E231-020E-454B-814C-04386EE4B12D}" type="datetimeFigureOut">
              <a:rPr lang="zh-CN" altLang="en-US" smtClean="0"/>
              <a:t>2021/12/14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E349D6-2446-475D-9F9F-B6A9DFEA62F2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909901E-D483-462A-8D2A-B42B4F486A8B}"/>
              </a:ext>
            </a:extLst>
          </p:cNvPr>
          <p:cNvSpPr/>
          <p:nvPr userDrawn="1"/>
        </p:nvSpPr>
        <p:spPr>
          <a:xfrm>
            <a:off x="204537" y="201399"/>
            <a:ext cx="11782926" cy="6423820"/>
          </a:xfrm>
          <a:prstGeom prst="rect">
            <a:avLst/>
          </a:prstGeom>
          <a:solidFill>
            <a:schemeClr val="bg1"/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D99965-AA9D-4802-ABDE-CE803E34A3BA}"/>
              </a:ext>
            </a:extLst>
          </p:cNvPr>
          <p:cNvSpPr txBox="1"/>
          <p:nvPr userDrawn="1"/>
        </p:nvSpPr>
        <p:spPr>
          <a:xfrm>
            <a:off x="9147638" y="-39504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8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8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59627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pct40">
          <a:fgClr>
            <a:srgbClr val="FAC1FB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8C72EEA-09C2-4A7F-A7B6-FCE2A0770277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132086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12/14/2021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B7C26F-C7A3-4D6F-8D11-84C5198040EA}"/>
              </a:ext>
            </a:extLst>
          </p:cNvPr>
          <p:cNvSpPr txBox="1"/>
          <p:nvPr userDrawn="1"/>
        </p:nvSpPr>
        <p:spPr>
          <a:xfrm>
            <a:off x="9183732" y="20657"/>
            <a:ext cx="478465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Hương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 </a:t>
            </a:r>
            <a:r>
              <a:rPr lang="en-US" sz="1200" dirty="0" err="1">
                <a:solidFill>
                  <a:schemeClr val="bg1">
                    <a:lumMod val="75000"/>
                  </a:schemeClr>
                </a:solidFill>
              </a:rPr>
              <a:t>Thảo</a:t>
            </a:r>
            <a:r>
              <a:rPr lang="en-US" sz="1200" dirty="0">
                <a:solidFill>
                  <a:schemeClr val="bg1">
                    <a:lumMod val="75000"/>
                  </a:schemeClr>
                </a:solidFill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38725095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7" Type="http://schemas.openxmlformats.org/officeDocument/2006/relationships/image" Target="../media/image33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5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image" Target="../media/image35.jpg"/><Relationship Id="rId4" Type="http://schemas.openxmlformats.org/officeDocument/2006/relationships/image" Target="../media/image34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1.jpe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2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40.png"/><Relationship Id="rId18" Type="http://schemas.openxmlformats.org/officeDocument/2006/relationships/image" Target="../media/image43.png"/><Relationship Id="rId3" Type="http://schemas.microsoft.com/office/2007/relationships/media" Target="../media/media4.mp3"/><Relationship Id="rId21" Type="http://schemas.openxmlformats.org/officeDocument/2006/relationships/image" Target="../media/image45.png"/><Relationship Id="rId7" Type="http://schemas.microsoft.com/office/2007/relationships/media" Target="../media/media6.mp3"/><Relationship Id="rId12" Type="http://schemas.openxmlformats.org/officeDocument/2006/relationships/image" Target="../media/image39.png"/><Relationship Id="rId17" Type="http://schemas.microsoft.com/office/2007/relationships/hdphoto" Target="../media/hdphoto1.wdp"/><Relationship Id="rId2" Type="http://schemas.openxmlformats.org/officeDocument/2006/relationships/audio" Target="../media/media3.mp3"/><Relationship Id="rId16" Type="http://schemas.openxmlformats.org/officeDocument/2006/relationships/image" Target="../media/image42.png"/><Relationship Id="rId20" Type="http://schemas.openxmlformats.org/officeDocument/2006/relationships/image" Target="../media/image44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8.jpg"/><Relationship Id="rId5" Type="http://schemas.microsoft.com/office/2007/relationships/media" Target="../media/media5.mp3"/><Relationship Id="rId15" Type="http://schemas.openxmlformats.org/officeDocument/2006/relationships/image" Target="../media/image41.png"/><Relationship Id="rId10" Type="http://schemas.openxmlformats.org/officeDocument/2006/relationships/notesSlide" Target="../notesSlides/notesSlide2.xml"/><Relationship Id="rId19" Type="http://schemas.openxmlformats.org/officeDocument/2006/relationships/image" Target="../media/image16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3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9.png"/><Relationship Id="rId5" Type="http://schemas.microsoft.com/office/2007/relationships/media" Target="../media/media5.mp3"/><Relationship Id="rId15" Type="http://schemas.openxmlformats.org/officeDocument/2006/relationships/image" Target="../media/image42.png"/><Relationship Id="rId10" Type="http://schemas.openxmlformats.org/officeDocument/2006/relationships/image" Target="../media/image46.jpg"/><Relationship Id="rId19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image" Target="../media/image36.png"/><Relationship Id="rId18" Type="http://schemas.openxmlformats.org/officeDocument/2006/relationships/image" Target="../media/image16.png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3.mp3"/><Relationship Id="rId16" Type="http://schemas.microsoft.com/office/2007/relationships/hdphoto" Target="../media/hdphoto1.wdp"/><Relationship Id="rId20" Type="http://schemas.openxmlformats.org/officeDocument/2006/relationships/image" Target="../media/image45.png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openxmlformats.org/officeDocument/2006/relationships/image" Target="../media/image39.png"/><Relationship Id="rId5" Type="http://schemas.microsoft.com/office/2007/relationships/media" Target="../media/media5.mp3"/><Relationship Id="rId15" Type="http://schemas.openxmlformats.org/officeDocument/2006/relationships/image" Target="../media/image42.png"/><Relationship Id="rId10" Type="http://schemas.openxmlformats.org/officeDocument/2006/relationships/image" Target="../media/image47.jpg"/><Relationship Id="rId19" Type="http://schemas.openxmlformats.org/officeDocument/2006/relationships/image" Target="../media/image44.png"/><Relationship Id="rId4" Type="http://schemas.openxmlformats.org/officeDocument/2006/relationships/audio" Target="../media/media4.mp3"/><Relationship Id="rId9" Type="http://schemas.openxmlformats.org/officeDocument/2006/relationships/slideLayout" Target="../slideLayouts/slideLayout28.xml"/><Relationship Id="rId1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4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7304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chia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mấy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đoạn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/>
                <a:cs typeface="+mn-cs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4062569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xit" presetSubtype="4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7" grpId="2" animBg="1"/>
      <p:bldP spid="2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48548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13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GIẢI NGHĨA TỪ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3371016" y="755091"/>
            <a:ext cx="8019905" cy="5347817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285220" y="95250"/>
            <a:ext cx="906780" cy="84836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CC44A66A-CFBC-4185-A688-03B3CA2D55C7}"/>
              </a:ext>
            </a:extLst>
          </p:cNvPr>
          <p:cNvGrpSpPr/>
          <p:nvPr/>
        </p:nvGrpSpPr>
        <p:grpSpPr>
          <a:xfrm>
            <a:off x="3842836" y="1993081"/>
            <a:ext cx="6916419" cy="2315210"/>
            <a:chOff x="3815445" y="140918"/>
            <a:chExt cx="3822655" cy="2315191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1539DEE3-0D31-4D4B-B17C-13F497CFC2B4}"/>
                </a:ext>
              </a:extLst>
            </p:cNvPr>
            <p:cNvGrpSpPr/>
            <p:nvPr/>
          </p:nvGrpSpPr>
          <p:grpSpPr>
            <a:xfrm>
              <a:off x="3815445" y="140918"/>
              <a:ext cx="3822655" cy="2315191"/>
              <a:chOff x="181619" y="1261924"/>
              <a:chExt cx="2109019" cy="2109019"/>
            </a:xfrm>
          </p:grpSpPr>
          <p:sp>
            <p:nvSpPr>
              <p:cNvPr id="29" name="Hexagon 28">
                <a:extLst>
                  <a:ext uri="{FF2B5EF4-FFF2-40B4-BE49-F238E27FC236}">
                    <a16:creationId xmlns:a16="http://schemas.microsoft.com/office/drawing/2014/main" id="{3EEDFF07-C64F-4FF0-923E-4B48D1B444BF}"/>
                  </a:ext>
                </a:extLst>
              </p:cNvPr>
              <p:cNvSpPr/>
              <p:nvPr/>
            </p:nvSpPr>
            <p:spPr>
              <a:xfrm>
                <a:off x="181619" y="1261924"/>
                <a:ext cx="2109019" cy="2109019"/>
              </a:xfrm>
              <a:prstGeom prst="hexagon">
                <a:avLst/>
              </a:prstGeom>
              <a:solidFill>
                <a:srgbClr val="F7ACB9"/>
              </a:solidFill>
              <a:ln>
                <a:noFill/>
              </a:ln>
              <a:effectLst>
                <a:glow rad="101600">
                  <a:schemeClr val="bg1">
                    <a:alpha val="60000"/>
                  </a:schemeClr>
                </a:glow>
              </a:effectLst>
              <a:scene3d>
                <a:camera prst="perspectiveAbove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4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C84C34AA-C2BA-4DD7-9967-7C7586E86BEC}"/>
                  </a:ext>
                </a:extLst>
              </p:cNvPr>
              <p:cNvSpPr txBox="1"/>
              <p:nvPr/>
            </p:nvSpPr>
            <p:spPr>
              <a:xfrm>
                <a:off x="311048" y="1553831"/>
                <a:ext cx="1808630" cy="9812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xơi</a:t>
                </a:r>
                <a:endPara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ctr" defTabSz="913130" rtl="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(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mời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lịch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sự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)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ăn</a:t>
                </a:r>
                <a:r>
                  <a:rPr kumimoji="0" lang="en-US" altLang="vi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, </a:t>
                </a:r>
                <a:r>
                  <a:rPr kumimoji="0" lang="en-US" altLang="vi-VN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231F20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Arial-Rounded" panose="020B0500000000000000" pitchFamily="34" charset="0"/>
                    <a:cs typeface="Times New Roman" panose="02020603050405020304" pitchFamily="18" charset="0"/>
                  </a:rPr>
                  <a:t>uống</a:t>
                </a:r>
                <a:endParaRPr kumimoji="0" lang="en-US" alt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231F2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endParaRPr>
              </a:p>
            </p:txBody>
          </p:sp>
        </p:grpSp>
        <p:cxnSp>
          <p:nvCxnSpPr>
            <p:cNvPr id="26" name="10">
              <a:extLst>
                <a:ext uri="{FF2B5EF4-FFF2-40B4-BE49-F238E27FC236}">
                  <a16:creationId xmlns:a16="http://schemas.microsoft.com/office/drawing/2014/main" id="{A116BEF2-535D-41B5-BB8D-B674141EBBC4}"/>
                </a:ext>
              </a:extLst>
            </p:cNvPr>
            <p:cNvCxnSpPr/>
            <p:nvPr/>
          </p:nvCxnSpPr>
          <p:spPr>
            <a:xfrm>
              <a:off x="5078941" y="1024608"/>
              <a:ext cx="1426280" cy="0"/>
            </a:xfrm>
            <a:prstGeom prst="line">
              <a:avLst/>
            </a:prstGeom>
            <a:ln w="19050">
              <a:solidFill>
                <a:srgbClr val="339183"/>
              </a:solidFill>
              <a:prstDash val="dash"/>
            </a:ln>
          </p:spPr>
          <p:style>
            <a:lnRef idx="1">
              <a:schemeClr val="accent3"/>
            </a:lnRef>
            <a:fillRef idx="0">
              <a:schemeClr val="accent3"/>
            </a:fillRef>
            <a:effectRef idx="0">
              <a:schemeClr val="accent3"/>
            </a:effectRef>
            <a:fontRef idx="minor">
              <a:schemeClr val="tx1"/>
            </a:fontRef>
          </p:style>
        </p:cxnSp>
      </p:grpSp>
      <p:pic>
        <p:nvPicPr>
          <p:cNvPr id="25" name="Picture 2" descr="Family Eating Stock Illustrations – 7,959 Family Eating Stock  Illustrations, Vectors &amp; Clipart - Dreamstime">
            <a:extLst>
              <a:ext uri="{FF2B5EF4-FFF2-40B4-BE49-F238E27FC236}">
                <a16:creationId xmlns:a16="http://schemas.microsoft.com/office/drawing/2014/main" id="{D66D90E2-DCC0-4B76-9147-4F8BC358FB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0E8E6"/>
              </a:clrFrom>
              <a:clrTo>
                <a:srgbClr val="F0E8E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64" t="8724" r="11440" b="16571"/>
          <a:stretch/>
        </p:blipFill>
        <p:spPr bwMode="auto">
          <a:xfrm>
            <a:off x="5124119" y="3745255"/>
            <a:ext cx="4353851" cy="31127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76D091-C464-4CF4-81B0-2A14C52B91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dài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F23C54-27F0-4D82-91AA-6D34740393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50000"/>
              </a:lnSpc>
              <a:buNone/>
            </a:pP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bữa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nhìn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Hường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cơm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lại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đến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lúc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con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với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nhau</a:t>
            </a:r>
            <a:r>
              <a:rPr lang="en-US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CCCC942-4904-42EC-8315-AC216255006C}"/>
              </a:ext>
            </a:extLst>
          </p:cNvPr>
          <p:cNvCxnSpPr/>
          <p:nvPr/>
        </p:nvCxnSpPr>
        <p:spPr>
          <a:xfrm flipH="1">
            <a:off x="2682670" y="2047383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6A6458BA-260F-40A4-A4DC-1D68A1C2A3B1}"/>
              </a:ext>
            </a:extLst>
          </p:cNvPr>
          <p:cNvCxnSpPr/>
          <p:nvPr/>
        </p:nvCxnSpPr>
        <p:spPr>
          <a:xfrm flipH="1">
            <a:off x="6726328" y="1825625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44623003-392C-4CA6-84A2-08F3B203A94E}"/>
              </a:ext>
            </a:extLst>
          </p:cNvPr>
          <p:cNvCxnSpPr/>
          <p:nvPr/>
        </p:nvCxnSpPr>
        <p:spPr>
          <a:xfrm flipH="1">
            <a:off x="9790589" y="1812682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8F55C1C-BD74-49AB-9F09-71646DA083C2}"/>
              </a:ext>
            </a:extLst>
          </p:cNvPr>
          <p:cNvCxnSpPr/>
          <p:nvPr/>
        </p:nvCxnSpPr>
        <p:spPr>
          <a:xfrm flipH="1">
            <a:off x="2595273" y="262827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2834BE3-E4A0-495D-9534-EDC724992594}"/>
              </a:ext>
            </a:extLst>
          </p:cNvPr>
          <p:cNvCxnSpPr/>
          <p:nvPr/>
        </p:nvCxnSpPr>
        <p:spPr>
          <a:xfrm flipH="1">
            <a:off x="6446746" y="26694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2DEE752-6176-455C-AA6B-AA6C8F606079}"/>
              </a:ext>
            </a:extLst>
          </p:cNvPr>
          <p:cNvCxnSpPr/>
          <p:nvPr/>
        </p:nvCxnSpPr>
        <p:spPr>
          <a:xfrm flipH="1">
            <a:off x="6370546" y="2669498"/>
            <a:ext cx="76200" cy="440086"/>
          </a:xfrm>
          <a:prstGeom prst="line">
            <a:avLst/>
          </a:prstGeom>
          <a:ln w="38100">
            <a:solidFill>
              <a:srgbClr val="ED2F6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695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FCA52754-BB53-4C9D-9898-1F7316DFEE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-237743"/>
            <a:ext cx="527050" cy="4074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46AA8823-AC9A-4184-8D3D-9A88608B71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07" y="2995864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210651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3">
            <a:extLst>
              <a:ext uri="{FF2B5EF4-FFF2-40B4-BE49-F238E27FC236}">
                <a16:creationId xmlns:a16="http://schemas.microsoft.com/office/drawing/2014/main" id="{E28AAE4D-FD3C-4F1F-B330-226D81C2E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14" y="1179096"/>
            <a:ext cx="527050" cy="35974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4680466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148565" y="4903500"/>
            <a:ext cx="3772949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white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nhóm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E68B00B8-F045-44B8-8C68-65BF1A7BCF5F}"/>
              </a:ext>
            </a:extLst>
          </p:cNvPr>
          <p:cNvSpPr/>
          <p:nvPr/>
        </p:nvSpPr>
        <p:spPr>
          <a:xfrm>
            <a:off x="0" y="589612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315FF379-9E4C-4F26-BF51-57A4B691493C}"/>
              </a:ext>
            </a:extLst>
          </p:cNvPr>
          <p:cNvSpPr/>
          <p:nvPr/>
        </p:nvSpPr>
        <p:spPr>
          <a:xfrm>
            <a:off x="56863" y="3771724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404444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9F16036-B30C-497F-BA02-5561880F0128}"/>
              </a:ext>
            </a:extLst>
          </p:cNvPr>
          <p:cNvSpPr/>
          <p:nvPr/>
        </p:nvSpPr>
        <p:spPr>
          <a:xfrm>
            <a:off x="-23734" y="1906348"/>
            <a:ext cx="429768" cy="452804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9145513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400173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toàn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bài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56248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B1184B2-06B1-4FE9-822C-015EAA6E5F28}"/>
              </a:ext>
            </a:extLst>
          </p:cNvPr>
          <p:cNvSpPr txBox="1"/>
          <p:nvPr/>
        </p:nvSpPr>
        <p:spPr>
          <a:xfrm>
            <a:off x="3822853" y="2996588"/>
            <a:ext cx="50897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6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endParaRPr lang="en-US" sz="6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608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Kết quả hình ảnh cho 70s wood panel wall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2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5748" y="76198"/>
            <a:ext cx="3962402" cy="3962402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550" y="190500"/>
            <a:ext cx="1665668" cy="1686664"/>
          </a:xfrm>
          <a:prstGeom prst="rect">
            <a:avLst/>
          </a:prstGeom>
        </p:spPr>
      </p:pic>
      <p:pic>
        <p:nvPicPr>
          <p:cNvPr id="17" name="Picture 11" descr="C:\Users\ADMIN\Desktop\Tai nguyen thiet ke tro choi\Angry birds epic birds\1505573783630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925" y="4240868"/>
            <a:ext cx="1265902" cy="69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401426" y="5201260"/>
            <a:ext cx="1165832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Arial" panose="020B0604020202020204" pitchFamily="34" charset="0"/>
                <a:ea typeface="Arial-Rounded"/>
                <a:cs typeface="Arial" panose="020B0604020202020204" pitchFamily="34" charset="0"/>
              </a:rPr>
              <a:t>LẤY KẸO CHO ẾCH XANH</a:t>
            </a:r>
          </a:p>
        </p:txBody>
      </p:sp>
      <p:pic>
        <p:nvPicPr>
          <p:cNvPr id="3" name="Cut The Rope Magic Soundtrac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584367" y="5158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1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37879" numSld="5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0" y="0"/>
            <a:ext cx="1552575" cy="1508581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1552575" y="1508581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cxnSp>
        <p:nvCxnSpPr>
          <p:cNvPr id="11" name="10"/>
          <p:cNvCxnSpPr/>
          <p:nvPr/>
        </p:nvCxnSpPr>
        <p:spPr>
          <a:xfrm>
            <a:off x="1685925" y="1628775"/>
            <a:ext cx="1438275" cy="1378862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1576983" y="3170658"/>
            <a:ext cx="1485900" cy="1362075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1588443" y="4695754"/>
            <a:ext cx="2904006" cy="216224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443633" y="4566035"/>
            <a:ext cx="133350" cy="120194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7" name="26"/>
          <p:cNvSpPr/>
          <p:nvPr/>
        </p:nvSpPr>
        <p:spPr>
          <a:xfrm>
            <a:off x="-265521" y="-76199"/>
            <a:ext cx="1124" cy="1013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30" name="29"/>
          <p:cNvSpPr/>
          <p:nvPr/>
        </p:nvSpPr>
        <p:spPr>
          <a:xfrm>
            <a:off x="0" y="166605"/>
            <a:ext cx="4351063" cy="6691395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14195" flipV="1">
            <a:off x="-603250" y="396875"/>
            <a:ext cx="1523365" cy="1489075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111076" flipH="1">
            <a:off x="-189865" y="-125095"/>
            <a:ext cx="1796415" cy="1758315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1000000">
            <a:off x="10031048" y="4756299"/>
            <a:ext cx="2396490" cy="234442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5294F09-CEFA-4BC1-AD30-E136911A978E}"/>
              </a:ext>
            </a:extLst>
          </p:cNvPr>
          <p:cNvGrpSpPr/>
          <p:nvPr/>
        </p:nvGrpSpPr>
        <p:grpSpPr>
          <a:xfrm>
            <a:off x="156834" y="1993081"/>
            <a:ext cx="2109019" cy="2109019"/>
            <a:chOff x="156834" y="1993081"/>
            <a:chExt cx="2109019" cy="2109019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BF567BB0-5218-44B4-9DC4-8122A52B06A8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2EFB8FE-2723-4E93-9B72-5EDA9CFFAD6C}"/>
                </a:ext>
              </a:extLst>
            </p:cNvPr>
            <p:cNvSpPr txBox="1"/>
            <p:nvPr/>
          </p:nvSpPr>
          <p:spPr>
            <a:xfrm>
              <a:off x="348022" y="2318206"/>
              <a:ext cx="1711988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Trả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lời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câu</a:t>
              </a: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 </a:t>
              </a:r>
              <a:r>
                <a:rPr kumimoji="0" lang="en-US" altLang="zh-C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  <a:sym typeface="+mn-lt"/>
                </a:rPr>
                <a:t>hỏi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sp>
        <p:nvSpPr>
          <p:cNvPr id="28" name="2">
            <a:extLst>
              <a:ext uri="{FF2B5EF4-FFF2-40B4-BE49-F238E27FC236}">
                <a16:creationId xmlns:a16="http://schemas.microsoft.com/office/drawing/2014/main" id="{FE62F7A7-67DE-4EED-A23A-3695851F37DD}"/>
              </a:ext>
            </a:extLst>
          </p:cNvPr>
          <p:cNvSpPr/>
          <p:nvPr/>
        </p:nvSpPr>
        <p:spPr>
          <a:xfrm>
            <a:off x="2265853" y="238944"/>
            <a:ext cx="9926147" cy="6278814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89CCE898-329D-43E9-9EF7-6935E8B121BC}"/>
              </a:ext>
            </a:extLst>
          </p:cNvPr>
          <p:cNvGrpSpPr/>
          <p:nvPr/>
        </p:nvGrpSpPr>
        <p:grpSpPr>
          <a:xfrm>
            <a:off x="2539039" y="943551"/>
            <a:ext cx="9208710" cy="1798189"/>
            <a:chOff x="156834" y="1993081"/>
            <a:chExt cx="2109019" cy="2109019"/>
          </a:xfrm>
        </p:grpSpPr>
        <p:sp>
          <p:nvSpPr>
            <p:cNvPr id="43" name="Hexagon 42">
              <a:extLst>
                <a:ext uri="{FF2B5EF4-FFF2-40B4-BE49-F238E27FC236}">
                  <a16:creationId xmlns:a16="http://schemas.microsoft.com/office/drawing/2014/main" id="{C9A10510-73D6-48FC-9336-FA1260DCA4BA}"/>
                </a:ext>
              </a:extLst>
            </p:cNvPr>
            <p:cNvSpPr/>
            <p:nvPr/>
          </p:nvSpPr>
          <p:spPr>
            <a:xfrm>
              <a:off x="156834" y="1993081"/>
              <a:ext cx="2109019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BB12FD35-A33C-446F-AE51-FD7DA0AF6ED3}"/>
                </a:ext>
              </a:extLst>
            </p:cNvPr>
            <p:cNvSpPr txBox="1"/>
            <p:nvPr/>
          </p:nvSpPr>
          <p:spPr>
            <a:xfrm>
              <a:off x="254614" y="2120839"/>
              <a:ext cx="2011239" cy="6858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marR="0" lvl="0" indent="-742950" algn="just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AutoNum type="arabicPeriod"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Hai bố con Hường chơi trò gì cùng nhau?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C41CFAA6-6438-4757-B49C-780B6727DAED}"/>
              </a:ext>
            </a:extLst>
          </p:cNvPr>
          <p:cNvGrpSpPr/>
          <p:nvPr/>
        </p:nvGrpSpPr>
        <p:grpSpPr>
          <a:xfrm>
            <a:off x="2265853" y="2746167"/>
            <a:ext cx="9685141" cy="1719070"/>
            <a:chOff x="156834" y="1993082"/>
            <a:chExt cx="2183734" cy="2109019"/>
          </a:xfrm>
        </p:grpSpPr>
        <p:sp>
          <p:nvSpPr>
            <p:cNvPr id="52" name="Hexagon 51">
              <a:extLst>
                <a:ext uri="{FF2B5EF4-FFF2-40B4-BE49-F238E27FC236}">
                  <a16:creationId xmlns:a16="http://schemas.microsoft.com/office/drawing/2014/main" id="{E98511CB-5C82-4127-9D0D-44A00807F68E}"/>
                </a:ext>
              </a:extLst>
            </p:cNvPr>
            <p:cNvSpPr/>
            <p:nvPr/>
          </p:nvSpPr>
          <p:spPr>
            <a:xfrm>
              <a:off x="156834" y="1993082"/>
              <a:ext cx="2183734" cy="2109019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72E63824-232E-4FC8-865F-8EA8AEC431CC}"/>
                </a:ext>
              </a:extLst>
            </p:cNvPr>
            <p:cNvSpPr txBox="1"/>
            <p:nvPr/>
          </p:nvSpPr>
          <p:spPr>
            <a:xfrm>
              <a:off x="192196" y="2318525"/>
              <a:ext cx="2109019" cy="7174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3256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2. 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Khi chơi, hai bố con xưng hô với nhau như thế nào?</a:t>
              </a:r>
              <a:endPara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62AFF1E6-8493-4BEB-AD88-34B31DD52FF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7161" y="3484982"/>
            <a:ext cx="780947" cy="815296"/>
          </a:xfrm>
          <a:prstGeom prst="flowChartConnector">
            <a:avLst/>
          </a:prstGeom>
        </p:spPr>
      </p:pic>
      <p:sp>
        <p:nvSpPr>
          <p:cNvPr id="37" name="Hexagon 36">
            <a:extLst>
              <a:ext uri="{FF2B5EF4-FFF2-40B4-BE49-F238E27FC236}">
                <a16:creationId xmlns:a16="http://schemas.microsoft.com/office/drawing/2014/main" id="{C68AC6E3-ED1D-4540-BF03-E8B0F50E3ECE}"/>
              </a:ext>
            </a:extLst>
          </p:cNvPr>
          <p:cNvSpPr/>
          <p:nvPr/>
        </p:nvSpPr>
        <p:spPr>
          <a:xfrm>
            <a:off x="2446590" y="4480276"/>
            <a:ext cx="9393607" cy="1719070"/>
          </a:xfrm>
          <a:prstGeom prst="hexagon">
            <a:avLst>
              <a:gd name="adj" fmla="val 33399"/>
              <a:gd name="vf" fmla="val 115470"/>
            </a:avLst>
          </a:prstGeom>
          <a:solidFill>
            <a:srgbClr val="F7ACB9"/>
          </a:solidFill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  <a:scene3d>
            <a:camera prst="perspectiveAbove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66F863AD-1BAC-4B3E-B466-1D8EAC0EDC3A}"/>
              </a:ext>
            </a:extLst>
          </p:cNvPr>
          <p:cNvSpPr txBox="1"/>
          <p:nvPr/>
        </p:nvSpPr>
        <p:spPr>
          <a:xfrm>
            <a:off x="2466508" y="4986597"/>
            <a:ext cx="93537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3. 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Nhìn hai tay Hường đón bát cơm, mẹ nhớ tới điều gì?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021B82-93CD-4DB0-B071-C923085FC772}"/>
              </a:ext>
            </a:extLst>
          </p:cNvPr>
          <p:cNvSpPr txBox="1"/>
          <p:nvPr/>
        </p:nvSpPr>
        <p:spPr>
          <a:xfrm>
            <a:off x="2672390" y="1763522"/>
            <a:ext cx="90753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Hai bố con Hường chơi trò "ăn cỗ" cùng nhau.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327375-4554-4BE3-B834-83A4D5E673F9}"/>
              </a:ext>
            </a:extLst>
          </p:cNvPr>
          <p:cNvSpPr txBox="1"/>
          <p:nvPr/>
        </p:nvSpPr>
        <p:spPr>
          <a:xfrm>
            <a:off x="2639938" y="3569465"/>
            <a:ext cx="92933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Khi chơi, hai bố con xưng hô với nhau: tôi-bác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F211F57-E2E8-40E6-8DE1-E350B9E6F4B4}"/>
              </a:ext>
            </a:extLst>
          </p:cNvPr>
          <p:cNvSpPr txBox="1"/>
          <p:nvPr/>
        </p:nvSpPr>
        <p:spPr>
          <a:xfrm>
            <a:off x="5469874" y="308472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FF097F0-3C46-4C7A-B4C7-C6BA027FEEE6}"/>
              </a:ext>
            </a:extLst>
          </p:cNvPr>
          <p:cNvSpPr txBox="1"/>
          <p:nvPr/>
        </p:nvSpPr>
        <p:spPr>
          <a:xfrm>
            <a:off x="2796003" y="5463619"/>
            <a:ext cx="84633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32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M</a:t>
            </a:r>
            <a:r>
              <a:rPr kumimoji="0" lang="vi-VN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  <a:sym typeface="+mn-lt"/>
              </a:rPr>
              <a:t>ẹ nhớ tới những lúc hai bố con chơi với nhau.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5" name="Content Placeholder 20" descr="logo">
            <a:extLst>
              <a:ext uri="{FF2B5EF4-FFF2-40B4-BE49-F238E27FC236}">
                <a16:creationId xmlns:a16="http://schemas.microsoft.com/office/drawing/2014/main" id="{B47546B7-38BB-43F5-95B2-05C67F2984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264006" y="5351276"/>
            <a:ext cx="1564640" cy="15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29942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14" grpId="0"/>
      <p:bldP spid="16" grpId="0"/>
      <p:bldP spid="1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A288D84-5A2D-4911-8DD1-ADF122CF9761}"/>
              </a:ext>
            </a:extLst>
          </p:cNvPr>
          <p:cNvSpPr txBox="1"/>
          <p:nvPr/>
        </p:nvSpPr>
        <p:spPr>
          <a:xfrm>
            <a:off x="2597382" y="827266"/>
            <a:ext cx="741089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4. Khi chơi cùng bố, Hường đã được bố dạy nết ngoan nào?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A6BBA8-A626-455A-BC28-59D3EBEFD97B}"/>
              </a:ext>
            </a:extLst>
          </p:cNvPr>
          <p:cNvSpPr txBox="1"/>
          <p:nvPr/>
        </p:nvSpPr>
        <p:spPr>
          <a:xfrm>
            <a:off x="3563826" y="2243038"/>
            <a:ext cx="779366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nấu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ăn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cử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chỉ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lễ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phép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Chăm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đỡ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8C9A7F9-6E0C-4596-9191-16A29A897600}"/>
              </a:ext>
            </a:extLst>
          </p:cNvPr>
          <p:cNvSpPr/>
          <p:nvPr/>
        </p:nvSpPr>
        <p:spPr>
          <a:xfrm>
            <a:off x="3421406" y="2824447"/>
            <a:ext cx="655581" cy="591507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E46805-4736-4749-ADFF-C1405A0058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07831" y="818509"/>
            <a:ext cx="809196" cy="70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5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247707" y="2714344"/>
            <a:ext cx="569658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Hoạt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động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luyện</a:t>
            </a:r>
            <a:r>
              <a:rPr kumimoji="0" lang="en-US" altLang="zh-CN" sz="6600" b="1" i="0" u="none" strike="noStrike" kern="1200" cap="none" spc="0" normalizeH="0" baseline="0" noProof="0" dirty="0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 </a:t>
            </a:r>
            <a:r>
              <a:rPr kumimoji="0" lang="en-US" altLang="zh-CN" sz="6600" b="1" i="0" u="none" strike="noStrike" kern="1200" cap="none" spc="0" normalizeH="0" baseline="0" noProof="0" dirty="0" err="1">
                <a:ln w="0"/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tập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647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0152B37-8418-4A4A-B56B-298992E5B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8697" y="1237184"/>
            <a:ext cx="7680157" cy="4212731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/>
            </a:r>
            <a:b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a. Cho tôi xin bát miến.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b. Dạ, xin bác bán miến ạ.</a:t>
            </a:r>
            <a:b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</a:br>
            <a:r>
              <a:rPr lang="vi-VN" sz="36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c. Đưa tôi bát miến!</a:t>
            </a:r>
            <a:endParaRPr lang="en-US" sz="36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4453A0C-2287-4449-9ACA-064EAC1434E3}"/>
              </a:ext>
            </a:extLst>
          </p:cNvPr>
          <p:cNvSpPr/>
          <p:nvPr/>
        </p:nvSpPr>
        <p:spPr>
          <a:xfrm>
            <a:off x="3699009" y="2843820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582D5AE5-8FED-42FA-9DE3-9B54B51D82AE}"/>
              </a:ext>
            </a:extLst>
          </p:cNvPr>
          <p:cNvSpPr/>
          <p:nvPr/>
        </p:nvSpPr>
        <p:spPr>
          <a:xfrm>
            <a:off x="3699008" y="3667622"/>
            <a:ext cx="637953" cy="4997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6A439D-6D62-425C-B7E9-2A908267B9E2}"/>
              </a:ext>
            </a:extLst>
          </p:cNvPr>
          <p:cNvSpPr txBox="1"/>
          <p:nvPr/>
        </p:nvSpPr>
        <p:spPr>
          <a:xfrm>
            <a:off x="2779295" y="1319419"/>
            <a:ext cx="76280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1. Những câu nào dưới đây thể hiện thái độ lịch sự: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 animBg="1"/>
      <p:bldP spid="17" grpId="0" animBg="1"/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A8888227-D25C-4D74-9384-31710C1BCF2E}"/>
              </a:ext>
            </a:extLst>
          </p:cNvPr>
          <p:cNvSpPr txBox="1"/>
          <p:nvPr/>
        </p:nvSpPr>
        <p:spPr>
          <a:xfrm>
            <a:off x="1265273" y="262955"/>
            <a:ext cx="10419907" cy="51621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đóng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vai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nói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cầu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nghị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Xin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lỗi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đây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có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phở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bò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miến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Vâng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bác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chờ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lát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1B4F19FB-4EF7-41F1-AD3C-00FDB727CD86}"/>
              </a:ext>
            </a:extLst>
          </p:cNvPr>
          <p:cNvSpPr/>
          <p:nvPr/>
        </p:nvSpPr>
        <p:spPr>
          <a:xfrm>
            <a:off x="5816007" y="4184751"/>
            <a:ext cx="5869173" cy="1871330"/>
          </a:xfrm>
          <a:prstGeom prst="wedgeRoundRectCallou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A: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Bác cho tôi một suất cơm rang dưa bò nhé!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B:</a:t>
            </a: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Vâng! Bác đợi một lát nha.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0396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6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6146" name="Picture 2" descr="Kết quả hình ảnh cho stock.xchng"/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Ngọc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Châu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437673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Trần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Quốc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800100" y="55853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Hữu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4419600" y="557703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Hoài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Mẹ do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giả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sáng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4" name="Picture 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0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2" name="Rounded Rectangle 21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3" name="Group 4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sp>
        <p:nvSpPr>
          <p:cNvPr id="49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50" name="Explosion 2 49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9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14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125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2727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33333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43939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" grpId="0" animBg="1"/>
      <p:bldP spid="2" grpId="1" animBg="1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3" grpId="0"/>
      <p:bldP spid="50" grpId="0" animBg="1"/>
      <p:bldP spid="50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8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800099" y="436086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4419600" y="5538788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ngủ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4419600" y="4376882"/>
            <a:ext cx="3300244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mơ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04950" y="1834426"/>
            <a:ext cx="60815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Giấc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ngủ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say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là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từ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5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6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7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19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1" name="Rounded Rectangle 20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3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9" name="Explosion 2 48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107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audio>
              <p:cMediaNode vol="33333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40909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4848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/>
      <p:bldP spid="49" grpId="0" animBg="1"/>
      <p:bldP spid="4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4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0572" y="-613841"/>
            <a:ext cx="183163" cy="19935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6328" y="5409293"/>
            <a:ext cx="1448707" cy="144870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9107" y="998106"/>
            <a:ext cx="868494" cy="87944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492" y="5145767"/>
            <a:ext cx="1831582" cy="18315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208" y="5145767"/>
            <a:ext cx="1831582" cy="1831582"/>
          </a:xfrm>
          <a:prstGeom prst="rect">
            <a:avLst/>
          </a:prstGeom>
        </p:spPr>
      </p:pic>
      <p:pic>
        <p:nvPicPr>
          <p:cNvPr id="10" name="Picture 2" descr="Kết quả hình ảnh cho stock.xchng"/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568" b="92614" l="2875" r="9581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38" y="-1"/>
            <a:ext cx="8438670" cy="4528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ounded Rectangle 10"/>
          <p:cNvSpPr/>
          <p:nvPr/>
        </p:nvSpPr>
        <p:spPr>
          <a:xfrm>
            <a:off x="4419600" y="5566258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đông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800098" y="4357007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800100" y="5547208"/>
            <a:ext cx="3448050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hè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419599" y="4376882"/>
            <a:ext cx="3448051" cy="952500"/>
          </a:xfrm>
          <a:prstGeom prst="roundRect">
            <a:avLst/>
          </a:prstGeom>
          <a:solidFill>
            <a:srgbClr val="FFCC66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Mùa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504950" y="1834426"/>
            <a:ext cx="60815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Lời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gió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….</a:t>
            </a:r>
          </a:p>
        </p:txBody>
      </p:sp>
      <p:pic>
        <p:nvPicPr>
          <p:cNvPr id="16" name="Picture 15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5358" y="5738270"/>
            <a:ext cx="1521215" cy="646575"/>
          </a:xfrm>
          <a:prstGeom prst="rect">
            <a:avLst/>
          </a:prstGeom>
        </p:spPr>
      </p:pic>
      <p:pic>
        <p:nvPicPr>
          <p:cNvPr id="17" name="Dung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3123363"/>
            <a:ext cx="609600" cy="609600"/>
          </a:xfrm>
          <a:prstGeom prst="rect">
            <a:avLst/>
          </a:prstGeom>
        </p:spPr>
      </p:pic>
      <p:pic>
        <p:nvPicPr>
          <p:cNvPr id="18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35561" y="4398125"/>
            <a:ext cx="609600" cy="609600"/>
          </a:xfrm>
          <a:prstGeom prst="rect">
            <a:avLst/>
          </a:prstGeom>
        </p:spPr>
      </p:pic>
      <p:pic>
        <p:nvPicPr>
          <p:cNvPr id="19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63500" y="5272232"/>
            <a:ext cx="609600" cy="609600"/>
          </a:xfrm>
          <a:prstGeom prst="rect">
            <a:avLst/>
          </a:prstGeom>
        </p:spPr>
      </p:pic>
      <p:pic>
        <p:nvPicPr>
          <p:cNvPr id="20" name="Sai ok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843358" y="6146339"/>
            <a:ext cx="609600" cy="609600"/>
          </a:xfrm>
          <a:prstGeom prst="rect">
            <a:avLst/>
          </a:prstGeom>
        </p:spPr>
      </p:pic>
      <p:pic>
        <p:nvPicPr>
          <p:cNvPr id="21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36957" y="1024253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times up"/>
          <p:cNvGrpSpPr/>
          <p:nvPr/>
        </p:nvGrpSpPr>
        <p:grpSpPr>
          <a:xfrm>
            <a:off x="10639839" y="605061"/>
            <a:ext cx="757084" cy="375064"/>
            <a:chOff x="2989747" y="438150"/>
            <a:chExt cx="1572029" cy="683752"/>
          </a:xfrm>
        </p:grpSpPr>
        <p:sp>
          <p:nvSpPr>
            <p:cNvPr id="23" name="Rounded Rectangle 22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4" name="Rounded Rectangle 23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Bắt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 </a:t>
              </a:r>
              <a:r>
                <a:rPr kumimoji="0" lang="en-GB" sz="11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đầu</a:t>
              </a:r>
              <a:r>
                <a:rPr kumimoji="0" lang="en-GB" sz="11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-Rounded"/>
                  <a:cs typeface="Times New Roman" panose="02020603050405020304" pitchFamily="18" charset="0"/>
                </a:rPr>
                <a:t>!</a:t>
              </a:r>
            </a:p>
          </p:txBody>
        </p:sp>
      </p:grpSp>
      <p:pic>
        <p:nvPicPr>
          <p:cNvPr id="25" name="Picture 3" descr="C:\Users\ADMIN\Desktop\Picture2.png"/>
          <p:cNvPicPr>
            <a:picLocks noChangeAspect="1" noChangeArrowheads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1277" y="1192190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5042" y="1180561"/>
            <a:ext cx="90244" cy="76328"/>
            <a:chOff x="2455863" y="2411803"/>
            <a:chExt cx="566738" cy="566738"/>
          </a:xfrm>
        </p:grpSpPr>
        <p:sp>
          <p:nvSpPr>
            <p:cNvPr id="2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986388" y="1732860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1283423" y="1473580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0713689" y="1498518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endParaRPr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10996279" y="1470702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51" name="Explosion 2 50"/>
          <p:cNvSpPr/>
          <p:nvPr/>
        </p:nvSpPr>
        <p:spPr>
          <a:xfrm>
            <a:off x="9653735" y="218836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735899" y="1199499"/>
            <a:ext cx="609600" cy="609600"/>
          </a:xfrm>
          <a:prstGeom prst="rect">
            <a:avLst/>
          </a:prstGeom>
        </p:spPr>
      </p:pic>
      <p:pic>
        <p:nvPicPr>
          <p:cNvPr id="53" name="Tieng vo tay (mp3cut.net)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4173200" y="31342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8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1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5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0.00156 0.625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" y="3125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252"/>
                            </p:stCondLst>
                            <p:childTnLst>
                              <p:par>
                                <p:cTn id="7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3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8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5042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7" dur="206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5" dur="20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3" dur="20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100000">
                <p:cTn id="1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39394">
                <p:cTn id="1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36364">
                <p:cTn id="1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  <p:audio>
              <p:cMediaNode vol="33333">
                <p:cTn id="1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2" dur="1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10000"/>
                            </p:stCondLst>
                            <p:childTnLst>
                              <p:par>
                                <p:cTn id="1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7" dur="1773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80000">
                <p:cTn id="1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42424">
                <p:cTn id="1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  <p:bldLst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/>
      <p:bldP spid="51" grpId="0" animBg="1"/>
      <p:bldP spid="51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A97283F-8797-43CA-9D9A-3D9EEEF7D9EA}"/>
              </a:ext>
            </a:extLst>
          </p:cNvPr>
          <p:cNvSpPr txBox="1"/>
          <p:nvPr/>
        </p:nvSpPr>
        <p:spPr>
          <a:xfrm>
            <a:off x="2746744" y="2815110"/>
            <a:ext cx="684736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66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+ 2</a:t>
            </a:r>
          </a:p>
          <a:p>
            <a:pPr algn="ctr"/>
            <a:r>
              <a:rPr lang="en-US" sz="66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lang="en-US" sz="66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708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hought Bubble: Cloud 1">
            <a:extLst>
              <a:ext uri="{FF2B5EF4-FFF2-40B4-BE49-F238E27FC236}">
                <a16:creationId xmlns:a16="http://schemas.microsoft.com/office/drawing/2014/main" id="{E1DEAD7B-21D9-4DA2-AF36-F2E8B0BCB66C}"/>
              </a:ext>
            </a:extLst>
          </p:cNvPr>
          <p:cNvSpPr/>
          <p:nvPr/>
        </p:nvSpPr>
        <p:spPr>
          <a:xfrm>
            <a:off x="2860158" y="1499191"/>
            <a:ext cx="5752214" cy="2411072"/>
          </a:xfrm>
          <a:prstGeom prst="cloudCallout">
            <a:avLst>
              <a:gd name="adj1" fmla="val -32965"/>
              <a:gd name="adj2" fmla="val 92966"/>
            </a:avLst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thích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gì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cùng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4616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67112" y="2014515"/>
            <a:ext cx="4253141" cy="2828969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271747" y="589612"/>
            <a:ext cx="11263496" cy="6494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luôn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dành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những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điều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nhiên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rảnh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rỗi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như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cùng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tuổi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Có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lần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“ 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cỗ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”.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hẳn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hoi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nói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nữa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Cảm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ơn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đủ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rồi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cũng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lên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cười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sau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đổi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cho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hỏi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: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xơi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gì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ạ?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xin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miến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ạ.</a:t>
            </a: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Đây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mời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ra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cầm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đũa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nhựa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bảo</a:t>
            </a: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  <a:p>
            <a:pPr marL="34290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phải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Tôi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đưa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chocho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bác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bằng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mà</a:t>
            </a:r>
            <a:r>
              <a:rPr kumimoji="0" lang="en-US" sz="2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!</a:t>
            </a:r>
          </a:p>
          <a:p>
            <a:pPr marL="0" marR="0" lvl="0" indent="27432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</a:endParaRPr>
          </a:p>
        </p:txBody>
      </p:sp>
      <p:sp>
        <p:nvSpPr>
          <p:cNvPr id="4" name="Text Box 3"/>
          <p:cNvSpPr txBox="1"/>
          <p:nvPr/>
        </p:nvSpPr>
        <p:spPr>
          <a:xfrm>
            <a:off x="2833382" y="89058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8862759" y="4903500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369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BAD4325-1763-4A8D-A59D-8B5687BE674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218947" y="1827228"/>
            <a:ext cx="4673459" cy="3108543"/>
          </a:xfrm>
          <a:prstGeom prst="rect">
            <a:avLst/>
          </a:prstGeom>
        </p:spPr>
      </p:pic>
      <p:sp>
        <p:nvSpPr>
          <p:cNvPr id="57" name="TextBox 56">
            <a:extLst>
              <a:ext uri="{FF2B5EF4-FFF2-40B4-BE49-F238E27FC236}">
                <a16:creationId xmlns:a16="http://schemas.microsoft.com/office/drawing/2014/main" id="{68D2E96F-4583-4408-8B71-07791C4CDA81}"/>
              </a:ext>
            </a:extLst>
          </p:cNvPr>
          <p:cNvSpPr txBox="1"/>
          <p:nvPr/>
        </p:nvSpPr>
        <p:spPr>
          <a:xfrm>
            <a:off x="560506" y="1983475"/>
            <a:ext cx="6658441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Năm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nay,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bàn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lễ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phép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bát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cơm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đến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hai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nhau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nghĩ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Hường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rằng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ngay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trò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chơi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bố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đã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dạy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ngoan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.</a:t>
            </a:r>
          </a:p>
          <a:p>
            <a:pPr marL="3200400" marR="0" lvl="7" indent="27432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(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Theo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Phong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</a:rPr>
              <a:t> Thu)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3104986" y="495676"/>
            <a:ext cx="56443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bố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7" name="Cloud 16">
            <a:extLst>
              <a:ext uri="{FF2B5EF4-FFF2-40B4-BE49-F238E27FC236}">
                <a16:creationId xmlns:a16="http://schemas.microsoft.com/office/drawing/2014/main" id="{AB44F01F-64FB-403D-8BC3-EE4DB1671F6A}"/>
              </a:ext>
            </a:extLst>
          </p:cNvPr>
          <p:cNvSpPr/>
          <p:nvPr/>
        </p:nvSpPr>
        <p:spPr>
          <a:xfrm>
            <a:off x="9002792" y="495676"/>
            <a:ext cx="3057494" cy="1060090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03" tIns="45702" rIns="91403" bIns="45702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mẫu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4401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293</TotalTime>
  <Words>1577</Words>
  <Application>Microsoft Office PowerPoint</Application>
  <PresentationFormat>Widescreen</PresentationFormat>
  <Paragraphs>182</Paragraphs>
  <Slides>25</Slides>
  <Notes>15</Notes>
  <HiddenSlides>0</HiddenSlides>
  <MMClips>19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25</vt:i4>
      </vt:variant>
    </vt:vector>
  </HeadingPairs>
  <TitlesOfParts>
    <vt:vector size="40" baseType="lpstr">
      <vt:lpstr>Microsoft YaHei</vt:lpstr>
      <vt:lpstr>宋体</vt:lpstr>
      <vt:lpstr>宋体</vt:lpstr>
      <vt:lpstr>Arial</vt:lpstr>
      <vt:lpstr>Arial-Rounded</vt:lpstr>
      <vt:lpstr>Calibri</vt:lpstr>
      <vt:lpstr>等线</vt:lpstr>
      <vt:lpstr>Times New Roman</vt:lpstr>
      <vt:lpstr>Office Theme</vt:lpstr>
      <vt:lpstr>1_Office 主题​​</vt:lpstr>
      <vt:lpstr>1_Office Theme</vt:lpstr>
      <vt:lpstr>2_Office Theme</vt:lpstr>
      <vt:lpstr>2_Office 主题​​</vt:lpstr>
      <vt:lpstr>4_Office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Luyện đọc câu dài: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a. Cho tôi xin bát miến. b. Dạ, xin bác bán miến ạ. c. Đưa tôi bát miến!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</cp:lastModifiedBy>
  <cp:revision>26</cp:revision>
  <dcterms:created xsi:type="dcterms:W3CDTF">2021-07-20T01:55:21Z</dcterms:created>
  <dcterms:modified xsi:type="dcterms:W3CDTF">2021-12-14T13:01:09Z</dcterms:modified>
</cp:coreProperties>
</file>