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6" r:id="rId5"/>
    <p:sldMasterId id="2147483728" r:id="rId6"/>
  </p:sldMasterIdLst>
  <p:notesMasterIdLst>
    <p:notesMasterId r:id="rId32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509" r:id="rId16"/>
    <p:sldId id="267" r:id="rId17"/>
    <p:sldId id="268" r:id="rId18"/>
    <p:sldId id="269" r:id="rId19"/>
    <p:sldId id="521" r:id="rId20"/>
    <p:sldId id="510" r:id="rId21"/>
    <p:sldId id="272" r:id="rId22"/>
    <p:sldId id="519" r:id="rId23"/>
    <p:sldId id="512" r:id="rId24"/>
    <p:sldId id="520" r:id="rId25"/>
    <p:sldId id="513" r:id="rId26"/>
    <p:sldId id="306" r:id="rId27"/>
    <p:sldId id="514" r:id="rId28"/>
    <p:sldId id="516" r:id="rId29"/>
    <p:sldId id="515" r:id="rId30"/>
    <p:sldId id="51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069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529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22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4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866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80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07089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7943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12347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7433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7633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4734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62668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89938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84669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29559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03407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0889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0296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7172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62069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97037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0574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5159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45459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7559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3546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10482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3079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7327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3507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36715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8404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9489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1234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3968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48247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7869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3114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5795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2396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5906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25361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64342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13322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7761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5888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1923124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0965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0787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0658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7693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17377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4835"/>
      </p:ext>
    </p:extLst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293786"/>
      </p:ext>
    </p:extLst>
  </p:cSld>
  <p:clrMapOvr>
    <a:masterClrMapping/>
  </p:clrMapOvr>
  <p:transition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79244"/>
      </p:ext>
    </p:extLst>
  </p:cSld>
  <p:clrMapOvr>
    <a:masterClrMapping/>
  </p:clrMapOvr>
  <p:transition spd="slow">
    <p:cover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34095"/>
      </p:ext>
    </p:extLst>
  </p:cSld>
  <p:clrMapOvr>
    <a:masterClrMapping/>
  </p:clrMapOvr>
  <p:transition spd="slow">
    <p:cover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72275"/>
      </p:ext>
    </p:extLst>
  </p:cSld>
  <p:clrMapOvr>
    <a:masterClrMapping/>
  </p:clrMapOvr>
  <p:transition spd="slow">
    <p:cover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80382"/>
      </p:ext>
    </p:extLst>
  </p:cSld>
  <p:clrMapOvr>
    <a:masterClrMapping/>
  </p:clrMapOvr>
  <p:transition spd="slow">
    <p:cover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978987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cov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81863"/>
      </p:ext>
    </p:extLst>
  </p:cSld>
  <p:clrMapOvr>
    <a:masterClrMapping/>
  </p:clrMapOvr>
  <p:transition spd="slow">
    <p:cover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52158"/>
      </p:ext>
    </p:extLst>
  </p:cSld>
  <p:clrMapOvr>
    <a:masterClrMapping/>
  </p:clrMapOvr>
  <p:transition spd="slow">
    <p:cover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17687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F6644-68C3-4FEF-8BF4-82A857917B69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7939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BCA74-6853-4F32-9983-905C85FE098A}"/>
              </a:ext>
            </a:extLst>
          </p:cNvPr>
          <p:cNvSpPr txBox="1"/>
          <p:nvPr userDrawn="1"/>
        </p:nvSpPr>
        <p:spPr>
          <a:xfrm>
            <a:off x="9395091" y="-17869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71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859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82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8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5.png"/><Relationship Id="rId5" Type="http://schemas.openxmlformats.org/officeDocument/2006/relationships/image" Target="../media/image58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17.xml"/><Relationship Id="rId21" Type="http://schemas.openxmlformats.org/officeDocument/2006/relationships/slide" Target="slide5.xml"/><Relationship Id="rId7" Type="http://schemas.openxmlformats.org/officeDocument/2006/relationships/image" Target="../media/image35.png"/><Relationship Id="rId12" Type="http://schemas.microsoft.com/office/2007/relationships/hdphoto" Target="../media/hdphoto6.wdp"/><Relationship Id="rId17" Type="http://schemas.openxmlformats.org/officeDocument/2006/relationships/image" Target="../media/image40.png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20" Type="http://schemas.openxmlformats.org/officeDocument/2006/relationships/slide" Target="slide4.xml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microsoft.com/office/2007/relationships/hdphoto" Target="../media/hdphoto5.wdp"/><Relationship Id="rId19" Type="http://schemas.openxmlformats.org/officeDocument/2006/relationships/image" Target="../media/image31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6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7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37.png"/><Relationship Id="rId17" Type="http://schemas.microsoft.com/office/2007/relationships/hdphoto" Target="../media/hdphoto14.wdp"/><Relationship Id="rId2" Type="http://schemas.openxmlformats.org/officeDocument/2006/relationships/audio" Target="../media/media4.mp3"/><Relationship Id="rId16" Type="http://schemas.openxmlformats.org/officeDocument/2006/relationships/image" Target="../media/image48.png"/><Relationship Id="rId20" Type="http://schemas.openxmlformats.org/officeDocument/2006/relationships/image" Target="../media/image39.png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11" Type="http://schemas.microsoft.com/office/2007/relationships/hdphoto" Target="../media/hdphoto12.wdp"/><Relationship Id="rId24" Type="http://schemas.openxmlformats.org/officeDocument/2006/relationships/slide" Target="slide7.xml"/><Relationship Id="rId5" Type="http://schemas.openxmlformats.org/officeDocument/2006/relationships/image" Target="../media/image44.png"/><Relationship Id="rId15" Type="http://schemas.microsoft.com/office/2007/relationships/hdphoto" Target="../media/hdphoto13.wdp"/><Relationship Id="rId23" Type="http://schemas.openxmlformats.org/officeDocument/2006/relationships/slide" Target="slide6.xml"/><Relationship Id="rId10" Type="http://schemas.openxmlformats.org/officeDocument/2006/relationships/image" Target="../media/image46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47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6.wdp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17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51.png"/><Relationship Id="rId17" Type="http://schemas.microsoft.com/office/2007/relationships/hdphoto" Target="../media/hdphoto17.wdp"/><Relationship Id="rId2" Type="http://schemas.openxmlformats.org/officeDocument/2006/relationships/audio" Target="../media/media4.mp3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24" Type="http://schemas.openxmlformats.org/officeDocument/2006/relationships/slide" Target="slide8.xml"/><Relationship Id="rId5" Type="http://schemas.openxmlformats.org/officeDocument/2006/relationships/image" Target="../media/image50.jpeg"/><Relationship Id="rId15" Type="http://schemas.microsoft.com/office/2007/relationships/hdphoto" Target="../media/hdphoto6.wdp"/><Relationship Id="rId23" Type="http://schemas.openxmlformats.org/officeDocument/2006/relationships/slide" Target="slide9.xml"/><Relationship Id="rId10" Type="http://schemas.openxmlformats.org/officeDocument/2006/relationships/image" Target="../media/image34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37.png"/><Relationship Id="rId2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7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5" Type="http://schemas.openxmlformats.org/officeDocument/2006/relationships/image" Target="../media/image43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microsoft.com/office/2007/relationships/hdphoto" Target="../media/hdphoto20.wdp"/><Relationship Id="rId5" Type="http://schemas.openxmlformats.org/officeDocument/2006/relationships/image" Target="../media/image55.jpe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984458" y="2599256"/>
            <a:ext cx="422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+ 2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7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-4182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4556" y="1567152"/>
            <a:ext cx="40275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6C5001-69C3-497B-BC34-2D4F2EBF30F1}"/>
              </a:ext>
            </a:extLst>
          </p:cNvPr>
          <p:cNvSpPr txBox="1"/>
          <p:nvPr/>
        </p:nvSpPr>
        <p:spPr>
          <a:xfrm>
            <a:off x="1269507" y="2593720"/>
            <a:ext cx="60992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các tiếng trong bài, ngắt nghỉ đúng nhịp thơ trong bài.</a:t>
            </a:r>
            <a:endParaRPr lang="en-US" altLang="zh-CN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75C8A-DA65-497D-AF99-2D57AA5A9F95}"/>
              </a:ext>
            </a:extLst>
          </p:cNvPr>
          <p:cNvSpPr txBox="1"/>
          <p:nvPr/>
        </p:nvSpPr>
        <p:spPr>
          <a:xfrm>
            <a:off x="1222565" y="3690501"/>
            <a:ext cx="57743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của bài.</a:t>
            </a:r>
            <a:endParaRPr lang="en-US" altLang="zh-CN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4444F2-5CF3-494C-92A9-E5251BFD3E64}"/>
              </a:ext>
            </a:extLst>
          </p:cNvPr>
          <p:cNvSpPr txBox="1"/>
          <p:nvPr/>
        </p:nvSpPr>
        <p:spPr>
          <a:xfrm>
            <a:off x="1239615" y="4305572"/>
            <a:ext cx="577439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Biết được tình yêu thương gần gũi, gắn bó của ông và cháu</a:t>
            </a:r>
            <a:endParaRPr lang="en-US" altLang="zh-CN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10148-C6DF-470D-9AC6-FA14BCA9C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23" y="1678035"/>
            <a:ext cx="3072572" cy="4015293"/>
          </a:xfrm>
          <a:prstGeom prst="rect">
            <a:avLst/>
          </a:prstGeom>
        </p:spPr>
      </p:pic>
      <p:pic>
        <p:nvPicPr>
          <p:cNvPr id="7" name="Picture 2" descr="Pin by Alecsa on Good vs bad in 2021 | Polite kids, Kids vector, Mom help">
            <a:extLst>
              <a:ext uri="{FF2B5EF4-FFF2-40B4-BE49-F238E27FC236}">
                <a16:creationId xmlns:a16="http://schemas.microsoft.com/office/drawing/2014/main" id="{3D33BCEE-E9C6-4762-A147-71A4B91F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0553" r="11051" b="15720"/>
          <a:stretch/>
        </p:blipFill>
        <p:spPr bwMode="auto">
          <a:xfrm>
            <a:off x="3083037" y="1678035"/>
            <a:ext cx="2634182" cy="36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22308683-1527-45E1-AA8F-3FA401F636A0}"/>
              </a:ext>
            </a:extLst>
          </p:cNvPr>
          <p:cNvSpPr/>
          <p:nvPr/>
        </p:nvSpPr>
        <p:spPr>
          <a:xfrm>
            <a:off x="4784119" y="4826106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23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DEF0A6-E4C2-46E5-B47A-415D661EFC78}"/>
              </a:ext>
            </a:extLst>
          </p:cNvPr>
          <p:cNvCxnSpPr/>
          <p:nvPr/>
        </p:nvCxnSpPr>
        <p:spPr>
          <a:xfrm>
            <a:off x="1272241" y="2910759"/>
            <a:ext cx="15629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F522BE-10C7-4FD8-94DB-CDB928074C5F}"/>
              </a:ext>
            </a:extLst>
          </p:cNvPr>
          <p:cNvCxnSpPr>
            <a:cxnSpLocks/>
          </p:cNvCxnSpPr>
          <p:nvPr/>
        </p:nvCxnSpPr>
        <p:spPr>
          <a:xfrm>
            <a:off x="3272010" y="2910759"/>
            <a:ext cx="1361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D0305A-E1FC-4FEB-BF2A-9E9977123C58}"/>
              </a:ext>
            </a:extLst>
          </p:cNvPr>
          <p:cNvCxnSpPr>
            <a:cxnSpLocks/>
          </p:cNvCxnSpPr>
          <p:nvPr/>
        </p:nvCxnSpPr>
        <p:spPr>
          <a:xfrm>
            <a:off x="5289232" y="2481101"/>
            <a:ext cx="1586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67BC83-B88D-4185-81E5-66FAB4054DD1}"/>
              </a:ext>
            </a:extLst>
          </p:cNvPr>
          <p:cNvCxnSpPr>
            <a:cxnSpLocks/>
          </p:cNvCxnSpPr>
          <p:nvPr/>
        </p:nvCxnSpPr>
        <p:spPr>
          <a:xfrm>
            <a:off x="6875661" y="2040427"/>
            <a:ext cx="16844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124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-35859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062" y="1529125"/>
            <a:ext cx="33174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zh-CN" alt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787E69-1B5E-4A3C-B775-BC71CA5964D9}"/>
              </a:ext>
            </a:extLst>
          </p:cNvPr>
          <p:cNvSpPr txBox="1"/>
          <p:nvPr/>
        </p:nvSpPr>
        <p:spPr>
          <a:xfrm>
            <a:off x="2828434" y="2499848"/>
            <a:ext cx="495987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bị đau chân</a:t>
            </a:r>
          </a:p>
          <a:p>
            <a:pPr defTabSz="1219170"/>
            <a:r>
              <a:rPr lang="vi-VN" altLang="zh-C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sưng nó tấy,</a:t>
            </a:r>
          </a:p>
          <a:p>
            <a:pPr defTabSz="1219170"/>
            <a:r>
              <a:rPr lang="vi-VN" altLang="zh-C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phải chống gậy</a:t>
            </a:r>
          </a:p>
          <a:p>
            <a:pPr defTabSz="1219170"/>
            <a:r>
              <a:rPr lang="vi-VN" altLang="zh-C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Khập khiễng, khập khà,</a:t>
            </a:r>
          </a:p>
          <a:p>
            <a:pPr defTabSz="1219170"/>
            <a:r>
              <a:rPr lang="vi-VN" altLang="zh-C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lên thềm nhà</a:t>
            </a:r>
          </a:p>
          <a:p>
            <a:pPr defTabSz="1219170"/>
            <a:r>
              <a:rPr lang="vi-VN" altLang="zh-C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Nhấc chân quá khó.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3034E1-41AE-4A63-877E-4F1F8C1C4273}"/>
              </a:ext>
            </a:extLst>
          </p:cNvPr>
          <p:cNvCxnSpPr/>
          <p:nvPr/>
        </p:nvCxnSpPr>
        <p:spPr>
          <a:xfrm flipH="1">
            <a:off x="6096000" y="261003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45EA42-5257-476E-B209-A892E9965E8D}"/>
              </a:ext>
            </a:extLst>
          </p:cNvPr>
          <p:cNvCxnSpPr/>
          <p:nvPr/>
        </p:nvCxnSpPr>
        <p:spPr>
          <a:xfrm flipH="1">
            <a:off x="4516597" y="3165930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D5E628-247F-4C65-A24E-A1EA3F9AAF11}"/>
              </a:ext>
            </a:extLst>
          </p:cNvPr>
          <p:cNvCxnSpPr/>
          <p:nvPr/>
        </p:nvCxnSpPr>
        <p:spPr>
          <a:xfrm flipH="1">
            <a:off x="5830492" y="312880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F5B7E9-03FF-4658-BDEC-6427E2F5AB72}"/>
              </a:ext>
            </a:extLst>
          </p:cNvPr>
          <p:cNvCxnSpPr/>
          <p:nvPr/>
        </p:nvCxnSpPr>
        <p:spPr>
          <a:xfrm flipH="1">
            <a:off x="6378739" y="37661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52BBF1-C0CB-4DF3-A38A-348DA58AA6FE}"/>
              </a:ext>
            </a:extLst>
          </p:cNvPr>
          <p:cNvCxnSpPr/>
          <p:nvPr/>
        </p:nvCxnSpPr>
        <p:spPr>
          <a:xfrm flipH="1">
            <a:off x="5384440" y="427356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CB3817-47F6-4998-AFCC-429C3A86CF4A}"/>
              </a:ext>
            </a:extLst>
          </p:cNvPr>
          <p:cNvCxnSpPr/>
          <p:nvPr/>
        </p:nvCxnSpPr>
        <p:spPr>
          <a:xfrm flipH="1">
            <a:off x="7331125" y="424145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D33C8A-9DA4-48A2-A1D5-8C0CB0524F9F}"/>
              </a:ext>
            </a:extLst>
          </p:cNvPr>
          <p:cNvCxnSpPr/>
          <p:nvPr/>
        </p:nvCxnSpPr>
        <p:spPr>
          <a:xfrm flipH="1">
            <a:off x="6530938" y="476811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6FE97D-F6E1-4549-BF6E-8BDD42A3CE72}"/>
              </a:ext>
            </a:extLst>
          </p:cNvPr>
          <p:cNvCxnSpPr/>
          <p:nvPr/>
        </p:nvCxnSpPr>
        <p:spPr>
          <a:xfrm flipH="1">
            <a:off x="4977836" y="532887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F4D6C1-EBAD-4360-8BE4-145D305E7E11}"/>
              </a:ext>
            </a:extLst>
          </p:cNvPr>
          <p:cNvCxnSpPr/>
          <p:nvPr/>
        </p:nvCxnSpPr>
        <p:spPr>
          <a:xfrm flipH="1">
            <a:off x="6665219" y="53355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C4F0C7-D113-432B-80A7-847F89ED85E3}"/>
              </a:ext>
            </a:extLst>
          </p:cNvPr>
          <p:cNvCxnSpPr/>
          <p:nvPr/>
        </p:nvCxnSpPr>
        <p:spPr>
          <a:xfrm flipH="1">
            <a:off x="6774710" y="532887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22308683-1527-45E1-AA8F-3FA401F636A0}"/>
              </a:ext>
            </a:extLst>
          </p:cNvPr>
          <p:cNvSpPr/>
          <p:nvPr/>
        </p:nvSpPr>
        <p:spPr>
          <a:xfrm>
            <a:off x="4784119" y="4826106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483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895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64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1459703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51D2DF-D737-4E4B-9C99-9160938FB5EF}"/>
              </a:ext>
            </a:extLst>
          </p:cNvPr>
          <p:cNvSpPr txBox="1"/>
          <p:nvPr/>
        </p:nvSpPr>
        <p:spPr>
          <a:xfrm>
            <a:off x="3197478" y="1130277"/>
            <a:ext cx="623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A67DC-C6A6-47DD-A083-EF556F47B7FF}"/>
              </a:ext>
            </a:extLst>
          </p:cNvPr>
          <p:cNvSpPr txBox="1"/>
          <p:nvPr/>
        </p:nvSpPr>
        <p:spPr>
          <a:xfrm>
            <a:off x="3014625" y="1822653"/>
            <a:ext cx="8438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4BCAC-7EFA-4CB8-A3C4-5C463E701461}"/>
              </a:ext>
            </a:extLst>
          </p:cNvPr>
          <p:cNvSpPr txBox="1"/>
          <p:nvPr/>
        </p:nvSpPr>
        <p:spPr>
          <a:xfrm>
            <a:off x="1978430" y="2309096"/>
            <a:ext cx="9942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23194-BB80-4CAA-9381-B5F04B1972A4}"/>
              </a:ext>
            </a:extLst>
          </p:cNvPr>
          <p:cNvSpPr txBox="1"/>
          <p:nvPr/>
        </p:nvSpPr>
        <p:spPr>
          <a:xfrm>
            <a:off x="2076723" y="3000828"/>
            <a:ext cx="8758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52A7E-F140-4891-B813-53343D244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70"/>
          <a:stretch/>
        </p:blipFill>
        <p:spPr>
          <a:xfrm>
            <a:off x="477756" y="332535"/>
            <a:ext cx="2435565" cy="1942188"/>
          </a:xfrm>
          <a:prstGeom prst="flowChartConnector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5F9849D-CF07-43AA-B1D7-C7F486C22BFB}"/>
              </a:ext>
            </a:extLst>
          </p:cNvPr>
          <p:cNvSpPr/>
          <p:nvPr/>
        </p:nvSpPr>
        <p:spPr>
          <a:xfrm>
            <a:off x="1987585" y="3882572"/>
            <a:ext cx="454488" cy="4861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32BCC-5DF5-4DAF-A54E-A3616193C837}"/>
              </a:ext>
            </a:extLst>
          </p:cNvPr>
          <p:cNvSpPr txBox="1"/>
          <p:nvPr/>
        </p:nvSpPr>
        <p:spPr>
          <a:xfrm>
            <a:off x="2076723" y="4575935"/>
            <a:ext cx="8038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3C46E-2804-49CA-B8DC-C12F9A8D2C90}"/>
              </a:ext>
            </a:extLst>
          </p:cNvPr>
          <p:cNvSpPr txBox="1"/>
          <p:nvPr/>
        </p:nvSpPr>
        <p:spPr>
          <a:xfrm>
            <a:off x="1987585" y="5258502"/>
            <a:ext cx="8438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0660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935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9B3F01-2C0D-48BB-904C-809628D5F05A}"/>
              </a:ext>
            </a:extLst>
          </p:cNvPr>
          <p:cNvGrpSpPr/>
          <p:nvPr/>
        </p:nvGrpSpPr>
        <p:grpSpPr>
          <a:xfrm>
            <a:off x="1926647" y="735723"/>
            <a:ext cx="3062402" cy="738664"/>
            <a:chOff x="811432" y="460493"/>
            <a:chExt cx="1971038" cy="7386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32D19F-598A-4159-A2A7-2299699B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432" y="523482"/>
              <a:ext cx="549038" cy="5995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1554D5-1C78-461E-9ED7-208C697AE0D6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LUYỆN TẬP</a:t>
              </a:r>
              <a:endPara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417913-2CB7-4ED7-B1E6-119082413D33}"/>
              </a:ext>
            </a:extLst>
          </p:cNvPr>
          <p:cNvSpPr txBox="1"/>
          <p:nvPr/>
        </p:nvSpPr>
        <p:spPr>
          <a:xfrm>
            <a:off x="1548637" y="1076237"/>
            <a:ext cx="98317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8BDC5-F7AB-4295-BAAD-041CB47B7DF9}"/>
              </a:ext>
            </a:extLst>
          </p:cNvPr>
          <p:cNvSpPr txBox="1"/>
          <p:nvPr/>
        </p:nvSpPr>
        <p:spPr>
          <a:xfrm>
            <a:off x="1507197" y="3326202"/>
            <a:ext cx="98317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F6DD4EAE-DF05-44CE-9D8B-2AD4CDAE2E2E}"/>
              </a:ext>
            </a:extLst>
          </p:cNvPr>
          <p:cNvSpPr/>
          <p:nvPr/>
        </p:nvSpPr>
        <p:spPr>
          <a:xfrm>
            <a:off x="1738551" y="2119705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ton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84F447E4-03FB-406C-B6FB-FEB8EA0943A7}"/>
              </a:ext>
            </a:extLst>
          </p:cNvPr>
          <p:cNvSpPr/>
          <p:nvPr/>
        </p:nvSpPr>
        <p:spPr>
          <a:xfrm>
            <a:off x="4741928" y="2121011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2833767-051B-460F-B0ED-AF424D2D0DF4}"/>
              </a:ext>
            </a:extLst>
          </p:cNvPr>
          <p:cNvSpPr/>
          <p:nvPr/>
        </p:nvSpPr>
        <p:spPr>
          <a:xfrm>
            <a:off x="7540607" y="2114133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164ECAF5-D4AD-4990-8FD5-8130F3776350}"/>
              </a:ext>
            </a:extLst>
          </p:cNvPr>
          <p:cNvSpPr/>
          <p:nvPr/>
        </p:nvSpPr>
        <p:spPr>
          <a:xfrm>
            <a:off x="1808754" y="2729677"/>
            <a:ext cx="250596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442A2A6A-98A3-4ACF-96DF-A0952BA56660}"/>
              </a:ext>
            </a:extLst>
          </p:cNvPr>
          <p:cNvSpPr/>
          <p:nvPr/>
        </p:nvSpPr>
        <p:spPr>
          <a:xfrm>
            <a:off x="5272631" y="2752260"/>
            <a:ext cx="4557544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khiễng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khà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D3E69-0701-4752-B560-B0B5C3C665D8}"/>
              </a:ext>
            </a:extLst>
          </p:cNvPr>
          <p:cNvSpPr txBox="1"/>
          <p:nvPr/>
        </p:nvSpPr>
        <p:spPr>
          <a:xfrm>
            <a:off x="3280795" y="3833486"/>
            <a:ext cx="3983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034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9378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  <p:sp>
        <p:nvSpPr>
          <p:cNvPr id="13" name="Flowchart: Connector 12">
            <a:hlinkClick r:id="rId20" action="ppaction://hlinksldjump"/>
            <a:extLst>
              <a:ext uri="{FF2B5EF4-FFF2-40B4-BE49-F238E27FC236}">
                <a16:creationId xmlns:a16="http://schemas.microsoft.com/office/drawing/2014/main" id="{09DEF26E-3AEE-40B5-B9F2-44F12E67B91D}"/>
              </a:ext>
            </a:extLst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  <a:solidFill>
            <a:srgbClr val="D60093"/>
          </a:solidFill>
          <a:ln>
            <a:solidFill>
              <a:srgbClr val="E20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Pentagon 3">
            <a:hlinkClick r:id="rId21" action="ppaction://hlinksldjump"/>
            <a:extLst>
              <a:ext uri="{FF2B5EF4-FFF2-40B4-BE49-F238E27FC236}">
                <a16:creationId xmlns:a16="http://schemas.microsoft.com/office/drawing/2014/main" id="{C3CA3D65-815E-41AF-BA9B-332F7BDD3E56}"/>
              </a:ext>
            </a:extLst>
          </p:cNvPr>
          <p:cNvSpPr/>
          <p:nvPr/>
        </p:nvSpPr>
        <p:spPr>
          <a:xfrm>
            <a:off x="11353800" y="6319940"/>
            <a:ext cx="838200" cy="457200"/>
          </a:xfrm>
          <a:prstGeom prst="homePlat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1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EC5D322D-A23E-40A4-839D-27143A950726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  <p:sp>
        <p:nvSpPr>
          <p:cNvPr id="15" name="Flowchart: Connector 14">
            <a:hlinkClick r:id="rId23" action="ppaction://hlinksldjump"/>
            <a:extLst>
              <a:ext uri="{FF2B5EF4-FFF2-40B4-BE49-F238E27FC236}">
                <a16:creationId xmlns:a16="http://schemas.microsoft.com/office/drawing/2014/main" id="{BEF4C473-0C62-41F8-AD06-DF8B2C3E540A}"/>
              </a:ext>
            </a:extLst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6" name="Right Arrow 2">
            <a:hlinkClick r:id="rId24" action="ppaction://hlinksldjump"/>
            <a:extLst>
              <a:ext uri="{FF2B5EF4-FFF2-40B4-BE49-F238E27FC236}">
                <a16:creationId xmlns:a16="http://schemas.microsoft.com/office/drawing/2014/main" id="{3B9A9D1C-3449-4A95-A0F4-CD861BA32582}"/>
              </a:ext>
            </a:extLst>
          </p:cNvPr>
          <p:cNvSpPr/>
          <p:nvPr/>
        </p:nvSpPr>
        <p:spPr>
          <a:xfrm>
            <a:off x="11049000" y="6082121"/>
            <a:ext cx="992860" cy="62348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Arrow: Right 16">
            <a:hlinkClick r:id="rId10" action="ppaction://hlinksldjump"/>
            <a:extLst>
              <a:ext uri="{FF2B5EF4-FFF2-40B4-BE49-F238E27FC236}">
                <a16:creationId xmlns:a16="http://schemas.microsoft.com/office/drawing/2014/main" id="{FB0B27BB-CCA9-4E74-A116-8278A02C495B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Right Arrow 1">
            <a:hlinkClick r:id="rId23" action="ppaction://hlinksldjump"/>
            <a:extLst>
              <a:ext uri="{FF2B5EF4-FFF2-40B4-BE49-F238E27FC236}">
                <a16:creationId xmlns:a16="http://schemas.microsoft.com/office/drawing/2014/main" id="{655B4FE8-9F06-4595-BAD6-79B5BF82FCAF}"/>
              </a:ext>
            </a:extLst>
          </p:cNvPr>
          <p:cNvSpPr/>
          <p:nvPr/>
        </p:nvSpPr>
        <p:spPr>
          <a:xfrm>
            <a:off x="11353800" y="6156545"/>
            <a:ext cx="764038" cy="591689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Oval 14">
            <a:hlinkClick r:id="rId24" action="ppaction://hlinksldjump"/>
            <a:extLst>
              <a:ext uri="{FF2B5EF4-FFF2-40B4-BE49-F238E27FC236}">
                <a16:creationId xmlns:a16="http://schemas.microsoft.com/office/drawing/2014/main" id="{188654FB-A120-4C3E-BF0C-0989D3603736}"/>
              </a:ext>
            </a:extLst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:a16="http://schemas.microsoft.com/office/drawing/2014/main" id="{B77C5336-4643-4B9A-8B38-0B9B8287D483}"/>
              </a:ext>
            </a:extLst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1281</Words>
  <Application>Microsoft Office PowerPoint</Application>
  <PresentationFormat>Widescreen</PresentationFormat>
  <Paragraphs>249</Paragraphs>
  <Slides>25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Microsoft YaHei</vt:lpstr>
      <vt:lpstr>宋体</vt:lpstr>
      <vt:lpstr>Arial</vt:lpstr>
      <vt:lpstr>Arial-Rounded</vt:lpstr>
      <vt:lpstr>Calibri</vt:lpstr>
      <vt:lpstr>等线</vt:lpstr>
      <vt:lpstr>Times New Roman</vt:lpstr>
      <vt:lpstr>Verdana</vt:lpstr>
      <vt:lpstr>Wingdings</vt:lpstr>
      <vt:lpstr>Office Theme</vt:lpstr>
      <vt:lpstr>1_Office Theme</vt:lpstr>
      <vt:lpstr>2_Office Theme</vt:lpstr>
      <vt:lpstr>3_Office Theme</vt:lpstr>
      <vt:lpstr>9_Office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Thương ông</vt:lpstr>
      <vt:lpstr>Thương ông</vt:lpstr>
      <vt:lpstr>Thương ông</vt:lpstr>
      <vt:lpstr>PowerPoint Presentation</vt:lpstr>
      <vt:lpstr>PowerPoint Presentation</vt:lpstr>
      <vt:lpstr>Thương ông</vt:lpstr>
      <vt:lpstr>Thương ông</vt:lpstr>
      <vt:lpstr>Thương ông</vt:lpstr>
      <vt:lpstr>PowerPoint Presentation</vt:lpstr>
      <vt:lpstr>PowerPoint Presentation</vt:lpstr>
      <vt:lpstr>Thương ông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25</cp:revision>
  <dcterms:created xsi:type="dcterms:W3CDTF">2021-07-20T01:55:21Z</dcterms:created>
  <dcterms:modified xsi:type="dcterms:W3CDTF">2022-12-21T04:12:13Z</dcterms:modified>
</cp:coreProperties>
</file>