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5"/>
  </p:notesMasterIdLst>
  <p:sldIdLst>
    <p:sldId id="256" r:id="rId3"/>
    <p:sldId id="509" r:id="rId4"/>
    <p:sldId id="517" r:id="rId5"/>
    <p:sldId id="516" r:id="rId6"/>
    <p:sldId id="519" r:id="rId7"/>
    <p:sldId id="518" r:id="rId8"/>
    <p:sldId id="294" r:id="rId9"/>
    <p:sldId id="515" r:id="rId10"/>
    <p:sldId id="520" r:id="rId11"/>
    <p:sldId id="379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494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4151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476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19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263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210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95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360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609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50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8800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239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536331" y="1248508"/>
            <a:ext cx="11523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829">
            <a:extLst>
              <a:ext uri="{FF2B5EF4-FFF2-40B4-BE49-F238E27FC236}">
                <a16:creationId xmlns:a16="http://schemas.microsoft.com/office/drawing/2014/main" id="{38309616-F66A-4230-9176-6ED32D93C864}"/>
              </a:ext>
            </a:extLst>
          </p:cNvPr>
          <p:cNvSpPr txBox="1"/>
          <p:nvPr/>
        </p:nvSpPr>
        <p:spPr>
          <a:xfrm>
            <a:off x="6859586" y="839529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8A126F-F7EB-47F7-96DA-F757A951DCA3}"/>
              </a:ext>
            </a:extLst>
          </p:cNvPr>
          <p:cNvGrpSpPr/>
          <p:nvPr/>
        </p:nvGrpSpPr>
        <p:grpSpPr>
          <a:xfrm>
            <a:off x="2253280" y="276761"/>
            <a:ext cx="363031" cy="203855"/>
            <a:chOff x="-386556" y="1543050"/>
            <a:chExt cx="106362" cy="531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C368D8-BD98-4CA8-8340-BD39EFEE4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F30DE5-F27D-47E5-9EEB-2A12CFE1D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C0A63-8ABD-49EC-BC9C-3A77BCDE9B96}"/>
              </a:ext>
            </a:extLst>
          </p:cNvPr>
          <p:cNvGrpSpPr/>
          <p:nvPr/>
        </p:nvGrpSpPr>
        <p:grpSpPr>
          <a:xfrm>
            <a:off x="2123025" y="1912525"/>
            <a:ext cx="363031" cy="203855"/>
            <a:chOff x="-386556" y="1543050"/>
            <a:chExt cx="106362" cy="5318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D5A3C9-016E-4E4A-B741-5EB2815E17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F58156-9067-4AE1-A88B-09129893CB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2611DF-B175-47D2-A024-515CA21B98EB}"/>
              </a:ext>
            </a:extLst>
          </p:cNvPr>
          <p:cNvGrpSpPr/>
          <p:nvPr/>
        </p:nvGrpSpPr>
        <p:grpSpPr>
          <a:xfrm>
            <a:off x="2179842" y="4104103"/>
            <a:ext cx="146876" cy="116751"/>
            <a:chOff x="-386556" y="1543050"/>
            <a:chExt cx="106362" cy="5318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4610DA-3D3F-4380-B5ED-910D6DD83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FAA6B1-D31E-4DF9-AB36-ECDEEF2C6E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5329E3-FF6B-439B-B087-578DEC072C42}"/>
              </a:ext>
            </a:extLst>
          </p:cNvPr>
          <p:cNvGrpSpPr/>
          <p:nvPr/>
        </p:nvGrpSpPr>
        <p:grpSpPr>
          <a:xfrm>
            <a:off x="2179842" y="4894624"/>
            <a:ext cx="146876" cy="116751"/>
            <a:chOff x="-386556" y="1543050"/>
            <a:chExt cx="106362" cy="5318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79AF53-A3B8-476D-B323-84B29255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49833D6-9D90-4EB9-BFB2-31222142F0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F12508-C91B-4AC7-9628-1D14F0CD73D1}"/>
              </a:ext>
            </a:extLst>
          </p:cNvPr>
          <p:cNvGrpSpPr/>
          <p:nvPr/>
        </p:nvGrpSpPr>
        <p:grpSpPr>
          <a:xfrm>
            <a:off x="2173772" y="5648794"/>
            <a:ext cx="146876" cy="116751"/>
            <a:chOff x="-386556" y="1543050"/>
            <a:chExt cx="106362" cy="5318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CBFB16C-C30B-4639-AF4B-673378475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AB0900-9105-4B8F-A175-2CDCB39B7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 Box 833">
            <a:extLst>
              <a:ext uri="{FF2B5EF4-FFF2-40B4-BE49-F238E27FC236}">
                <a16:creationId xmlns:a16="http://schemas.microsoft.com/office/drawing/2014/main" id="{98E712E2-6269-4ACC-B79B-0CDA597BAA72}"/>
              </a:ext>
            </a:extLst>
          </p:cNvPr>
          <p:cNvSpPr txBox="1"/>
          <p:nvPr/>
        </p:nvSpPr>
        <p:spPr>
          <a:xfrm>
            <a:off x="6974918" y="4306667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765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7135879" y="2471559"/>
            <a:ext cx="4192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Ô, Ơ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chữ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>
                <a:solidFill>
                  <a:srgbClr val="00B050"/>
                </a:solidFill>
              </a:rPr>
              <a:t>hoa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829FC-EA01-4975-8800-90C542CA6E06}"/>
              </a:ext>
            </a:extLst>
          </p:cNvPr>
          <p:cNvSpPr txBox="1"/>
          <p:nvPr/>
        </p:nvSpPr>
        <p:spPr>
          <a:xfrm>
            <a:off x="4420736" y="2018237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44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91ED8-EC7F-45EB-B705-E14AB11A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69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5C8AEF-68D2-4F42-8876-1BAEB959C1AB}"/>
              </a:ext>
            </a:extLst>
          </p:cNvPr>
          <p:cNvSpPr txBox="1"/>
          <p:nvPr/>
        </p:nvSpPr>
        <p:spPr>
          <a:xfrm>
            <a:off x="3120222" y="637673"/>
            <a:ext cx="595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Ô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ô">
            <a:hlinkClick r:id="" action="ppaction://media"/>
            <a:extLst>
              <a:ext uri="{FF2B5EF4-FFF2-40B4-BE49-F238E27FC236}">
                <a16:creationId xmlns:a16="http://schemas.microsoft.com/office/drawing/2014/main" id="{70EFF059-35BC-4D57-B361-CFA42E596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163" y="1653336"/>
            <a:ext cx="6085811" cy="4701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FF89D-5518-4378-AFE4-8F44B63BDE37}"/>
              </a:ext>
            </a:extLst>
          </p:cNvPr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Ô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35CFA9-E114-443A-924C-BF4D18F2259D}"/>
              </a:ext>
            </a:extLst>
          </p:cNvPr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Ơ</a:t>
            </a:r>
            <a:endParaRPr lang="en-US" sz="1000" dirty="0"/>
          </a:p>
        </p:txBody>
      </p:sp>
      <p:pic>
        <p:nvPicPr>
          <p:cNvPr id="4" name="y2mate.com - Hướng dẫn viết chữ Ơ hoa_360p">
            <a:hlinkClick r:id="" action="ppaction://media"/>
            <a:extLst>
              <a:ext uri="{FF2B5EF4-FFF2-40B4-BE49-F238E27FC236}">
                <a16:creationId xmlns:a16="http://schemas.microsoft.com/office/drawing/2014/main" id="{29B6CDFA-30B8-46D6-96EC-812636311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11" y="958788"/>
            <a:ext cx="6974459" cy="53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W">
            <a:hlinkClick r:id="" action="ppaction://media"/>
            <a:extLst>
              <a:ext uri="{FF2B5EF4-FFF2-40B4-BE49-F238E27FC236}">
                <a16:creationId xmlns:a16="http://schemas.microsoft.com/office/drawing/2014/main" id="{7041E14A-B0BB-47B9-A6B2-59635F288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92" y="1205272"/>
            <a:ext cx="5778037" cy="536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C0C30-8C59-4C09-832F-863751BDA8EA}"/>
              </a:ext>
            </a:extLst>
          </p:cNvPr>
          <p:cNvSpPr txBox="1"/>
          <p:nvPr/>
        </p:nvSpPr>
        <p:spPr>
          <a:xfrm>
            <a:off x="4508204" y="181863"/>
            <a:ext cx="104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Ơ, Ô</a:t>
            </a:r>
            <a:endParaRPr lang="en-US" sz="1050" dirty="0"/>
          </a:p>
        </p:txBody>
      </p:sp>
      <p:pic>
        <p:nvPicPr>
          <p:cNvPr id="4" name="Ô">
            <a:hlinkClick r:id="" action="ppaction://media"/>
            <a:extLst>
              <a:ext uri="{FF2B5EF4-FFF2-40B4-BE49-F238E27FC236}">
                <a16:creationId xmlns:a16="http://schemas.microsoft.com/office/drawing/2014/main" id="{5B053EBE-9744-452C-B6B3-5C44140273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465" r="2857" b="12656"/>
          <a:stretch/>
        </p:blipFill>
        <p:spPr>
          <a:xfrm>
            <a:off x="6430029" y="1338180"/>
            <a:ext cx="5098147" cy="4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35685" y="3004947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7793AF-667A-4781-AA10-1E85314580F6}"/>
              </a:ext>
            </a:extLst>
          </p:cNvPr>
          <p:cNvSpPr txBox="1"/>
          <p:nvPr/>
        </p:nvSpPr>
        <p:spPr>
          <a:xfrm>
            <a:off x="1191616" y="2743548"/>
            <a:ext cx="9808767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28227-8F36-405B-8551-52F06414B3C0}"/>
              </a:ext>
            </a:extLst>
          </p:cNvPr>
          <p:cNvSpPr txBox="1"/>
          <p:nvPr/>
        </p:nvSpPr>
        <p:spPr>
          <a:xfrm>
            <a:off x="1324987" y="4755369"/>
            <a:ext cx="980876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017C2-0F3F-4D2D-90C4-AD97F3337D7F}"/>
              </a:ext>
            </a:extLst>
          </p:cNvPr>
          <p:cNvSpPr txBox="1"/>
          <p:nvPr/>
        </p:nvSpPr>
        <p:spPr>
          <a:xfrm>
            <a:off x="1367400" y="3333960"/>
            <a:ext cx="21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120BE-BB7B-4034-B1DF-17E978FFB08F}"/>
              </a:ext>
            </a:extLst>
          </p:cNvPr>
          <p:cNvSpPr txBox="1"/>
          <p:nvPr/>
        </p:nvSpPr>
        <p:spPr>
          <a:xfrm>
            <a:off x="1324986" y="5901231"/>
            <a:ext cx="9808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g, b, h, 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1FA65-18AF-4AF7-9B86-D4503C6E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058560" y="1395730"/>
            <a:ext cx="9312880" cy="1165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9E919-45F6-49D2-88C1-F67D7FA33A25}"/>
              </a:ext>
            </a:extLst>
          </p:cNvPr>
          <p:cNvSpPr txBox="1"/>
          <p:nvPr/>
        </p:nvSpPr>
        <p:spPr>
          <a:xfrm>
            <a:off x="1947672" y="1802011"/>
            <a:ext cx="724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ǧ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vầy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</a:t>
            </a:r>
            <a:r>
              <a:rPr lang="el-GR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Ϊ ε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áu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5E4F5E-831A-479C-8A25-CD9F6E0353BD}"/>
              </a:ext>
            </a:extLst>
          </p:cNvPr>
          <p:cNvGrpSpPr/>
          <p:nvPr/>
        </p:nvGrpSpPr>
        <p:grpSpPr>
          <a:xfrm>
            <a:off x="2358199" y="1657819"/>
            <a:ext cx="106362" cy="53181"/>
            <a:chOff x="-386556" y="1543050"/>
            <a:chExt cx="106362" cy="531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AC64F5-8EBE-4616-B8AD-86E0DC1F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612DB3D-0207-4050-BD23-13DA8DE397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440E9-07D7-41D0-B03A-048464AE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9075"/>
            <a:ext cx="11430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153</Words>
  <Application>Microsoft Office PowerPoint</Application>
  <PresentationFormat>Widescreen</PresentationFormat>
  <Paragraphs>31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Arial-Rounded</vt:lpstr>
      <vt:lpstr>Calibri</vt:lpstr>
      <vt:lpstr>等线</vt:lpstr>
      <vt:lpstr>HP001</vt:lpstr>
      <vt:lpstr>HP001 4 hàng</vt:lpstr>
      <vt:lpstr>UTM Avo</vt:lpstr>
      <vt:lpstr>UTM Cookies</vt:lpstr>
      <vt:lpstr>Verdana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27</cp:revision>
  <dcterms:created xsi:type="dcterms:W3CDTF">2021-07-20T01:55:21Z</dcterms:created>
  <dcterms:modified xsi:type="dcterms:W3CDTF">2022-12-19T15:41:41Z</dcterms:modified>
</cp:coreProperties>
</file>