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6" r:id="rId5"/>
    <p:sldMasterId id="2147483728" r:id="rId6"/>
    <p:sldMasterId id="2147483737" r:id="rId7"/>
  </p:sldMasterIdLst>
  <p:notesMasterIdLst>
    <p:notesMasterId r:id="rId28"/>
  </p:notesMasterIdLst>
  <p:sldIdLst>
    <p:sldId id="256" r:id="rId8"/>
    <p:sldId id="258" r:id="rId9"/>
    <p:sldId id="286" r:id="rId10"/>
    <p:sldId id="509" r:id="rId11"/>
    <p:sldId id="345" r:id="rId12"/>
    <p:sldId id="522" r:id="rId13"/>
    <p:sldId id="516" r:id="rId14"/>
    <p:sldId id="2007577096" r:id="rId15"/>
    <p:sldId id="2007577098" r:id="rId16"/>
    <p:sldId id="290" r:id="rId17"/>
    <p:sldId id="2007577099" r:id="rId18"/>
    <p:sldId id="304" r:id="rId19"/>
    <p:sldId id="2007577097" r:id="rId20"/>
    <p:sldId id="305" r:id="rId21"/>
    <p:sldId id="517" r:id="rId22"/>
    <p:sldId id="518" r:id="rId23"/>
    <p:sldId id="519" r:id="rId24"/>
    <p:sldId id="520" r:id="rId25"/>
    <p:sldId id="521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0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652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4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25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81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0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4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1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8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4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4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81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7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7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9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1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2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8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8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26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8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0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5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8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0676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4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0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45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25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3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04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7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06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6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3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32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2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39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A316E79-0678-40EA-9F5B-E38F2D1B6B2C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61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C15E90CB-75B8-4B71-AF9E-8CD9BEA403E2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8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 Box 5">
            <a:extLst>
              <a:ext uri="{FF2B5EF4-FFF2-40B4-BE49-F238E27FC236}">
                <a16:creationId xmlns:a16="http://schemas.microsoft.com/office/drawing/2014/main" id="{22689820-B70B-43ED-B538-3556219BCE62}"/>
              </a:ext>
            </a:extLst>
          </p:cNvPr>
          <p:cNvSpPr txBox="1"/>
          <p:nvPr userDrawn="1"/>
        </p:nvSpPr>
        <p:spPr>
          <a:xfrm>
            <a:off x="8610600" y="-8146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63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60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828205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4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70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026368" y="1126672"/>
            <a:ext cx="10566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945" y="-28605"/>
            <a:ext cx="906780" cy="8483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A791AD5-CCF8-45B6-92C3-3EEEF7007298}"/>
              </a:ext>
            </a:extLst>
          </p:cNvPr>
          <p:cNvSpPr/>
          <p:nvPr/>
        </p:nvSpPr>
        <p:spPr>
          <a:xfrm>
            <a:off x="3447679" y="1141412"/>
            <a:ext cx="599676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F5EF20-C4F1-48C6-ADAA-3A56F5067D08}"/>
              </a:ext>
            </a:extLst>
          </p:cNvPr>
          <p:cNvSpPr txBox="1"/>
          <p:nvPr/>
        </p:nvSpPr>
        <p:spPr>
          <a:xfrm>
            <a:off x="5880154" y="1151362"/>
            <a:ext cx="5040605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5AF0DCB-8112-473A-A69A-1F0209197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254" y="2815987"/>
            <a:ext cx="2767187" cy="32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6BD620F0-41AC-446C-A460-9A73FD545826}"/>
              </a:ext>
            </a:extLst>
          </p:cNvPr>
          <p:cNvSpPr/>
          <p:nvPr/>
        </p:nvSpPr>
        <p:spPr>
          <a:xfrm>
            <a:off x="7274405" y="3055490"/>
            <a:ext cx="1163694" cy="6356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05C3B1-3FC9-4454-81D2-3F0F57ED1BC5}"/>
              </a:ext>
            </a:extLst>
          </p:cNvPr>
          <p:cNvSpPr/>
          <p:nvPr/>
        </p:nvSpPr>
        <p:spPr>
          <a:xfrm>
            <a:off x="7307795" y="3748726"/>
            <a:ext cx="1163694" cy="6356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6" grpId="0"/>
      <p:bldP spid="31" grpId="0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BD41A2-7A34-48CD-B127-41EC73D137C4}"/>
              </a:ext>
            </a:extLst>
          </p:cNvPr>
          <p:cNvSpPr txBox="1"/>
          <p:nvPr/>
        </p:nvSpPr>
        <p:spPr>
          <a:xfrm>
            <a:off x="3434558" y="1813932"/>
            <a:ext cx="66969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Ngày cháu còn thấp bé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 cửa có hai then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 chỉ cài then dưới</a:t>
            </a:r>
          </a:p>
          <a:p>
            <a:pPr marL="4445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Nhờ bà cài then trên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F6C39B-9977-45D7-A9CE-5C4DADD0EBE1}"/>
              </a:ext>
            </a:extLst>
          </p:cNvPr>
          <p:cNvSpPr txBox="1"/>
          <p:nvPr/>
        </p:nvSpPr>
        <p:spPr>
          <a:xfrm>
            <a:off x="2435708" y="607634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Ngắt nghỉ đoạn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D9569C-4BC1-4E45-AB6A-2E0C31B3F22D}"/>
              </a:ext>
            </a:extLst>
          </p:cNvPr>
          <p:cNvCxnSpPr/>
          <p:nvPr/>
        </p:nvCxnSpPr>
        <p:spPr>
          <a:xfrm flipH="1">
            <a:off x="5572530" y="200945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4CAA95-6217-465A-BC0F-3317EB5199BB}"/>
              </a:ext>
            </a:extLst>
          </p:cNvPr>
          <p:cNvCxnSpPr/>
          <p:nvPr/>
        </p:nvCxnSpPr>
        <p:spPr>
          <a:xfrm flipH="1">
            <a:off x="7955204" y="2045191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9E0F7B-824C-421E-A451-5B097CC0A8A2}"/>
              </a:ext>
            </a:extLst>
          </p:cNvPr>
          <p:cNvCxnSpPr/>
          <p:nvPr/>
        </p:nvCxnSpPr>
        <p:spPr>
          <a:xfrm flipH="1">
            <a:off x="7852041" y="2055868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8DB0CD-4262-4205-8A73-BAD6AF070671}"/>
              </a:ext>
            </a:extLst>
          </p:cNvPr>
          <p:cNvCxnSpPr/>
          <p:nvPr/>
        </p:nvCxnSpPr>
        <p:spPr>
          <a:xfrm flipH="1">
            <a:off x="5346272" y="2862540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7A7ECDB-9B9A-44BE-B95B-C59BCE5AB77F}"/>
              </a:ext>
            </a:extLst>
          </p:cNvPr>
          <p:cNvCxnSpPr/>
          <p:nvPr/>
        </p:nvCxnSpPr>
        <p:spPr>
          <a:xfrm flipH="1">
            <a:off x="7667440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078C58F-EB37-4832-8603-E579DA6627CD}"/>
              </a:ext>
            </a:extLst>
          </p:cNvPr>
          <p:cNvCxnSpPr/>
          <p:nvPr/>
        </p:nvCxnSpPr>
        <p:spPr>
          <a:xfrm flipH="1">
            <a:off x="7729964" y="2832419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C156D4-6420-45A4-A90C-4FD72346D383}"/>
              </a:ext>
            </a:extLst>
          </p:cNvPr>
          <p:cNvCxnSpPr/>
          <p:nvPr/>
        </p:nvCxnSpPr>
        <p:spPr>
          <a:xfrm flipH="1">
            <a:off x="5233652" y="371024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1F28ED-707F-4485-B19A-97650599A1D4}"/>
              </a:ext>
            </a:extLst>
          </p:cNvPr>
          <p:cNvCxnSpPr/>
          <p:nvPr/>
        </p:nvCxnSpPr>
        <p:spPr>
          <a:xfrm flipH="1">
            <a:off x="7842584" y="3699565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C4EFA7-B5DD-4871-AC9B-ADB4AE48D72A}"/>
              </a:ext>
            </a:extLst>
          </p:cNvPr>
          <p:cNvCxnSpPr/>
          <p:nvPr/>
        </p:nvCxnSpPr>
        <p:spPr>
          <a:xfrm flipH="1">
            <a:off x="7955204" y="3710242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C1CF08-54A4-410F-AFEF-7F30E387BE85}"/>
              </a:ext>
            </a:extLst>
          </p:cNvPr>
          <p:cNvCxnSpPr/>
          <p:nvPr/>
        </p:nvCxnSpPr>
        <p:spPr>
          <a:xfrm flipH="1">
            <a:off x="5033357" y="4514914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6D2EE9-E8B7-4153-9064-DBEEBBF596D7}"/>
              </a:ext>
            </a:extLst>
          </p:cNvPr>
          <p:cNvCxnSpPr/>
          <p:nvPr/>
        </p:nvCxnSpPr>
        <p:spPr>
          <a:xfrm flipH="1">
            <a:off x="7469834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001138-D14C-4775-9501-AE258451A264}"/>
              </a:ext>
            </a:extLst>
          </p:cNvPr>
          <p:cNvCxnSpPr/>
          <p:nvPr/>
        </p:nvCxnSpPr>
        <p:spPr>
          <a:xfrm flipH="1">
            <a:off x="7554820" y="4514913"/>
            <a:ext cx="112620" cy="470813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khổ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4897284" y="125442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2" grpId="0" build="p"/>
      <p:bldP spid="2" grpId="1" build="p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949950" y="1252855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142" y="3677089"/>
            <a:ext cx="5697935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853055" y="5604510"/>
            <a:ext cx="3529355" cy="822254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C6652-C357-476E-A53F-6BBCF936FF7B}"/>
              </a:ext>
            </a:extLst>
          </p:cNvPr>
          <p:cNvSpPr txBox="1"/>
          <p:nvPr/>
        </p:nvSpPr>
        <p:spPr>
          <a:xfrm>
            <a:off x="3732029" y="3184450"/>
            <a:ext cx="51142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6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5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A3F6D0-85A2-44DA-8BE9-FF52C29F2FDD}"/>
              </a:ext>
            </a:extLst>
          </p:cNvPr>
          <p:cNvSpPr txBox="1"/>
          <p:nvPr/>
        </p:nvSpPr>
        <p:spPr>
          <a:xfrm>
            <a:off x="4137202" y="1163170"/>
            <a:ext cx="9322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43989-5C53-418D-A579-C6AC3B54B9A3}"/>
              </a:ext>
            </a:extLst>
          </p:cNvPr>
          <p:cNvSpPr txBox="1"/>
          <p:nvPr/>
        </p:nvSpPr>
        <p:spPr>
          <a:xfrm>
            <a:off x="774442" y="2304057"/>
            <a:ext cx="10750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74D7BF-EC92-446E-B043-8A00989C4A8C}"/>
              </a:ext>
            </a:extLst>
          </p:cNvPr>
          <p:cNvSpPr txBox="1"/>
          <p:nvPr/>
        </p:nvSpPr>
        <p:spPr>
          <a:xfrm>
            <a:off x="699826" y="3302692"/>
            <a:ext cx="10899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FC792-52E5-4C73-B89B-F5A6305B50C5}"/>
              </a:ext>
            </a:extLst>
          </p:cNvPr>
          <p:cNvSpPr txBox="1"/>
          <p:nvPr/>
        </p:nvSpPr>
        <p:spPr>
          <a:xfrm>
            <a:off x="774442" y="4392463"/>
            <a:ext cx="1041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FADD34-4F08-477E-8451-B1C8295DB422}"/>
              </a:ext>
            </a:extLst>
          </p:cNvPr>
          <p:cNvSpPr txBox="1"/>
          <p:nvPr/>
        </p:nvSpPr>
        <p:spPr>
          <a:xfrm>
            <a:off x="578498" y="5462041"/>
            <a:ext cx="11346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nữa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7E825-122B-40C7-85AA-4D2130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351643" y="215651"/>
            <a:ext cx="2652053" cy="2088406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0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585024" y="279428"/>
            <a:ext cx="10005575" cy="1912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714B1-9115-4D90-A461-42A75029ADBF}"/>
              </a:ext>
            </a:extLst>
          </p:cNvPr>
          <p:cNvSpPr txBox="1"/>
          <p:nvPr/>
        </p:nvSpPr>
        <p:spPr>
          <a:xfrm>
            <a:off x="1425706" y="3984748"/>
            <a:ext cx="10324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50024" y="12531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518469" y="12531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100297" y="1184176"/>
            <a:ext cx="3155061" cy="27316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8A4A9-A3B7-4487-9FFC-4DF81A7C2F10}"/>
              </a:ext>
            </a:extLst>
          </p:cNvPr>
          <p:cNvSpPr txBox="1"/>
          <p:nvPr/>
        </p:nvSpPr>
        <p:spPr>
          <a:xfrm>
            <a:off x="2664692" y="5239397"/>
            <a:ext cx="4818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đẩy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cửa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11111E-6 L -0.54977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15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794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6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28357 -4.19753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1427584" y="5505951"/>
            <a:ext cx="363744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lại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7E2EB9-83BE-4105-AA0C-111EADC2E72B}"/>
              </a:ext>
            </a:extLst>
          </p:cNvPr>
          <p:cNvSpPr txBox="1"/>
          <p:nvPr/>
        </p:nvSpPr>
        <p:spPr>
          <a:xfrm>
            <a:off x="3076013" y="1105320"/>
            <a:ext cx="9709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4E2F3-2847-44E7-A78A-20FC4A3F0B78}"/>
              </a:ext>
            </a:extLst>
          </p:cNvPr>
          <p:cNvSpPr txBox="1"/>
          <p:nvPr/>
        </p:nvSpPr>
        <p:spPr>
          <a:xfrm>
            <a:off x="4805824" y="274323"/>
            <a:ext cx="9033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35C4-8F94-4656-BFC9-38DDBCE10B99}"/>
              </a:ext>
            </a:extLst>
          </p:cNvPr>
          <p:cNvSpPr txBox="1"/>
          <p:nvPr/>
        </p:nvSpPr>
        <p:spPr>
          <a:xfrm>
            <a:off x="1541998" y="4050165"/>
            <a:ext cx="9709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CD53EB-7A4F-4092-8E27-32A2145271AA}"/>
              </a:ext>
            </a:extLst>
          </p:cNvPr>
          <p:cNvSpPr txBox="1"/>
          <p:nvPr/>
        </p:nvSpPr>
        <p:spPr>
          <a:xfrm>
            <a:off x="1541998" y="5034282"/>
            <a:ext cx="97092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436954-F9D3-43DA-AE0C-2DF264500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891"/>
          <a:stretch/>
        </p:blipFill>
        <p:spPr>
          <a:xfrm>
            <a:off x="233622" y="209818"/>
            <a:ext cx="2439146" cy="1523393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4372B8-536E-4B3B-A81E-C49FF76D8C2D}"/>
              </a:ext>
            </a:extLst>
          </p:cNvPr>
          <p:cNvGrpSpPr/>
          <p:nvPr/>
        </p:nvGrpSpPr>
        <p:grpSpPr>
          <a:xfrm>
            <a:off x="2798284" y="1941822"/>
            <a:ext cx="3765227" cy="790627"/>
            <a:chOff x="777906" y="2123319"/>
            <a:chExt cx="1496271" cy="790627"/>
          </a:xfrm>
        </p:grpSpPr>
        <p:pic>
          <p:nvPicPr>
            <p:cNvPr id="8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C6DA1CB-31BA-4DD3-9F49-960DAD237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D085C3-A7E7-43E9-A55C-3D79C5B31AFB}"/>
                </a:ext>
              </a:extLst>
            </p:cNvPr>
            <p:cNvSpPr txBox="1"/>
            <p:nvPr/>
          </p:nvSpPr>
          <p:spPr>
            <a:xfrm>
              <a:off x="1099007" y="2123319"/>
              <a:ext cx="11751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522D7-7A7D-4997-8B68-6F53C40549C7}"/>
              </a:ext>
            </a:extLst>
          </p:cNvPr>
          <p:cNvGrpSpPr/>
          <p:nvPr/>
        </p:nvGrpSpPr>
        <p:grpSpPr>
          <a:xfrm>
            <a:off x="6396608" y="2000580"/>
            <a:ext cx="2195495" cy="742598"/>
            <a:chOff x="777906" y="2051149"/>
            <a:chExt cx="1383844" cy="742598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F00A260-CF0F-462E-9F50-E519713142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094301" cy="608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A2181F-9259-4A0D-9F75-39869C4699D3}"/>
                </a:ext>
              </a:extLst>
            </p:cNvPr>
            <p:cNvSpPr txBox="1"/>
            <p:nvPr/>
          </p:nvSpPr>
          <p:spPr>
            <a:xfrm>
              <a:off x="1114082" y="2051149"/>
              <a:ext cx="10476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cài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249C1-E553-496F-9C33-97152E8E1241}"/>
              </a:ext>
            </a:extLst>
          </p:cNvPr>
          <p:cNvGrpSpPr/>
          <p:nvPr/>
        </p:nvGrpSpPr>
        <p:grpSpPr>
          <a:xfrm>
            <a:off x="4695817" y="3229313"/>
            <a:ext cx="2202955" cy="830353"/>
            <a:chOff x="777906" y="2185316"/>
            <a:chExt cx="1388546" cy="676277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1C3607B-13C4-4A99-9AEE-ADC447ECF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216326" cy="676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A643B6B-441B-40B3-8B70-7D848DDE99C1}"/>
                </a:ext>
              </a:extLst>
            </p:cNvPr>
            <p:cNvSpPr txBox="1"/>
            <p:nvPr/>
          </p:nvSpPr>
          <p:spPr>
            <a:xfrm>
              <a:off x="1118784" y="2217776"/>
              <a:ext cx="1047668" cy="601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F6A57B-0F6D-49CD-90B3-61E53A8DD2AD}"/>
              </a:ext>
            </a:extLst>
          </p:cNvPr>
          <p:cNvGrpSpPr/>
          <p:nvPr/>
        </p:nvGrpSpPr>
        <p:grpSpPr>
          <a:xfrm>
            <a:off x="8725717" y="2147472"/>
            <a:ext cx="2247476" cy="738664"/>
            <a:chOff x="1004700" y="2094290"/>
            <a:chExt cx="1416608" cy="738664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8E48A3DA-6455-4426-AC1E-BB6AAA28B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F6F14-03F2-4F7A-A63F-C1A6FA9D7FD3}"/>
                </a:ext>
              </a:extLst>
            </p:cNvPr>
            <p:cNvSpPr txBox="1"/>
            <p:nvPr/>
          </p:nvSpPr>
          <p:spPr>
            <a:xfrm>
              <a:off x="1246138" y="2094290"/>
              <a:ext cx="11751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then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4F0FDE-E79B-4042-8A2B-6C8DE04A1AD7}"/>
              </a:ext>
            </a:extLst>
          </p:cNvPr>
          <p:cNvGrpSpPr/>
          <p:nvPr/>
        </p:nvGrpSpPr>
        <p:grpSpPr>
          <a:xfrm>
            <a:off x="6929958" y="3269168"/>
            <a:ext cx="2292751" cy="796491"/>
            <a:chOff x="1004700" y="2178999"/>
            <a:chExt cx="1445146" cy="608849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B2F322F2-60C8-4042-9D3E-EC92D09D9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AE2E083-1478-4423-A994-D84C270BBEE2}"/>
                </a:ext>
              </a:extLst>
            </p:cNvPr>
            <p:cNvSpPr txBox="1"/>
            <p:nvPr/>
          </p:nvSpPr>
          <p:spPr>
            <a:xfrm>
              <a:off x="1402178" y="2178999"/>
              <a:ext cx="1047668" cy="564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6392-6629-484C-BF6A-E0077FB6866F}"/>
              </a:ext>
            </a:extLst>
          </p:cNvPr>
          <p:cNvGrpSpPr/>
          <p:nvPr/>
        </p:nvGrpSpPr>
        <p:grpSpPr>
          <a:xfrm>
            <a:off x="8949480" y="3164326"/>
            <a:ext cx="2023713" cy="760383"/>
            <a:chOff x="1065922" y="2185316"/>
            <a:chExt cx="1275568" cy="568493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FD17C6AC-C29D-4108-9CB6-C8911902C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922" y="2185316"/>
              <a:ext cx="1022470" cy="568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34826DB-A1D2-4B65-8B02-EC35CA4950F5}"/>
                </a:ext>
              </a:extLst>
            </p:cNvPr>
            <p:cNvSpPr txBox="1"/>
            <p:nvPr/>
          </p:nvSpPr>
          <p:spPr>
            <a:xfrm>
              <a:off x="1293822" y="2197784"/>
              <a:ext cx="1047668" cy="552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0F44A8-68F4-4FAC-914C-EDEEF6EE3D05}"/>
              </a:ext>
            </a:extLst>
          </p:cNvPr>
          <p:cNvGrpSpPr/>
          <p:nvPr/>
        </p:nvGrpSpPr>
        <p:grpSpPr>
          <a:xfrm>
            <a:off x="2668357" y="3125841"/>
            <a:ext cx="2069801" cy="912842"/>
            <a:chOff x="1004700" y="2103682"/>
            <a:chExt cx="1304618" cy="684166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12483456-66AE-4A5C-B525-460DBE4A3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700" y="2185316"/>
              <a:ext cx="1083691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DA03BD-B0D4-479E-AF8A-EF622804327C}"/>
                </a:ext>
              </a:extLst>
            </p:cNvPr>
            <p:cNvSpPr txBox="1"/>
            <p:nvPr/>
          </p:nvSpPr>
          <p:spPr>
            <a:xfrm>
              <a:off x="1261650" y="2103682"/>
              <a:ext cx="1047668" cy="55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endPara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0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293" y="364970"/>
            <a:ext cx="11030303" cy="620454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Tiết</a:t>
            </a:r>
            <a:r>
              <a:rPr lang="en-US" sz="6600" b="1" dirty="0">
                <a:solidFill>
                  <a:srgbClr val="00B050"/>
                </a:solidFill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</a:rPr>
              <a:t>Đọc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8325" y="3257339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659606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3088487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382147" y="1878636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90310" y="2849912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vi-VN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iết đọc đúng ngắt nghỉ phù hợp nội dung đoạn 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60" y="4357980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bài: Cảm xúc về nỗi nhớ về người bà của mình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8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8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3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3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C315FE-D025-476B-B558-2B401C9FE528}"/>
              </a:ext>
            </a:extLst>
          </p:cNvPr>
          <p:cNvSpPr txBox="1"/>
          <p:nvPr/>
        </p:nvSpPr>
        <p:spPr>
          <a:xfrm>
            <a:off x="3090673" y="804757"/>
            <a:ext cx="823874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1EB4D-26DB-4733-AB8A-0E86D1CA4C0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3808" y="539147"/>
            <a:ext cx="1007955" cy="531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83BB2-1296-46E1-8A9A-0736B5681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35" y="1665419"/>
            <a:ext cx="3220130" cy="461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899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E8F5D27-B80B-4936-9624-D39BD3AD8880}"/>
              </a:ext>
            </a:extLst>
          </p:cNvPr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2F173E1-BABF-4430-BB4E-B024B366D182}"/>
              </a:ext>
            </a:extLst>
          </p:cNvPr>
          <p:cNvSpPr txBox="1">
            <a:spLocks/>
          </p:cNvSpPr>
          <p:nvPr/>
        </p:nvSpPr>
        <p:spPr>
          <a:xfrm>
            <a:off x="1577378" y="1253173"/>
            <a:ext cx="4785360" cy="4351655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8BAAB646-C6A6-453C-840C-4C48D1622AF7}"/>
              </a:ext>
            </a:extLst>
          </p:cNvPr>
          <p:cNvSpPr/>
          <p:nvPr/>
        </p:nvSpPr>
        <p:spPr>
          <a:xfrm>
            <a:off x="6677025" y="1077221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C9041E-56DA-4261-B36A-F45947F0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38" y="3429000"/>
            <a:ext cx="4914900" cy="2997200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A2705437-3AFA-4F74-B2F5-BA28C482BF5E}"/>
              </a:ext>
            </a:extLst>
          </p:cNvPr>
          <p:cNvSpPr txBox="1"/>
          <p:nvPr/>
        </p:nvSpPr>
        <p:spPr>
          <a:xfrm>
            <a:off x="2155314" y="5505951"/>
            <a:ext cx="2909712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mẫu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5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/>
      <p:bldP spid="4" grpId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cắm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cúi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zh-CN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nguôi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058" y="3677089"/>
            <a:ext cx="5278019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22923" y="5564034"/>
            <a:ext cx="6156644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A528544-7E3D-4907-86F8-29E18988E79C}"/>
              </a:ext>
            </a:extLst>
          </p:cNvPr>
          <p:cNvSpPr/>
          <p:nvPr/>
        </p:nvSpPr>
        <p:spPr>
          <a:xfrm>
            <a:off x="-55361" y="1124376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9A5441-EAA5-411E-AB1E-DDC17818C469}"/>
              </a:ext>
            </a:extLst>
          </p:cNvPr>
          <p:cNvSpPr/>
          <p:nvPr/>
        </p:nvSpPr>
        <p:spPr>
          <a:xfrm>
            <a:off x="-55361" y="3426902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81BF55F-FE66-44DC-B90A-F66CA9AEE231}"/>
              </a:ext>
            </a:extLst>
          </p:cNvPr>
          <p:cNvSpPr/>
          <p:nvPr/>
        </p:nvSpPr>
        <p:spPr>
          <a:xfrm>
            <a:off x="4897284" y="1254427"/>
            <a:ext cx="527050" cy="4598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CF53A00-4F79-461C-8F38-7DB00ADD62F2}"/>
              </a:ext>
            </a:extLst>
          </p:cNvPr>
          <p:cNvSpPr txBox="1"/>
          <p:nvPr/>
        </p:nvSpPr>
        <p:spPr>
          <a:xfrm>
            <a:off x="607163" y="5542399"/>
            <a:ext cx="5278019" cy="908812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11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  <p:bldP spid="9" grpId="1" animBg="1"/>
      <p:bldP spid="11" grpId="0" animBg="1"/>
      <p:bldP spid="13" grpId="0" animBg="1"/>
      <p:bldP spid="14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820</Words>
  <Application>Microsoft Office PowerPoint</Application>
  <PresentationFormat>Widescreen</PresentationFormat>
  <Paragraphs>160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Times New Roman</vt:lpstr>
      <vt:lpstr>Wingdings</vt:lpstr>
      <vt:lpstr>Office Theme</vt:lpstr>
      <vt:lpstr>1_Office 主题​​</vt:lpstr>
      <vt:lpstr>3_Office Theme</vt:lpstr>
      <vt:lpstr>2_Office Theme</vt:lpstr>
      <vt:lpstr>2_Office 主题​​</vt:lpstr>
      <vt:lpstr>3_Office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30</cp:revision>
  <dcterms:created xsi:type="dcterms:W3CDTF">2021-07-20T01:55:21Z</dcterms:created>
  <dcterms:modified xsi:type="dcterms:W3CDTF">2022-12-19T04:11:22Z</dcterms:modified>
</cp:coreProperties>
</file>