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607" r:id="rId4"/>
    <p:sldId id="632" r:id="rId5"/>
    <p:sldId id="643" r:id="rId6"/>
    <p:sldId id="649" r:id="rId7"/>
    <p:sldId id="650" r:id="rId8"/>
    <p:sldId id="651" r:id="rId9"/>
    <p:sldId id="652" r:id="rId10"/>
    <p:sldId id="653" r:id="rId11"/>
    <p:sldId id="654" r:id="rId12"/>
    <p:sldId id="655" r:id="rId13"/>
    <p:sldId id="656" r:id="rId14"/>
    <p:sldId id="64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2F6"/>
    <a:srgbClr val="AA72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7" autoAdjust="0"/>
  </p:normalViewPr>
  <p:slideViewPr>
    <p:cSldViewPr snapToGrid="0">
      <p:cViewPr varScale="1">
        <p:scale>
          <a:sx n="73" d="100"/>
          <a:sy n="73" d="100"/>
        </p:scale>
        <p:origin x="9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F5004-EF6E-4517-BA49-9ED1AB22C94B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9AC07-7DB8-41D7-9385-61B878966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877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C52DB0-FB92-4539-B9EF-255C407DD89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778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D9AC07-7DB8-41D7-9385-61B8789660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03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D48FD-6D98-ACE9-0B66-CD7DDE76E7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E1009E-B636-C8B5-B330-7F711B2956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633C2-34FD-AFF0-3995-F348AF80A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D1215-6FA5-4010-A1C2-F0AB3B22FD67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2D6A0-3257-CA2B-0E0C-56D6C97E6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E2CE9-764D-5E0C-8F9B-489AD01BC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003F-0CE1-4C06-951F-E9B737B6B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94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ACD59-40AB-BB06-E695-21EB5DC68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3FAB8B-2177-2D33-7027-3DFEA537E5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7C526-66CF-BDFD-AB26-ACF20025C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D1215-6FA5-4010-A1C2-F0AB3B22FD67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8F3D3-90BB-9310-37D2-E55E360B2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B51D0-A161-6358-3FE5-2C3E98DF2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003F-0CE1-4C06-951F-E9B737B6B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57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CA42FB-E034-2218-2BCE-19984AE066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93104C-0D00-8AD6-BAF3-267229598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DEA2E-47EE-D361-3AE0-90295912D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D1215-6FA5-4010-A1C2-F0AB3B22FD67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CF2AB-7113-6B27-29B8-F0AEC9959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7286A-CC66-4E5D-3C06-9F6772B88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003F-0CE1-4C06-951F-E9B737B6B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271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675E67-E409-4E5E-9F19-BEA9497DE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7A653A1-38BC-486F-8421-DB2CF74EA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2E2489-9E2F-4DE3-82B7-B9CDD262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55A1-AF7A-482D-85EF-54495235788E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A6D7B2-3609-45A3-B1B5-CAFC66B3F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46F1AA7-5B30-4A43-8EBD-E17CBEA39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8540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430435-576A-456B-A00E-C43384572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AF78510-20E6-4755-B550-6738F27893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4EB4ED-C11B-4DB3-9E20-FC3445E86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55A1-AF7A-482D-85EF-54495235788E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A000A1-17D7-48F4-BA3E-28ACBD11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359981-2180-4807-881D-34FF7F68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726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BF812B-8351-420A-9704-E440E581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2D32C9A-E435-44CE-8579-86D5BC8A3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AD23CE-E1A0-4D67-8C21-BF01C064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55A1-AF7A-482D-85EF-54495235788E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A92EFB-8128-4C4E-B04E-45505347E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51F58B-2E39-48E1-AB74-F0D04E287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381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3D113E-7B9D-46F7-8077-8D40288EE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B402DC-56EC-4018-88A8-EB0492C801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ACB245D-2C3E-4623-8BB4-B3E52C2F68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B5C382-9F1D-4FBE-B429-E68644DF2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55A1-AF7A-482D-85EF-54495235788E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41380A-95E6-4444-A32C-EC515CE0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362374A-4F97-48E7-8CA4-37CEA0F3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6346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039A0F9-6268-4702-97A9-F320C3B80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A207FBC-EE4D-4D31-8618-A0EA9DC36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886BB6-C75C-4A2C-B6AC-0AF9A51B9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B00420B-E97C-4BC9-ACC6-702CD6F20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AA04909-A4DB-4A45-9D40-DED82A8AEF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2C3521E-85D2-4DBB-9DBD-06438C198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55A1-AF7A-482D-85EF-54495235788E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0E3EAF3-FE00-4A3E-831A-9C22C6676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6C286E7-8C10-4BCB-8870-1F48E651D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312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E23368-FC6B-4ABA-829C-BC784F088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0B61B07-F14C-4AF6-AE04-D9005A59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55A1-AF7A-482D-85EF-54495235788E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743E8C1-D86C-48E8-A64A-BA663821B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B5A6FE8-778C-4A16-876B-AACD46C17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295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1D192B2-F24C-42D3-A932-6338D11E9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55A1-AF7A-482D-85EF-54495235788E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88F404E-8E61-47F2-B953-06DF86AE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A43A763-0795-4508-B115-26568D4E7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3791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7C7BEC-F774-4CF3-B327-D2C319450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3743F51-638D-41E1-BF64-67D4D5903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C9EBE0-E87D-4A66-8C75-BDFEC712E3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5037AE-6E07-4C8D-A045-9C8D85B69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55A1-AF7A-482D-85EF-54495235788E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396F7EF-453E-432F-8C87-7507D1E3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C7CB9F-FF50-4F4B-9C7E-14ABD095A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790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A9106-28F3-C618-8661-ED898BF9E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C2C8F-9B52-4E78-696F-074135156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DBFFF-3DCE-F169-1242-693C5991D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D1215-6FA5-4010-A1C2-F0AB3B22FD67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3600A-5427-C0A2-A1DA-EF3A6E861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951B4-5506-AC0D-DA29-F51BA8D41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003F-0CE1-4C06-951F-E9B737B6B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104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81D5EC-85EA-4E5F-A0FE-58F79076A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D85EDAA-CD14-4315-95C0-46E04A4EFD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53496A-A624-4C3B-9092-6747938D01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E52F8A-A585-45ED-9E9F-C1558D4E1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55A1-AF7A-482D-85EF-54495235788E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8DFCD9D-2E95-4902-8588-DA41ADEC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C613A5-C8CF-4927-8177-925D4A10F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448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2E758B-E62F-4342-8398-9D9E0E573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1C8370A-D95E-47E9-AA3D-FF5FD3145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4987AC-644A-4845-8884-63462D00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55A1-AF7A-482D-85EF-54495235788E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9A6903-1365-4D24-A348-B7EF01DF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2E0D2A-411F-4EBE-8D03-4E5D14AC0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8232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A62B6EA-F851-4251-B3F8-2CF6E05E60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2407FF-13AF-4C1C-AFE5-023B4FC2E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536831-4349-488A-9D68-DD64BFD35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455A1-AF7A-482D-85EF-54495235788E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ABCCD8-310C-4D0A-97CE-B19E4738B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F0CD79-7944-48EC-A354-C38EB572D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91024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62F07-821F-7FEC-4CC9-22494F4018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EC36C3-4AC4-8762-EC3E-7F4F8C107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88C02D-6524-1B27-5719-3C2C60165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9A5F-D637-4AE8-8D86-C699C936EB9A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C502F-C66F-102B-41AD-B74023E70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3F46B-B231-2C02-771D-4B0E9C69F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530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F3208-6CC5-E49D-7D60-356AF3165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3347F-0803-A5D1-7B4D-3389FC791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B2A53-F66D-AA42-6BB9-4A4BA79AA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9A5F-D637-4AE8-8D86-C699C936EB9A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6EF33-0271-844A-75B2-979BB3165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FB958-DFE4-85A7-D113-74DE3EB7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0714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2AF14-5A67-6739-AE17-91C89E7FF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5E455-D59D-EB54-48DF-394D00F2D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115AA-D3E9-8C7E-F906-B3D1DBC3C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9A5F-D637-4AE8-8D86-C699C936EB9A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EA974-097C-95CB-2B62-FADFDAE6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6544C-0873-77BF-5FAC-1FF512C8E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9524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A1C11-7257-12CE-D2B8-24F408280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9ED44-7816-5089-3BF7-16DA97256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2FE3D4-549A-98DA-E97F-252DAC702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342CD-00DF-403F-5C16-3019AAB77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9A5F-D637-4AE8-8D86-C699C936EB9A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90EE0E-1419-0711-F1E2-852421E14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09FDDB-FCAE-F445-8C31-69B2C57E2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806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CF5D5-03EC-74D6-3E18-4D5DAFCAC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7DCDF2-BB1B-87A6-AABC-F66EAEE34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956176-BBC0-330D-453A-5B58D2421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71FF39-D611-4B26-579A-279F7BFD0D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85ACC3-33F2-108D-7597-1BDBF9EE60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A709A2-C8A5-5920-7198-9CE1D6813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9A5F-D637-4AE8-8D86-C699C936EB9A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5D3532-4E00-E69E-AE63-30DA86359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92BC35-5C74-18A6-D245-F98A16267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2816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5087A-796B-39C6-E060-68F40264D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6A220F-6F34-B0D7-8F36-8C37052BA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9A5F-D637-4AE8-8D86-C699C936EB9A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7A0293-38B7-90E3-5EC2-0F0F269D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A22AA4-C8AC-B80A-79A0-F46E3BF7E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772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55E491-36D1-0C38-4DD7-9EF20E6DB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9A5F-D637-4AE8-8D86-C699C936EB9A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9A364-B1A6-F06E-2260-0FCD29BE4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49873-E890-A264-5FBD-937FDB14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67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32769-4460-DD5C-E4BF-EDE8A809B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3819C-BFAC-B703-5736-1E942F078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9A3C65-5AF0-27B9-CF5F-129CF6C6F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D1215-6FA5-4010-A1C2-F0AB3B22FD67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88B34-5668-03F4-3387-3AE170EC3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850F5-5023-715B-5EF0-20CC568A7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003F-0CE1-4C06-951F-E9B737B6B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426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547E1-6C2D-7EA1-49E2-503D0D14C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55047E-E386-7480-962C-8694724DE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AA001-DEBC-D1D6-032D-294749AC6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39B2F3-D452-4161-FDBD-33433283A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9A5F-D637-4AE8-8D86-C699C936EB9A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7F380A-F58C-FC2C-E3AF-ED9EEFFBA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C178CB-DC5D-9084-F10A-04F53CF46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692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9C931-B2AE-D134-896E-72139DDCB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4D9D03-27CF-9DF6-78D3-C1894642DC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00EF62-86A3-17DB-7D38-C44A0B6DB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68CEF-F7BB-1633-533D-3BC74278B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9A5F-D637-4AE8-8D86-C699C936EB9A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581801-D49B-8B2B-67BD-BB9F6E6D3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92BC7E-EF2D-F10F-9496-05CE3EAA3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144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701BD-444A-EA61-879A-BEABB56DB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0DF7B-CD04-E551-6E51-BD511D2D3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E4286-4D42-171C-506A-825AFF474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9A5F-D637-4AE8-8D86-C699C936EB9A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01517-0C22-00C7-977A-1CA15A7C4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104FB-86B2-473B-18E6-21AC1B4CE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8626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CEB552-5A07-3553-201B-A496A4DDE4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5CFC4C-6FC8-5D96-FC5C-2B7681825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EBBC5-51A3-4ED1-E196-8C33F9865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59A5F-D637-4AE8-8D86-C699C936EB9A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E4582-5A94-664F-2722-04DA82829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BAC7C2-C2C6-608C-E518-8345FAA5C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9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12F4C-7DBE-7055-2B22-2F449E0AE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1E878-B690-376B-0445-0DF74D6CE8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8920D8-3E1A-E5DC-056F-66DE160B8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F09E7B-9277-AC4D-D9C4-014E85FEF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D1215-6FA5-4010-A1C2-F0AB3B22FD67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517AE5-69E2-1262-379B-E244D2E2A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EE21F0-A2B2-F987-F59F-0C2544C81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003F-0CE1-4C06-951F-E9B737B6B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45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6C289-4D44-F055-F8A6-051705CA6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7B23D-6B9F-4681-636F-9CE64C4F6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C2AE8D-0927-FB63-6C6F-8FC1C705E7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B4285B-CF3C-FC77-63D7-B5E8C17F18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EB84B-449C-8E0D-72D3-7FA5245755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879F89-E577-4DB0-2EF8-AF08818E5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D1215-6FA5-4010-A1C2-F0AB3B22FD67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9D8E6C-EA1A-E4BC-6754-7E81396EA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C022AC-2AD8-E7DC-2FB6-6BFE1EA5C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003F-0CE1-4C06-951F-E9B737B6B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30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2F0FE-C970-5303-D69D-6839BF66A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F289CE-9A47-6208-E4CE-0B3834072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D1215-6FA5-4010-A1C2-F0AB3B22FD67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B9DEF2-12F4-8B13-B3FC-0B7539519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5801F1-7D71-859F-8E1B-3F65CC69A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003F-0CE1-4C06-951F-E9B737B6B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49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4BA361-F71A-8C5F-7120-A4B361452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D1215-6FA5-4010-A1C2-F0AB3B22FD67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22FB-E4E2-AFB8-A024-1C37513ED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36D22B-F278-7EB9-B4F6-189D5A9B6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003F-0CE1-4C06-951F-E9B737B6B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42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F469D-C156-2F38-67D6-72966F34B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82408-4409-B712-6A95-D35F348FE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236E8A-029B-D9B1-7AD2-DEEC6BB526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C24863-BE60-6F6F-18D1-D4F6CADDB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D1215-6FA5-4010-A1C2-F0AB3B22FD67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C4AFEB-BE77-C15F-D248-057061C86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6A554-D874-BFBE-7AAC-DEB2ECF20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003F-0CE1-4C06-951F-E9B737B6B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175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8AB05-F7FF-1983-893F-14FF891A4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588B04-F6EA-5A98-6013-F14591A705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74A03C-53E8-56AE-D165-189ED0AC5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D22569-6F5C-A51D-DFB2-345D4498F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D1215-6FA5-4010-A1C2-F0AB3B22FD67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39D436-4EDE-FC3F-6412-ADCD7ADC9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5E49F1-2BC0-9C03-FB2E-57ECDC1A5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C003F-0CE1-4C06-951F-E9B737B6B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01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hyperlink" Target="https://www.facebook.com/groups/629898828017053" TargetMode="Externa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6402E8-2D0B-2D61-7F35-38E32B9BE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C3AA4-C0DC-F2EC-C444-66D26EE13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2FE99-8DB6-01CD-F101-0E671F7C4F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D1215-6FA5-4010-A1C2-F0AB3B22FD67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CAEDD-DAEA-649C-97CF-0478C92CAB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7D87C-1A7E-600C-6F81-1847B27CD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C003F-0CE1-4C06-951F-E9B737B6B9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09E6A428-F8B8-EF5F-03F5-A369B9559201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BF29865-9892-EBB1-8AC5-E6FF8159C530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558D0A-B7E7-B10C-D9C8-FE151710E92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5D8F37-7A25-5EA4-28E5-C6427E09D5B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CAA90E-1FF4-983F-31FE-FC86F4CDB43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373807F-6887-4045-2A30-CE0AE131C89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84F1E94A-F8C9-E776-7220-29E13C0CB68F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F7E7E9D-4E8D-3A0C-F2A7-3F5B99EEA4E1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8343FA1-256E-FF9B-D095-2EB2D6649B6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1BDBB3E-7181-E60D-C4AC-E8F80252FB1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6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E87B177-A0C2-4770-940A-A8017BA92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0F8E297-E77B-42C2-B29D-B1D2859F1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180548C-5260-4B30-95EE-DBEB03EC9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455A1-AF7A-482D-85EF-54495235788E}" type="datetimeFigureOut">
              <a:rPr lang="zh-CN" altLang="en-US" smtClean="0"/>
              <a:t>2025/5/26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1048385-AA54-4F71-AAC5-25D0C8A032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9BE133-6A01-47F4-9800-788194155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DB83D-CB63-4497-85F8-B6EA67391231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10">
            <a:extLst>
              <a:ext uri="{FF2B5EF4-FFF2-40B4-BE49-F238E27FC236}">
                <a16:creationId xmlns:a16="http://schemas.microsoft.com/office/drawing/2014/main" id="{5DCC7CDB-88E8-F109-8E93-73AB3C748AC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F447CC90-A4D2-A26F-3545-C4BCD2815AD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5704C23-75DF-C18A-E87C-F155F5144EBD}"/>
              </a:ext>
            </a:extLst>
          </p:cNvPr>
          <p:cNvSpPr txBox="1">
            <a:spLocks/>
          </p:cNvSpPr>
          <p:nvPr userDrawn="1"/>
        </p:nvSpPr>
        <p:spPr>
          <a:xfrm>
            <a:off x="10975792" y="0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91D969-B17B-AD24-0E2B-A0A084FD681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1172F6-7BFC-5CF6-2441-2501A7E75F9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6AA2BE-129D-8491-BC4B-FA4DCB721C7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C06B19-CE11-FF4A-AB5B-DFA40525013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2A560305-E255-ABFB-58F9-B8B15B7591A2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A42A3AC-018E-6610-FC76-D04F925261AF}"/>
              </a:ext>
            </a:extLst>
          </p:cNvPr>
          <p:cNvSpPr txBox="1">
            <a:spLocks/>
          </p:cNvSpPr>
          <p:nvPr userDrawn="1"/>
        </p:nvSpPr>
        <p:spPr>
          <a:xfrm>
            <a:off x="-661557" y="6145414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EA42C62-2183-1ADD-52D2-3B8406FD2547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B310453-B521-1285-050D-C04D0089E43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16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1A2E92-4E40-81B1-021A-D01D8D1B5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59620A-EA21-EA92-2904-C54D78000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A5185-DF79-E231-5D67-376A4FDE3D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59A5F-D637-4AE8-8D86-C699C936EB9A}" type="datetimeFigureOut">
              <a:rPr lang="en-US" smtClean="0"/>
              <a:t>5/26/2025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E9E55-C96D-E8CC-4C0C-7ED4766F6D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9C3E8-B28C-CF72-F0BB-7551752A98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B230F-89DB-40A4-9D70-AD0C987B139B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6BF026F-DAE0-9CCE-37F1-F4A7CBA97A7C}"/>
              </a:ext>
            </a:extLst>
          </p:cNvPr>
          <p:cNvGrpSpPr/>
          <p:nvPr userDrawn="1"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8" name="图片 10">
              <a:extLst>
                <a:ext uri="{FF2B5EF4-FFF2-40B4-BE49-F238E27FC236}">
                  <a16:creationId xmlns:a16="http://schemas.microsoft.com/office/drawing/2014/main" id="{780D7AE8-991A-54ED-77D1-91A41A8D8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0" y="0"/>
              <a:ext cx="12192000" cy="6857999"/>
            </a:xfrm>
            <a:prstGeom prst="rect">
              <a:avLst/>
            </a:prstGeom>
          </p:spPr>
        </p:pic>
        <p:sp>
          <p:nvSpPr>
            <p:cNvPr id="9" name="矩形 1">
              <a:extLst>
                <a:ext uri="{FF2B5EF4-FFF2-40B4-BE49-F238E27FC236}">
                  <a16:creationId xmlns:a16="http://schemas.microsoft.com/office/drawing/2014/main" id="{34526B2E-AD58-64CC-6F23-B7C8BB73945F}"/>
                </a:ext>
              </a:extLst>
            </p:cNvPr>
            <p:cNvSpPr/>
            <p:nvPr/>
          </p:nvSpPr>
          <p:spPr>
            <a:xfrm>
              <a:off x="424815" y="402336"/>
              <a:ext cx="11342370" cy="5943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sx="101000" sy="101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1653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AB4D752F-FAB5-47D5-B9C8-7E2D6C216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15404"/>
          <a:stretch>
            <a:fillRect/>
          </a:stretch>
        </p:blipFill>
        <p:spPr>
          <a:xfrm>
            <a:off x="262774" y="109631"/>
            <a:ext cx="12261411" cy="6638738"/>
          </a:xfrm>
          <a:custGeom>
            <a:avLst/>
            <a:gdLst>
              <a:gd name="connsiteX0" fmla="*/ 0 w 8108576"/>
              <a:gd name="connsiteY0" fmla="*/ 0 h 4445000"/>
              <a:gd name="connsiteX1" fmla="*/ 8108576 w 8108576"/>
              <a:gd name="connsiteY1" fmla="*/ 0 h 4445000"/>
              <a:gd name="connsiteX2" fmla="*/ 8108576 w 8108576"/>
              <a:gd name="connsiteY2" fmla="*/ 4445000 h 4445000"/>
              <a:gd name="connsiteX3" fmla="*/ 0 w 8108576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576" h="4445000">
                <a:moveTo>
                  <a:pt x="0" y="0"/>
                </a:moveTo>
                <a:lnTo>
                  <a:pt x="8108576" y="0"/>
                </a:lnTo>
                <a:lnTo>
                  <a:pt x="8108576" y="4445000"/>
                </a:lnTo>
                <a:lnTo>
                  <a:pt x="0" y="4445000"/>
                </a:lnTo>
                <a:close/>
              </a:path>
            </a:pathLst>
          </a:cu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20EBA88E-8BAE-45C5-8C16-9B8E4AF55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416" y="4603792"/>
            <a:ext cx="4685947" cy="2594006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E7BD0C-FCFD-D9C3-7B4B-B39F41D8C3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631" y="1852031"/>
            <a:ext cx="7852329" cy="25666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9F8272-2FAA-6A14-1966-071436FA0C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6559" y="3660589"/>
            <a:ext cx="3718882" cy="13656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97A24D-ED35-33EB-449A-18B9D75EA5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5543" y="1002614"/>
            <a:ext cx="3060457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77362"/>
      </p:ext>
    </p:extLst>
  </p:cSld>
  <p:clrMapOvr>
    <a:masterClrMapping/>
  </p:clrMapOvr>
  <p:transition spd="slow" advClick="0" advTm="3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D76F3FE-6E55-FC0E-8380-D0EB9AB31322}"/>
              </a:ext>
            </a:extLst>
          </p:cNvPr>
          <p:cNvGrpSpPr/>
          <p:nvPr/>
        </p:nvGrpSpPr>
        <p:grpSpPr>
          <a:xfrm>
            <a:off x="2013284" y="545122"/>
            <a:ext cx="9043785" cy="705609"/>
            <a:chOff x="2577536" y="908289"/>
            <a:chExt cx="4656656" cy="3022209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CDFD573-A243-C3CE-3C5F-D0254B155B08}"/>
                </a:ext>
              </a:extLst>
            </p:cNvPr>
            <p:cNvSpPr/>
            <p:nvPr/>
          </p:nvSpPr>
          <p:spPr>
            <a:xfrm>
              <a:off x="2655722" y="908289"/>
              <a:ext cx="4432255" cy="3022209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8E6FBDF-BB4A-CA6C-B9A3-4AEE8CED1C80}"/>
                </a:ext>
              </a:extLst>
            </p:cNvPr>
            <p:cNvSpPr txBox="1"/>
            <p:nvPr/>
          </p:nvSpPr>
          <p:spPr>
            <a:xfrm>
              <a:off x="2577536" y="908293"/>
              <a:ext cx="4656656" cy="2504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Tính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độ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dài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đường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gấp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khúc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ABC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MNPQ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BA40741-39F4-93D3-67A3-06492B525F09}"/>
              </a:ext>
            </a:extLst>
          </p:cNvPr>
          <p:cNvGrpSpPr/>
          <p:nvPr/>
        </p:nvGrpSpPr>
        <p:grpSpPr>
          <a:xfrm>
            <a:off x="1242587" y="1803166"/>
            <a:ext cx="3546748" cy="2237602"/>
            <a:chOff x="544157" y="1773221"/>
            <a:chExt cx="3546748" cy="223760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5F84F33-D122-77EC-588F-C9EF5704BA02}"/>
                </a:ext>
              </a:extLst>
            </p:cNvPr>
            <p:cNvGrpSpPr/>
            <p:nvPr/>
          </p:nvGrpSpPr>
          <p:grpSpPr>
            <a:xfrm>
              <a:off x="609600" y="1839310"/>
              <a:ext cx="3415862" cy="2091559"/>
              <a:chOff x="-914400" y="1839310"/>
              <a:chExt cx="3415862" cy="2091559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C2A36FC3-79B0-8F5B-4AE4-11FECA0CC571}"/>
                  </a:ext>
                </a:extLst>
              </p:cNvPr>
              <p:cNvCxnSpPr/>
              <p:nvPr/>
            </p:nvCxnSpPr>
            <p:spPr>
              <a:xfrm>
                <a:off x="2501462" y="1839310"/>
                <a:ext cx="0" cy="209155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05133DDF-165C-E1A5-FDFC-94803A2DB84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914400" y="3930869"/>
                <a:ext cx="3415862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D37822E-4A5D-0E6C-420A-73BB49031ED7}"/>
                </a:ext>
              </a:extLst>
            </p:cNvPr>
            <p:cNvSpPr/>
            <p:nvPr/>
          </p:nvSpPr>
          <p:spPr>
            <a:xfrm>
              <a:off x="3958726" y="3864779"/>
              <a:ext cx="132179" cy="13217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B79DAE-495F-62A2-0F36-95953E36E420}"/>
                </a:ext>
              </a:extLst>
            </p:cNvPr>
            <p:cNvSpPr/>
            <p:nvPr/>
          </p:nvSpPr>
          <p:spPr>
            <a:xfrm>
              <a:off x="3958726" y="1773221"/>
              <a:ext cx="132179" cy="13217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1E4BD0F-BB98-1645-E385-E9EE0B0B38F0}"/>
                </a:ext>
              </a:extLst>
            </p:cNvPr>
            <p:cNvSpPr/>
            <p:nvPr/>
          </p:nvSpPr>
          <p:spPr>
            <a:xfrm>
              <a:off x="544157" y="3878644"/>
              <a:ext cx="132179" cy="13217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5D25E64-50E1-1A49-D68B-FE5E38F687F5}"/>
              </a:ext>
            </a:extLst>
          </p:cNvPr>
          <p:cNvGrpSpPr/>
          <p:nvPr/>
        </p:nvGrpSpPr>
        <p:grpSpPr>
          <a:xfrm>
            <a:off x="7094586" y="1737077"/>
            <a:ext cx="3935650" cy="2252415"/>
            <a:chOff x="5875386" y="1793135"/>
            <a:chExt cx="3935650" cy="225241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29697DF-1E8D-272A-F0DF-BBB0B797EFEB}"/>
                </a:ext>
              </a:extLst>
            </p:cNvPr>
            <p:cNvCxnSpPr>
              <a:cxnSpLocks/>
              <a:endCxn id="41" idx="3"/>
            </p:cNvCxnSpPr>
            <p:nvPr/>
          </p:nvCxnSpPr>
          <p:spPr>
            <a:xfrm flipH="1">
              <a:off x="5935630" y="1807753"/>
              <a:ext cx="1835157" cy="2150329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432A02C-BB4B-7929-16B4-BBC4AA375AA1}"/>
                </a:ext>
              </a:extLst>
            </p:cNvPr>
            <p:cNvCxnSpPr>
              <a:cxnSpLocks/>
            </p:cNvCxnSpPr>
            <p:nvPr/>
          </p:nvCxnSpPr>
          <p:spPr>
            <a:xfrm>
              <a:off x="7757307" y="1839309"/>
              <a:ext cx="1957216" cy="210542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CA2F480-56C3-FC17-E055-960525A683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52846" y="3983092"/>
              <a:ext cx="2668097" cy="135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501AF91-691C-B7E6-427B-F8E0D9DAE225}"/>
                </a:ext>
              </a:extLst>
            </p:cNvPr>
            <p:cNvSpPr/>
            <p:nvPr/>
          </p:nvSpPr>
          <p:spPr>
            <a:xfrm>
              <a:off x="7691217" y="1793135"/>
              <a:ext cx="132179" cy="13217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62E8F66-972D-D09A-CBE8-87FD530B9FD9}"/>
                </a:ext>
              </a:extLst>
            </p:cNvPr>
            <p:cNvSpPr/>
            <p:nvPr/>
          </p:nvSpPr>
          <p:spPr>
            <a:xfrm>
              <a:off x="9678857" y="3910199"/>
              <a:ext cx="132179" cy="13217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39722BA-B616-7112-8859-6E4AC8B4DD95}"/>
                </a:ext>
              </a:extLst>
            </p:cNvPr>
            <p:cNvSpPr/>
            <p:nvPr/>
          </p:nvSpPr>
          <p:spPr>
            <a:xfrm>
              <a:off x="7009323" y="3913371"/>
              <a:ext cx="132179" cy="13217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F556146-93CA-D845-51A7-4BF11B9DBC1E}"/>
                </a:ext>
              </a:extLst>
            </p:cNvPr>
            <p:cNvSpPr/>
            <p:nvPr/>
          </p:nvSpPr>
          <p:spPr>
            <a:xfrm>
              <a:off x="5875386" y="3887803"/>
              <a:ext cx="132179" cy="13217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E1DEADA2-9F82-580A-F32F-9A2E41F8AA07}"/>
              </a:ext>
            </a:extLst>
          </p:cNvPr>
          <p:cNvSpPr txBox="1"/>
          <p:nvPr/>
        </p:nvSpPr>
        <p:spPr>
          <a:xfrm>
            <a:off x="4679985" y="1397752"/>
            <a:ext cx="750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33F0F40-AFC8-0B88-5402-9B83323CE7BE}"/>
              </a:ext>
            </a:extLst>
          </p:cNvPr>
          <p:cNvSpPr txBox="1"/>
          <p:nvPr/>
        </p:nvSpPr>
        <p:spPr>
          <a:xfrm>
            <a:off x="4656430" y="3569459"/>
            <a:ext cx="750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C7C5992-14E6-38CE-DE9B-AEE1BF65DD68}"/>
              </a:ext>
            </a:extLst>
          </p:cNvPr>
          <p:cNvSpPr txBox="1"/>
          <p:nvPr/>
        </p:nvSpPr>
        <p:spPr>
          <a:xfrm>
            <a:off x="590305" y="3703737"/>
            <a:ext cx="750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62D3691-25F0-268C-FBE1-C3745C23295E}"/>
              </a:ext>
            </a:extLst>
          </p:cNvPr>
          <p:cNvSpPr txBox="1"/>
          <p:nvPr/>
        </p:nvSpPr>
        <p:spPr>
          <a:xfrm>
            <a:off x="8241329" y="1347768"/>
            <a:ext cx="750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0EE1087-F902-3CE0-C92A-7CA2AB4C687B}"/>
              </a:ext>
            </a:extLst>
          </p:cNvPr>
          <p:cNvSpPr txBox="1"/>
          <p:nvPr/>
        </p:nvSpPr>
        <p:spPr>
          <a:xfrm>
            <a:off x="10883970" y="3453245"/>
            <a:ext cx="750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BA7C951-212F-81BB-5BF9-91D95BFAD61A}"/>
              </a:ext>
            </a:extLst>
          </p:cNvPr>
          <p:cNvSpPr txBox="1"/>
          <p:nvPr/>
        </p:nvSpPr>
        <p:spPr>
          <a:xfrm>
            <a:off x="6404100" y="3578858"/>
            <a:ext cx="750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77FF26B-F7B5-9B82-31A0-A2C5D84FCC6B}"/>
              </a:ext>
            </a:extLst>
          </p:cNvPr>
          <p:cNvSpPr txBox="1"/>
          <p:nvPr/>
        </p:nvSpPr>
        <p:spPr>
          <a:xfrm>
            <a:off x="7649768" y="3565509"/>
            <a:ext cx="7507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Q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D2DA0BE-9B79-2FC2-87D4-B115F51EA88D}"/>
              </a:ext>
            </a:extLst>
          </p:cNvPr>
          <p:cNvGrpSpPr/>
          <p:nvPr/>
        </p:nvGrpSpPr>
        <p:grpSpPr>
          <a:xfrm>
            <a:off x="705688" y="4370983"/>
            <a:ext cx="4195478" cy="1981573"/>
            <a:chOff x="6248867" y="947378"/>
            <a:chExt cx="3996311" cy="2513297"/>
          </a:xfrm>
        </p:grpSpPr>
        <p:sp>
          <p:nvSpPr>
            <p:cNvPr id="44" name="Speech Bubble: Rectangle with Corners Rounded 43">
              <a:extLst>
                <a:ext uri="{FF2B5EF4-FFF2-40B4-BE49-F238E27FC236}">
                  <a16:creationId xmlns:a16="http://schemas.microsoft.com/office/drawing/2014/main" id="{F5901A1E-EA41-43FA-DE85-5F2222382F02}"/>
                </a:ext>
              </a:extLst>
            </p:cNvPr>
            <p:cNvSpPr/>
            <p:nvPr/>
          </p:nvSpPr>
          <p:spPr>
            <a:xfrm>
              <a:off x="6248867" y="947378"/>
              <a:ext cx="3996311" cy="2513297"/>
            </a:xfrm>
            <a:prstGeom prst="wedgeRoundRectCallout">
              <a:avLst>
                <a:gd name="adj1" fmla="val 47609"/>
                <a:gd name="adj2" fmla="val 33208"/>
                <a:gd name="adj3" fmla="val 16667"/>
              </a:avLst>
            </a:prstGeom>
            <a:solidFill>
              <a:srgbClr val="E7F9FF"/>
            </a:solidFill>
            <a:ln w="28575">
              <a:solidFill>
                <a:srgbClr val="1E628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AE01DE7-A14F-CC41-0E42-BC7BDC5EDB98}"/>
                </a:ext>
              </a:extLst>
            </p:cNvPr>
            <p:cNvSpPr txBox="1"/>
            <p:nvPr/>
          </p:nvSpPr>
          <p:spPr>
            <a:xfrm>
              <a:off x="6302924" y="1024375"/>
              <a:ext cx="3942254" cy="2225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Độ dài đường gấp khúc ABC là: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3 + 6 = 9 (cm)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8113FEE-532A-7EEF-D6AB-81A4D8F237D0}"/>
              </a:ext>
            </a:extLst>
          </p:cNvPr>
          <p:cNvGrpSpPr/>
          <p:nvPr/>
        </p:nvGrpSpPr>
        <p:grpSpPr>
          <a:xfrm>
            <a:off x="7117868" y="4364820"/>
            <a:ext cx="4195478" cy="1981573"/>
            <a:chOff x="6248867" y="947378"/>
            <a:chExt cx="3996311" cy="2513297"/>
          </a:xfrm>
        </p:grpSpPr>
        <p:sp>
          <p:nvSpPr>
            <p:cNvPr id="47" name="Speech Bubble: Rectangle with Corners Rounded 46">
              <a:extLst>
                <a:ext uri="{FF2B5EF4-FFF2-40B4-BE49-F238E27FC236}">
                  <a16:creationId xmlns:a16="http://schemas.microsoft.com/office/drawing/2014/main" id="{E195FC37-5DAE-CD56-13CE-72493E573A84}"/>
                </a:ext>
              </a:extLst>
            </p:cNvPr>
            <p:cNvSpPr/>
            <p:nvPr/>
          </p:nvSpPr>
          <p:spPr>
            <a:xfrm>
              <a:off x="6248867" y="947378"/>
              <a:ext cx="3996311" cy="2513297"/>
            </a:xfrm>
            <a:prstGeom prst="wedgeRoundRectCallout">
              <a:avLst>
                <a:gd name="adj1" fmla="val 47609"/>
                <a:gd name="adj2" fmla="val 33208"/>
                <a:gd name="adj3" fmla="val 16667"/>
              </a:avLst>
            </a:prstGeom>
            <a:solidFill>
              <a:srgbClr val="E7F9FF"/>
            </a:solidFill>
            <a:ln w="28575">
              <a:solidFill>
                <a:srgbClr val="1E628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C22890F-A565-E502-20CF-9B63C8A6E88C}"/>
                </a:ext>
              </a:extLst>
            </p:cNvPr>
            <p:cNvSpPr txBox="1"/>
            <p:nvPr/>
          </p:nvSpPr>
          <p:spPr>
            <a:xfrm>
              <a:off x="6302924" y="1024375"/>
              <a:ext cx="3942254" cy="2225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Độ dài đường gấp khúc MNPQ là: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4 + 4 + 4 = 12 (cm)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427E80BB-08E8-C80A-4E77-7ECBA1F61EF1}"/>
              </a:ext>
            </a:extLst>
          </p:cNvPr>
          <p:cNvSpPr txBox="1"/>
          <p:nvPr/>
        </p:nvSpPr>
        <p:spPr>
          <a:xfrm>
            <a:off x="2385336" y="3510734"/>
            <a:ext cx="1100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6 cm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D6E0A31-5F87-EFD6-AC64-7404959CC879}"/>
              </a:ext>
            </a:extLst>
          </p:cNvPr>
          <p:cNvSpPr txBox="1"/>
          <p:nvPr/>
        </p:nvSpPr>
        <p:spPr>
          <a:xfrm rot="5400000">
            <a:off x="3914744" y="2701195"/>
            <a:ext cx="1100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3 cm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A33A1AC-A8B0-16D1-6776-F9B332EEAC92}"/>
              </a:ext>
            </a:extLst>
          </p:cNvPr>
          <p:cNvSpPr txBox="1"/>
          <p:nvPr/>
        </p:nvSpPr>
        <p:spPr>
          <a:xfrm>
            <a:off x="8887136" y="3493136"/>
            <a:ext cx="1100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4 cm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3332DFF-0F02-C0D3-918B-C4786CDB0AD8}"/>
              </a:ext>
            </a:extLst>
          </p:cNvPr>
          <p:cNvSpPr txBox="1"/>
          <p:nvPr/>
        </p:nvSpPr>
        <p:spPr>
          <a:xfrm rot="2705768">
            <a:off x="9742465" y="2611842"/>
            <a:ext cx="1100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4 cm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E12931D-2D62-605C-1753-76946B673AD4}"/>
              </a:ext>
            </a:extLst>
          </p:cNvPr>
          <p:cNvSpPr txBox="1"/>
          <p:nvPr/>
        </p:nvSpPr>
        <p:spPr>
          <a:xfrm rot="18747104">
            <a:off x="7082333" y="2692057"/>
            <a:ext cx="1100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4 cm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CD83E92B-0D59-229F-FA74-A5AFB7BA8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16" y="285812"/>
            <a:ext cx="1347333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2" grpId="0"/>
      <p:bldP spid="51" grpId="0"/>
      <p:bldP spid="52" grpId="0"/>
      <p:bldP spid="53" grpId="0"/>
      <p:bldP spid="54" grpId="0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4DF0BF-36C5-0927-41EF-8D27B19D3D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71" t="40732" r="21621" b="30843"/>
          <a:stretch/>
        </p:blipFill>
        <p:spPr>
          <a:xfrm>
            <a:off x="4036116" y="679292"/>
            <a:ext cx="7579278" cy="304426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D489ABD-C9FB-953E-F4C5-EEB3E7F5EB24}"/>
              </a:ext>
            </a:extLst>
          </p:cNvPr>
          <p:cNvGrpSpPr/>
          <p:nvPr/>
        </p:nvGrpSpPr>
        <p:grpSpPr>
          <a:xfrm>
            <a:off x="576606" y="1458681"/>
            <a:ext cx="3392992" cy="1485486"/>
            <a:chOff x="2564431" y="908289"/>
            <a:chExt cx="4656656" cy="302220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017E442-32C0-4F95-78D9-182041E0BA16}"/>
                </a:ext>
              </a:extLst>
            </p:cNvPr>
            <p:cNvSpPr/>
            <p:nvPr/>
          </p:nvSpPr>
          <p:spPr>
            <a:xfrm>
              <a:off x="2655722" y="908289"/>
              <a:ext cx="4432255" cy="3022209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383488D-22A0-868B-314C-DE0CDD06625C}"/>
                </a:ext>
              </a:extLst>
            </p:cNvPr>
            <p:cNvSpPr txBox="1"/>
            <p:nvPr/>
          </p:nvSpPr>
          <p:spPr>
            <a:xfrm>
              <a:off x="2564431" y="1167062"/>
              <a:ext cx="4656656" cy="2504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Đường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gấp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khúc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nào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dài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hơn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cs typeface="Arial" panose="020B0604020202020204" pitchFamily="34" charset="0"/>
                </a:rPr>
                <a:t>?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A414ED-BF4F-91F0-1050-F8C9A4D60CC5}"/>
              </a:ext>
            </a:extLst>
          </p:cNvPr>
          <p:cNvGrpSpPr/>
          <p:nvPr/>
        </p:nvGrpSpPr>
        <p:grpSpPr>
          <a:xfrm>
            <a:off x="470598" y="3898706"/>
            <a:ext cx="11250803" cy="2120092"/>
            <a:chOff x="6201174" y="950826"/>
            <a:chExt cx="4489032" cy="2688986"/>
          </a:xfrm>
        </p:grpSpPr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5D2CF771-454E-9428-F33B-DD9B19019702}"/>
                </a:ext>
              </a:extLst>
            </p:cNvPr>
            <p:cNvSpPr/>
            <p:nvPr/>
          </p:nvSpPr>
          <p:spPr>
            <a:xfrm>
              <a:off x="6201174" y="950826"/>
              <a:ext cx="4489032" cy="2688986"/>
            </a:xfrm>
            <a:prstGeom prst="wedgeRoundRectCallout">
              <a:avLst>
                <a:gd name="adj1" fmla="val 47609"/>
                <a:gd name="adj2" fmla="val 33208"/>
                <a:gd name="adj3" fmla="val 16667"/>
              </a:avLst>
            </a:prstGeom>
            <a:solidFill>
              <a:srgbClr val="E7F9FF"/>
            </a:solidFill>
            <a:ln w="28575">
              <a:solidFill>
                <a:srgbClr val="1E628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A056F5A-ED78-421F-EA2D-9FCC90D0CEB6}"/>
                </a:ext>
              </a:extLst>
            </p:cNvPr>
            <p:cNvSpPr txBox="1"/>
            <p:nvPr/>
          </p:nvSpPr>
          <p:spPr>
            <a:xfrm>
              <a:off x="6302924" y="1024375"/>
              <a:ext cx="4295069" cy="2615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Độ dài đường gấp khúc màu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hồng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là: 3 + 2 + 1 = 6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Độ dài đường gấp khúc màu xanh là: 2 + 2 + 1 + 1 + 1 = 7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Vì 6 &lt; 7 nên độ dài đường gấp 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khúc màu xanh dài hơn độ dài đường gấp khúc màu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hồng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D6B18FE-117C-4A77-09B3-1BD785CC0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109" y="240267"/>
            <a:ext cx="1347333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8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">
            <a:extLst>
              <a:ext uri="{FF2B5EF4-FFF2-40B4-BE49-F238E27FC236}">
                <a16:creationId xmlns:a16="http://schemas.microsoft.com/office/drawing/2014/main" id="{D9078DF5-8803-A29D-361E-E7F8111CC1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1" t="10963" r="15234" b="10714"/>
          <a:stretch/>
        </p:blipFill>
        <p:spPr>
          <a:xfrm>
            <a:off x="5274129" y="0"/>
            <a:ext cx="5763985" cy="6939644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076707B8-218F-5553-EC76-61A1803D4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1181"/>
            <a:ext cx="5118463" cy="5118463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B766C6E-8ADA-362A-1971-868DBDE1A94B}"/>
              </a:ext>
            </a:extLst>
          </p:cNvPr>
          <p:cNvSpPr txBox="1"/>
          <p:nvPr/>
        </p:nvSpPr>
        <p:spPr>
          <a:xfrm>
            <a:off x="6065581" y="2515917"/>
            <a:ext cx="4040787" cy="1478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Ôn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lại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cũ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Chuẩn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bị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rPr>
              <a:t>mới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5AC432-04CC-3CED-F456-11F2AE4DDA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05" y="166156"/>
            <a:ext cx="5803895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3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616AF1-2040-71CA-2B15-E2B8CAB7F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14981"/>
            <a:ext cx="9339582" cy="933958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DD77BD4-6081-4EF0-A51E-6FCAF1D01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0958" y="4162584"/>
            <a:ext cx="4158494" cy="2302024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9421EDD4-0015-427A-8C6D-B944C22F4B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534" y="0"/>
            <a:ext cx="1638836" cy="1653087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BC7036-274A-E94A-4403-F6F68DA14B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6005" y="1434972"/>
            <a:ext cx="6754953" cy="50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547A9A8-CD34-3627-A391-6F992EE353FC}"/>
              </a:ext>
            </a:extLst>
          </p:cNvPr>
          <p:cNvGrpSpPr/>
          <p:nvPr/>
        </p:nvGrpSpPr>
        <p:grpSpPr>
          <a:xfrm>
            <a:off x="1706548" y="548738"/>
            <a:ext cx="8267626" cy="844221"/>
            <a:chOff x="2486530" y="908289"/>
            <a:chExt cx="4683095" cy="361590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E55EC8E-3761-84A6-6298-DCC9B075D898}"/>
                </a:ext>
              </a:extLst>
            </p:cNvPr>
            <p:cNvSpPr/>
            <p:nvPr/>
          </p:nvSpPr>
          <p:spPr>
            <a:xfrm>
              <a:off x="2486530" y="908289"/>
              <a:ext cx="4683095" cy="3615901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4BDD96-B7E4-268E-FA62-7F00FDBC1993}"/>
                </a:ext>
              </a:extLst>
            </p:cNvPr>
            <p:cNvSpPr txBox="1"/>
            <p:nvPr/>
          </p:nvSpPr>
          <p:spPr>
            <a:xfrm>
              <a:off x="2577537" y="1345125"/>
              <a:ext cx="4592088" cy="2504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a)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hai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đồ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vật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dạng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đường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gấp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khúc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4E590369-D6CB-598D-A56B-2E88BB3337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83" t="24009" r="57823" b="15986"/>
          <a:stretch/>
        </p:blipFill>
        <p:spPr>
          <a:xfrm>
            <a:off x="5712543" y="1490323"/>
            <a:ext cx="4778478" cy="4716949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272E9F94-A6D4-5B51-5E8C-552FCC879EC0}"/>
              </a:ext>
            </a:extLst>
          </p:cNvPr>
          <p:cNvSpPr/>
          <p:nvPr/>
        </p:nvSpPr>
        <p:spPr>
          <a:xfrm>
            <a:off x="5828073" y="2399071"/>
            <a:ext cx="1317522" cy="120936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688ADF3-62F8-76CD-AFF3-F3EC7E1E7899}"/>
              </a:ext>
            </a:extLst>
          </p:cNvPr>
          <p:cNvSpPr/>
          <p:nvPr/>
        </p:nvSpPr>
        <p:spPr>
          <a:xfrm>
            <a:off x="7261124" y="3003756"/>
            <a:ext cx="1317522" cy="102992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5BCD10B-64B7-0EAA-7BC5-4EE114820D0B}"/>
              </a:ext>
            </a:extLst>
          </p:cNvPr>
          <p:cNvSpPr/>
          <p:nvPr/>
        </p:nvSpPr>
        <p:spPr>
          <a:xfrm>
            <a:off x="9154748" y="2824316"/>
            <a:ext cx="1317522" cy="120936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44A07DB-8F8C-A5E7-60E1-A7E6B5C9F1A3}"/>
              </a:ext>
            </a:extLst>
          </p:cNvPr>
          <p:cNvGrpSpPr/>
          <p:nvPr/>
        </p:nvGrpSpPr>
        <p:grpSpPr>
          <a:xfrm flipH="1">
            <a:off x="646015" y="1235503"/>
            <a:ext cx="4778477" cy="4934190"/>
            <a:chOff x="7232716" y="292243"/>
            <a:chExt cx="4576867" cy="4576867"/>
          </a:xfrm>
        </p:grpSpPr>
        <p:pic>
          <p:nvPicPr>
            <p:cNvPr id="29" name="图片 3">
              <a:extLst>
                <a:ext uri="{FF2B5EF4-FFF2-40B4-BE49-F238E27FC236}">
                  <a16:creationId xmlns:a16="http://schemas.microsoft.com/office/drawing/2014/main" id="{3678958D-4A99-D655-2BD6-DDEC814CA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2716" y="292243"/>
              <a:ext cx="4576867" cy="4576867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2D7D0D7-12D6-79E7-67C9-D2BB9CF8B5A5}"/>
                </a:ext>
              </a:extLst>
            </p:cNvPr>
            <p:cNvSpPr txBox="1"/>
            <p:nvPr/>
          </p:nvSpPr>
          <p:spPr>
            <a:xfrm>
              <a:off x="7906885" y="1183919"/>
              <a:ext cx="2367116" cy="23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Hai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đồ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vật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dạng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đường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gấp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khúc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là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: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giá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sách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khung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cửa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sổ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D6831D7-B75D-06AC-C900-7668F2566D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46" y="293040"/>
            <a:ext cx="1347333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9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547A9A8-CD34-3627-A391-6F992EE353FC}"/>
              </a:ext>
            </a:extLst>
          </p:cNvPr>
          <p:cNvGrpSpPr/>
          <p:nvPr/>
        </p:nvGrpSpPr>
        <p:grpSpPr>
          <a:xfrm>
            <a:off x="1706548" y="548738"/>
            <a:ext cx="8267626" cy="844221"/>
            <a:chOff x="2486530" y="908289"/>
            <a:chExt cx="4683095" cy="361590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E55EC8E-3761-84A6-6298-DCC9B075D898}"/>
                </a:ext>
              </a:extLst>
            </p:cNvPr>
            <p:cNvSpPr/>
            <p:nvPr/>
          </p:nvSpPr>
          <p:spPr>
            <a:xfrm>
              <a:off x="2486530" y="908289"/>
              <a:ext cx="4683095" cy="3615901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4BDD96-B7E4-268E-FA62-7F00FDBC1993}"/>
                </a:ext>
              </a:extLst>
            </p:cNvPr>
            <p:cNvSpPr txBox="1"/>
            <p:nvPr/>
          </p:nvSpPr>
          <p:spPr>
            <a:xfrm>
              <a:off x="2577537" y="1345125"/>
              <a:ext cx="4501081" cy="2504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b)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Tìm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hai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đồ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vật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dạng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hình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tứ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giac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4E590369-D6CB-598D-A56B-2E88BB3337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83" t="24009" r="57823" b="15986"/>
          <a:stretch/>
        </p:blipFill>
        <p:spPr>
          <a:xfrm>
            <a:off x="5712543" y="1490323"/>
            <a:ext cx="4778478" cy="4716949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5BCD10B-64B7-0EAA-7BC5-4EE114820D0B}"/>
              </a:ext>
            </a:extLst>
          </p:cNvPr>
          <p:cNvSpPr/>
          <p:nvPr/>
        </p:nvSpPr>
        <p:spPr>
          <a:xfrm>
            <a:off x="5943602" y="1490323"/>
            <a:ext cx="1084113" cy="97664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44A07DB-8F8C-A5E7-60E1-A7E6B5C9F1A3}"/>
              </a:ext>
            </a:extLst>
          </p:cNvPr>
          <p:cNvGrpSpPr/>
          <p:nvPr/>
        </p:nvGrpSpPr>
        <p:grpSpPr>
          <a:xfrm flipH="1">
            <a:off x="646015" y="1235503"/>
            <a:ext cx="4778477" cy="4934190"/>
            <a:chOff x="7232716" y="292243"/>
            <a:chExt cx="4576867" cy="4576867"/>
          </a:xfrm>
        </p:grpSpPr>
        <p:pic>
          <p:nvPicPr>
            <p:cNvPr id="29" name="图片 3">
              <a:extLst>
                <a:ext uri="{FF2B5EF4-FFF2-40B4-BE49-F238E27FC236}">
                  <a16:creationId xmlns:a16="http://schemas.microsoft.com/office/drawing/2014/main" id="{3678958D-4A99-D655-2BD6-DDEC814CA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2716" y="292243"/>
              <a:ext cx="4576867" cy="4576867"/>
            </a:xfrm>
            <a:prstGeom prst="rect">
              <a:avLst/>
            </a:prstGeom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2D7D0D7-12D6-79E7-67C9-D2BB9CF8B5A5}"/>
                </a:ext>
              </a:extLst>
            </p:cNvPr>
            <p:cNvSpPr txBox="1"/>
            <p:nvPr/>
          </p:nvSpPr>
          <p:spPr>
            <a:xfrm>
              <a:off x="7906885" y="1183919"/>
              <a:ext cx="2367116" cy="2826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Hai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đồ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vật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dạng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đường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gấp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khúc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là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: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khung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ảnh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mặt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tủ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.</a:t>
              </a:r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CFA56238-ADD8-FA9C-4353-803AAF2C80C9}"/>
              </a:ext>
            </a:extLst>
          </p:cNvPr>
          <p:cNvSpPr/>
          <p:nvPr/>
        </p:nvSpPr>
        <p:spPr>
          <a:xfrm>
            <a:off x="8870825" y="4146654"/>
            <a:ext cx="1384999" cy="188838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E48D01D-4580-F963-B0E3-F8762C2CD3BA}"/>
              </a:ext>
            </a:extLst>
          </p:cNvPr>
          <p:cNvSpPr/>
          <p:nvPr/>
        </p:nvSpPr>
        <p:spPr>
          <a:xfrm>
            <a:off x="5795116" y="4299055"/>
            <a:ext cx="1384999" cy="188838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9F1159-2643-3D39-0DEA-14FAA76CA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46" y="369162"/>
            <a:ext cx="1347333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94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0F0963E-205C-AD66-C322-D96C6FE8B232}"/>
              </a:ext>
            </a:extLst>
          </p:cNvPr>
          <p:cNvGrpSpPr/>
          <p:nvPr/>
        </p:nvGrpSpPr>
        <p:grpSpPr>
          <a:xfrm>
            <a:off x="1706546" y="548738"/>
            <a:ext cx="8925525" cy="844221"/>
            <a:chOff x="2486529" y="908289"/>
            <a:chExt cx="4747664" cy="3615901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1B0C8F2-CBFC-D62C-F486-F8C1F3AED49B}"/>
                </a:ext>
              </a:extLst>
            </p:cNvPr>
            <p:cNvSpPr/>
            <p:nvPr/>
          </p:nvSpPr>
          <p:spPr>
            <a:xfrm>
              <a:off x="2486529" y="908289"/>
              <a:ext cx="4747663" cy="3615901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031FEF7-5992-4DCA-3852-6987970FCCD4}"/>
                </a:ext>
              </a:extLst>
            </p:cNvPr>
            <p:cNvSpPr txBox="1"/>
            <p:nvPr/>
          </p:nvSpPr>
          <p:spPr>
            <a:xfrm>
              <a:off x="2577537" y="1345125"/>
              <a:ext cx="4656656" cy="2504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Trong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mỗi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hình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dưới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đây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mấy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hình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tứ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giác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378A76E-3175-E512-5185-967AAFBBE9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7177" t="39857" r="40242" b="29176"/>
          <a:stretch/>
        </p:blipFill>
        <p:spPr>
          <a:xfrm>
            <a:off x="1462456" y="1700980"/>
            <a:ext cx="9267088" cy="307007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2BACC0C-733A-2348-AFF9-2ADF4DF373EE}"/>
              </a:ext>
            </a:extLst>
          </p:cNvPr>
          <p:cNvGrpSpPr/>
          <p:nvPr/>
        </p:nvGrpSpPr>
        <p:grpSpPr>
          <a:xfrm>
            <a:off x="875070" y="5348748"/>
            <a:ext cx="3087330" cy="530433"/>
            <a:chOff x="6248867" y="744279"/>
            <a:chExt cx="3354245" cy="810753"/>
          </a:xfrm>
        </p:grpSpPr>
        <p:sp>
          <p:nvSpPr>
            <p:cNvPr id="17" name="Speech Bubble: Rectangle with Corners Rounded 16">
              <a:extLst>
                <a:ext uri="{FF2B5EF4-FFF2-40B4-BE49-F238E27FC236}">
                  <a16:creationId xmlns:a16="http://schemas.microsoft.com/office/drawing/2014/main" id="{43BC59F8-B899-41F3-1E83-7774D46C1C0B}"/>
                </a:ext>
              </a:extLst>
            </p:cNvPr>
            <p:cNvSpPr/>
            <p:nvPr/>
          </p:nvSpPr>
          <p:spPr>
            <a:xfrm>
              <a:off x="6368901" y="744279"/>
              <a:ext cx="3234210" cy="810752"/>
            </a:xfrm>
            <a:prstGeom prst="wedgeRoundRectCallout">
              <a:avLst>
                <a:gd name="adj1" fmla="val 5992"/>
                <a:gd name="adj2" fmla="val -174971"/>
                <a:gd name="adj3" fmla="val 16667"/>
              </a:avLst>
            </a:prstGeom>
            <a:solidFill>
              <a:srgbClr val="E7F9FF"/>
            </a:solidFill>
            <a:ln w="28575">
              <a:solidFill>
                <a:srgbClr val="1E628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92F1B8C-6573-AEE8-EDE3-7F773C7FD76D}"/>
                </a:ext>
              </a:extLst>
            </p:cNvPr>
            <p:cNvSpPr txBox="1"/>
            <p:nvPr/>
          </p:nvSpPr>
          <p:spPr>
            <a:xfrm>
              <a:off x="6248867" y="755304"/>
              <a:ext cx="3354245" cy="799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Có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1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hình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tứ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giác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20" name="Trapezoid 19">
            <a:extLst>
              <a:ext uri="{FF2B5EF4-FFF2-40B4-BE49-F238E27FC236}">
                <a16:creationId xmlns:a16="http://schemas.microsoft.com/office/drawing/2014/main" id="{6D62DD1B-BE61-93F4-B64E-131882A114D6}"/>
              </a:ext>
            </a:extLst>
          </p:cNvPr>
          <p:cNvSpPr/>
          <p:nvPr/>
        </p:nvSpPr>
        <p:spPr>
          <a:xfrm rot="10800000">
            <a:off x="1585159" y="4188542"/>
            <a:ext cx="2465729" cy="412955"/>
          </a:xfrm>
          <a:prstGeom prst="trapezoid">
            <a:avLst>
              <a:gd name="adj" fmla="val 114250"/>
            </a:avLst>
          </a:prstGeom>
          <a:solidFill>
            <a:srgbClr val="00B0F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1051C22-DBD7-63BF-0255-2E2724C262F5}"/>
              </a:ext>
            </a:extLst>
          </p:cNvPr>
          <p:cNvGrpSpPr/>
          <p:nvPr/>
        </p:nvGrpSpPr>
        <p:grpSpPr>
          <a:xfrm>
            <a:off x="4711190" y="5355961"/>
            <a:ext cx="3087330" cy="530433"/>
            <a:chOff x="6248867" y="744279"/>
            <a:chExt cx="3354245" cy="810753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C795AC87-AC8A-2A16-6586-C66626D02BA1}"/>
                </a:ext>
              </a:extLst>
            </p:cNvPr>
            <p:cNvSpPr/>
            <p:nvPr/>
          </p:nvSpPr>
          <p:spPr>
            <a:xfrm>
              <a:off x="6368901" y="744279"/>
              <a:ext cx="3234210" cy="810752"/>
            </a:xfrm>
            <a:prstGeom prst="wedgeRoundRectCallout">
              <a:avLst>
                <a:gd name="adj1" fmla="val 5992"/>
                <a:gd name="adj2" fmla="val -174971"/>
                <a:gd name="adj3" fmla="val 16667"/>
              </a:avLst>
            </a:prstGeom>
            <a:solidFill>
              <a:srgbClr val="E7F9FF"/>
            </a:solidFill>
            <a:ln w="28575">
              <a:solidFill>
                <a:srgbClr val="1E628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6EB3470-9430-AA1C-4554-B8728F93A627}"/>
                </a:ext>
              </a:extLst>
            </p:cNvPr>
            <p:cNvSpPr txBox="1"/>
            <p:nvPr/>
          </p:nvSpPr>
          <p:spPr>
            <a:xfrm>
              <a:off x="6248867" y="755304"/>
              <a:ext cx="3354245" cy="799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Có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3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hình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tứ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giác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B08B3C3B-908D-7A65-4614-8C5F10EC0536}"/>
              </a:ext>
            </a:extLst>
          </p:cNvPr>
          <p:cNvSpPr/>
          <p:nvPr/>
        </p:nvSpPr>
        <p:spPr>
          <a:xfrm>
            <a:off x="4975121" y="3298723"/>
            <a:ext cx="1174955" cy="752167"/>
          </a:xfrm>
          <a:custGeom>
            <a:avLst/>
            <a:gdLst>
              <a:gd name="connsiteX0" fmla="*/ 0 w 993058"/>
              <a:gd name="connsiteY0" fmla="*/ 0 h 752167"/>
              <a:gd name="connsiteX1" fmla="*/ 993058 w 993058"/>
              <a:gd name="connsiteY1" fmla="*/ 0 h 752167"/>
              <a:gd name="connsiteX2" fmla="*/ 993058 w 993058"/>
              <a:gd name="connsiteY2" fmla="*/ 752167 h 752167"/>
              <a:gd name="connsiteX3" fmla="*/ 0 w 993058"/>
              <a:gd name="connsiteY3" fmla="*/ 752167 h 752167"/>
              <a:gd name="connsiteX4" fmla="*/ 0 w 993058"/>
              <a:gd name="connsiteY4" fmla="*/ 0 h 752167"/>
              <a:gd name="connsiteX0" fmla="*/ 181897 w 1174955"/>
              <a:gd name="connsiteY0" fmla="*/ 0 h 752167"/>
              <a:gd name="connsiteX1" fmla="*/ 1174955 w 1174955"/>
              <a:gd name="connsiteY1" fmla="*/ 0 h 752167"/>
              <a:gd name="connsiteX2" fmla="*/ 1174955 w 1174955"/>
              <a:gd name="connsiteY2" fmla="*/ 752167 h 752167"/>
              <a:gd name="connsiteX3" fmla="*/ 0 w 1174955"/>
              <a:gd name="connsiteY3" fmla="*/ 747251 h 752167"/>
              <a:gd name="connsiteX4" fmla="*/ 181897 w 1174955"/>
              <a:gd name="connsiteY4" fmla="*/ 0 h 75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955" h="752167">
                <a:moveTo>
                  <a:pt x="181897" y="0"/>
                </a:moveTo>
                <a:lnTo>
                  <a:pt x="1174955" y="0"/>
                </a:lnTo>
                <a:lnTo>
                  <a:pt x="1174955" y="752167"/>
                </a:lnTo>
                <a:lnTo>
                  <a:pt x="0" y="747251"/>
                </a:lnTo>
                <a:lnTo>
                  <a:pt x="181897" y="0"/>
                </a:lnTo>
                <a:close/>
              </a:path>
            </a:pathLst>
          </a:custGeom>
          <a:solidFill>
            <a:srgbClr val="00B0F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9C01A8-B811-B610-635D-2A5697984410}"/>
              </a:ext>
            </a:extLst>
          </p:cNvPr>
          <p:cNvSpPr/>
          <p:nvPr/>
        </p:nvSpPr>
        <p:spPr>
          <a:xfrm>
            <a:off x="6254855" y="2738284"/>
            <a:ext cx="457200" cy="1296706"/>
          </a:xfrm>
          <a:custGeom>
            <a:avLst/>
            <a:gdLst>
              <a:gd name="connsiteX0" fmla="*/ 0 w 457200"/>
              <a:gd name="connsiteY0" fmla="*/ 0 h 1086464"/>
              <a:gd name="connsiteX1" fmla="*/ 457200 w 457200"/>
              <a:gd name="connsiteY1" fmla="*/ 0 h 1086464"/>
              <a:gd name="connsiteX2" fmla="*/ 457200 w 457200"/>
              <a:gd name="connsiteY2" fmla="*/ 1086464 h 1086464"/>
              <a:gd name="connsiteX3" fmla="*/ 0 w 457200"/>
              <a:gd name="connsiteY3" fmla="*/ 1086464 h 1086464"/>
              <a:gd name="connsiteX4" fmla="*/ 0 w 457200"/>
              <a:gd name="connsiteY4" fmla="*/ 0 h 1086464"/>
              <a:gd name="connsiteX0" fmla="*/ 0 w 457200"/>
              <a:gd name="connsiteY0" fmla="*/ 191729 h 1278193"/>
              <a:gd name="connsiteX1" fmla="*/ 452283 w 457200"/>
              <a:gd name="connsiteY1" fmla="*/ 0 h 1278193"/>
              <a:gd name="connsiteX2" fmla="*/ 457200 w 457200"/>
              <a:gd name="connsiteY2" fmla="*/ 1278193 h 1278193"/>
              <a:gd name="connsiteX3" fmla="*/ 0 w 457200"/>
              <a:gd name="connsiteY3" fmla="*/ 1278193 h 1278193"/>
              <a:gd name="connsiteX4" fmla="*/ 0 w 457200"/>
              <a:gd name="connsiteY4" fmla="*/ 191729 h 1278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" h="1278193">
                <a:moveTo>
                  <a:pt x="0" y="191729"/>
                </a:moveTo>
                <a:lnTo>
                  <a:pt x="452283" y="0"/>
                </a:lnTo>
                <a:lnTo>
                  <a:pt x="457200" y="1278193"/>
                </a:lnTo>
                <a:lnTo>
                  <a:pt x="0" y="1278193"/>
                </a:lnTo>
                <a:lnTo>
                  <a:pt x="0" y="191729"/>
                </a:lnTo>
                <a:close/>
              </a:path>
            </a:pathLst>
          </a:custGeom>
          <a:solidFill>
            <a:srgbClr val="00B0F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DAB1CC17-06DE-86B3-38F5-8BEC73550CC8}"/>
              </a:ext>
            </a:extLst>
          </p:cNvPr>
          <p:cNvSpPr/>
          <p:nvPr/>
        </p:nvSpPr>
        <p:spPr>
          <a:xfrm>
            <a:off x="6774426" y="3298723"/>
            <a:ext cx="1297858" cy="736267"/>
          </a:xfrm>
          <a:prstGeom prst="parallelogram">
            <a:avLst/>
          </a:prstGeom>
          <a:solidFill>
            <a:srgbClr val="00B0F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rapezoid 28">
            <a:extLst>
              <a:ext uri="{FF2B5EF4-FFF2-40B4-BE49-F238E27FC236}">
                <a16:creationId xmlns:a16="http://schemas.microsoft.com/office/drawing/2014/main" id="{0B4C6D9A-0599-7F4A-7A57-B4D636B275DD}"/>
              </a:ext>
            </a:extLst>
          </p:cNvPr>
          <p:cNvSpPr/>
          <p:nvPr/>
        </p:nvSpPr>
        <p:spPr>
          <a:xfrm>
            <a:off x="9094839" y="2900516"/>
            <a:ext cx="1002890" cy="528484"/>
          </a:xfrm>
          <a:prstGeom prst="trapezoid">
            <a:avLst>
              <a:gd name="adj" fmla="val 63139"/>
            </a:avLst>
          </a:prstGeom>
          <a:solidFill>
            <a:srgbClr val="00B0F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rapezoid 29">
            <a:extLst>
              <a:ext uri="{FF2B5EF4-FFF2-40B4-BE49-F238E27FC236}">
                <a16:creationId xmlns:a16="http://schemas.microsoft.com/office/drawing/2014/main" id="{B2542F30-11F5-B261-DBFE-6991BF56BF4A}"/>
              </a:ext>
            </a:extLst>
          </p:cNvPr>
          <p:cNvSpPr/>
          <p:nvPr/>
        </p:nvSpPr>
        <p:spPr>
          <a:xfrm>
            <a:off x="8922775" y="3460816"/>
            <a:ext cx="1347018" cy="574174"/>
          </a:xfrm>
          <a:prstGeom prst="trapezoid">
            <a:avLst>
              <a:gd name="adj" fmla="val 63139"/>
            </a:avLst>
          </a:prstGeom>
          <a:solidFill>
            <a:srgbClr val="00B0F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3884076-6B27-F538-AA20-55DB5BB4063F}"/>
              </a:ext>
            </a:extLst>
          </p:cNvPr>
          <p:cNvGrpSpPr/>
          <p:nvPr/>
        </p:nvGrpSpPr>
        <p:grpSpPr>
          <a:xfrm>
            <a:off x="8229600" y="5348747"/>
            <a:ext cx="3087330" cy="530433"/>
            <a:chOff x="6248867" y="744279"/>
            <a:chExt cx="3354245" cy="810753"/>
          </a:xfrm>
        </p:grpSpPr>
        <p:sp>
          <p:nvSpPr>
            <p:cNvPr id="32" name="Speech Bubble: Rectangle with Corners Rounded 31">
              <a:extLst>
                <a:ext uri="{FF2B5EF4-FFF2-40B4-BE49-F238E27FC236}">
                  <a16:creationId xmlns:a16="http://schemas.microsoft.com/office/drawing/2014/main" id="{A9FB365C-5082-8E57-469F-F83972412CA2}"/>
                </a:ext>
              </a:extLst>
            </p:cNvPr>
            <p:cNvSpPr/>
            <p:nvPr/>
          </p:nvSpPr>
          <p:spPr>
            <a:xfrm>
              <a:off x="6368901" y="744279"/>
              <a:ext cx="3234210" cy="810752"/>
            </a:xfrm>
            <a:prstGeom prst="wedgeRoundRectCallout">
              <a:avLst>
                <a:gd name="adj1" fmla="val -3281"/>
                <a:gd name="adj2" fmla="val -235144"/>
                <a:gd name="adj3" fmla="val 16667"/>
              </a:avLst>
            </a:prstGeom>
            <a:solidFill>
              <a:srgbClr val="E7F9FF"/>
            </a:solidFill>
            <a:ln w="28575">
              <a:solidFill>
                <a:srgbClr val="1E628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06C62DE-EE76-FCAD-A5B6-CC9A6E666203}"/>
                </a:ext>
              </a:extLst>
            </p:cNvPr>
            <p:cNvSpPr txBox="1"/>
            <p:nvPr/>
          </p:nvSpPr>
          <p:spPr>
            <a:xfrm>
              <a:off x="6248867" y="755304"/>
              <a:ext cx="3354245" cy="7997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Có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2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hình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tứ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giác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7B0D5E9-F731-72B8-BED3-1934F5E701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759" y="304121"/>
            <a:ext cx="1347333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6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3F54CD-5929-1317-F0AD-AAC4FA1675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l="34822" t="29841" r="14107" b="29206"/>
          <a:stretch/>
        </p:blipFill>
        <p:spPr>
          <a:xfrm>
            <a:off x="1061357" y="1769423"/>
            <a:ext cx="10069285" cy="454174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3B4E562-3D60-6268-A70C-F13BFDD4E862}"/>
              </a:ext>
            </a:extLst>
          </p:cNvPr>
          <p:cNvGrpSpPr/>
          <p:nvPr/>
        </p:nvGrpSpPr>
        <p:grpSpPr>
          <a:xfrm>
            <a:off x="1910110" y="531158"/>
            <a:ext cx="9220532" cy="1077219"/>
            <a:chOff x="2486529" y="908289"/>
            <a:chExt cx="4747663" cy="461386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BF3BF54-3158-44DB-DC54-AD8A92A7EBFC}"/>
                </a:ext>
              </a:extLst>
            </p:cNvPr>
            <p:cNvSpPr/>
            <p:nvPr/>
          </p:nvSpPr>
          <p:spPr>
            <a:xfrm>
              <a:off x="2486529" y="908289"/>
              <a:ext cx="4747663" cy="4613860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05BB371-4D14-DA3C-582C-26DF7634A994}"/>
                </a:ext>
              </a:extLst>
            </p:cNvPr>
            <p:cNvSpPr txBox="1"/>
            <p:nvPr/>
          </p:nvSpPr>
          <p:spPr>
            <a:xfrm>
              <a:off x="2577536" y="908293"/>
              <a:ext cx="4656656" cy="4613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Rô-bốt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,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Việt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và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Mai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chạy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qua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bãi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cỏ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theo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ba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đường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như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hình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vẽ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Arial" panose="020B0604020202020204" pitchFamily="34" charset="0"/>
                </a:rPr>
                <a:t>: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0C5B7BB-FBFC-6FC8-A866-7FC07DB12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690" y="265025"/>
            <a:ext cx="1347333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38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7F07D6-51CF-4515-4109-35DAD85C00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l="34822" t="29841" r="14107" b="29206"/>
          <a:stretch/>
        </p:blipFill>
        <p:spPr>
          <a:xfrm>
            <a:off x="4425858" y="1577669"/>
            <a:ext cx="7245112" cy="359700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5C2246D-9823-7676-F53B-3826DDF4825D}"/>
              </a:ext>
            </a:extLst>
          </p:cNvPr>
          <p:cNvGrpSpPr/>
          <p:nvPr/>
        </p:nvGrpSpPr>
        <p:grpSpPr>
          <a:xfrm>
            <a:off x="1733240" y="598040"/>
            <a:ext cx="6984730" cy="616945"/>
            <a:chOff x="4741705" y="2227778"/>
            <a:chExt cx="4990440" cy="123389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DE8817B-8CE6-122E-4E8E-88483A721CD6}"/>
                </a:ext>
              </a:extLst>
            </p:cNvPr>
            <p:cNvSpPr/>
            <p:nvPr/>
          </p:nvSpPr>
          <p:spPr>
            <a:xfrm>
              <a:off x="4741705" y="2292116"/>
              <a:ext cx="4990440" cy="1169552"/>
            </a:xfrm>
            <a:prstGeom prst="roundRect">
              <a:avLst/>
            </a:prstGeom>
            <a:solidFill>
              <a:srgbClr val="EDE2F6"/>
            </a:solidFill>
            <a:ln w="28575">
              <a:solidFill>
                <a:srgbClr val="AA72D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F908378-90C1-F508-FCD4-5530851FDB92}"/>
                </a:ext>
              </a:extLst>
            </p:cNvPr>
            <p:cNvSpPr txBox="1"/>
            <p:nvPr/>
          </p:nvSpPr>
          <p:spPr>
            <a:xfrm>
              <a:off x="4741706" y="2227778"/>
              <a:ext cx="4931048" cy="1169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a)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Đọc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tên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đường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chạy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của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mỗi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bạn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E69CDF2-6DC5-796C-2E3E-82510C0677E7}"/>
              </a:ext>
            </a:extLst>
          </p:cNvPr>
          <p:cNvGrpSpPr/>
          <p:nvPr/>
        </p:nvGrpSpPr>
        <p:grpSpPr>
          <a:xfrm>
            <a:off x="848060" y="1827050"/>
            <a:ext cx="3266742" cy="3025504"/>
            <a:chOff x="6248867" y="947378"/>
            <a:chExt cx="3497669" cy="3283826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292C92AD-24D3-FB15-06A5-32DDE319CF82}"/>
                </a:ext>
              </a:extLst>
            </p:cNvPr>
            <p:cNvSpPr/>
            <p:nvPr/>
          </p:nvSpPr>
          <p:spPr>
            <a:xfrm>
              <a:off x="6248867" y="947378"/>
              <a:ext cx="3497669" cy="3283826"/>
            </a:xfrm>
            <a:prstGeom prst="wedgeRoundRectCallout">
              <a:avLst>
                <a:gd name="adj1" fmla="val 47609"/>
                <a:gd name="adj2" fmla="val 33208"/>
                <a:gd name="adj3" fmla="val 16667"/>
              </a:avLst>
            </a:prstGeom>
            <a:solidFill>
              <a:srgbClr val="E7F9FF"/>
            </a:solidFill>
            <a:ln w="28575">
              <a:solidFill>
                <a:srgbClr val="1E628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A54F335-563C-1272-C720-3EB61412FCF5}"/>
                </a:ext>
              </a:extLst>
            </p:cNvPr>
            <p:cNvSpPr txBox="1"/>
            <p:nvPr/>
          </p:nvSpPr>
          <p:spPr>
            <a:xfrm>
              <a:off x="6539502" y="1005367"/>
              <a:ext cx="291639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Đường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chạy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của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mỗi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bạn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là</a:t>
              </a:r>
              <a:r>
                <a:rPr lang="en-US" sz="28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: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2751930-FD75-F59E-216D-2CAE751EFD78}"/>
              </a:ext>
            </a:extLst>
          </p:cNvPr>
          <p:cNvSpPr txBox="1"/>
          <p:nvPr/>
        </p:nvSpPr>
        <p:spPr>
          <a:xfrm>
            <a:off x="1089415" y="2839146"/>
            <a:ext cx="2214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Rô-bốt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</a:rPr>
              <a:t>: AB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C09939-493B-FC6D-D6E3-4C0D23EBA651}"/>
              </a:ext>
            </a:extLst>
          </p:cNvPr>
          <p:cNvSpPr txBox="1"/>
          <p:nvPr/>
        </p:nvSpPr>
        <p:spPr>
          <a:xfrm>
            <a:off x="1089415" y="3479237"/>
            <a:ext cx="2214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Việt</a:t>
            </a: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</a:rPr>
              <a:t>: CDEG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43D2BD-210A-1A13-8211-EA096BEBFFD4}"/>
              </a:ext>
            </a:extLst>
          </p:cNvPr>
          <p:cNvSpPr txBox="1"/>
          <p:nvPr/>
        </p:nvSpPr>
        <p:spPr>
          <a:xfrm>
            <a:off x="1119506" y="4067182"/>
            <a:ext cx="2214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C00000"/>
                </a:solidFill>
                <a:latin typeface="Cambria" panose="02040503050406030204" pitchFamily="18" charset="0"/>
              </a:rPr>
              <a:t>Mai: HIK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9E513DB-DB29-DDB3-B5D9-CB136CB22A1C}"/>
              </a:ext>
            </a:extLst>
          </p:cNvPr>
          <p:cNvGrpSpPr/>
          <p:nvPr/>
        </p:nvGrpSpPr>
        <p:grpSpPr>
          <a:xfrm>
            <a:off x="3704536" y="5350986"/>
            <a:ext cx="1521069" cy="594621"/>
            <a:chOff x="6466306" y="1465055"/>
            <a:chExt cx="2916397" cy="1450415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7CD87268-19D8-3575-1827-0B5C51754341}"/>
                </a:ext>
              </a:extLst>
            </p:cNvPr>
            <p:cNvSpPr/>
            <p:nvPr/>
          </p:nvSpPr>
          <p:spPr>
            <a:xfrm>
              <a:off x="6526324" y="1519450"/>
              <a:ext cx="2796363" cy="1396020"/>
            </a:xfrm>
            <a:prstGeom prst="wedgeRoundRectCallout">
              <a:avLst>
                <a:gd name="adj1" fmla="val 17686"/>
                <a:gd name="adj2" fmla="val -95357"/>
                <a:gd name="adj3" fmla="val 16667"/>
              </a:avLst>
            </a:prstGeom>
            <a:solidFill>
              <a:srgbClr val="E7F9FF"/>
            </a:solidFill>
            <a:ln w="28575">
              <a:solidFill>
                <a:srgbClr val="1E628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C68E494-4F37-C4DD-2D3F-D76E227EB17A}"/>
                </a:ext>
              </a:extLst>
            </p:cNvPr>
            <p:cNvSpPr txBox="1"/>
            <p:nvPr/>
          </p:nvSpPr>
          <p:spPr>
            <a:xfrm>
              <a:off x="6466306" y="1465055"/>
              <a:ext cx="2916397" cy="1276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Rô-bốt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7203638-E06E-E0D8-6DD2-A003DC5DD59B}"/>
              </a:ext>
            </a:extLst>
          </p:cNvPr>
          <p:cNvGrpSpPr/>
          <p:nvPr/>
        </p:nvGrpSpPr>
        <p:grpSpPr>
          <a:xfrm>
            <a:off x="6237165" y="5375293"/>
            <a:ext cx="1091656" cy="594621"/>
            <a:chOff x="6466306" y="1465055"/>
            <a:chExt cx="2916397" cy="145041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2A53F2B2-037B-196A-A4D9-38C4B32767B8}"/>
                </a:ext>
              </a:extLst>
            </p:cNvPr>
            <p:cNvSpPr/>
            <p:nvPr/>
          </p:nvSpPr>
          <p:spPr>
            <a:xfrm>
              <a:off x="6526324" y="1519450"/>
              <a:ext cx="2796363" cy="1396020"/>
            </a:xfrm>
            <a:prstGeom prst="wedgeRoundRectCallout">
              <a:avLst>
                <a:gd name="adj1" fmla="val -12237"/>
                <a:gd name="adj2" fmla="val -104435"/>
                <a:gd name="adj3" fmla="val 16667"/>
              </a:avLst>
            </a:prstGeom>
            <a:solidFill>
              <a:srgbClr val="E7F9FF"/>
            </a:solidFill>
            <a:ln w="28575">
              <a:solidFill>
                <a:srgbClr val="1E628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424E6C1-56AA-0978-E9D0-B8929A408210}"/>
                </a:ext>
              </a:extLst>
            </p:cNvPr>
            <p:cNvSpPr txBox="1"/>
            <p:nvPr/>
          </p:nvSpPr>
          <p:spPr>
            <a:xfrm>
              <a:off x="6466306" y="1465055"/>
              <a:ext cx="2916397" cy="1276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Việt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D22F890-EBD8-788F-43B1-B97768101CDA}"/>
              </a:ext>
            </a:extLst>
          </p:cNvPr>
          <p:cNvGrpSpPr/>
          <p:nvPr/>
        </p:nvGrpSpPr>
        <p:grpSpPr>
          <a:xfrm>
            <a:off x="9759712" y="5371436"/>
            <a:ext cx="1169816" cy="574171"/>
            <a:chOff x="6526324" y="1514937"/>
            <a:chExt cx="2996580" cy="1400533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E47AF05F-07AD-AF48-8AC1-EAA911A664DC}"/>
                </a:ext>
              </a:extLst>
            </p:cNvPr>
            <p:cNvSpPr/>
            <p:nvPr/>
          </p:nvSpPr>
          <p:spPr>
            <a:xfrm>
              <a:off x="6526324" y="1519450"/>
              <a:ext cx="2796363" cy="1396020"/>
            </a:xfrm>
            <a:prstGeom prst="wedgeRoundRectCallout">
              <a:avLst>
                <a:gd name="adj1" fmla="val 17686"/>
                <a:gd name="adj2" fmla="val -95357"/>
                <a:gd name="adj3" fmla="val 16667"/>
              </a:avLst>
            </a:prstGeom>
            <a:solidFill>
              <a:srgbClr val="E7F9FF"/>
            </a:solidFill>
            <a:ln w="28575">
              <a:solidFill>
                <a:srgbClr val="1E628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197C6C3-6528-1114-9632-4B84C3F01A67}"/>
                </a:ext>
              </a:extLst>
            </p:cNvPr>
            <p:cNvSpPr txBox="1"/>
            <p:nvPr/>
          </p:nvSpPr>
          <p:spPr>
            <a:xfrm>
              <a:off x="6606507" y="1514937"/>
              <a:ext cx="2916397" cy="1276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Mai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165FC21B-7943-F254-2412-4A7F421A6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304" y="243336"/>
            <a:ext cx="1347333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5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7F07D6-51CF-4515-4109-35DAD85C00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l="34822" t="29841" r="14107" b="29206"/>
          <a:stretch/>
        </p:blipFill>
        <p:spPr>
          <a:xfrm>
            <a:off x="4824814" y="1604288"/>
            <a:ext cx="6940342" cy="344569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5C2246D-9823-7676-F53B-3826DDF4825D}"/>
              </a:ext>
            </a:extLst>
          </p:cNvPr>
          <p:cNvGrpSpPr/>
          <p:nvPr/>
        </p:nvGrpSpPr>
        <p:grpSpPr>
          <a:xfrm>
            <a:off x="1733240" y="598040"/>
            <a:ext cx="9509724" cy="616945"/>
            <a:chOff x="4741705" y="2227778"/>
            <a:chExt cx="4990440" cy="123389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DE8817B-8CE6-122E-4E8E-88483A721CD6}"/>
                </a:ext>
              </a:extLst>
            </p:cNvPr>
            <p:cNvSpPr/>
            <p:nvPr/>
          </p:nvSpPr>
          <p:spPr>
            <a:xfrm>
              <a:off x="4741705" y="2292116"/>
              <a:ext cx="4990440" cy="1169552"/>
            </a:xfrm>
            <a:prstGeom prst="roundRect">
              <a:avLst/>
            </a:prstGeom>
            <a:solidFill>
              <a:srgbClr val="EDE2F6"/>
            </a:solidFill>
            <a:ln w="28575">
              <a:solidFill>
                <a:srgbClr val="AA72D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F908378-90C1-F508-FCD4-5530851FDB92}"/>
                </a:ext>
              </a:extLst>
            </p:cNvPr>
            <p:cNvSpPr txBox="1"/>
            <p:nvPr/>
          </p:nvSpPr>
          <p:spPr>
            <a:xfrm>
              <a:off x="4741706" y="2227778"/>
              <a:ext cx="4931048" cy="1169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b)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Bạn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nào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chạy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qua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bãi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cỏ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theo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đường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gấp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khúc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E69CDF2-6DC5-796C-2E3E-82510C0677E7}"/>
              </a:ext>
            </a:extLst>
          </p:cNvPr>
          <p:cNvGrpSpPr/>
          <p:nvPr/>
        </p:nvGrpSpPr>
        <p:grpSpPr>
          <a:xfrm>
            <a:off x="629336" y="2018927"/>
            <a:ext cx="4195478" cy="1981573"/>
            <a:chOff x="6248867" y="947378"/>
            <a:chExt cx="3996311" cy="2513297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292C92AD-24D3-FB15-06A5-32DDE319CF82}"/>
                </a:ext>
              </a:extLst>
            </p:cNvPr>
            <p:cNvSpPr/>
            <p:nvPr/>
          </p:nvSpPr>
          <p:spPr>
            <a:xfrm>
              <a:off x="6248867" y="947378"/>
              <a:ext cx="3996311" cy="2513297"/>
            </a:xfrm>
            <a:prstGeom prst="wedgeRoundRectCallout">
              <a:avLst>
                <a:gd name="adj1" fmla="val 47609"/>
                <a:gd name="adj2" fmla="val 33208"/>
                <a:gd name="adj3" fmla="val 16667"/>
              </a:avLst>
            </a:prstGeom>
            <a:solidFill>
              <a:srgbClr val="E7F9FF"/>
            </a:solidFill>
            <a:ln w="28575">
              <a:solidFill>
                <a:srgbClr val="1E628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A54F335-563C-1272-C720-3EB61412FCF5}"/>
                </a:ext>
              </a:extLst>
            </p:cNvPr>
            <p:cNvSpPr txBox="1"/>
            <p:nvPr/>
          </p:nvSpPr>
          <p:spPr>
            <a:xfrm>
              <a:off x="6302924" y="1024375"/>
              <a:ext cx="3942254" cy="1210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Bạn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chạy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qua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bãi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cỏ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theo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đường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gấp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khúc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là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: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3C09939-493B-FC6D-D6E3-4C0D23EBA651}"/>
              </a:ext>
            </a:extLst>
          </p:cNvPr>
          <p:cNvSpPr txBox="1"/>
          <p:nvPr/>
        </p:nvSpPr>
        <p:spPr>
          <a:xfrm>
            <a:off x="1328831" y="3127090"/>
            <a:ext cx="3014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Việt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rPr>
              <a:t> Mai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7203638-E06E-E0D8-6DD2-A003DC5DD59B}"/>
              </a:ext>
            </a:extLst>
          </p:cNvPr>
          <p:cNvGrpSpPr/>
          <p:nvPr/>
        </p:nvGrpSpPr>
        <p:grpSpPr>
          <a:xfrm>
            <a:off x="6237165" y="5375293"/>
            <a:ext cx="1091656" cy="594621"/>
            <a:chOff x="6466306" y="1465055"/>
            <a:chExt cx="2916397" cy="145041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2A53F2B2-037B-196A-A4D9-38C4B32767B8}"/>
                </a:ext>
              </a:extLst>
            </p:cNvPr>
            <p:cNvSpPr/>
            <p:nvPr/>
          </p:nvSpPr>
          <p:spPr>
            <a:xfrm>
              <a:off x="6526324" y="1519450"/>
              <a:ext cx="2796363" cy="1396020"/>
            </a:xfrm>
            <a:prstGeom prst="wedgeRoundRectCallout">
              <a:avLst>
                <a:gd name="adj1" fmla="val -12237"/>
                <a:gd name="adj2" fmla="val -104435"/>
                <a:gd name="adj3" fmla="val 16667"/>
              </a:avLst>
            </a:prstGeom>
            <a:solidFill>
              <a:srgbClr val="E7F9FF"/>
            </a:solidFill>
            <a:ln w="28575">
              <a:solidFill>
                <a:srgbClr val="1E628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424E6C1-56AA-0978-E9D0-B8929A408210}"/>
                </a:ext>
              </a:extLst>
            </p:cNvPr>
            <p:cNvSpPr txBox="1"/>
            <p:nvPr/>
          </p:nvSpPr>
          <p:spPr>
            <a:xfrm>
              <a:off x="6466306" y="1465055"/>
              <a:ext cx="2916397" cy="1276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Việt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D22F890-EBD8-788F-43B1-B97768101CDA}"/>
              </a:ext>
            </a:extLst>
          </p:cNvPr>
          <p:cNvGrpSpPr/>
          <p:nvPr/>
        </p:nvGrpSpPr>
        <p:grpSpPr>
          <a:xfrm>
            <a:off x="9759712" y="5371436"/>
            <a:ext cx="1169816" cy="574171"/>
            <a:chOff x="6526324" y="1514937"/>
            <a:chExt cx="2996580" cy="1400533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E47AF05F-07AD-AF48-8AC1-EAA911A664DC}"/>
                </a:ext>
              </a:extLst>
            </p:cNvPr>
            <p:cNvSpPr/>
            <p:nvPr/>
          </p:nvSpPr>
          <p:spPr>
            <a:xfrm>
              <a:off x="6526324" y="1519450"/>
              <a:ext cx="2796363" cy="1396020"/>
            </a:xfrm>
            <a:prstGeom prst="wedgeRoundRectCallout">
              <a:avLst>
                <a:gd name="adj1" fmla="val 17686"/>
                <a:gd name="adj2" fmla="val -95357"/>
                <a:gd name="adj3" fmla="val 16667"/>
              </a:avLst>
            </a:prstGeom>
            <a:solidFill>
              <a:srgbClr val="E7F9FF"/>
            </a:solidFill>
            <a:ln w="28575">
              <a:solidFill>
                <a:srgbClr val="1E628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197C6C3-6528-1114-9632-4B84C3F01A67}"/>
                </a:ext>
              </a:extLst>
            </p:cNvPr>
            <p:cNvSpPr txBox="1"/>
            <p:nvPr/>
          </p:nvSpPr>
          <p:spPr>
            <a:xfrm>
              <a:off x="6606507" y="1514937"/>
              <a:ext cx="2916397" cy="1276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Mai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B95932B-E714-E6B9-E390-9E85DC629459}"/>
              </a:ext>
            </a:extLst>
          </p:cNvPr>
          <p:cNvGrpSpPr/>
          <p:nvPr/>
        </p:nvGrpSpPr>
        <p:grpSpPr>
          <a:xfrm>
            <a:off x="6816436" y="2018927"/>
            <a:ext cx="1361209" cy="2563464"/>
            <a:chOff x="6816436" y="2018927"/>
            <a:chExt cx="1361209" cy="2563464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B8653F0-CC7A-D047-ECD3-D91BC49DF2B6}"/>
                </a:ext>
              </a:extLst>
            </p:cNvPr>
            <p:cNvCxnSpPr/>
            <p:nvPr/>
          </p:nvCxnSpPr>
          <p:spPr>
            <a:xfrm flipV="1">
              <a:off x="7306356" y="3917373"/>
              <a:ext cx="871289" cy="66501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CEBDCB6-1053-A0B6-4873-9DA5FE4CB2A6}"/>
                </a:ext>
              </a:extLst>
            </p:cNvPr>
            <p:cNvCxnSpPr/>
            <p:nvPr/>
          </p:nvCxnSpPr>
          <p:spPr>
            <a:xfrm flipH="1" flipV="1">
              <a:off x="6837218" y="3033741"/>
              <a:ext cx="1340427" cy="88363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4083836-29BE-2A59-5C89-E974BC28617D}"/>
                </a:ext>
              </a:extLst>
            </p:cNvPr>
            <p:cNvCxnSpPr/>
            <p:nvPr/>
          </p:nvCxnSpPr>
          <p:spPr>
            <a:xfrm flipV="1">
              <a:off x="6816436" y="2018927"/>
              <a:ext cx="415637" cy="101481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EA4AE0C-0CCA-C944-F136-EA312FB05BAD}"/>
              </a:ext>
            </a:extLst>
          </p:cNvPr>
          <p:cNvGrpSpPr/>
          <p:nvPr/>
        </p:nvGrpSpPr>
        <p:grpSpPr>
          <a:xfrm>
            <a:off x="9133608" y="2079634"/>
            <a:ext cx="1309255" cy="2502757"/>
            <a:chOff x="9133608" y="2079634"/>
            <a:chExt cx="1309255" cy="2502757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6C97F4D-7C35-0407-517B-47A72347C5F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33608" y="3801979"/>
              <a:ext cx="904010" cy="78041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16E3CE3-B376-E877-2829-48FB3EFAB6E4}"/>
                </a:ext>
              </a:extLst>
            </p:cNvPr>
            <p:cNvCxnSpPr/>
            <p:nvPr/>
          </p:nvCxnSpPr>
          <p:spPr>
            <a:xfrm flipV="1">
              <a:off x="9133608" y="2079634"/>
              <a:ext cx="1309255" cy="175534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57E013D7-6847-B55E-D6B7-40C1F5955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173" y="247426"/>
            <a:ext cx="1347333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6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7F07D6-51CF-4515-4109-35DAD85C00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rcRect l="34822" t="29841" r="14107" b="29206"/>
          <a:stretch/>
        </p:blipFill>
        <p:spPr>
          <a:xfrm>
            <a:off x="4685384" y="2392493"/>
            <a:ext cx="6940342" cy="3445694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5C2246D-9823-7676-F53B-3826DDF4825D}"/>
              </a:ext>
            </a:extLst>
          </p:cNvPr>
          <p:cNvGrpSpPr/>
          <p:nvPr/>
        </p:nvGrpSpPr>
        <p:grpSpPr>
          <a:xfrm>
            <a:off x="1676654" y="598040"/>
            <a:ext cx="9537885" cy="1129435"/>
            <a:chOff x="4712010" y="2227778"/>
            <a:chExt cx="5005218" cy="225887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DE8817B-8CE6-122E-4E8E-88483A721CD6}"/>
                </a:ext>
              </a:extLst>
            </p:cNvPr>
            <p:cNvSpPr/>
            <p:nvPr/>
          </p:nvSpPr>
          <p:spPr>
            <a:xfrm>
              <a:off x="4712010" y="2299070"/>
              <a:ext cx="5005218" cy="2187578"/>
            </a:xfrm>
            <a:prstGeom prst="roundRect">
              <a:avLst/>
            </a:prstGeom>
            <a:solidFill>
              <a:srgbClr val="EDE2F6"/>
            </a:solidFill>
            <a:ln w="28575">
              <a:solidFill>
                <a:srgbClr val="AA72D4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F908378-90C1-F508-FCD4-5530851FDB92}"/>
                </a:ext>
              </a:extLst>
            </p:cNvPr>
            <p:cNvSpPr txBox="1"/>
            <p:nvPr/>
          </p:nvSpPr>
          <p:spPr>
            <a:xfrm>
              <a:off x="4741706" y="2227778"/>
              <a:ext cx="4931048" cy="21544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c)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Đường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chạy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của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nào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gồm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hai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đoạn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thẳng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Đường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chạy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của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nào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gồm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đoạn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thẳng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E69CDF2-6DC5-796C-2E3E-82510C0677E7}"/>
              </a:ext>
            </a:extLst>
          </p:cNvPr>
          <p:cNvGrpSpPr/>
          <p:nvPr/>
        </p:nvGrpSpPr>
        <p:grpSpPr>
          <a:xfrm>
            <a:off x="489906" y="2076433"/>
            <a:ext cx="4195478" cy="1260301"/>
            <a:chOff x="6248867" y="947378"/>
            <a:chExt cx="3996311" cy="1598483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292C92AD-24D3-FB15-06A5-32DDE319CF82}"/>
                </a:ext>
              </a:extLst>
            </p:cNvPr>
            <p:cNvSpPr/>
            <p:nvPr/>
          </p:nvSpPr>
          <p:spPr>
            <a:xfrm>
              <a:off x="6248867" y="947378"/>
              <a:ext cx="3996311" cy="1598483"/>
            </a:xfrm>
            <a:prstGeom prst="wedgeRoundRectCallout">
              <a:avLst>
                <a:gd name="adj1" fmla="val 47609"/>
                <a:gd name="adj2" fmla="val 33208"/>
                <a:gd name="adj3" fmla="val 16667"/>
              </a:avLst>
            </a:prstGeom>
            <a:solidFill>
              <a:srgbClr val="E7F9FF"/>
            </a:solidFill>
            <a:ln w="28575">
              <a:solidFill>
                <a:srgbClr val="1E628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A54F335-563C-1272-C720-3EB61412FCF5}"/>
                </a:ext>
              </a:extLst>
            </p:cNvPr>
            <p:cNvSpPr txBox="1"/>
            <p:nvPr/>
          </p:nvSpPr>
          <p:spPr>
            <a:xfrm>
              <a:off x="6302924" y="1024375"/>
              <a:ext cx="3942254" cy="1366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Đường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chạy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của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Mai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gồm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2 </a:t>
              </a:r>
              <a:r>
                <a:rPr lang="en-US" sz="3200" b="1" dirty="0" err="1">
                  <a:solidFill>
                    <a:srgbClr val="C00000"/>
                  </a:solidFill>
                  <a:latin typeface="Cambria" panose="02040503050406030204" pitchFamily="18" charset="0"/>
                </a:rPr>
                <a:t>đoạn</a:t>
              </a:r>
              <a:r>
                <a:rPr lang="en-US" sz="32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Cambria" panose="02040503050406030204" pitchFamily="18" charset="0"/>
                </a:rPr>
                <a:t>thẳng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7203638-E06E-E0D8-6DD2-A003DC5DD59B}"/>
              </a:ext>
            </a:extLst>
          </p:cNvPr>
          <p:cNvGrpSpPr/>
          <p:nvPr/>
        </p:nvGrpSpPr>
        <p:grpSpPr>
          <a:xfrm>
            <a:off x="5562437" y="5790668"/>
            <a:ext cx="1114569" cy="523220"/>
            <a:chOff x="6466306" y="1465055"/>
            <a:chExt cx="2977610" cy="1276252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2A53F2B2-037B-196A-A4D9-38C4B32767B8}"/>
                </a:ext>
              </a:extLst>
            </p:cNvPr>
            <p:cNvSpPr/>
            <p:nvPr/>
          </p:nvSpPr>
          <p:spPr>
            <a:xfrm>
              <a:off x="6647554" y="1519450"/>
              <a:ext cx="2796362" cy="1221857"/>
            </a:xfrm>
            <a:prstGeom prst="wedgeRoundRectCallout">
              <a:avLst>
                <a:gd name="adj1" fmla="val 34956"/>
                <a:gd name="adj2" fmla="val -89747"/>
                <a:gd name="adj3" fmla="val 16667"/>
              </a:avLst>
            </a:prstGeom>
            <a:solidFill>
              <a:srgbClr val="E7F9FF"/>
            </a:solidFill>
            <a:ln w="28575">
              <a:solidFill>
                <a:srgbClr val="1E628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424E6C1-56AA-0978-E9D0-B8929A408210}"/>
                </a:ext>
              </a:extLst>
            </p:cNvPr>
            <p:cNvSpPr txBox="1"/>
            <p:nvPr/>
          </p:nvSpPr>
          <p:spPr>
            <a:xfrm>
              <a:off x="6466306" y="1465055"/>
              <a:ext cx="2916397" cy="1276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Việt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D22F890-EBD8-788F-43B1-B97768101CDA}"/>
              </a:ext>
            </a:extLst>
          </p:cNvPr>
          <p:cNvGrpSpPr/>
          <p:nvPr/>
        </p:nvGrpSpPr>
        <p:grpSpPr>
          <a:xfrm>
            <a:off x="9344582" y="5790668"/>
            <a:ext cx="1138514" cy="523220"/>
            <a:chOff x="6606507" y="1514937"/>
            <a:chExt cx="2916397" cy="1276252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E47AF05F-07AD-AF48-8AC1-EAA911A664DC}"/>
                </a:ext>
              </a:extLst>
            </p:cNvPr>
            <p:cNvSpPr/>
            <p:nvPr/>
          </p:nvSpPr>
          <p:spPr>
            <a:xfrm>
              <a:off x="6900392" y="1519450"/>
              <a:ext cx="2422296" cy="1136048"/>
            </a:xfrm>
            <a:prstGeom prst="wedgeRoundRectCallout">
              <a:avLst>
                <a:gd name="adj1" fmla="val 33247"/>
                <a:gd name="adj2" fmla="val -95357"/>
                <a:gd name="adj3" fmla="val 16667"/>
              </a:avLst>
            </a:prstGeom>
            <a:solidFill>
              <a:srgbClr val="E7F9FF"/>
            </a:solidFill>
            <a:ln w="28575">
              <a:solidFill>
                <a:srgbClr val="1E628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197C6C3-6528-1114-9632-4B84C3F01A67}"/>
                </a:ext>
              </a:extLst>
            </p:cNvPr>
            <p:cNvSpPr txBox="1"/>
            <p:nvPr/>
          </p:nvSpPr>
          <p:spPr>
            <a:xfrm>
              <a:off x="6606507" y="1514937"/>
              <a:ext cx="2916397" cy="1276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Mai</a:t>
              </a:r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B8653F0-CC7A-D047-ECD3-D91BC49DF2B6}"/>
              </a:ext>
            </a:extLst>
          </p:cNvPr>
          <p:cNvCxnSpPr/>
          <p:nvPr/>
        </p:nvCxnSpPr>
        <p:spPr>
          <a:xfrm flipV="1">
            <a:off x="7166926" y="4705578"/>
            <a:ext cx="871289" cy="66501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CEBDCB6-1053-A0B6-4873-9DA5FE4CB2A6}"/>
              </a:ext>
            </a:extLst>
          </p:cNvPr>
          <p:cNvCxnSpPr/>
          <p:nvPr/>
        </p:nvCxnSpPr>
        <p:spPr>
          <a:xfrm flipH="1" flipV="1">
            <a:off x="6697788" y="3821946"/>
            <a:ext cx="1340427" cy="88363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4083836-29BE-2A59-5C89-E974BC28617D}"/>
              </a:ext>
            </a:extLst>
          </p:cNvPr>
          <p:cNvCxnSpPr/>
          <p:nvPr/>
        </p:nvCxnSpPr>
        <p:spPr>
          <a:xfrm flipV="1">
            <a:off x="6677006" y="2807132"/>
            <a:ext cx="415637" cy="101481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6C97F4D-7C35-0407-517B-47A72347C5F3}"/>
              </a:ext>
            </a:extLst>
          </p:cNvPr>
          <p:cNvCxnSpPr>
            <a:cxnSpLocks/>
          </p:cNvCxnSpPr>
          <p:nvPr/>
        </p:nvCxnSpPr>
        <p:spPr>
          <a:xfrm flipH="1" flipV="1">
            <a:off x="8994178" y="4590184"/>
            <a:ext cx="904010" cy="78041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16E3CE3-B376-E877-2829-48FB3EFAB6E4}"/>
              </a:ext>
            </a:extLst>
          </p:cNvPr>
          <p:cNvCxnSpPr/>
          <p:nvPr/>
        </p:nvCxnSpPr>
        <p:spPr>
          <a:xfrm flipV="1">
            <a:off x="8994178" y="2867839"/>
            <a:ext cx="1309255" cy="17553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7AB699D-83BA-6FDE-AB6F-7C2D5F3CAE9A}"/>
              </a:ext>
            </a:extLst>
          </p:cNvPr>
          <p:cNvGrpSpPr/>
          <p:nvPr/>
        </p:nvGrpSpPr>
        <p:grpSpPr>
          <a:xfrm>
            <a:off x="485786" y="3633611"/>
            <a:ext cx="4195478" cy="1260301"/>
            <a:chOff x="6248867" y="947378"/>
            <a:chExt cx="3996311" cy="1598483"/>
          </a:xfrm>
        </p:grpSpPr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F46CE7DD-5089-7698-57BF-CF01110FBF76}"/>
                </a:ext>
              </a:extLst>
            </p:cNvPr>
            <p:cNvSpPr/>
            <p:nvPr/>
          </p:nvSpPr>
          <p:spPr>
            <a:xfrm>
              <a:off x="6248867" y="947378"/>
              <a:ext cx="3996311" cy="1598483"/>
            </a:xfrm>
            <a:prstGeom prst="wedgeRoundRectCallout">
              <a:avLst>
                <a:gd name="adj1" fmla="val 47609"/>
                <a:gd name="adj2" fmla="val 33208"/>
                <a:gd name="adj3" fmla="val 16667"/>
              </a:avLst>
            </a:prstGeom>
            <a:solidFill>
              <a:srgbClr val="E7F9FF"/>
            </a:solidFill>
            <a:ln w="28575">
              <a:solidFill>
                <a:srgbClr val="1E6284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09DD331-2441-64B9-CF34-10714BB6E368}"/>
                </a:ext>
              </a:extLst>
            </p:cNvPr>
            <p:cNvSpPr txBox="1"/>
            <p:nvPr/>
          </p:nvSpPr>
          <p:spPr>
            <a:xfrm>
              <a:off x="6302924" y="1024375"/>
              <a:ext cx="3942254" cy="1366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Đường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chạy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của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Việt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prstClr val="black"/>
                  </a:solidFill>
                  <a:latin typeface="Cambria" panose="02040503050406030204" pitchFamily="18" charset="0"/>
                </a:rPr>
                <a:t>gồm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3 </a:t>
              </a:r>
              <a:r>
                <a:rPr lang="en-US" sz="3200" b="1" dirty="0" err="1">
                  <a:solidFill>
                    <a:srgbClr val="C00000"/>
                  </a:solidFill>
                  <a:latin typeface="Cambria" panose="02040503050406030204" pitchFamily="18" charset="0"/>
                </a:rPr>
                <a:t>đoạn</a:t>
              </a:r>
              <a:r>
                <a:rPr lang="en-US" sz="3200" b="1" dirty="0">
                  <a:solidFill>
                    <a:srgbClr val="C00000"/>
                  </a:solidFill>
                  <a:latin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Cambria" panose="02040503050406030204" pitchFamily="18" charset="0"/>
                </a:rPr>
                <a:t>thẳng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F9E95DD-D453-322B-4776-7F683858A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665" y="327416"/>
            <a:ext cx="1347333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24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331</Words>
  <Application>Microsoft Office PowerPoint</Application>
  <PresentationFormat>Widescreen</PresentationFormat>
  <Paragraphs>53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等线</vt:lpstr>
      <vt:lpstr>等线 Light</vt:lpstr>
      <vt:lpstr>#9Slide07 HoneyCream</vt:lpstr>
      <vt:lpstr>Arial</vt:lpstr>
      <vt:lpstr>Calibri</vt:lpstr>
      <vt:lpstr>Calibri Light</vt:lpstr>
      <vt:lpstr>Cambria</vt:lpstr>
      <vt:lpstr>SVN-Newton</vt:lpstr>
      <vt:lpstr>SVN-Ready</vt:lpstr>
      <vt:lpstr>Times New Roman</vt:lpstr>
      <vt:lpstr>Office Theme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HA THU</cp:lastModifiedBy>
  <cp:revision>7</cp:revision>
  <dcterms:created xsi:type="dcterms:W3CDTF">2022-12-07T09:17:08Z</dcterms:created>
  <dcterms:modified xsi:type="dcterms:W3CDTF">2025-05-26T03:09:56Z</dcterms:modified>
</cp:coreProperties>
</file>