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ags/tag1.xml" ContentType="application/vnd.openxmlformats-officedocument.presentationml.tags+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8" r:id="rId2"/>
    <p:sldMasterId id="2147483690" r:id="rId3"/>
    <p:sldMasterId id="2147483702" r:id="rId4"/>
  </p:sldMasterIdLst>
  <p:notesMasterIdLst>
    <p:notesMasterId r:id="rId31"/>
  </p:notesMasterIdLst>
  <p:sldIdLst>
    <p:sldId id="256" r:id="rId5"/>
    <p:sldId id="519" r:id="rId6"/>
    <p:sldId id="257" r:id="rId7"/>
    <p:sldId id="258" r:id="rId8"/>
    <p:sldId id="259" r:id="rId9"/>
    <p:sldId id="260" r:id="rId10"/>
    <p:sldId id="261" r:id="rId11"/>
    <p:sldId id="264" r:id="rId12"/>
    <p:sldId id="515" r:id="rId13"/>
    <p:sldId id="267" r:id="rId14"/>
    <p:sldId id="268" r:id="rId15"/>
    <p:sldId id="2007577098" r:id="rId16"/>
    <p:sldId id="2007577096" r:id="rId17"/>
    <p:sldId id="518" r:id="rId18"/>
    <p:sldId id="270" r:id="rId19"/>
    <p:sldId id="301" r:id="rId20"/>
    <p:sldId id="2007577097" r:id="rId21"/>
    <p:sldId id="302" r:id="rId22"/>
    <p:sldId id="517" r:id="rId23"/>
    <p:sldId id="520" r:id="rId24"/>
    <p:sldId id="516" r:id="rId25"/>
    <p:sldId id="521" r:id="rId26"/>
    <p:sldId id="522" r:id="rId27"/>
    <p:sldId id="524" r:id="rId28"/>
    <p:sldId id="523" r:id="rId29"/>
    <p:sldId id="525"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FF"/>
    <a:srgbClr val="FFE5FF"/>
    <a:srgbClr val="FF99CC"/>
    <a:srgbClr val="E6CD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817" autoAdjust="0"/>
    <p:restoredTop sz="94660"/>
  </p:normalViewPr>
  <p:slideViewPr>
    <p:cSldViewPr snapToGrid="0">
      <p:cViewPr varScale="1">
        <p:scale>
          <a:sx n="85" d="100"/>
          <a:sy n="85" d="100"/>
        </p:scale>
        <p:origin x="590" y="8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ableStyles" Target="tableStyles.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5C7C870-01CD-44BE-B8B4-B3FCA5C58FD9}" type="datetimeFigureOut">
              <a:rPr lang="en-US" smtClean="0"/>
              <a:t>12/5/2021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9EFD831-A322-40CE-9411-6E8D2E6C1938}" type="slidenum">
              <a:rPr lang="en-US" smtClean="0"/>
              <a:t>‹#›</a:t>
            </a:fld>
            <a:endParaRPr lang="en-US"/>
          </a:p>
        </p:txBody>
      </p:sp>
    </p:spTree>
    <p:extLst>
      <p:ext uri="{BB962C8B-B14F-4D97-AF65-F5344CB8AC3E}">
        <p14:creationId xmlns:p14="http://schemas.microsoft.com/office/powerpoint/2010/main" val="25439987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a:sym typeface="+mn-ea"/>
              </a:rPr>
              <a:t>Thiết kế bởi: Hương Thảo - tranthao121006@gmail.com</a:t>
            </a:r>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a:sym typeface="+mn-ea"/>
              </a:rPr>
              <a:t>Thiết kế bởi: Hương Thảo - tranthao121006@gmail.com</a:t>
            </a:r>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sym typeface="+mn-ea"/>
              </a:rPr>
              <a:t>Thiết kế bởi: Hương Thảo - tranthao121006@gmail.com</a:t>
            </a:r>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97F697-5284-4A62-9B07-370CE14EBE5B}"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sym typeface="+mn-ea"/>
              </a:rPr>
              <a:t>Thiết kế bởi: Hương Thảo - tranthao121006@gmail.com</a:t>
            </a:r>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97F697-5284-4A62-9B07-370CE14EBE5B}"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5043578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AC6D98-046A-405E-9FCB-494EC8D89F4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2827632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sym typeface="+mn-ea"/>
              </a:rPr>
              <a:t>Thiết kế bởi: Hương Thảo - tranthao121006@gmail.com</a:t>
            </a:r>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97F697-5284-4A62-9B07-370CE14EBE5B}"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0090312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sym typeface="+mn-ea"/>
              </a:rPr>
              <a:t>Thiết kế bởi: Hương Thảo - tranthao121006@gmail.com</a:t>
            </a:r>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97F697-5284-4A62-9B07-370CE14EBE5B}"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8945598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sym typeface="+mn-ea"/>
              </a:rPr>
              <a:t>Thiết kế bởi: Hương Thảo - tranthao121006@gmail.com</a:t>
            </a:r>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97F697-5284-4A62-9B07-370CE14EBE5B}"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8332571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sym typeface="+mn-ea"/>
              </a:rPr>
              <a:t>Thiết kế bởi: Hương Thảo - tranthao121006@gmail.com</a:t>
            </a:r>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97F697-5284-4A62-9B07-370CE14EBE5B}"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74864326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png"/><Relationship Id="rId1" Type="http://schemas.openxmlformats.org/officeDocument/2006/relationships/slideMaster" Target="../slideMasters/slideMaster1.xml"/><Relationship Id="rId6" Type="http://schemas.openxmlformats.org/officeDocument/2006/relationships/image" Target="../media/image14.png"/><Relationship Id="rId5" Type="http://schemas.openxmlformats.org/officeDocument/2006/relationships/image" Target="../media/image5.png"/><Relationship Id="rId4" Type="http://schemas.openxmlformats.org/officeDocument/2006/relationships/image" Target="../media/image13.png"/></Relationships>
</file>

<file path=ppt/slideLayouts/_rels/slideLayout14.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16.png"/><Relationship Id="rId4" Type="http://schemas.openxmlformats.org/officeDocument/2006/relationships/image" Target="../media/image15.jpg"/></Relationships>
</file>

<file path=ppt/slideLayouts/_rels/slideLayout15.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6.png"/><Relationship Id="rId3" Type="http://schemas.openxmlformats.org/officeDocument/2006/relationships/image" Target="../media/image7.png"/><Relationship Id="rId7" Type="http://schemas.openxmlformats.org/officeDocument/2006/relationships/image" Target="../media/image21.png"/><Relationship Id="rId12" Type="http://schemas.openxmlformats.org/officeDocument/2006/relationships/image" Target="../media/image25.png"/><Relationship Id="rId2" Type="http://schemas.openxmlformats.org/officeDocument/2006/relationships/image" Target="../media/image17.png"/><Relationship Id="rId1" Type="http://schemas.openxmlformats.org/officeDocument/2006/relationships/slideMaster" Target="../slideMasters/slideMaster1.xml"/><Relationship Id="rId6" Type="http://schemas.openxmlformats.org/officeDocument/2006/relationships/image" Target="../media/image20.png"/><Relationship Id="rId11" Type="http://schemas.openxmlformats.org/officeDocument/2006/relationships/image" Target="../media/image24.png"/><Relationship Id="rId5" Type="http://schemas.openxmlformats.org/officeDocument/2006/relationships/image" Target="../media/image19.png"/><Relationship Id="rId10" Type="http://schemas.openxmlformats.org/officeDocument/2006/relationships/image" Target="../media/image8.png"/><Relationship Id="rId4" Type="http://schemas.openxmlformats.org/officeDocument/2006/relationships/image" Target="../media/image18.png"/><Relationship Id="rId9" Type="http://schemas.openxmlformats.org/officeDocument/2006/relationships/image" Target="../media/image23.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1.xml"/><Relationship Id="rId1" Type="http://schemas.openxmlformats.org/officeDocument/2006/relationships/tags" Target="../tags/tag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1F203C-26B7-4FFE-BE5E-0E3DE940E96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3EE8102-9CB9-4EC7-8C08-3CD968720C6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6E74408-354A-4938-B7C6-B4E1E21E33FA}"/>
              </a:ext>
            </a:extLst>
          </p:cNvPr>
          <p:cNvSpPr>
            <a:spLocks noGrp="1"/>
          </p:cNvSpPr>
          <p:nvPr>
            <p:ph type="dt" sz="half" idx="10"/>
          </p:nvPr>
        </p:nvSpPr>
        <p:spPr/>
        <p:txBody>
          <a:bodyPr/>
          <a:lstStyle/>
          <a:p>
            <a:fld id="{11EBD0CC-E3E2-4331-AA06-EBB8ADD6037D}" type="datetimeFigureOut">
              <a:rPr lang="en-US" smtClean="0"/>
              <a:t>12/5/2021</a:t>
            </a:fld>
            <a:endParaRPr lang="en-US"/>
          </a:p>
        </p:txBody>
      </p:sp>
      <p:sp>
        <p:nvSpPr>
          <p:cNvPr id="5" name="Footer Placeholder 4">
            <a:extLst>
              <a:ext uri="{FF2B5EF4-FFF2-40B4-BE49-F238E27FC236}">
                <a16:creationId xmlns:a16="http://schemas.microsoft.com/office/drawing/2014/main" id="{8888F464-37B1-4A5C-A8FD-3DF9EDF27C2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7CD406-0728-4961-82AD-8277EE1DD6DC}"/>
              </a:ext>
            </a:extLst>
          </p:cNvPr>
          <p:cNvSpPr>
            <a:spLocks noGrp="1"/>
          </p:cNvSpPr>
          <p:nvPr>
            <p:ph type="sldNum" sz="quarter" idx="12"/>
          </p:nvPr>
        </p:nvSpPr>
        <p:spPr/>
        <p:txBody>
          <a:bodyPr/>
          <a:lstStyle/>
          <a:p>
            <a:fld id="{37634F2D-4F96-4A1A-A648-518B1AFE058E}" type="slidenum">
              <a:rPr lang="en-US" smtClean="0"/>
              <a:t>‹#›</a:t>
            </a:fld>
            <a:endParaRPr lang="en-US"/>
          </a:p>
        </p:txBody>
      </p:sp>
    </p:spTree>
    <p:extLst>
      <p:ext uri="{BB962C8B-B14F-4D97-AF65-F5344CB8AC3E}">
        <p14:creationId xmlns:p14="http://schemas.microsoft.com/office/powerpoint/2010/main" val="5983930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6" name="Picture 8" descr="nen1">
            <a:extLst>
              <a:ext uri="{FF2B5EF4-FFF2-40B4-BE49-F238E27FC236}">
                <a16:creationId xmlns:a16="http://schemas.microsoft.com/office/drawing/2014/main" id="{0ED50697-74BC-4EFA-B781-F79743CC2C59}"/>
              </a:ext>
            </a:extLst>
          </p:cNvPr>
          <p:cNvPicPr>
            <a:picLocks noChangeAspect="1"/>
          </p:cNvPicPr>
          <p:nvPr userDrawn="1"/>
        </p:nvPicPr>
        <p:blipFill>
          <a:blip r:embed="rId2"/>
          <a:stretch>
            <a:fillRect/>
          </a:stretch>
        </p:blipFill>
        <p:spPr>
          <a:xfrm>
            <a:off x="0" y="0"/>
            <a:ext cx="12192000" cy="6886575"/>
          </a:xfrm>
          <a:prstGeom prst="rect">
            <a:avLst/>
          </a:prstGeom>
          <a:noFill/>
          <a:ln w="9525">
            <a:noFill/>
          </a:ln>
        </p:spPr>
      </p:pic>
      <p:sp>
        <p:nvSpPr>
          <p:cNvPr id="7" name="TextBox 6">
            <a:extLst>
              <a:ext uri="{FF2B5EF4-FFF2-40B4-BE49-F238E27FC236}">
                <a16:creationId xmlns:a16="http://schemas.microsoft.com/office/drawing/2014/main" id="{513B3005-989A-4064-A3A2-8F1316801303}"/>
              </a:ext>
            </a:extLst>
          </p:cNvPr>
          <p:cNvSpPr txBox="1"/>
          <p:nvPr userDrawn="1"/>
        </p:nvSpPr>
        <p:spPr>
          <a:xfrm>
            <a:off x="9250680" y="47238"/>
            <a:ext cx="3467272" cy="276999"/>
          </a:xfrm>
          <a:prstGeom prst="rect">
            <a:avLst/>
          </a:prstGeom>
          <a:noFill/>
        </p:spPr>
        <p:txBody>
          <a:bodyPr wrap="square" rtlCol="0">
            <a:spAutoFit/>
          </a:bodyPr>
          <a:lstStyle/>
          <a:p>
            <a:pPr>
              <a:buClr>
                <a:srgbClr val="000000"/>
              </a:buClr>
              <a:buFont typeface="Arial"/>
              <a:buNone/>
            </a:pPr>
            <a:r>
              <a:rPr lang="en-US" sz="1200" kern="0" dirty="0" err="1">
                <a:solidFill>
                  <a:schemeClr val="tx1">
                    <a:lumMod val="50000"/>
                    <a:lumOff val="50000"/>
                  </a:schemeClr>
                </a:solidFill>
                <a:cs typeface="Arial"/>
                <a:sym typeface="Arial"/>
              </a:rPr>
              <a:t>Hương</a:t>
            </a:r>
            <a:r>
              <a:rPr lang="en-US" sz="1200" kern="0" dirty="0">
                <a:solidFill>
                  <a:schemeClr val="tx1">
                    <a:lumMod val="50000"/>
                    <a:lumOff val="50000"/>
                  </a:schemeClr>
                </a:solidFill>
                <a:cs typeface="Arial"/>
                <a:sym typeface="Arial"/>
              </a:rPr>
              <a:t> </a:t>
            </a:r>
            <a:r>
              <a:rPr lang="en-US" sz="1200" kern="0" dirty="0" err="1">
                <a:solidFill>
                  <a:schemeClr val="tx1">
                    <a:lumMod val="50000"/>
                    <a:lumOff val="50000"/>
                  </a:schemeClr>
                </a:solidFill>
                <a:cs typeface="Arial"/>
                <a:sym typeface="Arial"/>
              </a:rPr>
              <a:t>Thảo</a:t>
            </a:r>
            <a:r>
              <a:rPr lang="en-US" sz="1200" kern="0" dirty="0">
                <a:solidFill>
                  <a:schemeClr val="tx1">
                    <a:lumMod val="50000"/>
                    <a:lumOff val="50000"/>
                  </a:schemeClr>
                </a:solidFill>
                <a:cs typeface="Arial"/>
                <a:sym typeface="Arial"/>
              </a:rPr>
              <a:t>: tranthao121004@gmail.com</a:t>
            </a:r>
          </a:p>
        </p:txBody>
      </p:sp>
    </p:spTree>
    <p:extLst>
      <p:ext uri="{BB962C8B-B14F-4D97-AF65-F5344CB8AC3E}">
        <p14:creationId xmlns:p14="http://schemas.microsoft.com/office/powerpoint/2010/main" val="11512865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BB1DD7-7292-401E-98AF-8847AD905B8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C12AE14-5EB4-4E85-A1A3-121F33C3C62A}"/>
              </a:ext>
            </a:extLst>
          </p:cNvPr>
          <p:cNvSpPr>
            <a:spLocks noGrp="1"/>
          </p:cNvSpPr>
          <p:nvPr>
            <p:ph type="dt" sz="half" idx="10"/>
          </p:nvPr>
        </p:nvSpPr>
        <p:spPr/>
        <p:txBody>
          <a:bodyPr/>
          <a:lstStyle/>
          <a:p>
            <a:fld id="{11EBD0CC-E3E2-4331-AA06-EBB8ADD6037D}" type="datetimeFigureOut">
              <a:rPr lang="en-US" smtClean="0"/>
              <a:t>12/5/2021</a:t>
            </a:fld>
            <a:endParaRPr lang="en-US"/>
          </a:p>
        </p:txBody>
      </p:sp>
      <p:sp>
        <p:nvSpPr>
          <p:cNvPr id="4" name="Footer Placeholder 3">
            <a:extLst>
              <a:ext uri="{FF2B5EF4-FFF2-40B4-BE49-F238E27FC236}">
                <a16:creationId xmlns:a16="http://schemas.microsoft.com/office/drawing/2014/main" id="{1C74F8C4-628E-4E94-8A26-94934DBC2B8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E19B215-BF9B-4614-BFC1-CB0F0F9B34D3}"/>
              </a:ext>
            </a:extLst>
          </p:cNvPr>
          <p:cNvSpPr>
            <a:spLocks noGrp="1"/>
          </p:cNvSpPr>
          <p:nvPr>
            <p:ph type="sldNum" sz="quarter" idx="12"/>
          </p:nvPr>
        </p:nvSpPr>
        <p:spPr/>
        <p:txBody>
          <a:bodyPr/>
          <a:lstStyle/>
          <a:p>
            <a:fld id="{37634F2D-4F96-4A1A-A648-518B1AFE058E}" type="slidenum">
              <a:rPr lang="en-US" smtClean="0"/>
              <a:t>‹#›</a:t>
            </a:fld>
            <a:endParaRPr lang="en-US"/>
          </a:p>
        </p:txBody>
      </p:sp>
    </p:spTree>
    <p:extLst>
      <p:ext uri="{BB962C8B-B14F-4D97-AF65-F5344CB8AC3E}">
        <p14:creationId xmlns:p14="http://schemas.microsoft.com/office/powerpoint/2010/main" val="311647116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2FE1EAE2-2D75-466D-AF47-208DCDA32730}"/>
              </a:ext>
            </a:extLst>
          </p:cNvPr>
          <p:cNvSpPr>
            <a:spLocks noGrp="1"/>
          </p:cNvSpPr>
          <p:nvPr>
            <p:ph type="dt" sz="half" idx="10"/>
          </p:nvPr>
        </p:nvSpPr>
        <p:spPr/>
        <p:txBody>
          <a:bodyPr/>
          <a:lstStyle/>
          <a:p>
            <a:fld id="{11EBD0CC-E3E2-4331-AA06-EBB8ADD6037D}" type="datetimeFigureOut">
              <a:rPr lang="en-US" smtClean="0"/>
              <a:t>12/5/2021</a:t>
            </a:fld>
            <a:endParaRPr lang="en-US"/>
          </a:p>
        </p:txBody>
      </p:sp>
      <p:sp>
        <p:nvSpPr>
          <p:cNvPr id="5" name="Footer Placeholder 4">
            <a:extLst>
              <a:ext uri="{FF2B5EF4-FFF2-40B4-BE49-F238E27FC236}">
                <a16:creationId xmlns:a16="http://schemas.microsoft.com/office/drawing/2014/main" id="{A33A7CAC-56E0-43EC-9C88-5F957FB61D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A17C680-3799-40B0-ABB3-F65E69A1A056}"/>
              </a:ext>
            </a:extLst>
          </p:cNvPr>
          <p:cNvSpPr>
            <a:spLocks noGrp="1"/>
          </p:cNvSpPr>
          <p:nvPr>
            <p:ph type="sldNum" sz="quarter" idx="12"/>
          </p:nvPr>
        </p:nvSpPr>
        <p:spPr/>
        <p:txBody>
          <a:bodyPr/>
          <a:lstStyle/>
          <a:p>
            <a:fld id="{37634F2D-4F96-4A1A-A648-518B1AFE058E}" type="slidenum">
              <a:rPr lang="en-US" smtClean="0"/>
              <a:t>‹#›</a:t>
            </a:fld>
            <a:endParaRPr lang="en-US"/>
          </a:p>
        </p:txBody>
      </p:sp>
      <p:pic>
        <p:nvPicPr>
          <p:cNvPr id="7" name="10">
            <a:extLst>
              <a:ext uri="{FF2B5EF4-FFF2-40B4-BE49-F238E27FC236}">
                <a16:creationId xmlns:a16="http://schemas.microsoft.com/office/drawing/2014/main" id="{3DF38B27-1082-401F-91DD-A33BC451FD79}"/>
              </a:ext>
            </a:extLst>
          </p:cNvPr>
          <p:cNvPicPr>
            <a:picLocks noChangeAspect="1"/>
          </p:cNvPicPr>
          <p:nvPr userDrawn="1"/>
        </p:nvPicPr>
        <p:blipFill>
          <a:blip r:embed="rId2" cstate="screen"/>
          <a:stretch>
            <a:fillRect/>
          </a:stretch>
        </p:blipFill>
        <p:spPr>
          <a:xfrm>
            <a:off x="4301603" y="4901803"/>
            <a:ext cx="7918522" cy="1956197"/>
          </a:xfrm>
          <a:prstGeom prst="rect">
            <a:avLst/>
          </a:prstGeom>
        </p:spPr>
      </p:pic>
      <p:pic>
        <p:nvPicPr>
          <p:cNvPr id="8" name="13">
            <a:extLst>
              <a:ext uri="{FF2B5EF4-FFF2-40B4-BE49-F238E27FC236}">
                <a16:creationId xmlns:a16="http://schemas.microsoft.com/office/drawing/2014/main" id="{DC523EAF-88A8-4AA0-9FCC-904DE7B06366}"/>
              </a:ext>
            </a:extLst>
          </p:cNvPr>
          <p:cNvPicPr>
            <a:picLocks noChangeAspect="1"/>
          </p:cNvPicPr>
          <p:nvPr userDrawn="1"/>
        </p:nvPicPr>
        <p:blipFill>
          <a:blip r:embed="rId3"/>
          <a:stretch>
            <a:fillRect/>
          </a:stretch>
        </p:blipFill>
        <p:spPr>
          <a:xfrm>
            <a:off x="8800215" y="4001444"/>
            <a:ext cx="3419910" cy="2720031"/>
          </a:xfrm>
          <a:prstGeom prst="rect">
            <a:avLst/>
          </a:prstGeom>
        </p:spPr>
      </p:pic>
      <p:pic>
        <p:nvPicPr>
          <p:cNvPr id="9" name="16">
            <a:extLst>
              <a:ext uri="{FF2B5EF4-FFF2-40B4-BE49-F238E27FC236}">
                <a16:creationId xmlns:a16="http://schemas.microsoft.com/office/drawing/2014/main" id="{112F61C9-C7A0-409F-98FF-3A8B41055B1E}"/>
              </a:ext>
            </a:extLst>
          </p:cNvPr>
          <p:cNvPicPr>
            <a:picLocks noChangeAspect="1"/>
          </p:cNvPicPr>
          <p:nvPr userDrawn="1"/>
        </p:nvPicPr>
        <p:blipFill>
          <a:blip r:embed="rId2" cstate="screen"/>
          <a:stretch>
            <a:fillRect/>
          </a:stretch>
        </p:blipFill>
        <p:spPr>
          <a:xfrm>
            <a:off x="0" y="4901803"/>
            <a:ext cx="7918522" cy="1956197"/>
          </a:xfrm>
          <a:prstGeom prst="rect">
            <a:avLst/>
          </a:prstGeom>
        </p:spPr>
      </p:pic>
    </p:spTree>
    <p:extLst>
      <p:ext uri="{BB962C8B-B14F-4D97-AF65-F5344CB8AC3E}">
        <p14:creationId xmlns:p14="http://schemas.microsoft.com/office/powerpoint/2010/main" val="179012051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Custom Layout">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36E15F07-3376-4EB4-851C-C01CF14852C9}"/>
              </a:ext>
            </a:extLst>
          </p:cNvPr>
          <p:cNvSpPr>
            <a:spLocks noGrp="1"/>
          </p:cNvSpPr>
          <p:nvPr>
            <p:ph type="dt" sz="half" idx="10"/>
          </p:nvPr>
        </p:nvSpPr>
        <p:spPr/>
        <p:txBody>
          <a:bodyPr/>
          <a:lstStyle/>
          <a:p>
            <a:fld id="{11EBD0CC-E3E2-4331-AA06-EBB8ADD6037D}" type="datetimeFigureOut">
              <a:rPr lang="en-US" smtClean="0"/>
              <a:t>12/5/2021</a:t>
            </a:fld>
            <a:endParaRPr lang="en-US"/>
          </a:p>
        </p:txBody>
      </p:sp>
      <p:sp>
        <p:nvSpPr>
          <p:cNvPr id="5" name="Slide Number Placeholder 4">
            <a:extLst>
              <a:ext uri="{FF2B5EF4-FFF2-40B4-BE49-F238E27FC236}">
                <a16:creationId xmlns:a16="http://schemas.microsoft.com/office/drawing/2014/main" id="{37B2C266-EC5F-43A6-86D4-1CC2C7AD615D}"/>
              </a:ext>
            </a:extLst>
          </p:cNvPr>
          <p:cNvSpPr>
            <a:spLocks noGrp="1"/>
          </p:cNvSpPr>
          <p:nvPr>
            <p:ph type="sldNum" sz="quarter" idx="12"/>
          </p:nvPr>
        </p:nvSpPr>
        <p:spPr/>
        <p:txBody>
          <a:bodyPr/>
          <a:lstStyle/>
          <a:p>
            <a:fld id="{37634F2D-4F96-4A1A-A648-518B1AFE058E}" type="slidenum">
              <a:rPr lang="en-US" smtClean="0"/>
              <a:t>‹#›</a:t>
            </a:fld>
            <a:endParaRPr lang="en-US"/>
          </a:p>
        </p:txBody>
      </p:sp>
      <p:pic>
        <p:nvPicPr>
          <p:cNvPr id="6" name="图片 9">
            <a:extLst>
              <a:ext uri="{FF2B5EF4-FFF2-40B4-BE49-F238E27FC236}">
                <a16:creationId xmlns:a16="http://schemas.microsoft.com/office/drawing/2014/main" id="{4B1DF6FC-7E16-4635-8A35-944AD89C606B}"/>
              </a:ext>
            </a:extLst>
          </p:cNvPr>
          <p:cNvPicPr>
            <a:picLocks noChangeAspect="1"/>
          </p:cNvPicPr>
          <p:nvPr userDrawn="1"/>
        </p:nvPicPr>
        <p:blipFill>
          <a:blip r:embed="rId2" cstate="screen">
            <a:extLst>
              <a:ext uri="{28A0092B-C50C-407E-A947-70E740481C1C}">
                <a14:useLocalDpi xmlns:a14="http://schemas.microsoft.com/office/drawing/2010/main"/>
              </a:ext>
            </a:extLst>
          </a:blip>
          <a:srcRect l="11908" t="16713" b="14111"/>
          <a:stretch>
            <a:fillRect/>
          </a:stretch>
        </p:blipFill>
        <p:spPr>
          <a:xfrm>
            <a:off x="2456500" y="508763"/>
            <a:ext cx="7558181" cy="5808575"/>
          </a:xfrm>
          <a:prstGeom prst="rect">
            <a:avLst/>
          </a:prstGeom>
          <a:noFill/>
          <a:ln w="9525">
            <a:noFill/>
          </a:ln>
        </p:spPr>
      </p:pic>
      <p:pic>
        <p:nvPicPr>
          <p:cNvPr id="7" name="图片 12">
            <a:extLst>
              <a:ext uri="{FF2B5EF4-FFF2-40B4-BE49-F238E27FC236}">
                <a16:creationId xmlns:a16="http://schemas.microsoft.com/office/drawing/2014/main" id="{97358077-9EE7-44A7-97C6-315D9C46C89B}"/>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a:fillRect/>
          </a:stretch>
        </p:blipFill>
        <p:spPr>
          <a:xfrm>
            <a:off x="3487479" y="1331058"/>
            <a:ext cx="5507665" cy="1549970"/>
          </a:xfrm>
          <a:prstGeom prst="rect">
            <a:avLst/>
          </a:prstGeom>
        </p:spPr>
      </p:pic>
      <p:pic>
        <p:nvPicPr>
          <p:cNvPr id="8" name="图片 1">
            <a:extLst>
              <a:ext uri="{FF2B5EF4-FFF2-40B4-BE49-F238E27FC236}">
                <a16:creationId xmlns:a16="http://schemas.microsoft.com/office/drawing/2014/main" id="{9646E44B-3867-4CC2-B640-09E839EA1031}"/>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l="4193" t="2191" r="2694" b="6031"/>
          <a:stretch>
            <a:fillRect/>
          </a:stretch>
        </p:blipFill>
        <p:spPr>
          <a:xfrm>
            <a:off x="112395" y="3453134"/>
            <a:ext cx="3482340" cy="3165475"/>
          </a:xfrm>
          <a:prstGeom prst="rect">
            <a:avLst/>
          </a:prstGeom>
        </p:spPr>
      </p:pic>
      <p:pic>
        <p:nvPicPr>
          <p:cNvPr id="9" name="图片 20">
            <a:extLst>
              <a:ext uri="{FF2B5EF4-FFF2-40B4-BE49-F238E27FC236}">
                <a16:creationId xmlns:a16="http://schemas.microsoft.com/office/drawing/2014/main" id="{A048540C-02AE-45F9-A868-5AF452F0EFD2}"/>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826137" y="142240"/>
            <a:ext cx="1630363" cy="1485900"/>
          </a:xfrm>
          <a:prstGeom prst="rect">
            <a:avLst/>
          </a:prstGeom>
          <a:noFill/>
          <a:ln w="9525">
            <a:noFill/>
          </a:ln>
        </p:spPr>
      </p:pic>
      <p:pic>
        <p:nvPicPr>
          <p:cNvPr id="10" name="图片 9" descr="7025f93bab81e29a45dfc8ebfbf481b9">
            <a:extLst>
              <a:ext uri="{FF2B5EF4-FFF2-40B4-BE49-F238E27FC236}">
                <a16:creationId xmlns:a16="http://schemas.microsoft.com/office/drawing/2014/main" id="{890BE992-9077-47BD-BA72-99B4456EAB4A}"/>
              </a:ext>
            </a:extLst>
          </p:cNvPr>
          <p:cNvPicPr>
            <a:picLocks noChangeAspect="1"/>
          </p:cNvPicPr>
          <p:nvPr userDrawn="1"/>
        </p:nvPicPr>
        <p:blipFill>
          <a:blip r:embed="rId6"/>
          <a:stretch>
            <a:fillRect/>
          </a:stretch>
        </p:blipFill>
        <p:spPr>
          <a:xfrm>
            <a:off x="7913372" y="955675"/>
            <a:ext cx="4785995" cy="6764020"/>
          </a:xfrm>
          <a:prstGeom prst="rect">
            <a:avLst/>
          </a:prstGeom>
        </p:spPr>
      </p:pic>
      <p:sp>
        <p:nvSpPr>
          <p:cNvPr id="11" name="矩形 8">
            <a:extLst>
              <a:ext uri="{FF2B5EF4-FFF2-40B4-BE49-F238E27FC236}">
                <a16:creationId xmlns:a16="http://schemas.microsoft.com/office/drawing/2014/main" id="{93040D19-7743-43B1-A900-286D474B37E7}"/>
              </a:ext>
            </a:extLst>
          </p:cNvPr>
          <p:cNvSpPr/>
          <p:nvPr userDrawn="1"/>
        </p:nvSpPr>
        <p:spPr>
          <a:xfrm>
            <a:off x="106327" y="95693"/>
            <a:ext cx="11972260" cy="6634716"/>
          </a:xfrm>
          <a:prstGeom prst="rect">
            <a:avLst/>
          </a:prstGeom>
          <a:noFill/>
          <a:ln w="28575">
            <a:solidFill>
              <a:srgbClr val="DC5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a:cs typeface="+mn-ea"/>
              <a:sym typeface="+mn-lt"/>
            </a:endParaRPr>
          </a:p>
        </p:txBody>
      </p:sp>
    </p:spTree>
    <p:extLst>
      <p:ext uri="{BB962C8B-B14F-4D97-AF65-F5344CB8AC3E}">
        <p14:creationId xmlns:p14="http://schemas.microsoft.com/office/powerpoint/2010/main" val="477344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par>
                          <p:cTn id="11" fill="hold">
                            <p:stCondLst>
                              <p:cond delay="500"/>
                            </p:stCondLst>
                            <p:childTnLst>
                              <p:par>
                                <p:cTn id="12" presetID="55" presetClass="entr" presetSubtype="0"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1000" fill="hold"/>
                                        <p:tgtEl>
                                          <p:spTgt spid="7"/>
                                        </p:tgtEl>
                                        <p:attrNameLst>
                                          <p:attrName>ppt_w</p:attrName>
                                        </p:attrNameLst>
                                      </p:cBhvr>
                                      <p:tavLst>
                                        <p:tav tm="0">
                                          <p:val>
                                            <p:strVal val="#ppt_w*0.70"/>
                                          </p:val>
                                        </p:tav>
                                        <p:tav tm="100000">
                                          <p:val>
                                            <p:strVal val="#ppt_w"/>
                                          </p:val>
                                        </p:tav>
                                      </p:tavLst>
                                    </p:anim>
                                    <p:anim calcmode="lin" valueType="num">
                                      <p:cBhvr>
                                        <p:cTn id="15" dur="1000" fill="hold"/>
                                        <p:tgtEl>
                                          <p:spTgt spid="7"/>
                                        </p:tgtEl>
                                        <p:attrNameLst>
                                          <p:attrName>ppt_h</p:attrName>
                                        </p:attrNameLst>
                                      </p:cBhvr>
                                      <p:tavLst>
                                        <p:tav tm="0">
                                          <p:val>
                                            <p:strVal val="#ppt_h"/>
                                          </p:val>
                                        </p:tav>
                                        <p:tav tm="100000">
                                          <p:val>
                                            <p:strVal val="#ppt_h"/>
                                          </p:val>
                                        </p:tav>
                                      </p:tavLst>
                                    </p:anim>
                                    <p:animEffect transition="in" filter="fade">
                                      <p:cBhvr>
                                        <p:cTn id="16"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09AE12-2383-4AF9-8359-698ABAA21BE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39FAA95-4383-4919-B4B6-17A3DE4A2175}"/>
              </a:ext>
            </a:extLst>
          </p:cNvPr>
          <p:cNvSpPr>
            <a:spLocks noGrp="1"/>
          </p:cNvSpPr>
          <p:nvPr>
            <p:ph type="dt" sz="half" idx="10"/>
          </p:nvPr>
        </p:nvSpPr>
        <p:spPr/>
        <p:txBody>
          <a:bodyPr/>
          <a:lstStyle/>
          <a:p>
            <a:fld id="{11EBD0CC-E3E2-4331-AA06-EBB8ADD6037D}" type="datetimeFigureOut">
              <a:rPr lang="en-US" smtClean="0"/>
              <a:t>12/5/2021</a:t>
            </a:fld>
            <a:endParaRPr lang="en-US"/>
          </a:p>
        </p:txBody>
      </p:sp>
      <p:sp>
        <p:nvSpPr>
          <p:cNvPr id="4" name="Footer Placeholder 3">
            <a:extLst>
              <a:ext uri="{FF2B5EF4-FFF2-40B4-BE49-F238E27FC236}">
                <a16:creationId xmlns:a16="http://schemas.microsoft.com/office/drawing/2014/main" id="{AC5D1CFC-5940-49FA-A9B1-F0F1922C2EC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25B394D-F8FC-4D7A-A8E5-32FE0A8DD176}"/>
              </a:ext>
            </a:extLst>
          </p:cNvPr>
          <p:cNvSpPr>
            <a:spLocks noGrp="1"/>
          </p:cNvSpPr>
          <p:nvPr>
            <p:ph type="sldNum" sz="quarter" idx="12"/>
          </p:nvPr>
        </p:nvSpPr>
        <p:spPr/>
        <p:txBody>
          <a:bodyPr/>
          <a:lstStyle/>
          <a:p>
            <a:fld id="{37634F2D-4F96-4A1A-A648-518B1AFE058E}" type="slidenum">
              <a:rPr lang="en-US" smtClean="0"/>
              <a:t>‹#›</a:t>
            </a:fld>
            <a:endParaRPr lang="en-US"/>
          </a:p>
        </p:txBody>
      </p:sp>
      <p:pic>
        <p:nvPicPr>
          <p:cNvPr id="6" name="图片 2">
            <a:extLst>
              <a:ext uri="{FF2B5EF4-FFF2-40B4-BE49-F238E27FC236}">
                <a16:creationId xmlns:a16="http://schemas.microsoft.com/office/drawing/2014/main" id="{316C996C-61E1-487A-B996-5A13664185C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龚芝怡 - 卓别林">
            <a:hlinkClick r:id="" action="ppaction://media"/>
            <a:extLst>
              <a:ext uri="{FF2B5EF4-FFF2-40B4-BE49-F238E27FC236}">
                <a16:creationId xmlns:a16="http://schemas.microsoft.com/office/drawing/2014/main" id="{4BBE9D32-A35B-4C15-927C-15CB5DD7FEA9}"/>
              </a:ext>
            </a:extLst>
          </p:cNvPr>
          <p:cNvPicPr>
            <a:picLocks noChangeAspect="1"/>
          </p:cNvPicPr>
          <p:nvPr userDrawn="1">
            <a:audioFile r:link="rId2"/>
            <p:extLst>
              <p:ext uri="{DAA4B4D4-6D71-4841-9C94-3DE7FCFB9230}">
                <p14:media xmlns:p14="http://schemas.microsoft.com/office/powerpoint/2010/main" r:embed="rId1"/>
              </p:ext>
            </p:extLst>
          </p:nvPr>
        </p:nvPicPr>
        <p:blipFill>
          <a:blip r:embed="rId5"/>
          <a:stretch>
            <a:fillRect/>
          </a:stretch>
        </p:blipFill>
        <p:spPr>
          <a:xfrm>
            <a:off x="1027113" y="-1600200"/>
            <a:ext cx="609600" cy="609600"/>
          </a:xfrm>
          <a:prstGeom prst="rect">
            <a:avLst/>
          </a:prstGeom>
        </p:spPr>
      </p:pic>
      <p:sp>
        <p:nvSpPr>
          <p:cNvPr id="8" name="TextBox 7">
            <a:extLst>
              <a:ext uri="{FF2B5EF4-FFF2-40B4-BE49-F238E27FC236}">
                <a16:creationId xmlns:a16="http://schemas.microsoft.com/office/drawing/2014/main" id="{367ECCED-74AF-4222-ACEA-AF0F161A1948}"/>
              </a:ext>
            </a:extLst>
          </p:cNvPr>
          <p:cNvSpPr txBox="1"/>
          <p:nvPr userDrawn="1"/>
        </p:nvSpPr>
        <p:spPr>
          <a:xfrm>
            <a:off x="2968651" y="2321004"/>
            <a:ext cx="6560598"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Đọc</a:t>
            </a:r>
            <a:r>
              <a:rPr kumimoji="0" lang="en-US" sz="72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 </a:t>
            </a:r>
            <a:r>
              <a:rPr kumimoji="0" lang="en-US" sz="7200" b="1"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mở</a:t>
            </a:r>
            <a:r>
              <a:rPr kumimoji="0" lang="en-US" sz="72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 </a:t>
            </a:r>
            <a:r>
              <a:rPr kumimoji="0" lang="en-US" sz="7200" b="1"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rộng</a:t>
            </a:r>
            <a:endParaRPr kumimoji="0" lang="en-US" sz="72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F1285DAF-BC7B-4DEA-9336-B1E7E1A835AE}"/>
              </a:ext>
            </a:extLst>
          </p:cNvPr>
          <p:cNvSpPr txBox="1"/>
          <p:nvPr userDrawn="1"/>
        </p:nvSpPr>
        <p:spPr>
          <a:xfrm>
            <a:off x="8248564" y="5910407"/>
            <a:ext cx="3467272" cy="276999"/>
          </a:xfrm>
          <a:prstGeom prst="rect">
            <a:avLst/>
          </a:prstGeom>
          <a:noFill/>
        </p:spPr>
        <p:txBody>
          <a:bodyPr wrap="square" rtlCol="0">
            <a:spAutoFit/>
          </a:bodyPr>
          <a:lstStyle/>
          <a:p>
            <a:pPr>
              <a:buClr>
                <a:srgbClr val="000000"/>
              </a:buClr>
              <a:buFont typeface="Arial"/>
              <a:buNone/>
            </a:pPr>
            <a:r>
              <a:rPr lang="en-US" sz="1200" kern="0" dirty="0" err="1">
                <a:solidFill>
                  <a:schemeClr val="tx1"/>
                </a:solidFill>
                <a:cs typeface="Arial"/>
                <a:sym typeface="Arial"/>
              </a:rPr>
              <a:t>Hương</a:t>
            </a:r>
            <a:r>
              <a:rPr lang="en-US" sz="1200" kern="0" dirty="0">
                <a:solidFill>
                  <a:schemeClr val="tx1"/>
                </a:solidFill>
                <a:cs typeface="Arial"/>
                <a:sym typeface="Arial"/>
              </a:rPr>
              <a:t> </a:t>
            </a:r>
            <a:r>
              <a:rPr lang="en-US" sz="1200" kern="0" dirty="0" err="1">
                <a:solidFill>
                  <a:schemeClr val="tx1"/>
                </a:solidFill>
                <a:cs typeface="Arial"/>
                <a:sym typeface="Arial"/>
              </a:rPr>
              <a:t>Thảo</a:t>
            </a:r>
            <a:r>
              <a:rPr lang="en-US" sz="1200" kern="0" dirty="0">
                <a:solidFill>
                  <a:schemeClr val="tx1"/>
                </a:solidFill>
                <a:cs typeface="Arial"/>
                <a:sym typeface="Arial"/>
              </a:rPr>
              <a:t>: tranthao121004@gmail.com</a:t>
            </a:r>
          </a:p>
        </p:txBody>
      </p:sp>
    </p:spTree>
    <p:extLst>
      <p:ext uri="{BB962C8B-B14F-4D97-AF65-F5344CB8AC3E}">
        <p14:creationId xmlns:p14="http://schemas.microsoft.com/office/powerpoint/2010/main" val="2782944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75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barn(inVertical)">
                                      <p:cBhvr>
                                        <p:cTn id="12"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numSld="999" showWhenStopped="0">
                <p:cTn id="13" repeatCount="indefinite" fill="remove" display="0">
                  <p:stCondLst>
                    <p:cond delay="indefinite"/>
                  </p:stCondLst>
                  <p:endCondLst>
                    <p:cond evt="onStopAudio" delay="0">
                      <p:tgtEl>
                        <p:sldTgt/>
                      </p:tgtEl>
                    </p:cond>
                  </p:endCondLst>
                </p:cTn>
                <p:tgtEl>
                  <p:spTgt spid="7"/>
                </p:tgtEl>
              </p:cMediaNode>
            </p:audio>
          </p:childTnLst>
        </p:cTn>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bg1"/>
        </a:solidFill>
        <a:effectLst/>
      </p:bgPr>
    </p:bg>
    <p:spTree>
      <p:nvGrpSpPr>
        <p:cNvPr id="1" name=""/>
        <p:cNvGrpSpPr/>
        <p:nvPr/>
      </p:nvGrpSpPr>
      <p:grpSpPr>
        <a:xfrm>
          <a:off x="0" y="0"/>
          <a:ext cx="0" cy="0"/>
          <a:chOff x="0" y="0"/>
          <a:chExt cx="0" cy="0"/>
        </a:xfrm>
      </p:grpSpPr>
      <p:pic>
        <p:nvPicPr>
          <p:cNvPr id="2" name="图片 6">
            <a:extLst>
              <a:ext uri="{FF2B5EF4-FFF2-40B4-BE49-F238E27FC236}">
                <a16:creationId xmlns:a16="http://schemas.microsoft.com/office/drawing/2014/main" id="{B06B21EF-4290-4023-8D12-6133B345606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628900" y="-2705103"/>
            <a:ext cx="6858000" cy="12268204"/>
          </a:xfrm>
          <a:prstGeom prst="rect">
            <a:avLst/>
          </a:prstGeom>
        </p:spPr>
      </p:pic>
      <p:pic>
        <p:nvPicPr>
          <p:cNvPr id="3" name="图片 8">
            <a:extLst>
              <a:ext uri="{FF2B5EF4-FFF2-40B4-BE49-F238E27FC236}">
                <a16:creationId xmlns:a16="http://schemas.microsoft.com/office/drawing/2014/main" id="{73C579E6-EAF1-422D-AC51-D4A36153AB7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6200000">
            <a:off x="3007678" y="-2289879"/>
            <a:ext cx="6224681" cy="11494606"/>
          </a:xfrm>
          <a:prstGeom prst="rect">
            <a:avLst/>
          </a:prstGeom>
        </p:spPr>
      </p:pic>
      <p:pic>
        <p:nvPicPr>
          <p:cNvPr id="4" name="图片 10">
            <a:extLst>
              <a:ext uri="{FF2B5EF4-FFF2-40B4-BE49-F238E27FC236}">
                <a16:creationId xmlns:a16="http://schemas.microsoft.com/office/drawing/2014/main" id="{1220DD6E-E2D4-4158-9681-6CFE69A19E8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363865" y="1274025"/>
            <a:ext cx="5215801" cy="5583975"/>
          </a:xfrm>
          <a:prstGeom prst="rect">
            <a:avLst/>
          </a:prstGeom>
        </p:spPr>
      </p:pic>
      <p:pic>
        <p:nvPicPr>
          <p:cNvPr id="5" name="图片 14">
            <a:extLst>
              <a:ext uri="{FF2B5EF4-FFF2-40B4-BE49-F238E27FC236}">
                <a16:creationId xmlns:a16="http://schemas.microsoft.com/office/drawing/2014/main" id="{3E428603-5A8C-47DE-80E7-95AD414D89F3}"/>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5539876" y="6143219"/>
            <a:ext cx="656057" cy="677220"/>
          </a:xfrm>
          <a:prstGeom prst="rect">
            <a:avLst/>
          </a:prstGeom>
        </p:spPr>
      </p:pic>
      <p:pic>
        <p:nvPicPr>
          <p:cNvPr id="6" name="图片 16">
            <a:extLst>
              <a:ext uri="{FF2B5EF4-FFF2-40B4-BE49-F238E27FC236}">
                <a16:creationId xmlns:a16="http://schemas.microsoft.com/office/drawing/2014/main" id="{F3F40050-FF5E-4375-9241-620E3FAC999F}"/>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rot="1374652">
            <a:off x="115079" y="968971"/>
            <a:ext cx="419196" cy="1232181"/>
          </a:xfrm>
          <a:prstGeom prst="rect">
            <a:avLst/>
          </a:prstGeom>
        </p:spPr>
      </p:pic>
      <p:pic>
        <p:nvPicPr>
          <p:cNvPr id="7" name="图片 18">
            <a:extLst>
              <a:ext uri="{FF2B5EF4-FFF2-40B4-BE49-F238E27FC236}">
                <a16:creationId xmlns:a16="http://schemas.microsoft.com/office/drawing/2014/main" id="{604A78A6-248E-4841-9FCB-2B52759943ED}"/>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6115329" y="5756310"/>
            <a:ext cx="497071" cy="529665"/>
          </a:xfrm>
          <a:prstGeom prst="rect">
            <a:avLst/>
          </a:prstGeom>
        </p:spPr>
      </p:pic>
      <p:pic>
        <p:nvPicPr>
          <p:cNvPr id="8" name="图片 20">
            <a:extLst>
              <a:ext uri="{FF2B5EF4-FFF2-40B4-BE49-F238E27FC236}">
                <a16:creationId xmlns:a16="http://schemas.microsoft.com/office/drawing/2014/main" id="{452DF785-0E58-4CAE-AFE9-171977E46685}"/>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8132862" y="94409"/>
            <a:ext cx="498012" cy="597614"/>
          </a:xfrm>
          <a:prstGeom prst="rect">
            <a:avLst/>
          </a:prstGeom>
        </p:spPr>
      </p:pic>
      <p:pic>
        <p:nvPicPr>
          <p:cNvPr id="9" name="图片 24">
            <a:extLst>
              <a:ext uri="{FF2B5EF4-FFF2-40B4-BE49-F238E27FC236}">
                <a16:creationId xmlns:a16="http://schemas.microsoft.com/office/drawing/2014/main" id="{D4D8A061-494A-4B32-A7C3-42E31E5A3762}"/>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634872" y="1274025"/>
            <a:ext cx="571630" cy="787579"/>
          </a:xfrm>
          <a:prstGeom prst="rect">
            <a:avLst/>
          </a:prstGeom>
        </p:spPr>
      </p:pic>
      <p:pic>
        <p:nvPicPr>
          <p:cNvPr id="10" name="图片 26">
            <a:extLst>
              <a:ext uri="{FF2B5EF4-FFF2-40B4-BE49-F238E27FC236}">
                <a16:creationId xmlns:a16="http://schemas.microsoft.com/office/drawing/2014/main" id="{1DF9917B-E90E-4946-84E5-4E3AC4D3CDF3}"/>
              </a:ext>
            </a:extLst>
          </p:cNvPr>
          <p:cNvPicPr>
            <a:picLocks noChangeAspect="1"/>
          </p:cNvPicPr>
          <p:nvPr userDrawn="1"/>
        </p:nvPicPr>
        <p:blipFill rotWithShape="1">
          <a:blip r:embed="rId10">
            <a:extLst>
              <a:ext uri="{28A0092B-C50C-407E-A947-70E740481C1C}">
                <a14:useLocalDpi xmlns:a14="http://schemas.microsoft.com/office/drawing/2010/main" val="0"/>
              </a:ext>
            </a:extLst>
          </a:blip>
          <a:srcRect l="66515" b="75097"/>
          <a:stretch/>
        </p:blipFill>
        <p:spPr>
          <a:xfrm rot="7290495">
            <a:off x="10805766" y="5220749"/>
            <a:ext cx="2044871" cy="2130452"/>
          </a:xfrm>
          <a:prstGeom prst="rect">
            <a:avLst/>
          </a:prstGeom>
        </p:spPr>
      </p:pic>
      <p:pic>
        <p:nvPicPr>
          <p:cNvPr id="11" name="图片 28">
            <a:extLst>
              <a:ext uri="{FF2B5EF4-FFF2-40B4-BE49-F238E27FC236}">
                <a16:creationId xmlns:a16="http://schemas.microsoft.com/office/drawing/2014/main" id="{1FC472B4-0239-4099-BDB8-3CD9C4FFBBB4}"/>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9652791" y="753947"/>
            <a:ext cx="444494" cy="732592"/>
          </a:xfrm>
          <a:prstGeom prst="rect">
            <a:avLst/>
          </a:prstGeom>
        </p:spPr>
      </p:pic>
      <p:pic>
        <p:nvPicPr>
          <p:cNvPr id="12" name="图片 36">
            <a:extLst>
              <a:ext uri="{FF2B5EF4-FFF2-40B4-BE49-F238E27FC236}">
                <a16:creationId xmlns:a16="http://schemas.microsoft.com/office/drawing/2014/main" id="{3F5532E2-9ED9-4571-B262-DB498E11489E}"/>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940156" y="4004224"/>
            <a:ext cx="532692" cy="594157"/>
          </a:xfrm>
          <a:prstGeom prst="rect">
            <a:avLst/>
          </a:prstGeom>
        </p:spPr>
      </p:pic>
      <p:sp>
        <p:nvSpPr>
          <p:cNvPr id="13" name="矩形 39">
            <a:extLst>
              <a:ext uri="{FF2B5EF4-FFF2-40B4-BE49-F238E27FC236}">
                <a16:creationId xmlns:a16="http://schemas.microsoft.com/office/drawing/2014/main" id="{BC667135-285B-43E4-9109-FD5A575A6D8C}"/>
              </a:ext>
            </a:extLst>
          </p:cNvPr>
          <p:cNvSpPr/>
          <p:nvPr userDrawn="1"/>
        </p:nvSpPr>
        <p:spPr>
          <a:xfrm>
            <a:off x="11460235" y="699479"/>
            <a:ext cx="99112" cy="858080"/>
          </a:xfrm>
          <a:prstGeom prst="rect">
            <a:avLst/>
          </a:prstGeom>
          <a:solidFill>
            <a:srgbClr val="49D9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4" name="图片 23">
            <a:extLst>
              <a:ext uri="{FF2B5EF4-FFF2-40B4-BE49-F238E27FC236}">
                <a16:creationId xmlns:a16="http://schemas.microsoft.com/office/drawing/2014/main" id="{89A685F2-D426-47F1-9E6E-91E41B3E6B60}"/>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8630874" y="4953111"/>
            <a:ext cx="716833" cy="803199"/>
          </a:xfrm>
          <a:prstGeom prst="rect">
            <a:avLst/>
          </a:prstGeom>
        </p:spPr>
      </p:pic>
      <p:sp>
        <p:nvSpPr>
          <p:cNvPr id="15" name="Rectangle 14">
            <a:extLst>
              <a:ext uri="{FF2B5EF4-FFF2-40B4-BE49-F238E27FC236}">
                <a16:creationId xmlns:a16="http://schemas.microsoft.com/office/drawing/2014/main" id="{E1050C6A-EBF3-4AAC-9E6B-85FB9AC093B4}"/>
              </a:ext>
            </a:extLst>
          </p:cNvPr>
          <p:cNvSpPr/>
          <p:nvPr userDrawn="1"/>
        </p:nvSpPr>
        <p:spPr>
          <a:xfrm>
            <a:off x="490782" y="2406689"/>
            <a:ext cx="5944848" cy="992579"/>
          </a:xfrm>
          <a:prstGeom prst="rect">
            <a:avLst/>
          </a:prstGeom>
          <a:noFill/>
        </p:spPr>
        <p:txBody>
          <a:bodyPr wrap="square" lIns="68580" tIns="34290" rIns="68580" bIns="3429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Củng</a:t>
            </a:r>
            <a:r>
              <a:rPr kumimoji="0" lang="en-US" sz="60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cố</a:t>
            </a:r>
            <a:r>
              <a:rPr kumimoji="0" lang="en-US" sz="60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dặn</a:t>
            </a:r>
            <a:r>
              <a:rPr kumimoji="0" lang="en-US" sz="60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dò</a:t>
            </a:r>
            <a:endParaRPr kumimoji="0" lang="en-US" sz="60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407418003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524000" y="1122363"/>
            <a:ext cx="9144000" cy="2387600"/>
          </a:xfrm>
        </p:spPr>
        <p:txBody>
          <a:bodyPr anchor="b"/>
          <a:lstStyle>
            <a:lvl1pPr algn="ctr">
              <a:defRPr sz="60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ltLang="zh-CN"/>
              <a:t>Content</a:t>
            </a:r>
            <a:endParaRPr lang="zh-CN" altLang="en-US"/>
          </a:p>
        </p:txBody>
      </p:sp>
      <p:sp>
        <p:nvSpPr>
          <p:cNvPr id="4" name="日期占位符 3"/>
          <p:cNvSpPr>
            <a:spLocks noGrp="1"/>
          </p:cNvSpPr>
          <p:nvPr>
            <p:ph type="dt" sz="half" idx="10"/>
          </p:nvPr>
        </p:nvSpPr>
        <p:spPr/>
        <p:txBody>
          <a:bodyPr/>
          <a:lstStyle/>
          <a:p>
            <a:fld id="{4E08E231-020E-454B-814C-04386EE4B12D}" type="datetimeFigureOut">
              <a:rPr lang="zh-CN" altLang="en-US" smtClean="0"/>
              <a:t>2021/12/5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279516055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idx="1" hasCustomPrompt="1"/>
          </p:nvPr>
        </p:nvSpPr>
        <p:spPr/>
        <p:txBody>
          <a:bodyPr/>
          <a:lstStyle>
            <a:lvl1pPr>
              <a:defRPr>
                <a:latin typeface="Arial" panose="020B0604020202020204" pitchFamily="34" charset="0"/>
                <a:cs typeface="Arial" panose="020B0604020202020204" pitchFamily="34" charset="0"/>
              </a:defRPr>
            </a:lvl1pPr>
            <a:lvl2pPr>
              <a:defRPr baseline="0">
                <a:latin typeface="Arial" panose="020B0604020202020204" pitchFamily="34" charset="0"/>
                <a:cs typeface="Arial" panose="020B0604020202020204" pitchFamily="34" charset="0"/>
              </a:defRPr>
            </a:lvl2pPr>
            <a:lvl3pPr>
              <a:defRPr baseline="0">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ltLang="zh-CN"/>
              <a:t>Content</a:t>
            </a:r>
            <a:endParaRPr lang="zh-CN" altLang="en-US"/>
          </a:p>
          <a:p>
            <a:pPr lvl="1"/>
            <a:r>
              <a:rPr lang="en-US" altLang="zh-CN"/>
              <a:t>Branch 1</a:t>
            </a:r>
            <a:endParaRPr lang="zh-CN" altLang="en-US"/>
          </a:p>
          <a:p>
            <a:pPr lvl="2"/>
            <a:r>
              <a:rPr lang="en-US" altLang="zh-CN"/>
              <a:t>Branch 2</a:t>
            </a:r>
            <a:endParaRPr lang="zh-CN" altLang="en-US"/>
          </a:p>
          <a:p>
            <a:pPr lvl="3"/>
            <a:r>
              <a:rPr lang="en-US" altLang="zh-CN"/>
              <a:t>Branch 3</a:t>
            </a:r>
            <a:endParaRPr lang="zh-CN" altLang="en-US"/>
          </a:p>
          <a:p>
            <a:pPr lvl="4"/>
            <a:r>
              <a:rPr lang="en-US" altLang="zh-CN"/>
              <a:t>Branch 4</a:t>
            </a:r>
            <a:endParaRPr lang="zh-CN" altLang="en-US"/>
          </a:p>
        </p:txBody>
      </p:sp>
      <p:sp>
        <p:nvSpPr>
          <p:cNvPr id="4" name="日期占位符 3"/>
          <p:cNvSpPr>
            <a:spLocks noGrp="1"/>
          </p:cNvSpPr>
          <p:nvPr>
            <p:ph type="dt" sz="half" idx="10"/>
          </p:nvPr>
        </p:nvSpPr>
        <p:spPr/>
        <p:txBody>
          <a:bodyPr/>
          <a:lstStyle/>
          <a:p>
            <a:fld id="{4E08E231-020E-454B-814C-04386EE4B12D}" type="datetimeFigureOut">
              <a:rPr lang="zh-CN" altLang="en-US" smtClean="0"/>
              <a:t>2021/12/5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244522385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1850" y="1709738"/>
            <a:ext cx="10515600" cy="2852737"/>
          </a:xfrm>
        </p:spPr>
        <p:txBody>
          <a:bodyPr anchor="b"/>
          <a:lstStyle>
            <a:lvl1pPr>
              <a:defRPr sz="60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ltLang="zh-CN"/>
              <a:t>Body</a:t>
            </a:r>
            <a:endParaRPr lang="zh-CN" altLang="en-US"/>
          </a:p>
        </p:txBody>
      </p:sp>
      <p:sp>
        <p:nvSpPr>
          <p:cNvPr id="4" name="日期占位符 3"/>
          <p:cNvSpPr>
            <a:spLocks noGrp="1"/>
          </p:cNvSpPr>
          <p:nvPr>
            <p:ph type="dt" sz="half" idx="10"/>
          </p:nvPr>
        </p:nvSpPr>
        <p:spPr/>
        <p:txBody>
          <a:bodyPr/>
          <a:lstStyle/>
          <a:p>
            <a:fld id="{4E08E231-020E-454B-814C-04386EE4B12D}" type="datetimeFigureOut">
              <a:rPr lang="zh-CN" altLang="en-US" smtClean="0"/>
              <a:t>2021/12/5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263024847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4E08E231-020E-454B-814C-04386EE4B12D}" type="datetimeFigureOut">
              <a:rPr lang="zh-CN" altLang="en-US" smtClean="0"/>
              <a:t>2021/12/5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2778212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Vertical Title and Text">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7" name="矩形 1">
            <a:extLst>
              <a:ext uri="{FF2B5EF4-FFF2-40B4-BE49-F238E27FC236}">
                <a16:creationId xmlns:a16="http://schemas.microsoft.com/office/drawing/2014/main" id="{B22B1E67-3008-4521-AE81-657AB5E1176C}"/>
              </a:ext>
            </a:extLst>
          </p:cNvPr>
          <p:cNvSpPr/>
          <p:nvPr userDrawn="1"/>
        </p:nvSpPr>
        <p:spPr>
          <a:xfrm>
            <a:off x="106327" y="95693"/>
            <a:ext cx="11972260" cy="6634716"/>
          </a:xfrm>
          <a:prstGeom prst="rect">
            <a:avLst/>
          </a:prstGeom>
          <a:noFill/>
          <a:ln w="28575">
            <a:solidFill>
              <a:srgbClr val="DC5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cs typeface="+mn-ea"/>
              <a:sym typeface="+mn-lt"/>
            </a:endParaRPr>
          </a:p>
        </p:txBody>
      </p:sp>
      <p:pic>
        <p:nvPicPr>
          <p:cNvPr id="8" name="图片 8">
            <a:extLst>
              <a:ext uri="{FF2B5EF4-FFF2-40B4-BE49-F238E27FC236}">
                <a16:creationId xmlns:a16="http://schemas.microsoft.com/office/drawing/2014/main" id="{318CC0AA-2F1C-47E2-96E1-12F350AB09CC}"/>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a:fillRect/>
          </a:stretch>
        </p:blipFill>
        <p:spPr>
          <a:xfrm>
            <a:off x="3594895" y="56367"/>
            <a:ext cx="5002213" cy="1549970"/>
          </a:xfrm>
          <a:prstGeom prst="rect">
            <a:avLst/>
          </a:prstGeom>
        </p:spPr>
      </p:pic>
      <p:pic>
        <p:nvPicPr>
          <p:cNvPr id="9" name="PA_图片 2">
            <a:extLst>
              <a:ext uri="{FF2B5EF4-FFF2-40B4-BE49-F238E27FC236}">
                <a16:creationId xmlns:a16="http://schemas.microsoft.com/office/drawing/2014/main" id="{F453868A-7C7E-4C9C-BFDE-8FEE5AE3420C}"/>
              </a:ext>
            </a:extLst>
          </p:cNvPr>
          <p:cNvPicPr>
            <a:picLocks noChangeAspect="1"/>
          </p:cNvPicPr>
          <p:nvPr userDrawn="1">
            <p:custDataLst>
              <p:tags r:id="rId1"/>
            </p:custDataLst>
          </p:nvPr>
        </p:nvPicPr>
        <p:blipFill>
          <a:blip r:embed="rId4"/>
          <a:stretch>
            <a:fillRect/>
          </a:stretch>
        </p:blipFill>
        <p:spPr>
          <a:xfrm>
            <a:off x="2538663" y="1049796"/>
            <a:ext cx="7547145" cy="6071588"/>
          </a:xfrm>
          <a:prstGeom prst="rect">
            <a:avLst/>
          </a:prstGeom>
          <a:noFill/>
          <a:ln w="9525">
            <a:noFill/>
          </a:ln>
        </p:spPr>
      </p:pic>
      <p:pic>
        <p:nvPicPr>
          <p:cNvPr id="11" name="图片 22">
            <a:extLst>
              <a:ext uri="{FF2B5EF4-FFF2-40B4-BE49-F238E27FC236}">
                <a16:creationId xmlns:a16="http://schemas.microsoft.com/office/drawing/2014/main" id="{3FCE1FC1-F6CB-4EDD-B53D-CAC516587933}"/>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9199881" y="4085590"/>
            <a:ext cx="2421891" cy="2250440"/>
          </a:xfrm>
          <a:prstGeom prst="rect">
            <a:avLst/>
          </a:prstGeom>
        </p:spPr>
      </p:pic>
      <p:pic>
        <p:nvPicPr>
          <p:cNvPr id="12" name="图片 20">
            <a:extLst>
              <a:ext uri="{FF2B5EF4-FFF2-40B4-BE49-F238E27FC236}">
                <a16:creationId xmlns:a16="http://schemas.microsoft.com/office/drawing/2014/main" id="{12D22E61-431C-4BF7-B86C-F36DBA00E062}"/>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648337" y="408940"/>
            <a:ext cx="1630363" cy="1485900"/>
          </a:xfrm>
          <a:prstGeom prst="rect">
            <a:avLst/>
          </a:prstGeom>
          <a:noFill/>
          <a:ln w="9525">
            <a:noFill/>
          </a:ln>
        </p:spPr>
      </p:pic>
    </p:spTree>
    <p:extLst>
      <p:ext uri="{BB962C8B-B14F-4D97-AF65-F5344CB8AC3E}">
        <p14:creationId xmlns:p14="http://schemas.microsoft.com/office/powerpoint/2010/main" val="360573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110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9788" y="365125"/>
            <a:ext cx="10515600" cy="1325563"/>
          </a:xfrm>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4E08E231-020E-454B-814C-04386EE4B12D}" type="datetimeFigureOut">
              <a:rPr lang="zh-CN" altLang="en-US" smtClean="0"/>
              <a:t>2021/12/5</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42801038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日期占位符 2"/>
          <p:cNvSpPr>
            <a:spLocks noGrp="1"/>
          </p:cNvSpPr>
          <p:nvPr>
            <p:ph type="dt" sz="half" idx="10"/>
          </p:nvPr>
        </p:nvSpPr>
        <p:spPr/>
        <p:txBody>
          <a:bodyPr/>
          <a:lstStyle/>
          <a:p>
            <a:fld id="{4E08E231-020E-454B-814C-04386EE4B12D}" type="datetimeFigureOut">
              <a:rPr lang="zh-CN" altLang="en-US" smtClean="0"/>
              <a:t>2021/12/5</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364915354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4E08E231-020E-454B-814C-04386EE4B12D}" type="datetimeFigureOut">
              <a:rPr lang="zh-CN" altLang="en-US" smtClean="0"/>
              <a:t>2021/12/5</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140551654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9788" y="457200"/>
            <a:ext cx="3932237" cy="1600200"/>
          </a:xfrm>
        </p:spPr>
        <p:txBody>
          <a:bodyPr anchor="b"/>
          <a:lstStyle>
            <a:lvl1pPr>
              <a:defRPr sz="32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4E08E231-020E-454B-814C-04386EE4B12D}" type="datetimeFigureOut">
              <a:rPr lang="zh-CN" altLang="en-US" smtClean="0"/>
              <a:t>2021/12/5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370424830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9788" y="457200"/>
            <a:ext cx="3932237" cy="1600200"/>
          </a:xfrm>
        </p:spPr>
        <p:txBody>
          <a:bodyPr anchor="b"/>
          <a:lstStyle>
            <a:lvl1pPr>
              <a:defRPr sz="32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4E08E231-020E-454B-814C-04386EE4B12D}" type="datetimeFigureOut">
              <a:rPr lang="zh-CN" altLang="en-US" smtClean="0"/>
              <a:t>2021/12/5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116835133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E08E231-020E-454B-814C-04386EE4B12D}" type="datetimeFigureOut">
              <a:rPr lang="zh-CN" altLang="en-US" smtClean="0"/>
              <a:t>2021/12/5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90377488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nvPr>
        </p:nvSpPr>
        <p:spPr>
          <a:xfrm>
            <a:off x="8724900" y="365125"/>
            <a:ext cx="2628900" cy="5811838"/>
          </a:xfrm>
        </p:spPr>
        <p:txBody>
          <a:bodyPr vert="eaVert"/>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E08E231-020E-454B-814C-04386EE4B12D}" type="datetimeFigureOut">
              <a:rPr lang="zh-CN" altLang="en-US" smtClean="0"/>
              <a:t>2021/12/5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122188373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t>12/5/2021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68540981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t>12/5/2021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61288583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t>12/5/2021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26339751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57655D7-831E-4361-B238-F2CAB201269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6F8D30F-F0A2-4A3B-B58D-661FFB5B9FF0}"/>
              </a:ext>
            </a:extLst>
          </p:cNvPr>
          <p:cNvSpPr>
            <a:spLocks noGrp="1"/>
          </p:cNvSpPr>
          <p:nvPr>
            <p:ph type="dt" sz="half" idx="10"/>
          </p:nvPr>
        </p:nvSpPr>
        <p:spPr/>
        <p:txBody>
          <a:bodyPr/>
          <a:lstStyle/>
          <a:p>
            <a:fld id="{11EBD0CC-E3E2-4331-AA06-EBB8ADD6037D}" type="datetimeFigureOut">
              <a:rPr lang="en-US" smtClean="0"/>
              <a:t>12/5/2021</a:t>
            </a:fld>
            <a:endParaRPr lang="en-US"/>
          </a:p>
        </p:txBody>
      </p:sp>
      <p:sp>
        <p:nvSpPr>
          <p:cNvPr id="5" name="Footer Placeholder 4">
            <a:extLst>
              <a:ext uri="{FF2B5EF4-FFF2-40B4-BE49-F238E27FC236}">
                <a16:creationId xmlns:a16="http://schemas.microsoft.com/office/drawing/2014/main" id="{5721126F-EAB8-450A-8D64-688E673241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ABE0255-8A45-49EF-924E-CB064091B697}"/>
              </a:ext>
            </a:extLst>
          </p:cNvPr>
          <p:cNvSpPr>
            <a:spLocks noGrp="1"/>
          </p:cNvSpPr>
          <p:nvPr>
            <p:ph type="sldNum" sz="quarter" idx="12"/>
          </p:nvPr>
        </p:nvSpPr>
        <p:spPr/>
        <p:txBody>
          <a:bodyPr/>
          <a:lstStyle/>
          <a:p>
            <a:fld id="{37634F2D-4F96-4A1A-A648-518B1AFE058E}" type="slidenum">
              <a:rPr lang="en-US" smtClean="0"/>
              <a:t>‹#›</a:t>
            </a:fld>
            <a:endParaRPr lang="en-US"/>
          </a:p>
        </p:txBody>
      </p:sp>
      <p:sp>
        <p:nvSpPr>
          <p:cNvPr id="12" name="Freeform 17">
            <a:extLst>
              <a:ext uri="{FF2B5EF4-FFF2-40B4-BE49-F238E27FC236}">
                <a16:creationId xmlns:a16="http://schemas.microsoft.com/office/drawing/2014/main" id="{211953F5-6B26-4EF9-80F1-8C59D26D86B6}"/>
              </a:ext>
            </a:extLst>
          </p:cNvPr>
          <p:cNvSpPr/>
          <p:nvPr userDrawn="1"/>
        </p:nvSpPr>
        <p:spPr>
          <a:xfrm>
            <a:off x="280793" y="1122218"/>
            <a:ext cx="11640697" cy="5479962"/>
          </a:xfrm>
          <a:prstGeom prst="rect">
            <a:avLst/>
          </a:prstGeom>
          <a:solidFill>
            <a:srgbClr val="FFFFFF"/>
          </a:solidFill>
          <a:ln w="25400" cap="flat" cmpd="sng" algn="ctr">
            <a:solidFill>
              <a:srgbClr val="FFAB4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3" name="Group 12">
            <a:extLst>
              <a:ext uri="{FF2B5EF4-FFF2-40B4-BE49-F238E27FC236}">
                <a16:creationId xmlns:a16="http://schemas.microsoft.com/office/drawing/2014/main" id="{5292217B-AAAB-4C97-A9F3-72484E8C0407}"/>
              </a:ext>
            </a:extLst>
          </p:cNvPr>
          <p:cNvGrpSpPr/>
          <p:nvPr userDrawn="1"/>
        </p:nvGrpSpPr>
        <p:grpSpPr>
          <a:xfrm>
            <a:off x="377049" y="255821"/>
            <a:ext cx="2619178" cy="2075610"/>
            <a:chOff x="237072" y="234585"/>
            <a:chExt cx="1448294" cy="1448294"/>
          </a:xfrm>
        </p:grpSpPr>
        <p:sp>
          <p:nvSpPr>
            <p:cNvPr id="14" name="Oval 13">
              <a:extLst>
                <a:ext uri="{FF2B5EF4-FFF2-40B4-BE49-F238E27FC236}">
                  <a16:creationId xmlns:a16="http://schemas.microsoft.com/office/drawing/2014/main" id="{2376D84D-018E-4D01-942E-AE923E1C4CE8}"/>
                </a:ext>
              </a:extLst>
            </p:cNvPr>
            <p:cNvSpPr/>
            <p:nvPr/>
          </p:nvSpPr>
          <p:spPr>
            <a:xfrm>
              <a:off x="237072" y="234585"/>
              <a:ext cx="1448294" cy="1448294"/>
            </a:xfrm>
            <a:prstGeom prst="ellipse">
              <a:avLst/>
            </a:prstGeom>
            <a:solidFill>
              <a:srgbClr val="FFAB4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5" name="Oval 14">
              <a:extLst>
                <a:ext uri="{FF2B5EF4-FFF2-40B4-BE49-F238E27FC236}">
                  <a16:creationId xmlns:a16="http://schemas.microsoft.com/office/drawing/2014/main" id="{F916C782-6A15-4A1C-B436-6AA78F90670C}"/>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a16="http://schemas.microsoft.com/office/drawing/2014/main" id="{7E3CAB66-C4EE-4FB9-95A3-DAF258DCF997}"/>
                </a:ext>
              </a:extLst>
            </p:cNvPr>
            <p:cNvSpPr/>
            <p:nvPr/>
          </p:nvSpPr>
          <p:spPr>
            <a:xfrm>
              <a:off x="251674" y="248347"/>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424288004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F7930D4-6E6A-4F63-8926-E066E9E16393}" type="datetimeFigureOut">
              <a:rPr lang="en-US" smtClean="0">
                <a:solidFill>
                  <a:prstClr val="black">
                    <a:tint val="75000"/>
                  </a:prstClr>
                </a:solidFill>
              </a:rPr>
              <a:t>12/5/2021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422974983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F7930D4-6E6A-4F63-8926-E066E9E16393}" type="datetimeFigureOut">
              <a:rPr lang="en-US" smtClean="0">
                <a:solidFill>
                  <a:prstClr val="black">
                    <a:tint val="75000"/>
                  </a:prstClr>
                </a:solidFill>
              </a:rPr>
              <a:t>12/5/2021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69637287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F7930D4-6E6A-4F63-8926-E066E9E16393}" type="datetimeFigureOut">
              <a:rPr lang="en-US" smtClean="0">
                <a:solidFill>
                  <a:prstClr val="black">
                    <a:tint val="75000"/>
                  </a:prstClr>
                </a:solidFill>
              </a:rPr>
              <a:t>12/5/2021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51244658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F7930D4-6E6A-4F63-8926-E066E9E16393}" type="datetimeFigureOut">
              <a:rPr lang="en-US" smtClean="0">
                <a:solidFill>
                  <a:prstClr val="black">
                    <a:tint val="75000"/>
                  </a:prstClr>
                </a:solidFill>
              </a:rPr>
              <a:t>12/5/2021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126707451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F7930D4-6E6A-4F63-8926-E066E9E16393}" type="datetimeFigureOut">
              <a:rPr lang="en-US" smtClean="0">
                <a:solidFill>
                  <a:prstClr val="black">
                    <a:tint val="75000"/>
                  </a:prstClr>
                </a:solidFill>
              </a:rPr>
              <a:t>12/5/2021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188598053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F7930D4-6E6A-4F63-8926-E066E9E16393}" type="datetimeFigureOut">
              <a:rPr lang="en-US" smtClean="0">
                <a:solidFill>
                  <a:prstClr val="black">
                    <a:tint val="75000"/>
                  </a:prstClr>
                </a:solidFill>
              </a:rPr>
              <a:t>12/5/2021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179184930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t>12/5/2021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296556651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t>12/5/2021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0767934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2021/12/5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0395814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2021/12/5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3913651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9" name="Flowchart: Document 17">
            <a:extLst>
              <a:ext uri="{FF2B5EF4-FFF2-40B4-BE49-F238E27FC236}">
                <a16:creationId xmlns:a16="http://schemas.microsoft.com/office/drawing/2014/main" id="{32888698-6355-46B4-87D5-BC0381CA579C}"/>
              </a:ext>
            </a:extLst>
          </p:cNvPr>
          <p:cNvSpPr/>
          <p:nvPr userDrawn="1"/>
        </p:nvSpPr>
        <p:spPr>
          <a:xfrm>
            <a:off x="-138222" y="0"/>
            <a:ext cx="12346422" cy="1741732"/>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1" fmla="*/ 0 w 21600"/>
              <a:gd name="connsiteY0-2" fmla="*/ 0 h 17322"/>
              <a:gd name="connsiteX1-3" fmla="*/ 21600 w 21600"/>
              <a:gd name="connsiteY1-4" fmla="*/ 0 h 17322"/>
              <a:gd name="connsiteX2-5" fmla="*/ 21600 w 21600"/>
              <a:gd name="connsiteY2-6" fmla="*/ 17322 h 17322"/>
              <a:gd name="connsiteX3-7" fmla="*/ 50 w 21600"/>
              <a:gd name="connsiteY3-8" fmla="*/ 13503 h 17322"/>
              <a:gd name="connsiteX4-9" fmla="*/ 0 w 21600"/>
              <a:gd name="connsiteY4-10" fmla="*/ 0 h 17322"/>
              <a:gd name="connsiteX0-11" fmla="*/ 0 w 21600"/>
              <a:gd name="connsiteY0-12" fmla="*/ 0 h 18888"/>
              <a:gd name="connsiteX1-13" fmla="*/ 21600 w 21600"/>
              <a:gd name="connsiteY1-14" fmla="*/ 0 h 18888"/>
              <a:gd name="connsiteX2-15" fmla="*/ 21600 w 21600"/>
              <a:gd name="connsiteY2-16" fmla="*/ 17322 h 18888"/>
              <a:gd name="connsiteX3-17" fmla="*/ 50 w 21600"/>
              <a:gd name="connsiteY3-18" fmla="*/ 13503 h 18888"/>
              <a:gd name="connsiteX4-19" fmla="*/ 0 w 21600"/>
              <a:gd name="connsiteY4-20" fmla="*/ 0 h 18888"/>
              <a:gd name="connsiteX0-21" fmla="*/ 0 w 21600"/>
              <a:gd name="connsiteY0-22" fmla="*/ 0 h 18322"/>
              <a:gd name="connsiteX1-23" fmla="*/ 21600 w 21600"/>
              <a:gd name="connsiteY1-24" fmla="*/ 0 h 18322"/>
              <a:gd name="connsiteX2-25" fmla="*/ 21600 w 21600"/>
              <a:gd name="connsiteY2-26" fmla="*/ 17322 h 18322"/>
              <a:gd name="connsiteX3-27" fmla="*/ 15726 w 21600"/>
              <a:gd name="connsiteY3-28" fmla="*/ 14955 h 18322"/>
              <a:gd name="connsiteX4-29" fmla="*/ 50 w 21600"/>
              <a:gd name="connsiteY4-30" fmla="*/ 13503 h 18322"/>
              <a:gd name="connsiteX5" fmla="*/ 0 w 21600"/>
              <a:gd name="connsiteY5" fmla="*/ 0 h 18322"/>
              <a:gd name="connsiteX0-31" fmla="*/ 0 w 21600"/>
              <a:gd name="connsiteY0-32" fmla="*/ 0 h 18400"/>
              <a:gd name="connsiteX1-33" fmla="*/ 21600 w 21600"/>
              <a:gd name="connsiteY1-34" fmla="*/ 0 h 18400"/>
              <a:gd name="connsiteX2-35" fmla="*/ 21600 w 21600"/>
              <a:gd name="connsiteY2-36" fmla="*/ 17322 h 18400"/>
              <a:gd name="connsiteX3-37" fmla="*/ 15726 w 21600"/>
              <a:gd name="connsiteY3-38" fmla="*/ 14955 h 18400"/>
              <a:gd name="connsiteX4-39" fmla="*/ 5570 w 21600"/>
              <a:gd name="connsiteY4-40" fmla="*/ 18390 h 18400"/>
              <a:gd name="connsiteX5-41" fmla="*/ 50 w 21600"/>
              <a:gd name="connsiteY5-42" fmla="*/ 13503 h 18400"/>
              <a:gd name="connsiteX6" fmla="*/ 0 w 21600"/>
              <a:gd name="connsiteY6" fmla="*/ 0 h 18400"/>
              <a:gd name="connsiteX0-43" fmla="*/ 0 w 21600"/>
              <a:gd name="connsiteY0-44" fmla="*/ 0 h 18400"/>
              <a:gd name="connsiteX1-45" fmla="*/ 21600 w 21600"/>
              <a:gd name="connsiteY1-46" fmla="*/ 0 h 18400"/>
              <a:gd name="connsiteX2-47" fmla="*/ 21600 w 21600"/>
              <a:gd name="connsiteY2-48" fmla="*/ 17322 h 18400"/>
              <a:gd name="connsiteX3-49" fmla="*/ 15726 w 21600"/>
              <a:gd name="connsiteY3-50" fmla="*/ 14955 h 18400"/>
              <a:gd name="connsiteX4-51" fmla="*/ 5570 w 21600"/>
              <a:gd name="connsiteY4-52" fmla="*/ 18390 h 18400"/>
              <a:gd name="connsiteX5-53" fmla="*/ 50 w 21600"/>
              <a:gd name="connsiteY5-54" fmla="*/ 13503 h 18400"/>
              <a:gd name="connsiteX6-55" fmla="*/ 0 w 21600"/>
              <a:gd name="connsiteY6-56" fmla="*/ 0 h 18400"/>
              <a:gd name="connsiteX0-57" fmla="*/ 0 w 21600"/>
              <a:gd name="connsiteY0-58" fmla="*/ 0 h 18400"/>
              <a:gd name="connsiteX1-59" fmla="*/ 21600 w 21600"/>
              <a:gd name="connsiteY1-60" fmla="*/ 0 h 18400"/>
              <a:gd name="connsiteX2-61" fmla="*/ 21499 w 21600"/>
              <a:gd name="connsiteY2-62" fmla="*/ 15907 h 18400"/>
              <a:gd name="connsiteX3-63" fmla="*/ 15726 w 21600"/>
              <a:gd name="connsiteY3-64" fmla="*/ 14955 h 18400"/>
              <a:gd name="connsiteX4-65" fmla="*/ 5570 w 21600"/>
              <a:gd name="connsiteY4-66" fmla="*/ 18390 h 18400"/>
              <a:gd name="connsiteX5-67" fmla="*/ 50 w 21600"/>
              <a:gd name="connsiteY5-68" fmla="*/ 13503 h 18400"/>
              <a:gd name="connsiteX6-69" fmla="*/ 0 w 21600"/>
              <a:gd name="connsiteY6-70" fmla="*/ 0 h 18400"/>
              <a:gd name="connsiteX0-71" fmla="*/ 0 w 21600"/>
              <a:gd name="connsiteY0-72" fmla="*/ 0 h 18736"/>
              <a:gd name="connsiteX1-73" fmla="*/ 21600 w 21600"/>
              <a:gd name="connsiteY1-74" fmla="*/ 0 h 18736"/>
              <a:gd name="connsiteX2-75" fmla="*/ 21524 w 21600"/>
              <a:gd name="connsiteY2-76" fmla="*/ 18736 h 18736"/>
              <a:gd name="connsiteX3-77" fmla="*/ 15726 w 21600"/>
              <a:gd name="connsiteY3-78" fmla="*/ 14955 h 18736"/>
              <a:gd name="connsiteX4-79" fmla="*/ 5570 w 21600"/>
              <a:gd name="connsiteY4-80" fmla="*/ 18390 h 18736"/>
              <a:gd name="connsiteX5-81" fmla="*/ 50 w 21600"/>
              <a:gd name="connsiteY5-82" fmla="*/ 13503 h 18736"/>
              <a:gd name="connsiteX6-83" fmla="*/ 0 w 21600"/>
              <a:gd name="connsiteY6-84" fmla="*/ 0 h 18736"/>
              <a:gd name="connsiteX0-85" fmla="*/ 0 w 21600"/>
              <a:gd name="connsiteY0-86" fmla="*/ 0 h 18736"/>
              <a:gd name="connsiteX1-87" fmla="*/ 21600 w 21600"/>
              <a:gd name="connsiteY1-88" fmla="*/ 0 h 18736"/>
              <a:gd name="connsiteX2-89" fmla="*/ 21524 w 21600"/>
              <a:gd name="connsiteY2-90" fmla="*/ 18736 h 18736"/>
              <a:gd name="connsiteX3-91" fmla="*/ 15726 w 21600"/>
              <a:gd name="connsiteY3-92" fmla="*/ 14147 h 18736"/>
              <a:gd name="connsiteX4-93" fmla="*/ 5570 w 21600"/>
              <a:gd name="connsiteY4-94" fmla="*/ 18390 h 18736"/>
              <a:gd name="connsiteX5-95" fmla="*/ 50 w 21600"/>
              <a:gd name="connsiteY5-96" fmla="*/ 13503 h 18736"/>
              <a:gd name="connsiteX6-97" fmla="*/ 0 w 21600"/>
              <a:gd name="connsiteY6-98" fmla="*/ 0 h 18736"/>
              <a:gd name="connsiteX0-99" fmla="*/ 0 w 21600"/>
              <a:gd name="connsiteY0-100" fmla="*/ 0 h 19811"/>
              <a:gd name="connsiteX1-101" fmla="*/ 21600 w 21600"/>
              <a:gd name="connsiteY1-102" fmla="*/ 0 h 19811"/>
              <a:gd name="connsiteX2-103" fmla="*/ 21524 w 21600"/>
              <a:gd name="connsiteY2-104" fmla="*/ 18736 h 19811"/>
              <a:gd name="connsiteX3-105" fmla="*/ 15726 w 21600"/>
              <a:gd name="connsiteY3-106" fmla="*/ 14147 h 19811"/>
              <a:gd name="connsiteX4-107" fmla="*/ 5545 w 21600"/>
              <a:gd name="connsiteY4-108" fmla="*/ 19805 h 19811"/>
              <a:gd name="connsiteX5-109" fmla="*/ 50 w 21600"/>
              <a:gd name="connsiteY5-110" fmla="*/ 13503 h 19811"/>
              <a:gd name="connsiteX6-111" fmla="*/ 0 w 21600"/>
              <a:gd name="connsiteY6-112" fmla="*/ 0 h 19811"/>
              <a:gd name="connsiteX0-113" fmla="*/ 0 w 21600"/>
              <a:gd name="connsiteY0-114" fmla="*/ 0 h 19811"/>
              <a:gd name="connsiteX1-115" fmla="*/ 21600 w 21600"/>
              <a:gd name="connsiteY1-116" fmla="*/ 0 h 19811"/>
              <a:gd name="connsiteX2-117" fmla="*/ 21524 w 21600"/>
              <a:gd name="connsiteY2-118" fmla="*/ 18736 h 19811"/>
              <a:gd name="connsiteX3-119" fmla="*/ 15726 w 21600"/>
              <a:gd name="connsiteY3-120" fmla="*/ 14147 h 19811"/>
              <a:gd name="connsiteX4-121" fmla="*/ 5545 w 21600"/>
              <a:gd name="connsiteY4-122" fmla="*/ 19805 h 19811"/>
              <a:gd name="connsiteX5-123" fmla="*/ 25 w 21600"/>
              <a:gd name="connsiteY5-124" fmla="*/ 17343 h 19811"/>
              <a:gd name="connsiteX6-125" fmla="*/ 0 w 21600"/>
              <a:gd name="connsiteY6-126" fmla="*/ 0 h 19811"/>
              <a:gd name="connsiteX0-127" fmla="*/ 0 w 21600"/>
              <a:gd name="connsiteY0-128" fmla="*/ 0 h 19811"/>
              <a:gd name="connsiteX1-129" fmla="*/ 21600 w 21600"/>
              <a:gd name="connsiteY1-130" fmla="*/ 0 h 19811"/>
              <a:gd name="connsiteX2-131" fmla="*/ 21524 w 21600"/>
              <a:gd name="connsiteY2-132" fmla="*/ 18736 h 19811"/>
              <a:gd name="connsiteX3-133" fmla="*/ 15726 w 21600"/>
              <a:gd name="connsiteY3-134" fmla="*/ 14147 h 19811"/>
              <a:gd name="connsiteX4-135" fmla="*/ 5545 w 21600"/>
              <a:gd name="connsiteY4-136" fmla="*/ 19805 h 19811"/>
              <a:gd name="connsiteX5-137" fmla="*/ 25 w 21600"/>
              <a:gd name="connsiteY5-138" fmla="*/ 17343 h 19811"/>
              <a:gd name="connsiteX6-139" fmla="*/ 0 w 21600"/>
              <a:gd name="connsiteY6-140" fmla="*/ 0 h 19811"/>
              <a:gd name="connsiteX0-141" fmla="*/ 0 w 21600"/>
              <a:gd name="connsiteY0-142" fmla="*/ 0 h 20417"/>
              <a:gd name="connsiteX1-143" fmla="*/ 21600 w 21600"/>
              <a:gd name="connsiteY1-144" fmla="*/ 0 h 20417"/>
              <a:gd name="connsiteX2-145" fmla="*/ 21524 w 21600"/>
              <a:gd name="connsiteY2-146" fmla="*/ 18736 h 20417"/>
              <a:gd name="connsiteX3-147" fmla="*/ 15726 w 21600"/>
              <a:gd name="connsiteY3-148" fmla="*/ 14147 h 20417"/>
              <a:gd name="connsiteX4-149" fmla="*/ 8393 w 21600"/>
              <a:gd name="connsiteY4-150" fmla="*/ 20411 h 20417"/>
              <a:gd name="connsiteX5-151" fmla="*/ 25 w 21600"/>
              <a:gd name="connsiteY5-152" fmla="*/ 17343 h 20417"/>
              <a:gd name="connsiteX6-153" fmla="*/ 0 w 21600"/>
              <a:gd name="connsiteY6-154" fmla="*/ 0 h 20417"/>
              <a:gd name="connsiteX0-155" fmla="*/ 0 w 21600"/>
              <a:gd name="connsiteY0-156" fmla="*/ 0 h 20605"/>
              <a:gd name="connsiteX1-157" fmla="*/ 21600 w 21600"/>
              <a:gd name="connsiteY1-158" fmla="*/ 0 h 20605"/>
              <a:gd name="connsiteX2-159" fmla="*/ 21524 w 21600"/>
              <a:gd name="connsiteY2-160" fmla="*/ 18736 h 20605"/>
              <a:gd name="connsiteX3-161" fmla="*/ 15726 w 21600"/>
              <a:gd name="connsiteY3-162" fmla="*/ 14147 h 20605"/>
              <a:gd name="connsiteX4-163" fmla="*/ 8393 w 21600"/>
              <a:gd name="connsiteY4-164" fmla="*/ 20411 h 20605"/>
              <a:gd name="connsiteX5-165" fmla="*/ 25 w 21600"/>
              <a:gd name="connsiteY5-166" fmla="*/ 17343 h 20605"/>
              <a:gd name="connsiteX6-167" fmla="*/ 0 w 21600"/>
              <a:gd name="connsiteY6-168" fmla="*/ 0 h 20605"/>
              <a:gd name="connsiteX0-169" fmla="*/ 0 w 21600"/>
              <a:gd name="connsiteY0-170" fmla="*/ 0 h 20658"/>
              <a:gd name="connsiteX1-171" fmla="*/ 21600 w 21600"/>
              <a:gd name="connsiteY1-172" fmla="*/ 0 h 20658"/>
              <a:gd name="connsiteX2-173" fmla="*/ 21524 w 21600"/>
              <a:gd name="connsiteY2-174" fmla="*/ 18736 h 20658"/>
              <a:gd name="connsiteX3-175" fmla="*/ 15726 w 21600"/>
              <a:gd name="connsiteY3-176" fmla="*/ 14147 h 20658"/>
              <a:gd name="connsiteX4-177" fmla="*/ 8393 w 21600"/>
              <a:gd name="connsiteY4-178" fmla="*/ 20411 h 20658"/>
              <a:gd name="connsiteX5-179" fmla="*/ 101 w 21600"/>
              <a:gd name="connsiteY5-180" fmla="*/ 18151 h 20658"/>
              <a:gd name="connsiteX6-181" fmla="*/ 0 w 21600"/>
              <a:gd name="connsiteY6-182" fmla="*/ 0 h 20658"/>
              <a:gd name="connsiteX0-183" fmla="*/ 0 w 21600"/>
              <a:gd name="connsiteY0-184" fmla="*/ 0 h 20618"/>
              <a:gd name="connsiteX1-185" fmla="*/ 21600 w 21600"/>
              <a:gd name="connsiteY1-186" fmla="*/ 0 h 20618"/>
              <a:gd name="connsiteX2-187" fmla="*/ 21524 w 21600"/>
              <a:gd name="connsiteY2-188" fmla="*/ 18736 h 20618"/>
              <a:gd name="connsiteX3-189" fmla="*/ 15726 w 21600"/>
              <a:gd name="connsiteY3-190" fmla="*/ 14147 h 20618"/>
              <a:gd name="connsiteX4-191" fmla="*/ 8393 w 21600"/>
              <a:gd name="connsiteY4-192" fmla="*/ 20411 h 20618"/>
              <a:gd name="connsiteX5-193" fmla="*/ 101 w 21600"/>
              <a:gd name="connsiteY5-194" fmla="*/ 18151 h 20618"/>
              <a:gd name="connsiteX6-195" fmla="*/ 0 w 21600"/>
              <a:gd name="connsiteY6-196" fmla="*/ 0 h 20618"/>
              <a:gd name="connsiteX0-197" fmla="*/ 76 w 21676"/>
              <a:gd name="connsiteY0-198" fmla="*/ 0 h 20662"/>
              <a:gd name="connsiteX1-199" fmla="*/ 21676 w 21676"/>
              <a:gd name="connsiteY1-200" fmla="*/ 0 h 20662"/>
              <a:gd name="connsiteX2-201" fmla="*/ 21600 w 21676"/>
              <a:gd name="connsiteY2-202" fmla="*/ 18736 h 20662"/>
              <a:gd name="connsiteX3-203" fmla="*/ 15802 w 21676"/>
              <a:gd name="connsiteY3-204" fmla="*/ 14147 h 20662"/>
              <a:gd name="connsiteX4-205" fmla="*/ 8469 w 21676"/>
              <a:gd name="connsiteY4-206" fmla="*/ 20411 h 20662"/>
              <a:gd name="connsiteX5-207" fmla="*/ 1 w 21676"/>
              <a:gd name="connsiteY5-208" fmla="*/ 18757 h 20662"/>
              <a:gd name="connsiteX6-209" fmla="*/ 76 w 21676"/>
              <a:gd name="connsiteY6-210" fmla="*/ 0 h 20662"/>
              <a:gd name="connsiteX0-211" fmla="*/ 76 w 21676"/>
              <a:gd name="connsiteY0-212" fmla="*/ 0 h 23168"/>
              <a:gd name="connsiteX1-213" fmla="*/ 21676 w 21676"/>
              <a:gd name="connsiteY1-214" fmla="*/ 0 h 23168"/>
              <a:gd name="connsiteX2-215" fmla="*/ 21600 w 21676"/>
              <a:gd name="connsiteY2-216" fmla="*/ 18736 h 23168"/>
              <a:gd name="connsiteX3-217" fmla="*/ 15802 w 21676"/>
              <a:gd name="connsiteY3-218" fmla="*/ 14147 h 23168"/>
              <a:gd name="connsiteX4-219" fmla="*/ 8469 w 21676"/>
              <a:gd name="connsiteY4-220" fmla="*/ 23038 h 23168"/>
              <a:gd name="connsiteX5-221" fmla="*/ 1 w 21676"/>
              <a:gd name="connsiteY5-222" fmla="*/ 18757 h 23168"/>
              <a:gd name="connsiteX6-223" fmla="*/ 76 w 21676"/>
              <a:gd name="connsiteY6-224" fmla="*/ 0 h 23168"/>
              <a:gd name="connsiteX0-225" fmla="*/ 76 w 21676"/>
              <a:gd name="connsiteY0-226" fmla="*/ 0 h 23168"/>
              <a:gd name="connsiteX1-227" fmla="*/ 21676 w 21676"/>
              <a:gd name="connsiteY1-228" fmla="*/ 0 h 23168"/>
              <a:gd name="connsiteX2-229" fmla="*/ 21600 w 21676"/>
              <a:gd name="connsiteY2-230" fmla="*/ 18736 h 23168"/>
              <a:gd name="connsiteX3-231" fmla="*/ 15802 w 21676"/>
              <a:gd name="connsiteY3-232" fmla="*/ 15764 h 23168"/>
              <a:gd name="connsiteX4-233" fmla="*/ 8469 w 21676"/>
              <a:gd name="connsiteY4-234" fmla="*/ 23038 h 23168"/>
              <a:gd name="connsiteX5-235" fmla="*/ 1 w 21676"/>
              <a:gd name="connsiteY5-236" fmla="*/ 18757 h 23168"/>
              <a:gd name="connsiteX6-237" fmla="*/ 76 w 21676"/>
              <a:gd name="connsiteY6-238" fmla="*/ 0 h 23168"/>
              <a:gd name="connsiteX0-239" fmla="*/ 76 w 21676"/>
              <a:gd name="connsiteY0-240" fmla="*/ 0 h 23168"/>
              <a:gd name="connsiteX1-241" fmla="*/ 21676 w 21676"/>
              <a:gd name="connsiteY1-242" fmla="*/ 0 h 23168"/>
              <a:gd name="connsiteX2-243" fmla="*/ 21600 w 21676"/>
              <a:gd name="connsiteY2-244" fmla="*/ 18736 h 23168"/>
              <a:gd name="connsiteX3-245" fmla="*/ 15802 w 21676"/>
              <a:gd name="connsiteY3-246" fmla="*/ 15764 h 23168"/>
              <a:gd name="connsiteX4-247" fmla="*/ 8469 w 21676"/>
              <a:gd name="connsiteY4-248" fmla="*/ 23038 h 23168"/>
              <a:gd name="connsiteX5-249" fmla="*/ 1 w 21676"/>
              <a:gd name="connsiteY5-250" fmla="*/ 18757 h 23168"/>
              <a:gd name="connsiteX6-251" fmla="*/ 76 w 21676"/>
              <a:gd name="connsiteY6-252" fmla="*/ 0 h 23168"/>
              <a:gd name="connsiteX0-253" fmla="*/ 76 w 21676"/>
              <a:gd name="connsiteY0-254" fmla="*/ 0 h 23168"/>
              <a:gd name="connsiteX1-255" fmla="*/ 21676 w 21676"/>
              <a:gd name="connsiteY1-256" fmla="*/ 0 h 23168"/>
              <a:gd name="connsiteX2-257" fmla="*/ 21600 w 21676"/>
              <a:gd name="connsiteY2-258" fmla="*/ 18736 h 23168"/>
              <a:gd name="connsiteX3-259" fmla="*/ 15802 w 21676"/>
              <a:gd name="connsiteY3-260" fmla="*/ 15764 h 23168"/>
              <a:gd name="connsiteX4-261" fmla="*/ 8469 w 21676"/>
              <a:gd name="connsiteY4-262" fmla="*/ 23038 h 23168"/>
              <a:gd name="connsiteX5-263" fmla="*/ 1 w 21676"/>
              <a:gd name="connsiteY5-264" fmla="*/ 18757 h 23168"/>
              <a:gd name="connsiteX6-265" fmla="*/ 76 w 21676"/>
              <a:gd name="connsiteY6-266" fmla="*/ 0 h 23168"/>
              <a:gd name="connsiteX0-267" fmla="*/ 76 w 21676"/>
              <a:gd name="connsiteY0-268" fmla="*/ 0 h 23168"/>
              <a:gd name="connsiteX1-269" fmla="*/ 21676 w 21676"/>
              <a:gd name="connsiteY1-270" fmla="*/ 0 h 23168"/>
              <a:gd name="connsiteX2-271" fmla="*/ 21600 w 21676"/>
              <a:gd name="connsiteY2-272" fmla="*/ 18736 h 23168"/>
              <a:gd name="connsiteX3-273" fmla="*/ 17163 w 21676"/>
              <a:gd name="connsiteY3-274" fmla="*/ 16168 h 23168"/>
              <a:gd name="connsiteX4-275" fmla="*/ 8469 w 21676"/>
              <a:gd name="connsiteY4-276" fmla="*/ 23038 h 23168"/>
              <a:gd name="connsiteX5-277" fmla="*/ 1 w 21676"/>
              <a:gd name="connsiteY5-278" fmla="*/ 18757 h 23168"/>
              <a:gd name="connsiteX6-279" fmla="*/ 76 w 21676"/>
              <a:gd name="connsiteY6-280" fmla="*/ 0 h 23168"/>
              <a:gd name="connsiteX0-281" fmla="*/ 76 w 21676"/>
              <a:gd name="connsiteY0-282" fmla="*/ 0 h 23168"/>
              <a:gd name="connsiteX1-283" fmla="*/ 21676 w 21676"/>
              <a:gd name="connsiteY1-284" fmla="*/ 0 h 23168"/>
              <a:gd name="connsiteX2-285" fmla="*/ 21600 w 21676"/>
              <a:gd name="connsiteY2-286" fmla="*/ 18736 h 23168"/>
              <a:gd name="connsiteX3-287" fmla="*/ 17793 w 21676"/>
              <a:gd name="connsiteY3-288" fmla="*/ 17785 h 23168"/>
              <a:gd name="connsiteX4-289" fmla="*/ 8469 w 21676"/>
              <a:gd name="connsiteY4-290" fmla="*/ 23038 h 23168"/>
              <a:gd name="connsiteX5-291" fmla="*/ 1 w 21676"/>
              <a:gd name="connsiteY5-292" fmla="*/ 18757 h 23168"/>
              <a:gd name="connsiteX6-293" fmla="*/ 76 w 21676"/>
              <a:gd name="connsiteY6-294" fmla="*/ 0 h 23168"/>
              <a:gd name="connsiteX0-295" fmla="*/ 76 w 21676"/>
              <a:gd name="connsiteY0-296" fmla="*/ 0 h 23168"/>
              <a:gd name="connsiteX1-297" fmla="*/ 21676 w 21676"/>
              <a:gd name="connsiteY1-298" fmla="*/ 0 h 23168"/>
              <a:gd name="connsiteX2-299" fmla="*/ 21600 w 21676"/>
              <a:gd name="connsiteY2-300" fmla="*/ 20353 h 23168"/>
              <a:gd name="connsiteX3-301" fmla="*/ 17793 w 21676"/>
              <a:gd name="connsiteY3-302" fmla="*/ 17785 h 23168"/>
              <a:gd name="connsiteX4-303" fmla="*/ 8469 w 21676"/>
              <a:gd name="connsiteY4-304" fmla="*/ 23038 h 23168"/>
              <a:gd name="connsiteX5-305" fmla="*/ 1 w 21676"/>
              <a:gd name="connsiteY5-306" fmla="*/ 18757 h 23168"/>
              <a:gd name="connsiteX6-307" fmla="*/ 76 w 21676"/>
              <a:gd name="connsiteY6-308" fmla="*/ 0 h 23168"/>
              <a:gd name="connsiteX0-309" fmla="*/ 76 w 21676"/>
              <a:gd name="connsiteY0-310" fmla="*/ 0 h 23168"/>
              <a:gd name="connsiteX1-311" fmla="*/ 21676 w 21676"/>
              <a:gd name="connsiteY1-312" fmla="*/ 0 h 23168"/>
              <a:gd name="connsiteX2-313" fmla="*/ 21600 w 21676"/>
              <a:gd name="connsiteY2-314" fmla="*/ 20353 h 23168"/>
              <a:gd name="connsiteX3-315" fmla="*/ 17793 w 21676"/>
              <a:gd name="connsiteY3-316" fmla="*/ 17785 h 23168"/>
              <a:gd name="connsiteX4-317" fmla="*/ 8469 w 21676"/>
              <a:gd name="connsiteY4-318" fmla="*/ 23038 h 23168"/>
              <a:gd name="connsiteX5-319" fmla="*/ 1 w 21676"/>
              <a:gd name="connsiteY5-320" fmla="*/ 18757 h 23168"/>
              <a:gd name="connsiteX6-321" fmla="*/ 76 w 21676"/>
              <a:gd name="connsiteY6-322" fmla="*/ 0 h 23168"/>
              <a:gd name="connsiteX0-323" fmla="*/ 76 w 21676"/>
              <a:gd name="connsiteY0-324" fmla="*/ 0 h 23168"/>
              <a:gd name="connsiteX1-325" fmla="*/ 21676 w 21676"/>
              <a:gd name="connsiteY1-326" fmla="*/ 0 h 23168"/>
              <a:gd name="connsiteX2-327" fmla="*/ 21600 w 21676"/>
              <a:gd name="connsiteY2-328" fmla="*/ 20353 h 23168"/>
              <a:gd name="connsiteX3-329" fmla="*/ 17591 w 21676"/>
              <a:gd name="connsiteY3-330" fmla="*/ 19806 h 23168"/>
              <a:gd name="connsiteX4-331" fmla="*/ 8469 w 21676"/>
              <a:gd name="connsiteY4-332" fmla="*/ 23038 h 23168"/>
              <a:gd name="connsiteX5-333" fmla="*/ 1 w 21676"/>
              <a:gd name="connsiteY5-334" fmla="*/ 18757 h 23168"/>
              <a:gd name="connsiteX6-335" fmla="*/ 76 w 21676"/>
              <a:gd name="connsiteY6-336" fmla="*/ 0 h 23168"/>
              <a:gd name="connsiteX0-337" fmla="*/ 76 w 21676"/>
              <a:gd name="connsiteY0-338" fmla="*/ 0 h 23168"/>
              <a:gd name="connsiteX1-339" fmla="*/ 21676 w 21676"/>
              <a:gd name="connsiteY1-340" fmla="*/ 0 h 23168"/>
              <a:gd name="connsiteX2-341" fmla="*/ 21600 w 21676"/>
              <a:gd name="connsiteY2-342" fmla="*/ 20353 h 23168"/>
              <a:gd name="connsiteX3-343" fmla="*/ 17591 w 21676"/>
              <a:gd name="connsiteY3-344" fmla="*/ 19806 h 23168"/>
              <a:gd name="connsiteX4-345" fmla="*/ 8469 w 21676"/>
              <a:gd name="connsiteY4-346" fmla="*/ 23038 h 23168"/>
              <a:gd name="connsiteX5-347" fmla="*/ 1 w 21676"/>
              <a:gd name="connsiteY5-348" fmla="*/ 18757 h 23168"/>
              <a:gd name="connsiteX6-349" fmla="*/ 76 w 21676"/>
              <a:gd name="connsiteY6-350" fmla="*/ 0 h 23168"/>
              <a:gd name="connsiteX0-351" fmla="*/ 76 w 21676"/>
              <a:gd name="connsiteY0-352" fmla="*/ 0 h 23168"/>
              <a:gd name="connsiteX1-353" fmla="*/ 21676 w 21676"/>
              <a:gd name="connsiteY1-354" fmla="*/ 0 h 23168"/>
              <a:gd name="connsiteX2-355" fmla="*/ 21600 w 21676"/>
              <a:gd name="connsiteY2-356" fmla="*/ 20353 h 23168"/>
              <a:gd name="connsiteX3-357" fmla="*/ 17591 w 21676"/>
              <a:gd name="connsiteY3-358" fmla="*/ 19806 h 23168"/>
              <a:gd name="connsiteX4-359" fmla="*/ 8469 w 21676"/>
              <a:gd name="connsiteY4-360" fmla="*/ 23038 h 23168"/>
              <a:gd name="connsiteX5-361" fmla="*/ 1 w 21676"/>
              <a:gd name="connsiteY5-362" fmla="*/ 18757 h 23168"/>
              <a:gd name="connsiteX6-363" fmla="*/ 76 w 21676"/>
              <a:gd name="connsiteY6-364" fmla="*/ 0 h 23168"/>
              <a:gd name="connsiteX0-365" fmla="*/ 76 w 21676"/>
              <a:gd name="connsiteY0-366" fmla="*/ 0 h 23168"/>
              <a:gd name="connsiteX1-367" fmla="*/ 21676 w 21676"/>
              <a:gd name="connsiteY1-368" fmla="*/ 0 h 23168"/>
              <a:gd name="connsiteX2-369" fmla="*/ 21625 w 21676"/>
              <a:gd name="connsiteY2-370" fmla="*/ 20757 h 23168"/>
              <a:gd name="connsiteX3-371" fmla="*/ 17591 w 21676"/>
              <a:gd name="connsiteY3-372" fmla="*/ 19806 h 23168"/>
              <a:gd name="connsiteX4-373" fmla="*/ 8469 w 21676"/>
              <a:gd name="connsiteY4-374" fmla="*/ 23038 h 23168"/>
              <a:gd name="connsiteX5-375" fmla="*/ 1 w 21676"/>
              <a:gd name="connsiteY5-376" fmla="*/ 18757 h 23168"/>
              <a:gd name="connsiteX6-377" fmla="*/ 76 w 21676"/>
              <a:gd name="connsiteY6-378" fmla="*/ 0 h 23168"/>
              <a:gd name="connsiteX0-379" fmla="*/ 76 w 21676"/>
              <a:gd name="connsiteY0-380" fmla="*/ 0 h 23168"/>
              <a:gd name="connsiteX1-381" fmla="*/ 21676 w 21676"/>
              <a:gd name="connsiteY1-382" fmla="*/ 0 h 23168"/>
              <a:gd name="connsiteX2-383" fmla="*/ 21650 w 21676"/>
              <a:gd name="connsiteY2-384" fmla="*/ 17928 h 23168"/>
              <a:gd name="connsiteX3-385" fmla="*/ 17591 w 21676"/>
              <a:gd name="connsiteY3-386" fmla="*/ 19806 h 23168"/>
              <a:gd name="connsiteX4-387" fmla="*/ 8469 w 21676"/>
              <a:gd name="connsiteY4-388" fmla="*/ 23038 h 23168"/>
              <a:gd name="connsiteX5-389" fmla="*/ 1 w 21676"/>
              <a:gd name="connsiteY5-390" fmla="*/ 18757 h 23168"/>
              <a:gd name="connsiteX6-391" fmla="*/ 76 w 21676"/>
              <a:gd name="connsiteY6-392" fmla="*/ 0 h 23168"/>
              <a:gd name="connsiteX0-393" fmla="*/ 76 w 21676"/>
              <a:gd name="connsiteY0-394" fmla="*/ 0 h 23168"/>
              <a:gd name="connsiteX1-395" fmla="*/ 21676 w 21676"/>
              <a:gd name="connsiteY1-396" fmla="*/ 0 h 23168"/>
              <a:gd name="connsiteX2-397" fmla="*/ 21650 w 21676"/>
              <a:gd name="connsiteY2-398" fmla="*/ 17928 h 23168"/>
              <a:gd name="connsiteX3-399" fmla="*/ 17591 w 21676"/>
              <a:gd name="connsiteY3-400" fmla="*/ 19806 h 23168"/>
              <a:gd name="connsiteX4-401" fmla="*/ 8469 w 21676"/>
              <a:gd name="connsiteY4-402" fmla="*/ 23038 h 23168"/>
              <a:gd name="connsiteX5-403" fmla="*/ 1 w 21676"/>
              <a:gd name="connsiteY5-404" fmla="*/ 18757 h 23168"/>
              <a:gd name="connsiteX6-405" fmla="*/ 76 w 21676"/>
              <a:gd name="connsiteY6-406" fmla="*/ 0 h 23168"/>
              <a:gd name="connsiteX0-407" fmla="*/ 76 w 21676"/>
              <a:gd name="connsiteY0-408" fmla="*/ 0 h 23168"/>
              <a:gd name="connsiteX1-409" fmla="*/ 21676 w 21676"/>
              <a:gd name="connsiteY1-410" fmla="*/ 0 h 23168"/>
              <a:gd name="connsiteX2-411" fmla="*/ 21650 w 21676"/>
              <a:gd name="connsiteY2-412" fmla="*/ 17928 h 23168"/>
              <a:gd name="connsiteX3-413" fmla="*/ 17591 w 21676"/>
              <a:gd name="connsiteY3-414" fmla="*/ 19806 h 23168"/>
              <a:gd name="connsiteX4-415" fmla="*/ 8469 w 21676"/>
              <a:gd name="connsiteY4-416" fmla="*/ 23038 h 23168"/>
              <a:gd name="connsiteX5-417" fmla="*/ 1 w 21676"/>
              <a:gd name="connsiteY5-418" fmla="*/ 18757 h 23168"/>
              <a:gd name="connsiteX6-419" fmla="*/ 76 w 21676"/>
              <a:gd name="connsiteY6-420" fmla="*/ 0 h 23168"/>
              <a:gd name="connsiteX0-421" fmla="*/ 76 w 21676"/>
              <a:gd name="connsiteY0-422" fmla="*/ 0 h 23168"/>
              <a:gd name="connsiteX1-423" fmla="*/ 21676 w 21676"/>
              <a:gd name="connsiteY1-424" fmla="*/ 0 h 23168"/>
              <a:gd name="connsiteX2-425" fmla="*/ 21625 w 21676"/>
              <a:gd name="connsiteY2-426" fmla="*/ 18938 h 23168"/>
              <a:gd name="connsiteX3-427" fmla="*/ 17591 w 21676"/>
              <a:gd name="connsiteY3-428" fmla="*/ 19806 h 23168"/>
              <a:gd name="connsiteX4-429" fmla="*/ 8469 w 21676"/>
              <a:gd name="connsiteY4-430" fmla="*/ 23038 h 23168"/>
              <a:gd name="connsiteX5-431" fmla="*/ 1 w 21676"/>
              <a:gd name="connsiteY5-432" fmla="*/ 18757 h 23168"/>
              <a:gd name="connsiteX6-433" fmla="*/ 76 w 21676"/>
              <a:gd name="connsiteY6-434" fmla="*/ 0 h 23168"/>
              <a:gd name="connsiteX0-435" fmla="*/ 76 w 21676"/>
              <a:gd name="connsiteY0-436" fmla="*/ 0 h 23168"/>
              <a:gd name="connsiteX1-437" fmla="*/ 21676 w 21676"/>
              <a:gd name="connsiteY1-438" fmla="*/ 0 h 23168"/>
              <a:gd name="connsiteX2-439" fmla="*/ 21625 w 21676"/>
              <a:gd name="connsiteY2-440" fmla="*/ 18938 h 23168"/>
              <a:gd name="connsiteX3-441" fmla="*/ 17591 w 21676"/>
              <a:gd name="connsiteY3-442" fmla="*/ 19806 h 23168"/>
              <a:gd name="connsiteX4-443" fmla="*/ 8469 w 21676"/>
              <a:gd name="connsiteY4-444" fmla="*/ 23038 h 23168"/>
              <a:gd name="connsiteX5-445" fmla="*/ 1 w 21676"/>
              <a:gd name="connsiteY5-446" fmla="*/ 18757 h 23168"/>
              <a:gd name="connsiteX6-447" fmla="*/ 76 w 21676"/>
              <a:gd name="connsiteY6-448" fmla="*/ 0 h 2316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 ang="0">
                <a:pos x="connsiteX6-55" y="connsiteY6-56"/>
              </a:cxn>
            </a:cxnLst>
            <a:rect l="l" t="t" r="r" b="b"/>
            <a:pathLst>
              <a:path w="21676" h="23168">
                <a:moveTo>
                  <a:pt x="76" y="0"/>
                </a:moveTo>
                <a:lnTo>
                  <a:pt x="21676" y="0"/>
                </a:lnTo>
                <a:cubicBezTo>
                  <a:pt x="21642" y="5302"/>
                  <a:pt x="21659" y="13636"/>
                  <a:pt x="21625" y="18938"/>
                </a:cubicBezTo>
                <a:cubicBezTo>
                  <a:pt x="19315" y="18936"/>
                  <a:pt x="19771" y="19028"/>
                  <a:pt x="17591" y="19806"/>
                </a:cubicBezTo>
                <a:cubicBezTo>
                  <a:pt x="14874" y="20859"/>
                  <a:pt x="11082" y="23280"/>
                  <a:pt x="8469" y="23038"/>
                </a:cubicBezTo>
                <a:cubicBezTo>
                  <a:pt x="5856" y="24009"/>
                  <a:pt x="1035" y="19262"/>
                  <a:pt x="1" y="18757"/>
                </a:cubicBezTo>
                <a:cubicBezTo>
                  <a:pt x="-16" y="14256"/>
                  <a:pt x="93" y="4501"/>
                  <a:pt x="7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8552" tIns="34277" rIns="68552" bIns="34277" rtlCol="0" anchor="ctr"/>
          <a:lstStyle/>
          <a:p>
            <a:pPr algn="ctr" defTabSz="685800">
              <a:buClrTx/>
              <a:defRPr/>
            </a:pPr>
            <a:endParaRPr lang="en-US" sz="1350" kern="1200">
              <a:solidFill>
                <a:prstClr val="white"/>
              </a:solidFill>
              <a:latin typeface="Calibri"/>
              <a:ea typeface="Arial-Rounded"/>
            </a:endParaRPr>
          </a:p>
        </p:txBody>
      </p:sp>
      <p:sp>
        <p:nvSpPr>
          <p:cNvPr id="4" name="Date Placeholder 3">
            <a:extLst>
              <a:ext uri="{FF2B5EF4-FFF2-40B4-BE49-F238E27FC236}">
                <a16:creationId xmlns:a16="http://schemas.microsoft.com/office/drawing/2014/main" id="{A177E1ED-35EE-4A35-AB1B-C27E8E85F6EE}"/>
              </a:ext>
            </a:extLst>
          </p:cNvPr>
          <p:cNvSpPr>
            <a:spLocks noGrp="1"/>
          </p:cNvSpPr>
          <p:nvPr>
            <p:ph type="dt" sz="half" idx="10"/>
          </p:nvPr>
        </p:nvSpPr>
        <p:spPr/>
        <p:txBody>
          <a:bodyPr/>
          <a:lstStyle/>
          <a:p>
            <a:fld id="{11EBD0CC-E3E2-4331-AA06-EBB8ADD6037D}" type="datetimeFigureOut">
              <a:rPr lang="en-US" smtClean="0"/>
              <a:t>12/5/2021</a:t>
            </a:fld>
            <a:endParaRPr lang="en-US"/>
          </a:p>
        </p:txBody>
      </p:sp>
      <p:sp>
        <p:nvSpPr>
          <p:cNvPr id="5" name="Footer Placeholder 4">
            <a:extLst>
              <a:ext uri="{FF2B5EF4-FFF2-40B4-BE49-F238E27FC236}">
                <a16:creationId xmlns:a16="http://schemas.microsoft.com/office/drawing/2014/main" id="{659F781B-348E-4241-AEB5-EDA391A21F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42938E5-D814-47FF-8739-F01A13BC6DD8}"/>
              </a:ext>
            </a:extLst>
          </p:cNvPr>
          <p:cNvSpPr>
            <a:spLocks noGrp="1"/>
          </p:cNvSpPr>
          <p:nvPr>
            <p:ph type="sldNum" sz="quarter" idx="12"/>
          </p:nvPr>
        </p:nvSpPr>
        <p:spPr/>
        <p:txBody>
          <a:bodyPr/>
          <a:lstStyle/>
          <a:p>
            <a:fld id="{37634F2D-4F96-4A1A-A648-518B1AFE058E}" type="slidenum">
              <a:rPr lang="en-US" smtClean="0"/>
              <a:t>‹#›</a:t>
            </a:fld>
            <a:endParaRPr lang="en-US"/>
          </a:p>
        </p:txBody>
      </p:sp>
      <p:grpSp>
        <p:nvGrpSpPr>
          <p:cNvPr id="10" name="Group 9">
            <a:extLst>
              <a:ext uri="{FF2B5EF4-FFF2-40B4-BE49-F238E27FC236}">
                <a16:creationId xmlns:a16="http://schemas.microsoft.com/office/drawing/2014/main" id="{AD6C5AC5-4737-4E0C-AF3A-BE5C93980E77}"/>
              </a:ext>
            </a:extLst>
          </p:cNvPr>
          <p:cNvGrpSpPr/>
          <p:nvPr userDrawn="1"/>
        </p:nvGrpSpPr>
        <p:grpSpPr>
          <a:xfrm>
            <a:off x="2222205" y="2224564"/>
            <a:ext cx="9845748" cy="1783150"/>
            <a:chOff x="9566064" y="964372"/>
            <a:chExt cx="5446164" cy="698253"/>
          </a:xfrm>
        </p:grpSpPr>
        <p:sp>
          <p:nvSpPr>
            <p:cNvPr id="11" name="Rectangle 10">
              <a:extLst>
                <a:ext uri="{FF2B5EF4-FFF2-40B4-BE49-F238E27FC236}">
                  <a16:creationId xmlns:a16="http://schemas.microsoft.com/office/drawing/2014/main" id="{BF655384-50D8-4A34-9319-7850232AC3C4}"/>
                </a:ext>
              </a:extLst>
            </p:cNvPr>
            <p:cNvSpPr/>
            <p:nvPr/>
          </p:nvSpPr>
          <p:spPr>
            <a:xfrm rot="416356">
              <a:off x="13066912" y="966823"/>
              <a:ext cx="1945316" cy="695802"/>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 name="connsiteX0-23" fmla="*/ 0 w 5333999"/>
                <a:gd name="connsiteY0-24" fmla="*/ 0 h 724766"/>
                <a:gd name="connsiteX1-25" fmla="*/ 5334000 w 5333999"/>
                <a:gd name="connsiteY1-26" fmla="*/ 0 h 724766"/>
                <a:gd name="connsiteX2-27" fmla="*/ 3970191 w 5333999"/>
                <a:gd name="connsiteY2-28" fmla="*/ 513468 h 724766"/>
                <a:gd name="connsiteX3-29" fmla="*/ 5334000 w 5333999"/>
                <a:gd name="connsiteY3-30" fmla="*/ 724766 h 724766"/>
                <a:gd name="connsiteX4-31" fmla="*/ 0 w 5333999"/>
                <a:gd name="connsiteY4-32" fmla="*/ 724766 h 724766"/>
                <a:gd name="connsiteX5-33" fmla="*/ 0 w 5333999"/>
                <a:gd name="connsiteY5-34" fmla="*/ 0 h 724766"/>
                <a:gd name="connsiteX0-35" fmla="*/ 0 w 5334002"/>
                <a:gd name="connsiteY0-36" fmla="*/ 0 h 724766"/>
                <a:gd name="connsiteX1-37" fmla="*/ 5334000 w 5334002"/>
                <a:gd name="connsiteY1-38" fmla="*/ 0 h 724766"/>
                <a:gd name="connsiteX2-39" fmla="*/ 4572681 w 5334002"/>
                <a:gd name="connsiteY2-40" fmla="*/ 409907 h 724766"/>
                <a:gd name="connsiteX3-41" fmla="*/ 5334000 w 5334002"/>
                <a:gd name="connsiteY3-42" fmla="*/ 724766 h 724766"/>
                <a:gd name="connsiteX4-43" fmla="*/ 0 w 5334002"/>
                <a:gd name="connsiteY4-44" fmla="*/ 724766 h 724766"/>
                <a:gd name="connsiteX5-45" fmla="*/ 0 w 5334002"/>
                <a:gd name="connsiteY5-46" fmla="*/ 0 h 724766"/>
                <a:gd name="connsiteX0-47" fmla="*/ 0 w 5649495"/>
                <a:gd name="connsiteY0-48" fmla="*/ 0 h 724766"/>
                <a:gd name="connsiteX1-49" fmla="*/ 5649496 w 5649495"/>
                <a:gd name="connsiteY1-50" fmla="*/ 27302 h 724766"/>
                <a:gd name="connsiteX2-51" fmla="*/ 4572681 w 5649495"/>
                <a:gd name="connsiteY2-52" fmla="*/ 409907 h 724766"/>
                <a:gd name="connsiteX3-53" fmla="*/ 5334000 w 5649495"/>
                <a:gd name="connsiteY3-54" fmla="*/ 724766 h 724766"/>
                <a:gd name="connsiteX4-55" fmla="*/ 0 w 5649495"/>
                <a:gd name="connsiteY4-56" fmla="*/ 724766 h 724766"/>
                <a:gd name="connsiteX5-57" fmla="*/ 0 w 5649495"/>
                <a:gd name="connsiteY5-58" fmla="*/ 0 h 724766"/>
                <a:gd name="connsiteX0-59" fmla="*/ -1 w 5673840"/>
                <a:gd name="connsiteY0-60" fmla="*/ 152873 h 697464"/>
                <a:gd name="connsiteX1-61" fmla="*/ 5673841 w 5673840"/>
                <a:gd name="connsiteY1-62" fmla="*/ 0 h 697464"/>
                <a:gd name="connsiteX2-63" fmla="*/ 4597026 w 5673840"/>
                <a:gd name="connsiteY2-64" fmla="*/ 382605 h 697464"/>
                <a:gd name="connsiteX3-65" fmla="*/ 5358345 w 5673840"/>
                <a:gd name="connsiteY3-66" fmla="*/ 697464 h 697464"/>
                <a:gd name="connsiteX4-67" fmla="*/ 24345 w 5673840"/>
                <a:gd name="connsiteY4-68" fmla="*/ 697464 h 697464"/>
                <a:gd name="connsiteX5-69" fmla="*/ -1 w 5673840"/>
                <a:gd name="connsiteY5-70" fmla="*/ 152873 h 697464"/>
                <a:gd name="connsiteX0-71" fmla="*/ -1 w 5673840"/>
                <a:gd name="connsiteY0-72" fmla="*/ 152873 h 697464"/>
                <a:gd name="connsiteX1-73" fmla="*/ 5673841 w 5673840"/>
                <a:gd name="connsiteY1-74" fmla="*/ 0 h 697464"/>
                <a:gd name="connsiteX2-75" fmla="*/ 4597026 w 5673840"/>
                <a:gd name="connsiteY2-76" fmla="*/ 382605 h 697464"/>
                <a:gd name="connsiteX3-77" fmla="*/ 5358345 w 5673840"/>
                <a:gd name="connsiteY3-78" fmla="*/ 697464 h 697464"/>
                <a:gd name="connsiteX4-79" fmla="*/ 6831 w 5673840"/>
                <a:gd name="connsiteY4-80" fmla="*/ 568730 h 697464"/>
                <a:gd name="connsiteX5-81" fmla="*/ -1 w 5673840"/>
                <a:gd name="connsiteY5-82" fmla="*/ 152873 h 697464"/>
                <a:gd name="connsiteX0-83" fmla="*/ -1 w 5673840"/>
                <a:gd name="connsiteY0-84" fmla="*/ 152873 h 661803"/>
                <a:gd name="connsiteX1-85" fmla="*/ 5673841 w 5673840"/>
                <a:gd name="connsiteY1-86" fmla="*/ 0 h 661803"/>
                <a:gd name="connsiteX2-87" fmla="*/ 4597026 w 5673840"/>
                <a:gd name="connsiteY2-88" fmla="*/ 382605 h 661803"/>
                <a:gd name="connsiteX3-89" fmla="*/ 5253439 w 5673840"/>
                <a:gd name="connsiteY3-90" fmla="*/ 661803 h 661803"/>
                <a:gd name="connsiteX4-91" fmla="*/ 6831 w 5673840"/>
                <a:gd name="connsiteY4-92" fmla="*/ 568730 h 661803"/>
                <a:gd name="connsiteX5-93" fmla="*/ -1 w 5673840"/>
                <a:gd name="connsiteY5-94" fmla="*/ 152873 h 66180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673840" h="661803">
                  <a:moveTo>
                    <a:pt x="-1" y="152873"/>
                  </a:moveTo>
                  <a:lnTo>
                    <a:pt x="5673841" y="0"/>
                  </a:lnTo>
                  <a:cubicBezTo>
                    <a:pt x="5674995" y="102899"/>
                    <a:pt x="4595872" y="279706"/>
                    <a:pt x="4597026" y="382605"/>
                  </a:cubicBezTo>
                  <a:lnTo>
                    <a:pt x="5253439" y="661803"/>
                  </a:lnTo>
                  <a:lnTo>
                    <a:pt x="6831" y="568730"/>
                  </a:lnTo>
                  <a:lnTo>
                    <a:pt x="-1" y="152873"/>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buClrTx/>
                <a:defRPr/>
              </a:pPr>
              <a:endParaRPr lang="en-US" sz="1350" kern="1200">
                <a:solidFill>
                  <a:prstClr val="white"/>
                </a:solidFill>
                <a:latin typeface="Calibri"/>
                <a:ea typeface="Arial-Rounded"/>
              </a:endParaRPr>
            </a:p>
          </p:txBody>
        </p:sp>
        <p:sp>
          <p:nvSpPr>
            <p:cNvPr id="12" name="Rectangle 10">
              <a:extLst>
                <a:ext uri="{FF2B5EF4-FFF2-40B4-BE49-F238E27FC236}">
                  <a16:creationId xmlns:a16="http://schemas.microsoft.com/office/drawing/2014/main" id="{61F8DAC8-BEF5-47CE-809B-214CCD5FC825}"/>
                </a:ext>
              </a:extLst>
            </p:cNvPr>
            <p:cNvSpPr/>
            <p:nvPr/>
          </p:nvSpPr>
          <p:spPr>
            <a:xfrm>
              <a:off x="9566064" y="964372"/>
              <a:ext cx="5334002" cy="646524"/>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buClrTx/>
                <a:defRPr/>
              </a:pPr>
              <a:endParaRPr lang="en-US" sz="1350" kern="1200">
                <a:solidFill>
                  <a:prstClr val="white"/>
                </a:solidFill>
                <a:latin typeface="Calibri"/>
                <a:ea typeface="Arial-Rounded"/>
              </a:endParaRPr>
            </a:p>
          </p:txBody>
        </p:sp>
        <p:sp>
          <p:nvSpPr>
            <p:cNvPr id="13" name="Rectangle 10">
              <a:extLst>
                <a:ext uri="{FF2B5EF4-FFF2-40B4-BE49-F238E27FC236}">
                  <a16:creationId xmlns:a16="http://schemas.microsoft.com/office/drawing/2014/main" id="{F092A2B4-2FAA-4A47-9149-9FA895BC8381}"/>
                </a:ext>
              </a:extLst>
            </p:cNvPr>
            <p:cNvSpPr/>
            <p:nvPr/>
          </p:nvSpPr>
          <p:spPr>
            <a:xfrm>
              <a:off x="9623715" y="1023319"/>
              <a:ext cx="5049983" cy="543791"/>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buClrTx/>
                <a:defRPr/>
              </a:pPr>
              <a:endParaRPr lang="en-US" sz="1350" kern="1200">
                <a:solidFill>
                  <a:prstClr val="white"/>
                </a:solidFill>
                <a:latin typeface="Calibri"/>
                <a:ea typeface="Arial-Rounded"/>
              </a:endParaRPr>
            </a:p>
          </p:txBody>
        </p:sp>
      </p:grpSp>
      <p:sp>
        <p:nvSpPr>
          <p:cNvPr id="17" name="Rectangle 17">
            <a:extLst>
              <a:ext uri="{FF2B5EF4-FFF2-40B4-BE49-F238E27FC236}">
                <a16:creationId xmlns:a16="http://schemas.microsoft.com/office/drawing/2014/main" id="{AB5ABAEB-B6DE-4128-ACA3-6591223A9BC3}"/>
              </a:ext>
            </a:extLst>
          </p:cNvPr>
          <p:cNvSpPr/>
          <p:nvPr userDrawn="1"/>
        </p:nvSpPr>
        <p:spPr>
          <a:xfrm>
            <a:off x="121324" y="2161349"/>
            <a:ext cx="1545885" cy="1761680"/>
          </a:xfrm>
          <a:custGeom>
            <a:avLst/>
            <a:gdLst>
              <a:gd name="connsiteX0" fmla="*/ 0 w 1371600"/>
              <a:gd name="connsiteY0" fmla="*/ 0 h 1295400"/>
              <a:gd name="connsiteX1" fmla="*/ 1371600 w 1371600"/>
              <a:gd name="connsiteY1" fmla="*/ 0 h 1295400"/>
              <a:gd name="connsiteX2" fmla="*/ 1371600 w 1371600"/>
              <a:gd name="connsiteY2" fmla="*/ 1295400 h 1295400"/>
              <a:gd name="connsiteX3" fmla="*/ 0 w 1371600"/>
              <a:gd name="connsiteY3" fmla="*/ 1295400 h 1295400"/>
              <a:gd name="connsiteX4" fmla="*/ 0 w 1371600"/>
              <a:gd name="connsiteY4" fmla="*/ 0 h 1295400"/>
              <a:gd name="connsiteX0-1" fmla="*/ 6 w 1371606"/>
              <a:gd name="connsiteY0-2" fmla="*/ 0 h 1295400"/>
              <a:gd name="connsiteX1-3" fmla="*/ 1371606 w 1371606"/>
              <a:gd name="connsiteY1-4" fmla="*/ 0 h 1295400"/>
              <a:gd name="connsiteX2-5" fmla="*/ 1371606 w 1371606"/>
              <a:gd name="connsiteY2-6" fmla="*/ 1295400 h 1295400"/>
              <a:gd name="connsiteX3-7" fmla="*/ 6 w 1371606"/>
              <a:gd name="connsiteY3-8" fmla="*/ 1295400 h 1295400"/>
              <a:gd name="connsiteX4-9" fmla="*/ 630388 w 1371606"/>
              <a:gd name="connsiteY4-10" fmla="*/ 609600 h 1295400"/>
              <a:gd name="connsiteX5" fmla="*/ 6 w 1371606"/>
              <a:gd name="connsiteY5" fmla="*/ 0 h 1295400"/>
              <a:gd name="connsiteX0-11" fmla="*/ 9 w 1371609"/>
              <a:gd name="connsiteY0-12" fmla="*/ 0 h 1295400"/>
              <a:gd name="connsiteX1-13" fmla="*/ 1371609 w 1371609"/>
              <a:gd name="connsiteY1-14" fmla="*/ 0 h 1295400"/>
              <a:gd name="connsiteX2-15" fmla="*/ 1371609 w 1371609"/>
              <a:gd name="connsiteY2-16" fmla="*/ 1295400 h 1295400"/>
              <a:gd name="connsiteX3-17" fmla="*/ 9 w 1371609"/>
              <a:gd name="connsiteY3-18" fmla="*/ 1295400 h 1295400"/>
              <a:gd name="connsiteX4-19" fmla="*/ 434971 w 1371609"/>
              <a:gd name="connsiteY4-20" fmla="*/ 564951 h 1295400"/>
              <a:gd name="connsiteX5-21" fmla="*/ 9 w 1371609"/>
              <a:gd name="connsiteY5-22" fmla="*/ 0 h 12954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1371609" h="1295400">
                <a:moveTo>
                  <a:pt x="9" y="0"/>
                </a:moveTo>
                <a:lnTo>
                  <a:pt x="1371609" y="0"/>
                </a:lnTo>
                <a:lnTo>
                  <a:pt x="1371609" y="1295400"/>
                </a:lnTo>
                <a:lnTo>
                  <a:pt x="9" y="1295400"/>
                </a:lnTo>
                <a:cubicBezTo>
                  <a:pt x="-2300" y="1071418"/>
                  <a:pt x="437280" y="788933"/>
                  <a:pt x="434971" y="564951"/>
                </a:cubicBezTo>
                <a:lnTo>
                  <a:pt x="9" y="0"/>
                </a:lnTo>
                <a:close/>
              </a:path>
            </a:pathLst>
          </a:custGeom>
          <a:solidFill>
            <a:srgbClr val="F79646"/>
          </a:solidFill>
          <a:ln w="25400" cap="flat" cmpd="sng" algn="ctr">
            <a:solidFill>
              <a:srgbClr val="F79646">
                <a:lumMod val="60000"/>
                <a:lumOff val="40000"/>
              </a:srgbClr>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 typeface="Arial"/>
              <a:buNone/>
              <a:tabLst/>
              <a:defRPr/>
            </a:pPr>
            <a:endParaRPr kumimoji="0" lang="en-US" sz="1350" b="0" i="0" u="none" strike="noStrike" kern="0" cap="none" spc="0" normalizeH="0" baseline="0" noProof="0" dirty="0">
              <a:ln>
                <a:noFill/>
              </a:ln>
              <a:solidFill>
                <a:prstClr val="white"/>
              </a:solidFill>
              <a:effectLst/>
              <a:uLnTx/>
              <a:uFillTx/>
              <a:latin typeface="Calibri"/>
              <a:ea typeface="Arial-Rounded"/>
              <a:cs typeface="+mn-cs"/>
              <a:sym typeface="Arial"/>
            </a:endParaRPr>
          </a:p>
        </p:txBody>
      </p:sp>
      <p:sp>
        <p:nvSpPr>
          <p:cNvPr id="14" name="Rectangle 16">
            <a:extLst>
              <a:ext uri="{FF2B5EF4-FFF2-40B4-BE49-F238E27FC236}">
                <a16:creationId xmlns:a16="http://schemas.microsoft.com/office/drawing/2014/main" id="{51DF8B52-6FB7-427D-B981-7B81EC39B6C8}"/>
              </a:ext>
            </a:extLst>
          </p:cNvPr>
          <p:cNvSpPr/>
          <p:nvPr userDrawn="1"/>
        </p:nvSpPr>
        <p:spPr>
          <a:xfrm>
            <a:off x="418553" y="2224564"/>
            <a:ext cx="1394416" cy="1581352"/>
          </a:xfrm>
          <a:custGeom>
            <a:avLst/>
            <a:gdLst>
              <a:gd name="connsiteX0" fmla="*/ 0 w 1246092"/>
              <a:gd name="connsiteY0" fmla="*/ 0 h 1219200"/>
              <a:gd name="connsiteX1" fmla="*/ 1246092 w 1246092"/>
              <a:gd name="connsiteY1" fmla="*/ 0 h 1219200"/>
              <a:gd name="connsiteX2" fmla="*/ 1246092 w 1246092"/>
              <a:gd name="connsiteY2" fmla="*/ 1219200 h 1219200"/>
              <a:gd name="connsiteX3" fmla="*/ 0 w 1246092"/>
              <a:gd name="connsiteY3" fmla="*/ 1219200 h 1219200"/>
              <a:gd name="connsiteX4" fmla="*/ 0 w 1246092"/>
              <a:gd name="connsiteY4" fmla="*/ 0 h 1219200"/>
              <a:gd name="connsiteX0-1" fmla="*/ 307 w 1246399"/>
              <a:gd name="connsiteY0-2" fmla="*/ 0 h 1219200"/>
              <a:gd name="connsiteX1-3" fmla="*/ 1246399 w 1246399"/>
              <a:gd name="connsiteY1-4" fmla="*/ 0 h 1219200"/>
              <a:gd name="connsiteX2-5" fmla="*/ 1246399 w 1246399"/>
              <a:gd name="connsiteY2-6" fmla="*/ 1219200 h 1219200"/>
              <a:gd name="connsiteX3-7" fmla="*/ 307 w 1246399"/>
              <a:gd name="connsiteY3-8" fmla="*/ 1219200 h 1219200"/>
              <a:gd name="connsiteX4-9" fmla="*/ 7234 w 1246399"/>
              <a:gd name="connsiteY4-10" fmla="*/ 41564 h 1219200"/>
              <a:gd name="connsiteX5" fmla="*/ 307 w 1246399"/>
              <a:gd name="connsiteY5" fmla="*/ 0 h 1219200"/>
              <a:gd name="connsiteX0-11" fmla="*/ 307 w 1246399"/>
              <a:gd name="connsiteY0-12" fmla="*/ 0 h 1219200"/>
              <a:gd name="connsiteX1-13" fmla="*/ 1246399 w 1246399"/>
              <a:gd name="connsiteY1-14" fmla="*/ 0 h 1219200"/>
              <a:gd name="connsiteX2-15" fmla="*/ 1246399 w 1246399"/>
              <a:gd name="connsiteY2-16" fmla="*/ 1219200 h 1219200"/>
              <a:gd name="connsiteX3-17" fmla="*/ 307 w 1246399"/>
              <a:gd name="connsiteY3-18" fmla="*/ 1219200 h 1219200"/>
              <a:gd name="connsiteX4-19" fmla="*/ 7234 w 1246399"/>
              <a:gd name="connsiteY4-20" fmla="*/ 41564 h 1219200"/>
              <a:gd name="connsiteX5-21" fmla="*/ 307 w 1246399"/>
              <a:gd name="connsiteY5-22" fmla="*/ 0 h 1219200"/>
              <a:gd name="connsiteX0-23" fmla="*/ 3 w 1246095"/>
              <a:gd name="connsiteY0-24" fmla="*/ 0 h 1219200"/>
              <a:gd name="connsiteX1-25" fmla="*/ 1246095 w 1246095"/>
              <a:gd name="connsiteY1-26" fmla="*/ 0 h 1219200"/>
              <a:gd name="connsiteX2-27" fmla="*/ 1246095 w 1246095"/>
              <a:gd name="connsiteY2-28" fmla="*/ 1219200 h 1219200"/>
              <a:gd name="connsiteX3-29" fmla="*/ 3 w 1246095"/>
              <a:gd name="connsiteY3-30" fmla="*/ 1219200 h 1219200"/>
              <a:gd name="connsiteX4-31" fmla="*/ 6930 w 1246095"/>
              <a:gd name="connsiteY4-32" fmla="*/ 41564 h 1219200"/>
              <a:gd name="connsiteX5-33" fmla="*/ 3 w 1246095"/>
              <a:gd name="connsiteY5-34" fmla="*/ 0 h 1219200"/>
              <a:gd name="connsiteX0-35" fmla="*/ 11917 w 1258009"/>
              <a:gd name="connsiteY0-36" fmla="*/ 0 h 1219200"/>
              <a:gd name="connsiteX1-37" fmla="*/ 1258009 w 1258009"/>
              <a:gd name="connsiteY1-38" fmla="*/ 0 h 1219200"/>
              <a:gd name="connsiteX2-39" fmla="*/ 1258009 w 1258009"/>
              <a:gd name="connsiteY2-40" fmla="*/ 1219200 h 1219200"/>
              <a:gd name="connsiteX3-41" fmla="*/ 11917 w 1258009"/>
              <a:gd name="connsiteY3-42" fmla="*/ 1219200 h 1219200"/>
              <a:gd name="connsiteX4-43" fmla="*/ 441405 w 1258009"/>
              <a:gd name="connsiteY4-44" fmla="*/ 625256 h 1219200"/>
              <a:gd name="connsiteX5-45" fmla="*/ 18844 w 1258009"/>
              <a:gd name="connsiteY5-46" fmla="*/ 41564 h 1219200"/>
              <a:gd name="connsiteX6" fmla="*/ 11917 w 1258009"/>
              <a:gd name="connsiteY6" fmla="*/ 0 h 12192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 ang="0">
                <a:pos x="connsiteX6" y="connsiteY6"/>
              </a:cxn>
            </a:cxnLst>
            <a:rect l="l" t="t" r="r" b="b"/>
            <a:pathLst>
              <a:path w="1258009" h="1219200">
                <a:moveTo>
                  <a:pt x="11917" y="0"/>
                </a:moveTo>
                <a:lnTo>
                  <a:pt x="1258009" y="0"/>
                </a:lnTo>
                <a:lnTo>
                  <a:pt x="1258009" y="1219200"/>
                </a:lnTo>
                <a:lnTo>
                  <a:pt x="11917" y="1219200"/>
                </a:lnTo>
                <a:cubicBezTo>
                  <a:pt x="-84929" y="1123024"/>
                  <a:pt x="440251" y="821529"/>
                  <a:pt x="441405" y="625256"/>
                </a:cubicBezTo>
                <a:cubicBezTo>
                  <a:pt x="442560" y="428983"/>
                  <a:pt x="129680" y="148589"/>
                  <a:pt x="18844" y="41564"/>
                </a:cubicBezTo>
                <a:lnTo>
                  <a:pt x="11917" y="0"/>
                </a:lnTo>
                <a:close/>
              </a:path>
            </a:pathLst>
          </a:cu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dirty="0">
              <a:solidFill>
                <a:prstClr val="white"/>
              </a:solidFill>
              <a:latin typeface="Calibri"/>
              <a:ea typeface="Arial-Rounded"/>
            </a:endParaRPr>
          </a:p>
        </p:txBody>
      </p:sp>
      <p:grpSp>
        <p:nvGrpSpPr>
          <p:cNvPr id="24" name="Group 23">
            <a:extLst>
              <a:ext uri="{FF2B5EF4-FFF2-40B4-BE49-F238E27FC236}">
                <a16:creationId xmlns:a16="http://schemas.microsoft.com/office/drawing/2014/main" id="{C0C2327F-772D-471F-A831-A1DEF1E65AF1}"/>
              </a:ext>
            </a:extLst>
          </p:cNvPr>
          <p:cNvGrpSpPr/>
          <p:nvPr userDrawn="1"/>
        </p:nvGrpSpPr>
        <p:grpSpPr>
          <a:xfrm>
            <a:off x="825316" y="2087841"/>
            <a:ext cx="1861680" cy="1924493"/>
            <a:chOff x="1149549" y="1066515"/>
            <a:chExt cx="992332" cy="992332"/>
          </a:xfrm>
          <a:solidFill>
            <a:srgbClr val="F79646">
              <a:lumMod val="75000"/>
            </a:srgbClr>
          </a:solidFill>
        </p:grpSpPr>
        <p:sp>
          <p:nvSpPr>
            <p:cNvPr id="25" name="Oval 24">
              <a:extLst>
                <a:ext uri="{FF2B5EF4-FFF2-40B4-BE49-F238E27FC236}">
                  <a16:creationId xmlns:a16="http://schemas.microsoft.com/office/drawing/2014/main" id="{53C7C092-C2E1-4EAB-81DD-9FBC247ABEE4}"/>
                </a:ext>
              </a:extLst>
            </p:cNvPr>
            <p:cNvSpPr/>
            <p:nvPr/>
          </p:nvSpPr>
          <p:spPr>
            <a:xfrm>
              <a:off x="1149549" y="1066515"/>
              <a:ext cx="992332" cy="992332"/>
            </a:xfrm>
            <a:prstGeom prst="ellipse">
              <a:avLst/>
            </a:prstGeom>
            <a:grpFill/>
            <a:ln w="25400" cap="flat" cmpd="sng" algn="ctr">
              <a:solidFill>
                <a:sysClr val="window" lastClr="FFFFFF"/>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 typeface="Arial"/>
                <a:buNone/>
                <a:tabLst/>
                <a:defRPr/>
              </a:pPr>
              <a:endParaRPr kumimoji="0" lang="en-US" sz="1350" b="0" i="0" u="none" strike="noStrike" kern="0" cap="none" spc="0" normalizeH="0" baseline="0" noProof="0">
                <a:ln>
                  <a:noFill/>
                </a:ln>
                <a:solidFill>
                  <a:prstClr val="white"/>
                </a:solidFill>
                <a:effectLst/>
                <a:uLnTx/>
                <a:uFillTx/>
                <a:latin typeface="Calibri"/>
                <a:ea typeface="Arial-Rounded"/>
                <a:cs typeface="+mn-cs"/>
                <a:sym typeface="Arial"/>
              </a:endParaRPr>
            </a:p>
          </p:txBody>
        </p:sp>
        <p:sp>
          <p:nvSpPr>
            <p:cNvPr id="26" name="Oval 25">
              <a:extLst>
                <a:ext uri="{FF2B5EF4-FFF2-40B4-BE49-F238E27FC236}">
                  <a16:creationId xmlns:a16="http://schemas.microsoft.com/office/drawing/2014/main" id="{B55C85B9-5AD0-477D-800F-329C4602AFE8}"/>
                </a:ext>
              </a:extLst>
            </p:cNvPr>
            <p:cNvSpPr/>
            <p:nvPr/>
          </p:nvSpPr>
          <p:spPr>
            <a:xfrm>
              <a:off x="1188515" y="1081392"/>
              <a:ext cx="914400" cy="914400"/>
            </a:xfrm>
            <a:prstGeom prst="ellipse">
              <a:avLst/>
            </a:prstGeom>
            <a:grpFill/>
            <a:ln w="25400" cap="flat" cmpd="sng" algn="ctr">
              <a:solidFill>
                <a:sysClr val="window" lastClr="FFFFFF"/>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 typeface="Arial"/>
                <a:buNone/>
                <a:tabLst/>
                <a:defRPr/>
              </a:pPr>
              <a:endParaRPr kumimoji="0" lang="en-US" sz="1350" b="0" i="0" u="none" strike="noStrike" kern="0" cap="none" spc="0" normalizeH="0" baseline="0" noProof="0">
                <a:ln>
                  <a:noFill/>
                </a:ln>
                <a:solidFill>
                  <a:prstClr val="white"/>
                </a:solidFill>
                <a:effectLst/>
                <a:uLnTx/>
                <a:uFillTx/>
                <a:latin typeface="Calibri"/>
                <a:ea typeface="Arial-Rounded"/>
                <a:cs typeface="+mn-cs"/>
                <a:sym typeface="Arial"/>
              </a:endParaRPr>
            </a:p>
          </p:txBody>
        </p:sp>
      </p:grpSp>
      <p:sp>
        <p:nvSpPr>
          <p:cNvPr id="27" name="TextBox 26">
            <a:extLst>
              <a:ext uri="{FF2B5EF4-FFF2-40B4-BE49-F238E27FC236}">
                <a16:creationId xmlns:a16="http://schemas.microsoft.com/office/drawing/2014/main" id="{E929A2D4-A6E4-4062-8DEA-65CE7EA4FE50}"/>
              </a:ext>
            </a:extLst>
          </p:cNvPr>
          <p:cNvSpPr txBox="1"/>
          <p:nvPr userDrawn="1"/>
        </p:nvSpPr>
        <p:spPr>
          <a:xfrm>
            <a:off x="9271945" y="6473418"/>
            <a:ext cx="3467272" cy="276999"/>
          </a:xfrm>
          <a:prstGeom prst="rect">
            <a:avLst/>
          </a:prstGeom>
          <a:noFill/>
        </p:spPr>
        <p:txBody>
          <a:bodyPr wrap="square" rtlCol="0">
            <a:spAutoFit/>
          </a:bodyPr>
          <a:lstStyle/>
          <a:p>
            <a:pPr>
              <a:buClr>
                <a:srgbClr val="000000"/>
              </a:buClr>
              <a:buFont typeface="Arial"/>
              <a:buNone/>
            </a:pPr>
            <a:r>
              <a:rPr lang="en-US" sz="1200" kern="0" dirty="0" err="1">
                <a:solidFill>
                  <a:schemeClr val="tx1">
                    <a:lumMod val="50000"/>
                    <a:lumOff val="50000"/>
                  </a:schemeClr>
                </a:solidFill>
                <a:cs typeface="Arial"/>
                <a:sym typeface="Arial"/>
              </a:rPr>
              <a:t>Hương</a:t>
            </a:r>
            <a:r>
              <a:rPr lang="en-US" sz="1200" kern="0" dirty="0">
                <a:solidFill>
                  <a:schemeClr val="tx1">
                    <a:lumMod val="50000"/>
                    <a:lumOff val="50000"/>
                  </a:schemeClr>
                </a:solidFill>
                <a:cs typeface="Arial"/>
                <a:sym typeface="Arial"/>
              </a:rPr>
              <a:t> </a:t>
            </a:r>
            <a:r>
              <a:rPr lang="en-US" sz="1200" kern="0" dirty="0" err="1">
                <a:solidFill>
                  <a:schemeClr val="tx1">
                    <a:lumMod val="50000"/>
                    <a:lumOff val="50000"/>
                  </a:schemeClr>
                </a:solidFill>
                <a:cs typeface="Arial"/>
                <a:sym typeface="Arial"/>
              </a:rPr>
              <a:t>Thảo</a:t>
            </a:r>
            <a:r>
              <a:rPr lang="en-US" sz="1200" kern="0" dirty="0">
                <a:solidFill>
                  <a:schemeClr val="tx1">
                    <a:lumMod val="50000"/>
                    <a:lumOff val="50000"/>
                  </a:schemeClr>
                </a:solidFill>
                <a:cs typeface="Arial"/>
                <a:sym typeface="Arial"/>
              </a:rPr>
              <a:t>: tranthao121004@gmail.com</a:t>
            </a:r>
          </a:p>
        </p:txBody>
      </p:sp>
    </p:spTree>
    <p:extLst>
      <p:ext uri="{BB962C8B-B14F-4D97-AF65-F5344CB8AC3E}">
        <p14:creationId xmlns:p14="http://schemas.microsoft.com/office/powerpoint/2010/main" val="68712670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2021/12/5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16038355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82F288E0-7875-42C4-84C8-98DBBD3BF4D2}" type="datetimeFigureOut">
              <a:rPr lang="zh-CN" altLang="en-US" smtClean="0"/>
              <a:t>2021/12/5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06160081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1186774" y="1778438"/>
            <a:ext cx="4873574"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4" name="内容占位符 3"/>
          <p:cNvSpPr>
            <a:spLocks noGrp="1"/>
          </p:cNvSpPr>
          <p:nvPr>
            <p:ph sz="half" idx="2"/>
          </p:nvPr>
        </p:nvSpPr>
        <p:spPr>
          <a:xfrm>
            <a:off x="1186774" y="2665379"/>
            <a:ext cx="4873574" cy="352428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256938" y="1778438"/>
            <a:ext cx="4897576"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6" name="内容占位符 5"/>
          <p:cNvSpPr>
            <a:spLocks noGrp="1"/>
          </p:cNvSpPr>
          <p:nvPr>
            <p:ph sz="quarter" idx="4"/>
          </p:nvPr>
        </p:nvSpPr>
        <p:spPr>
          <a:xfrm>
            <a:off x="6256938" y="2665379"/>
            <a:ext cx="4897576" cy="352428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82F288E0-7875-42C4-84C8-98DBBD3BF4D2}" type="datetimeFigureOut">
              <a:rPr lang="zh-CN" altLang="en-US" smtClean="0"/>
              <a:t>2021/12/5</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424125904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82F288E0-7875-42C4-84C8-98DBBD3BF4D2}" type="datetimeFigureOut">
              <a:rPr lang="zh-CN" altLang="en-US" smtClean="0"/>
              <a:t>2021/12/5</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8545447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82F288E0-7875-42C4-84C8-98DBBD3BF4D2}" type="datetimeFigureOut">
              <a:rPr lang="zh-CN" altLang="en-US" smtClean="0"/>
              <a:t>2021/12/5</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74976862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4165349"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457201"/>
            <a:ext cx="6172200" cy="54038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4165349" cy="3811588"/>
          </a:xfrm>
        </p:spPr>
        <p:txBody>
          <a:bodyPr/>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82F288E0-7875-42C4-84C8-98DBBD3BF4D2}" type="datetimeFigureOut">
              <a:rPr lang="zh-CN" altLang="en-US" smtClean="0"/>
              <a:t>2021/12/5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88338613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2021/12/5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74131339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838200" y="365125"/>
            <a:ext cx="10515600" cy="58118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3" name="日期占位符 2"/>
          <p:cNvSpPr>
            <a:spLocks noGrp="1"/>
          </p:cNvSpPr>
          <p:nvPr>
            <p:ph type="dt" sz="half" idx="10"/>
          </p:nvPr>
        </p:nvSpPr>
        <p:spPr/>
        <p:txBody>
          <a:bodyPr/>
          <a:lstStyle/>
          <a:p>
            <a:fld id="{82F288E0-7875-42C4-84C8-98DBBD3BF4D2}" type="datetimeFigureOut">
              <a:rPr lang="zh-CN" altLang="en-US" smtClean="0"/>
              <a:t>2021/12/5</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8223242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p:bg>
      <p:bgPr>
        <a:solidFill>
          <a:srgbClr val="E6CDFF"/>
        </a:solidFill>
        <a:effectLst/>
      </p:bgPr>
    </p:bg>
    <p:spTree>
      <p:nvGrpSpPr>
        <p:cNvPr id="1" name=""/>
        <p:cNvGrpSpPr/>
        <p:nvPr/>
      </p:nvGrpSpPr>
      <p:grpSpPr>
        <a:xfrm>
          <a:off x="0" y="0"/>
          <a:ext cx="0" cy="0"/>
          <a:chOff x="0" y="0"/>
          <a:chExt cx="0" cy="0"/>
        </a:xfrm>
      </p:grpSpPr>
      <p:sp>
        <p:nvSpPr>
          <p:cNvPr id="13" name="Freeform 17">
            <a:extLst>
              <a:ext uri="{FF2B5EF4-FFF2-40B4-BE49-F238E27FC236}">
                <a16:creationId xmlns:a16="http://schemas.microsoft.com/office/drawing/2014/main" id="{9F4ACC47-C9C6-4F81-BB25-DACCF7DD0A1C}"/>
              </a:ext>
            </a:extLst>
          </p:cNvPr>
          <p:cNvSpPr/>
          <p:nvPr userDrawn="1"/>
        </p:nvSpPr>
        <p:spPr>
          <a:xfrm>
            <a:off x="280793" y="1122217"/>
            <a:ext cx="11691467" cy="5523131"/>
          </a:xfrm>
          <a:prstGeom prst="rect">
            <a:avLst/>
          </a:prstGeom>
          <a:solidFill>
            <a:srgbClr val="FFFFFF"/>
          </a:solidFill>
          <a:ln w="25400" cap="flat" cmpd="sng" algn="ctr">
            <a:solidFill>
              <a:srgbClr val="A889CC"/>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4" name="Group 13">
            <a:extLst>
              <a:ext uri="{FF2B5EF4-FFF2-40B4-BE49-F238E27FC236}">
                <a16:creationId xmlns:a16="http://schemas.microsoft.com/office/drawing/2014/main" id="{373B789B-7F2E-4429-A489-1553207A25DE}"/>
              </a:ext>
            </a:extLst>
          </p:cNvPr>
          <p:cNvGrpSpPr/>
          <p:nvPr userDrawn="1"/>
        </p:nvGrpSpPr>
        <p:grpSpPr>
          <a:xfrm>
            <a:off x="377049" y="255821"/>
            <a:ext cx="2630602" cy="2047390"/>
            <a:chOff x="237072" y="234585"/>
            <a:chExt cx="1448294" cy="1448294"/>
          </a:xfrm>
        </p:grpSpPr>
        <p:sp>
          <p:nvSpPr>
            <p:cNvPr id="15" name="Oval 14">
              <a:extLst>
                <a:ext uri="{FF2B5EF4-FFF2-40B4-BE49-F238E27FC236}">
                  <a16:creationId xmlns:a16="http://schemas.microsoft.com/office/drawing/2014/main" id="{E4EE6655-F091-4A19-B7C1-4C7F8015D865}"/>
                </a:ext>
              </a:extLst>
            </p:cNvPr>
            <p:cNvSpPr/>
            <p:nvPr/>
          </p:nvSpPr>
          <p:spPr>
            <a:xfrm>
              <a:off x="237072" y="234585"/>
              <a:ext cx="1448294" cy="1448294"/>
            </a:xfrm>
            <a:prstGeom prst="ellipse">
              <a:avLst/>
            </a:prstGeom>
            <a:solidFill>
              <a:srgbClr val="A889CC">
                <a:lumMod val="40000"/>
                <a:lumOff val="6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a16="http://schemas.microsoft.com/office/drawing/2014/main" id="{181BBDEA-EA5F-44EB-9888-7D77B1301735}"/>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7" name="Oval 16">
              <a:extLst>
                <a:ext uri="{FF2B5EF4-FFF2-40B4-BE49-F238E27FC236}">
                  <a16:creationId xmlns:a16="http://schemas.microsoft.com/office/drawing/2014/main" id="{7E7A3F90-C945-4A54-87CF-B865A1B2E4B3}"/>
                </a:ext>
              </a:extLst>
            </p:cNvPr>
            <p:cNvSpPr/>
            <p:nvPr/>
          </p:nvSpPr>
          <p:spPr>
            <a:xfrm>
              <a:off x="254348" y="252246"/>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42690978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mparison">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299312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11" name="Freeform 17">
            <a:extLst>
              <a:ext uri="{FF2B5EF4-FFF2-40B4-BE49-F238E27FC236}">
                <a16:creationId xmlns:a16="http://schemas.microsoft.com/office/drawing/2014/main" id="{11AD8B8B-499E-4064-9606-1DD7568A748C}"/>
              </a:ext>
            </a:extLst>
          </p:cNvPr>
          <p:cNvSpPr/>
          <p:nvPr userDrawn="1"/>
        </p:nvSpPr>
        <p:spPr>
          <a:xfrm>
            <a:off x="247076" y="287079"/>
            <a:ext cx="11697847" cy="6434396"/>
          </a:xfrm>
          <a:prstGeom prst="roundRect">
            <a:avLst>
              <a:gd name="adj" fmla="val 8405"/>
            </a:avLst>
          </a:prstGeom>
          <a:solidFill>
            <a:srgbClr val="FFFFFF"/>
          </a:solidFill>
          <a:ln w="25400" cap="flat" cmpd="sng" algn="ctr">
            <a:solidFill>
              <a:schemeClr val="bg1">
                <a:lumMod val="85000"/>
              </a:schemeClr>
            </a:solidFill>
            <a:prstDash val="lg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BAE5E4"/>
              </a:solidFill>
              <a:effectLst/>
              <a:uLnTx/>
              <a:uFillTx/>
              <a:latin typeface="Arial-Rounded"/>
              <a:ea typeface="Arial-Rounded"/>
              <a:cs typeface="+mn-cs"/>
              <a:sym typeface="Arial"/>
            </a:endParaRPr>
          </a:p>
        </p:txBody>
      </p:sp>
      <p:sp>
        <p:nvSpPr>
          <p:cNvPr id="3" name="Date Placeholder 2">
            <a:extLst>
              <a:ext uri="{FF2B5EF4-FFF2-40B4-BE49-F238E27FC236}">
                <a16:creationId xmlns:a16="http://schemas.microsoft.com/office/drawing/2014/main" id="{523D60F7-56F1-4181-BD85-F81551044A2A}"/>
              </a:ext>
            </a:extLst>
          </p:cNvPr>
          <p:cNvSpPr>
            <a:spLocks noGrp="1"/>
          </p:cNvSpPr>
          <p:nvPr>
            <p:ph type="dt" sz="half" idx="10"/>
          </p:nvPr>
        </p:nvSpPr>
        <p:spPr/>
        <p:txBody>
          <a:bodyPr/>
          <a:lstStyle/>
          <a:p>
            <a:fld id="{11EBD0CC-E3E2-4331-AA06-EBB8ADD6037D}" type="datetimeFigureOut">
              <a:rPr lang="en-US" smtClean="0"/>
              <a:t>12/5/2021</a:t>
            </a:fld>
            <a:endParaRPr lang="en-US"/>
          </a:p>
        </p:txBody>
      </p:sp>
      <p:sp>
        <p:nvSpPr>
          <p:cNvPr id="4" name="Footer Placeholder 3">
            <a:extLst>
              <a:ext uri="{FF2B5EF4-FFF2-40B4-BE49-F238E27FC236}">
                <a16:creationId xmlns:a16="http://schemas.microsoft.com/office/drawing/2014/main" id="{8DF30DBA-58E9-471D-B31C-7704066C109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A268F58-8D48-4EEB-8630-35022767B45A}"/>
              </a:ext>
            </a:extLst>
          </p:cNvPr>
          <p:cNvSpPr>
            <a:spLocks noGrp="1"/>
          </p:cNvSpPr>
          <p:nvPr>
            <p:ph type="sldNum" sz="quarter" idx="12"/>
          </p:nvPr>
        </p:nvSpPr>
        <p:spPr/>
        <p:txBody>
          <a:bodyPr/>
          <a:lstStyle/>
          <a:p>
            <a:fld id="{37634F2D-4F96-4A1A-A648-518B1AFE058E}" type="slidenum">
              <a:rPr lang="en-US" smtClean="0"/>
              <a:t>‹#›</a:t>
            </a:fld>
            <a:endParaRPr lang="en-US"/>
          </a:p>
        </p:txBody>
      </p:sp>
    </p:spTree>
    <p:extLst>
      <p:ext uri="{BB962C8B-B14F-4D97-AF65-F5344CB8AC3E}">
        <p14:creationId xmlns:p14="http://schemas.microsoft.com/office/powerpoint/2010/main" val="40221652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 Caption">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13" name="Freeform 17">
            <a:extLst>
              <a:ext uri="{FF2B5EF4-FFF2-40B4-BE49-F238E27FC236}">
                <a16:creationId xmlns:a16="http://schemas.microsoft.com/office/drawing/2014/main" id="{F00510D4-679A-4B44-AFFD-FD1FF3551A62}"/>
              </a:ext>
            </a:extLst>
          </p:cNvPr>
          <p:cNvSpPr/>
          <p:nvPr userDrawn="1"/>
        </p:nvSpPr>
        <p:spPr>
          <a:xfrm>
            <a:off x="280793" y="1122218"/>
            <a:ext cx="11720707" cy="5564332"/>
          </a:xfrm>
          <a:prstGeom prst="rect">
            <a:avLst/>
          </a:prstGeom>
          <a:solidFill>
            <a:srgbClr val="FFFFFF"/>
          </a:solidFill>
          <a:ln w="25400" cap="flat" cmpd="sng" algn="ctr">
            <a:solidFill>
              <a:srgbClr val="00B05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4" name="Group 13">
            <a:extLst>
              <a:ext uri="{FF2B5EF4-FFF2-40B4-BE49-F238E27FC236}">
                <a16:creationId xmlns:a16="http://schemas.microsoft.com/office/drawing/2014/main" id="{72B9509B-2605-49B8-82AA-4026BF3B536B}"/>
              </a:ext>
            </a:extLst>
          </p:cNvPr>
          <p:cNvGrpSpPr/>
          <p:nvPr userDrawn="1"/>
        </p:nvGrpSpPr>
        <p:grpSpPr>
          <a:xfrm>
            <a:off x="377049" y="255820"/>
            <a:ext cx="2637181" cy="2062663"/>
            <a:chOff x="237072" y="234585"/>
            <a:chExt cx="1448294" cy="1448294"/>
          </a:xfrm>
        </p:grpSpPr>
        <p:sp>
          <p:nvSpPr>
            <p:cNvPr id="15" name="Oval 14">
              <a:extLst>
                <a:ext uri="{FF2B5EF4-FFF2-40B4-BE49-F238E27FC236}">
                  <a16:creationId xmlns:a16="http://schemas.microsoft.com/office/drawing/2014/main" id="{7E9B5808-68F7-4A14-A759-6246698FF09F}"/>
                </a:ext>
              </a:extLst>
            </p:cNvPr>
            <p:cNvSpPr/>
            <p:nvPr/>
          </p:nvSpPr>
          <p:spPr>
            <a:xfrm>
              <a:off x="237072" y="234585"/>
              <a:ext cx="1448294" cy="1448294"/>
            </a:xfrm>
            <a:prstGeom prst="ellipse">
              <a:avLst/>
            </a:prstGeom>
            <a:solidFill>
              <a:srgbClr val="B7D574"/>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a16="http://schemas.microsoft.com/office/drawing/2014/main" id="{DD9337EE-9449-4FAF-8ADB-03892A796D0C}"/>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7" name="Oval 16">
              <a:extLst>
                <a:ext uri="{FF2B5EF4-FFF2-40B4-BE49-F238E27FC236}">
                  <a16:creationId xmlns:a16="http://schemas.microsoft.com/office/drawing/2014/main" id="{7229F8EB-2732-4CE9-8470-DB69792CAA1E}"/>
                </a:ext>
              </a:extLst>
            </p:cNvPr>
            <p:cNvSpPr/>
            <p:nvPr/>
          </p:nvSpPr>
          <p:spPr>
            <a:xfrm>
              <a:off x="244823" y="252246"/>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18281515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with Caption">
    <p:bg>
      <p:bgPr>
        <a:solidFill>
          <a:schemeClr val="bg1"/>
        </a:solidFill>
        <a:effectLst/>
      </p:bgPr>
    </p:bg>
    <p:spTree>
      <p:nvGrpSpPr>
        <p:cNvPr id="1" name=""/>
        <p:cNvGrpSpPr/>
        <p:nvPr/>
      </p:nvGrpSpPr>
      <p:grpSpPr>
        <a:xfrm>
          <a:off x="0" y="0"/>
          <a:ext cx="0" cy="0"/>
          <a:chOff x="0" y="0"/>
          <a:chExt cx="0" cy="0"/>
        </a:xfrm>
      </p:grpSpPr>
      <p:pic>
        <p:nvPicPr>
          <p:cNvPr id="8" name="图片 4">
            <a:extLst>
              <a:ext uri="{FF2B5EF4-FFF2-40B4-BE49-F238E27FC236}">
                <a16:creationId xmlns:a16="http://schemas.microsoft.com/office/drawing/2014/main" id="{06641879-0A61-4DE0-96FB-E16ED04EE3B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921077" y="-2315702"/>
            <a:ext cx="6349846" cy="11655706"/>
          </a:xfrm>
          <a:prstGeom prst="rect">
            <a:avLst/>
          </a:prstGeom>
        </p:spPr>
      </p:pic>
      <p:pic>
        <p:nvPicPr>
          <p:cNvPr id="9" name="图片 8">
            <a:extLst>
              <a:ext uri="{FF2B5EF4-FFF2-40B4-BE49-F238E27FC236}">
                <a16:creationId xmlns:a16="http://schemas.microsoft.com/office/drawing/2014/main" id="{37404B6D-4094-42EA-B728-B90A2DF483A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6515" b="75097"/>
          <a:stretch/>
        </p:blipFill>
        <p:spPr>
          <a:xfrm rot="17520652">
            <a:off x="-1241912" y="-526164"/>
            <a:ext cx="3020116" cy="3146513"/>
          </a:xfrm>
          <a:prstGeom prst="rect">
            <a:avLst/>
          </a:prstGeom>
        </p:spPr>
      </p:pic>
    </p:spTree>
    <p:extLst>
      <p:ext uri="{BB962C8B-B14F-4D97-AF65-F5344CB8AC3E}">
        <p14:creationId xmlns:p14="http://schemas.microsoft.com/office/powerpoint/2010/main" val="7055485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2.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theme" Target="../theme/theme3.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image" Target="../media/image27.jpeg"/><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theme" Target="../theme/theme4.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19E4B4B-505B-43E2-987D-384A64AE446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BB41F7E-7A02-4FF2-8AF5-A1AE59CD341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41E1E4-156A-4C10-BC26-D07F5C724AD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1EBD0CC-E3E2-4331-AA06-EBB8ADD6037D}" type="datetimeFigureOut">
              <a:rPr lang="en-US" smtClean="0"/>
              <a:t>12/5/2021</a:t>
            </a:fld>
            <a:endParaRPr lang="en-US"/>
          </a:p>
        </p:txBody>
      </p:sp>
      <p:sp>
        <p:nvSpPr>
          <p:cNvPr id="5" name="Footer Placeholder 4">
            <a:extLst>
              <a:ext uri="{FF2B5EF4-FFF2-40B4-BE49-F238E27FC236}">
                <a16:creationId xmlns:a16="http://schemas.microsoft.com/office/drawing/2014/main" id="{E57F9652-3E39-43EA-9F4E-489A7F3BC5F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26CC6A0-BF40-4ACA-867F-55115DA3FB3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7634F2D-4F96-4A1A-A648-518B1AFE058E}" type="slidenum">
              <a:rPr lang="en-US" smtClean="0"/>
              <a:t>‹#›</a:t>
            </a:fld>
            <a:endParaRPr lang="en-US"/>
          </a:p>
        </p:txBody>
      </p:sp>
      <p:sp>
        <p:nvSpPr>
          <p:cNvPr id="8" name="TextBox 7">
            <a:extLst>
              <a:ext uri="{FF2B5EF4-FFF2-40B4-BE49-F238E27FC236}">
                <a16:creationId xmlns:a16="http://schemas.microsoft.com/office/drawing/2014/main" id="{C0E103C9-1932-4B3D-B1A4-7EEDAA6CB569}"/>
              </a:ext>
            </a:extLst>
          </p:cNvPr>
          <p:cNvSpPr txBox="1"/>
          <p:nvPr userDrawn="1"/>
        </p:nvSpPr>
        <p:spPr>
          <a:xfrm>
            <a:off x="9250680" y="47238"/>
            <a:ext cx="3467272" cy="276999"/>
          </a:xfrm>
          <a:prstGeom prst="rect">
            <a:avLst/>
          </a:prstGeom>
          <a:noFill/>
        </p:spPr>
        <p:txBody>
          <a:bodyPr wrap="square" rtlCol="0">
            <a:spAutoFit/>
          </a:bodyPr>
          <a:lstStyle/>
          <a:p>
            <a:pPr>
              <a:buClr>
                <a:srgbClr val="000000"/>
              </a:buClr>
              <a:buFont typeface="Arial"/>
              <a:buNone/>
            </a:pPr>
            <a:r>
              <a:rPr lang="en-US" sz="1200" kern="0" dirty="0" err="1">
                <a:solidFill>
                  <a:schemeClr val="tx1">
                    <a:lumMod val="50000"/>
                    <a:lumOff val="50000"/>
                  </a:schemeClr>
                </a:solidFill>
                <a:cs typeface="Arial"/>
                <a:sym typeface="Arial"/>
              </a:rPr>
              <a:t>Hương</a:t>
            </a:r>
            <a:r>
              <a:rPr lang="en-US" sz="1200" kern="0" dirty="0">
                <a:solidFill>
                  <a:schemeClr val="tx1">
                    <a:lumMod val="50000"/>
                    <a:lumOff val="50000"/>
                  </a:schemeClr>
                </a:solidFill>
                <a:cs typeface="Arial"/>
                <a:sym typeface="Arial"/>
              </a:rPr>
              <a:t> </a:t>
            </a:r>
            <a:r>
              <a:rPr lang="en-US" sz="1200" kern="0" dirty="0" err="1">
                <a:solidFill>
                  <a:schemeClr val="tx1">
                    <a:lumMod val="50000"/>
                    <a:lumOff val="50000"/>
                  </a:schemeClr>
                </a:solidFill>
                <a:cs typeface="Arial"/>
                <a:sym typeface="Arial"/>
              </a:rPr>
              <a:t>Thảo</a:t>
            </a:r>
            <a:r>
              <a:rPr lang="en-US" sz="1200" kern="0" dirty="0">
                <a:solidFill>
                  <a:schemeClr val="tx1">
                    <a:lumMod val="50000"/>
                    <a:lumOff val="50000"/>
                  </a:schemeClr>
                </a:solidFill>
                <a:cs typeface="Arial"/>
                <a:sym typeface="Arial"/>
              </a:rPr>
              <a:t>: tranthao121004@gmail.com</a:t>
            </a:r>
          </a:p>
        </p:txBody>
      </p:sp>
    </p:spTree>
    <p:extLst>
      <p:ext uri="{BB962C8B-B14F-4D97-AF65-F5344CB8AC3E}">
        <p14:creationId xmlns:p14="http://schemas.microsoft.com/office/powerpoint/2010/main" val="1770430416"/>
      </p:ext>
    </p:extLst>
  </p:cSld>
  <p:clrMap bg1="lt1" tx1="dk1" bg2="lt2" tx2="dk2" accent1="accent1" accent2="accent2" accent3="accent3" accent4="accent4" accent5="accent5" accent6="accent6" hlink="hlink" folHlink="folHlink"/>
  <p:sldLayoutIdLst>
    <p:sldLayoutId id="2147483649" r:id="rId1"/>
    <p:sldLayoutId id="2147483659" r:id="rId2"/>
    <p:sldLayoutId id="2147483650" r:id="rId3"/>
    <p:sldLayoutId id="2147483651" r:id="rId4"/>
    <p:sldLayoutId id="2147483652" r:id="rId5"/>
    <p:sldLayoutId id="2147483653" r:id="rId6"/>
    <p:sldLayoutId id="2147483654" r:id="rId7"/>
    <p:sldLayoutId id="2147483656" r:id="rId8"/>
    <p:sldLayoutId id="2147483657" r:id="rId9"/>
    <p:sldLayoutId id="2147483661" r:id="rId10"/>
    <p:sldLayoutId id="2147483660" r:id="rId11"/>
    <p:sldLayoutId id="2147483658" r:id="rId12"/>
    <p:sldLayoutId id="2147483663" r:id="rId13"/>
    <p:sldLayoutId id="2147483662" r:id="rId14"/>
    <p:sldLayoutId id="2147483655"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E08E231-020E-454B-814C-04386EE4B12D}" type="datetimeFigureOut">
              <a:rPr lang="zh-CN" altLang="en-US" smtClean="0"/>
              <a:t>2021/12/5</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BE349D6-2446-475D-9F9F-B6A9DFEA62F2}" type="slidenum">
              <a:rPr lang="zh-CN" altLang="en-US" smtClean="0"/>
              <a:t>‹#›</a:t>
            </a:fld>
            <a:endParaRPr lang="zh-CN" altLang="en-US"/>
          </a:p>
        </p:txBody>
      </p:sp>
      <p:grpSp>
        <p:nvGrpSpPr>
          <p:cNvPr id="7" name="组合 6"/>
          <p:cNvGrpSpPr/>
          <p:nvPr userDrawn="1"/>
        </p:nvGrpSpPr>
        <p:grpSpPr>
          <a:xfrm>
            <a:off x="0" y="0"/>
            <a:ext cx="12192000" cy="6858000"/>
            <a:chOff x="0" y="0"/>
            <a:chExt cx="12192000" cy="6858000"/>
          </a:xfrm>
        </p:grpSpPr>
        <p:sp>
          <p:nvSpPr>
            <p:cNvPr id="8" name="矩形 7"/>
            <p:cNvSpPr/>
            <p:nvPr/>
          </p:nvSpPr>
          <p:spPr>
            <a:xfrm>
              <a:off x="0" y="0"/>
              <a:ext cx="12192000" cy="6858000"/>
            </a:xfrm>
            <a:prstGeom prst="rect">
              <a:avLst/>
            </a:prstGeom>
            <a:solidFill>
              <a:srgbClr val="FFEB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a:off x="247650" y="266578"/>
              <a:ext cx="11696700" cy="63248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4290770632"/>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F7930D4-6E6A-4F63-8926-E066E9E16393}" type="datetimeFigureOut">
              <a:rPr lang="en-US" smtClean="0">
                <a:solidFill>
                  <a:prstClr val="black">
                    <a:tint val="75000"/>
                  </a:prstClr>
                </a:solidFill>
              </a:rPr>
              <a:t>12/5/2021</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4201418318"/>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Lst>
  <p:txStyles>
    <p:titleStyle>
      <a:lvl1pPr algn="ctr" defTabSz="914400" rtl="0" eaLnBrk="1" latinLnBrk="0" hangingPunct="1">
        <a:spcBef>
          <a:spcPct val="0"/>
        </a:spcBef>
        <a:buNone/>
        <a:defRPr sz="4400" b="0" i="0" u="none"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b="0" i="0" u="none"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rotWithShape="0">
          <a:blip r:embed="rId12"/>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2F288E0-7875-42C4-84C8-98DBBD3BF4D2}" type="datetimeFigureOut">
              <a:rPr lang="zh-CN" altLang="en-US" smtClean="0"/>
              <a:t>2021/12/5</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9BB5D0-35E4-459D-AEF3-FE4D7C45CC19}" type="slidenum">
              <a:rPr lang="zh-CN" altLang="en-US" smtClean="0"/>
              <a:t>‹#›</a:t>
            </a:fld>
            <a:endParaRPr lang="zh-CN" altLang="en-US"/>
          </a:p>
        </p:txBody>
      </p:sp>
      <p:sp>
        <p:nvSpPr>
          <p:cNvPr id="7" name="TextBox 6">
            <a:extLst>
              <a:ext uri="{FF2B5EF4-FFF2-40B4-BE49-F238E27FC236}">
                <a16:creationId xmlns:a16="http://schemas.microsoft.com/office/drawing/2014/main" id="{3140E897-F605-40B1-8D40-4243598410D7}"/>
              </a:ext>
            </a:extLst>
          </p:cNvPr>
          <p:cNvSpPr txBox="1"/>
          <p:nvPr userDrawn="1"/>
        </p:nvSpPr>
        <p:spPr>
          <a:xfrm>
            <a:off x="9265920" y="94733"/>
            <a:ext cx="2809539" cy="270391"/>
          </a:xfrm>
          <a:prstGeom prst="rect">
            <a:avLst/>
          </a:prstGeom>
          <a:noFill/>
        </p:spPr>
        <p:txBody>
          <a:bodyPr wrap="square">
            <a:spAutoFit/>
          </a:bodyPr>
          <a:lstStyle/>
          <a:p>
            <a:r>
              <a:rPr lang="en-US" sz="1100" i="1" dirty="0" err="1">
                <a:sym typeface="+mn-ea"/>
              </a:rPr>
              <a:t>Hương</a:t>
            </a:r>
            <a:r>
              <a:rPr lang="en-US" sz="1100" i="1" dirty="0">
                <a:sym typeface="+mn-ea"/>
              </a:rPr>
              <a:t> </a:t>
            </a:r>
            <a:r>
              <a:rPr lang="en-US" sz="1100" i="1" dirty="0" err="1">
                <a:sym typeface="+mn-ea"/>
              </a:rPr>
              <a:t>Thảo</a:t>
            </a:r>
            <a:r>
              <a:rPr lang="en-US" sz="1100" i="1" dirty="0">
                <a:sym typeface="+mn-ea"/>
              </a:rPr>
              <a:t> - tranthao121004@gmail.com</a:t>
            </a:r>
            <a:endParaRPr lang="zh-CN" altLang="en-US" sz="1100" i="1" dirty="0"/>
          </a:p>
        </p:txBody>
      </p:sp>
    </p:spTree>
    <p:extLst>
      <p:ext uri="{BB962C8B-B14F-4D97-AF65-F5344CB8AC3E}">
        <p14:creationId xmlns:p14="http://schemas.microsoft.com/office/powerpoint/2010/main" val="2619669235"/>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8.gi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xml"/><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xml"/><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8" Type="http://schemas.openxmlformats.org/officeDocument/2006/relationships/tags" Target="../tags/tag9.xml"/><Relationship Id="rId13" Type="http://schemas.openxmlformats.org/officeDocument/2006/relationships/image" Target="../media/image43.png"/><Relationship Id="rId3" Type="http://schemas.openxmlformats.org/officeDocument/2006/relationships/tags" Target="../tags/tag4.xml"/><Relationship Id="rId7" Type="http://schemas.openxmlformats.org/officeDocument/2006/relationships/tags" Target="../tags/tag8.xml"/><Relationship Id="rId12" Type="http://schemas.openxmlformats.org/officeDocument/2006/relationships/image" Target="../media/image42.png"/><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tags" Target="../tags/tag7.xml"/><Relationship Id="rId11" Type="http://schemas.openxmlformats.org/officeDocument/2006/relationships/notesSlide" Target="../notesSlides/notesSlide5.xml"/><Relationship Id="rId5" Type="http://schemas.openxmlformats.org/officeDocument/2006/relationships/tags" Target="../tags/tag6.xml"/><Relationship Id="rId10" Type="http://schemas.openxmlformats.org/officeDocument/2006/relationships/slideLayout" Target="../slideLayouts/slideLayout38.xml"/><Relationship Id="rId4" Type="http://schemas.openxmlformats.org/officeDocument/2006/relationships/tags" Target="../tags/tag5.xml"/><Relationship Id="rId9" Type="http://schemas.openxmlformats.org/officeDocument/2006/relationships/tags" Target="../tags/tag10.xml"/></Relationships>
</file>

<file path=ppt/slides/_rels/slide1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4.png"/><Relationship Id="rId1" Type="http://schemas.openxmlformats.org/officeDocument/2006/relationships/slideLayout" Target="../slideLayouts/slideLayout6.xml"/><Relationship Id="rId5" Type="http://schemas.openxmlformats.org/officeDocument/2006/relationships/image" Target="../media/image46.jpeg"/><Relationship Id="rId4" Type="http://schemas.openxmlformats.org/officeDocument/2006/relationships/image" Target="../media/image45.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6.xml"/><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7.xml"/><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8.xml"/><Relationship Id="rId1" Type="http://schemas.openxmlformats.org/officeDocument/2006/relationships/slideLayout" Target="../slideLayouts/slideLayout1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47.pn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48.pn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9.xml"/><Relationship Id="rId1" Type="http://schemas.openxmlformats.org/officeDocument/2006/relationships/slideLayout" Target="../slideLayouts/slideLayout17.xml"/></Relationships>
</file>

<file path=ppt/slides/_rels/slide2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47.png"/><Relationship Id="rId1" Type="http://schemas.openxmlformats.org/officeDocument/2006/relationships/slideLayout" Target="../slideLayouts/slideLayout8.xml"/><Relationship Id="rId4" Type="http://schemas.openxmlformats.org/officeDocument/2006/relationships/image" Target="../media/image49.jpeg"/></Relationships>
</file>

<file path=ppt/slides/_rels/slide25.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8.xml"/><Relationship Id="rId7" Type="http://schemas.openxmlformats.org/officeDocument/2006/relationships/image" Target="../media/image31.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notesSlide" Target="../notesSlides/notesSlide1.xml"/></Relationships>
</file>

<file path=ppt/slides/_rels/slide4.xml.rels><?xml version="1.0" encoding="UTF-8" standalone="yes"?>
<Relationships xmlns="http://schemas.openxmlformats.org/package/2006/relationships"><Relationship Id="rId8" Type="http://schemas.openxmlformats.org/officeDocument/2006/relationships/image" Target="../media/image32.png"/><Relationship Id="rId3" Type="http://schemas.microsoft.com/office/2007/relationships/media" Target="../media/media4.mp3"/><Relationship Id="rId7" Type="http://schemas.openxmlformats.org/officeDocument/2006/relationships/audio" Target="../media/audio1.wav"/><Relationship Id="rId12" Type="http://schemas.openxmlformats.org/officeDocument/2006/relationships/image" Target="../media/image35.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notesSlide" Target="../notesSlides/notesSlide2.xml"/><Relationship Id="rId11" Type="http://schemas.openxmlformats.org/officeDocument/2006/relationships/image" Target="../media/image34.png"/><Relationship Id="rId5" Type="http://schemas.openxmlformats.org/officeDocument/2006/relationships/slideLayout" Target="../slideLayouts/slideLayout27.xml"/><Relationship Id="rId10" Type="http://schemas.microsoft.com/office/2007/relationships/hdphoto" Target="../media/hdphoto1.wdp"/><Relationship Id="rId4" Type="http://schemas.openxmlformats.org/officeDocument/2006/relationships/audio" Target="../media/media4.mp3"/><Relationship Id="rId9" Type="http://schemas.openxmlformats.org/officeDocument/2006/relationships/image" Target="../media/image33.png"/></Relationships>
</file>

<file path=ppt/slides/_rels/slide5.xml.rels><?xml version="1.0" encoding="UTF-8" standalone="yes"?>
<Relationships xmlns="http://schemas.openxmlformats.org/package/2006/relationships"><Relationship Id="rId8" Type="http://schemas.openxmlformats.org/officeDocument/2006/relationships/image" Target="../media/image34.png"/><Relationship Id="rId3" Type="http://schemas.microsoft.com/office/2007/relationships/media" Target="../media/media4.mp3"/><Relationship Id="rId7" Type="http://schemas.openxmlformats.org/officeDocument/2006/relationships/image" Target="../media/image36.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audio" Target="../media/audio1.wav"/><Relationship Id="rId11" Type="http://schemas.openxmlformats.org/officeDocument/2006/relationships/image" Target="../media/image35.png"/><Relationship Id="rId5" Type="http://schemas.openxmlformats.org/officeDocument/2006/relationships/slideLayout" Target="../slideLayouts/slideLayout28.xml"/><Relationship Id="rId10" Type="http://schemas.microsoft.com/office/2007/relationships/hdphoto" Target="../media/hdphoto1.wdp"/><Relationship Id="rId4" Type="http://schemas.openxmlformats.org/officeDocument/2006/relationships/audio" Target="../media/media4.mp3"/><Relationship Id="rId9" Type="http://schemas.openxmlformats.org/officeDocument/2006/relationships/image" Target="../media/image33.png"/></Relationships>
</file>

<file path=ppt/slides/_rels/slide6.xml.rels><?xml version="1.0" encoding="UTF-8" standalone="yes"?>
<Relationships xmlns="http://schemas.openxmlformats.org/package/2006/relationships"><Relationship Id="rId8" Type="http://schemas.openxmlformats.org/officeDocument/2006/relationships/image" Target="../media/image33.png"/><Relationship Id="rId3" Type="http://schemas.microsoft.com/office/2007/relationships/media" Target="../media/media4.mp3"/><Relationship Id="rId7" Type="http://schemas.openxmlformats.org/officeDocument/2006/relationships/image" Target="../media/image34.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37.png"/><Relationship Id="rId5" Type="http://schemas.openxmlformats.org/officeDocument/2006/relationships/slideLayout" Target="../slideLayouts/slideLayout28.xml"/><Relationship Id="rId10" Type="http://schemas.openxmlformats.org/officeDocument/2006/relationships/image" Target="../media/image35.png"/><Relationship Id="rId4" Type="http://schemas.openxmlformats.org/officeDocument/2006/relationships/audio" Target="../media/media4.mp3"/><Relationship Id="rId9" Type="http://schemas.microsoft.com/office/2007/relationships/hdphoto" Target="../media/hdphoto1.wdp"/></Relationships>
</file>

<file path=ppt/slides/_rels/slide7.xml.rels><?xml version="1.0" encoding="UTF-8" standalone="yes"?>
<Relationships xmlns="http://schemas.openxmlformats.org/package/2006/relationships"><Relationship Id="rId8" Type="http://schemas.openxmlformats.org/officeDocument/2006/relationships/image" Target="../media/image34.png"/><Relationship Id="rId3" Type="http://schemas.microsoft.com/office/2007/relationships/media" Target="../media/media4.mp3"/><Relationship Id="rId7" Type="http://schemas.openxmlformats.org/officeDocument/2006/relationships/image" Target="../media/image38.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audio" Target="../media/audio1.wav"/><Relationship Id="rId11" Type="http://schemas.openxmlformats.org/officeDocument/2006/relationships/image" Target="../media/image35.png"/><Relationship Id="rId5" Type="http://schemas.openxmlformats.org/officeDocument/2006/relationships/slideLayout" Target="../slideLayouts/slideLayout28.xml"/><Relationship Id="rId10" Type="http://schemas.microsoft.com/office/2007/relationships/hdphoto" Target="../media/hdphoto1.wdp"/><Relationship Id="rId4" Type="http://schemas.openxmlformats.org/officeDocument/2006/relationships/audio" Target="../media/media4.mp3"/><Relationship Id="rId9" Type="http://schemas.openxmlformats.org/officeDocument/2006/relationships/image" Target="../media/image33.png"/></Relationships>
</file>

<file path=ppt/slides/_rels/slide8.xml.rels><?xml version="1.0" encoding="UTF-8" standalone="yes"?>
<Relationships xmlns="http://schemas.openxmlformats.org/package/2006/relationships"><Relationship Id="rId8" Type="http://schemas.openxmlformats.org/officeDocument/2006/relationships/image" Target="../media/image34.png"/><Relationship Id="rId3" Type="http://schemas.microsoft.com/office/2007/relationships/media" Target="../media/media4.mp3"/><Relationship Id="rId7" Type="http://schemas.openxmlformats.org/officeDocument/2006/relationships/image" Target="../media/image38.png"/><Relationship Id="rId12" Type="http://schemas.openxmlformats.org/officeDocument/2006/relationships/image" Target="../media/image39.GIF"/><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audio" Target="../media/audio2.wav"/><Relationship Id="rId11" Type="http://schemas.openxmlformats.org/officeDocument/2006/relationships/image" Target="../media/image35.png"/><Relationship Id="rId5" Type="http://schemas.openxmlformats.org/officeDocument/2006/relationships/slideLayout" Target="../slideLayouts/slideLayout28.xml"/><Relationship Id="rId10" Type="http://schemas.microsoft.com/office/2007/relationships/hdphoto" Target="../media/hdphoto1.wdp"/><Relationship Id="rId4" Type="http://schemas.openxmlformats.org/officeDocument/2006/relationships/audio" Target="../media/media4.mp3"/><Relationship Id="rId9" Type="http://schemas.openxmlformats.org/officeDocument/2006/relationships/image" Target="../media/image3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83A14C4-2ADB-431B-9A9C-30EF58B086C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78605" y="2986567"/>
            <a:ext cx="4606289" cy="3871433"/>
          </a:xfrm>
          <a:prstGeom prst="rect">
            <a:avLst/>
          </a:prstGeom>
        </p:spPr>
      </p:pic>
      <p:sp>
        <p:nvSpPr>
          <p:cNvPr id="6" name="TextBox 5">
            <a:extLst>
              <a:ext uri="{FF2B5EF4-FFF2-40B4-BE49-F238E27FC236}">
                <a16:creationId xmlns:a16="http://schemas.microsoft.com/office/drawing/2014/main" id="{77479C6D-4457-4FD6-8712-08CDB240C306}"/>
              </a:ext>
            </a:extLst>
          </p:cNvPr>
          <p:cNvSpPr txBox="1"/>
          <p:nvPr/>
        </p:nvSpPr>
        <p:spPr>
          <a:xfrm>
            <a:off x="949235" y="726077"/>
            <a:ext cx="11339648" cy="1938992"/>
          </a:xfrm>
          <a:prstGeom prst="rect">
            <a:avLst/>
          </a:prstGeom>
          <a:noFill/>
        </p:spPr>
        <p:txBody>
          <a:bodyPr wrap="square" rtlCol="0">
            <a:spAutoFit/>
          </a:bodyPr>
          <a:lstStyle/>
          <a:p>
            <a:pPr algn="ctr"/>
            <a:r>
              <a:rPr lang="en-US" sz="6000" b="1" dirty="0" err="1">
                <a:ln w="22225">
                  <a:solidFill>
                    <a:schemeClr val="accent2"/>
                  </a:solidFill>
                  <a:prstDash val="solid"/>
                </a:ln>
                <a:solidFill>
                  <a:schemeClr val="accent2">
                    <a:lumMod val="40000"/>
                    <a:lumOff val="60000"/>
                  </a:schemeClr>
                </a:solidFill>
                <a:effectLst>
                  <a:reflection blurRad="6350" stA="55000" endA="300" endPos="45500" dir="5400000" sy="-100000" algn="bl" rotWithShape="0"/>
                </a:effectLst>
              </a:rPr>
              <a:t>Chào</a:t>
            </a:r>
            <a:r>
              <a:rPr lang="en-US" sz="6000" b="1" dirty="0">
                <a:ln w="22225">
                  <a:solidFill>
                    <a:schemeClr val="accent2"/>
                  </a:solidFill>
                  <a:prstDash val="solid"/>
                </a:ln>
                <a:solidFill>
                  <a:schemeClr val="accent2">
                    <a:lumMod val="40000"/>
                    <a:lumOff val="60000"/>
                  </a:schemeClr>
                </a:solidFill>
                <a:effectLst>
                  <a:reflection blurRad="6350" stA="55000" endA="300" endPos="45500" dir="5400000" sy="-100000" algn="bl" rotWithShape="0"/>
                </a:effectLst>
              </a:rPr>
              <a:t> </a:t>
            </a:r>
            <a:r>
              <a:rPr lang="en-US" sz="6000" b="1" dirty="0" err="1">
                <a:ln w="22225">
                  <a:solidFill>
                    <a:schemeClr val="accent2"/>
                  </a:solidFill>
                  <a:prstDash val="solid"/>
                </a:ln>
                <a:solidFill>
                  <a:schemeClr val="accent2">
                    <a:lumMod val="40000"/>
                    <a:lumOff val="60000"/>
                  </a:schemeClr>
                </a:solidFill>
                <a:effectLst>
                  <a:reflection blurRad="6350" stA="55000" endA="300" endPos="45500" dir="5400000" sy="-100000" algn="bl" rotWithShape="0"/>
                </a:effectLst>
              </a:rPr>
              <a:t>mừng</a:t>
            </a:r>
            <a:r>
              <a:rPr lang="en-US" sz="6000" b="1" dirty="0">
                <a:ln w="22225">
                  <a:solidFill>
                    <a:schemeClr val="accent2"/>
                  </a:solidFill>
                  <a:prstDash val="solid"/>
                </a:ln>
                <a:solidFill>
                  <a:schemeClr val="accent2">
                    <a:lumMod val="40000"/>
                    <a:lumOff val="60000"/>
                  </a:schemeClr>
                </a:solidFill>
                <a:effectLst>
                  <a:reflection blurRad="6350" stA="55000" endA="300" endPos="45500" dir="5400000" sy="-100000" algn="bl" rotWithShape="0"/>
                </a:effectLst>
              </a:rPr>
              <a:t> </a:t>
            </a:r>
            <a:r>
              <a:rPr lang="en-US" sz="6000" b="1" dirty="0" err="1">
                <a:ln w="22225">
                  <a:solidFill>
                    <a:schemeClr val="accent2"/>
                  </a:solidFill>
                  <a:prstDash val="solid"/>
                </a:ln>
                <a:solidFill>
                  <a:schemeClr val="accent2">
                    <a:lumMod val="40000"/>
                    <a:lumOff val="60000"/>
                  </a:schemeClr>
                </a:solidFill>
                <a:effectLst>
                  <a:reflection blurRad="6350" stA="55000" endA="300" endPos="45500" dir="5400000" sy="-100000" algn="bl" rotWithShape="0"/>
                </a:effectLst>
              </a:rPr>
              <a:t>thầy</a:t>
            </a:r>
            <a:r>
              <a:rPr lang="en-US" sz="6000" b="1" dirty="0">
                <a:ln w="22225">
                  <a:solidFill>
                    <a:schemeClr val="accent2"/>
                  </a:solidFill>
                  <a:prstDash val="solid"/>
                </a:ln>
                <a:solidFill>
                  <a:schemeClr val="accent2">
                    <a:lumMod val="40000"/>
                    <a:lumOff val="60000"/>
                  </a:schemeClr>
                </a:solidFill>
                <a:effectLst>
                  <a:reflection blurRad="6350" stA="55000" endA="300" endPos="45500" dir="5400000" sy="-100000" algn="bl" rotWithShape="0"/>
                </a:effectLst>
              </a:rPr>
              <a:t> </a:t>
            </a:r>
            <a:r>
              <a:rPr lang="en-US" sz="6000" b="1" dirty="0" err="1">
                <a:ln w="22225">
                  <a:solidFill>
                    <a:schemeClr val="accent2"/>
                  </a:solidFill>
                  <a:prstDash val="solid"/>
                </a:ln>
                <a:solidFill>
                  <a:schemeClr val="accent2">
                    <a:lumMod val="40000"/>
                    <a:lumOff val="60000"/>
                  </a:schemeClr>
                </a:solidFill>
                <a:effectLst>
                  <a:reflection blurRad="6350" stA="55000" endA="300" endPos="45500" dir="5400000" sy="-100000" algn="bl" rotWithShape="0"/>
                </a:effectLst>
              </a:rPr>
              <a:t>cô</a:t>
            </a:r>
            <a:r>
              <a:rPr lang="en-US" sz="6000" b="1" dirty="0">
                <a:ln w="22225">
                  <a:solidFill>
                    <a:schemeClr val="accent2"/>
                  </a:solidFill>
                  <a:prstDash val="solid"/>
                </a:ln>
                <a:solidFill>
                  <a:schemeClr val="accent2">
                    <a:lumMod val="40000"/>
                    <a:lumOff val="60000"/>
                  </a:schemeClr>
                </a:solidFill>
                <a:effectLst>
                  <a:reflection blurRad="6350" stA="55000" endA="300" endPos="45500" dir="5400000" sy="-100000" algn="bl" rotWithShape="0"/>
                </a:effectLst>
              </a:rPr>
              <a:t> </a:t>
            </a:r>
            <a:r>
              <a:rPr lang="en-US" sz="6000" b="1" dirty="0" err="1">
                <a:ln w="22225">
                  <a:solidFill>
                    <a:schemeClr val="accent2"/>
                  </a:solidFill>
                  <a:prstDash val="solid"/>
                </a:ln>
                <a:solidFill>
                  <a:schemeClr val="accent2">
                    <a:lumMod val="40000"/>
                    <a:lumOff val="60000"/>
                  </a:schemeClr>
                </a:solidFill>
                <a:effectLst>
                  <a:reflection blurRad="6350" stA="55000" endA="300" endPos="45500" dir="5400000" sy="-100000" algn="bl" rotWithShape="0"/>
                </a:effectLst>
              </a:rPr>
              <a:t>và</a:t>
            </a:r>
            <a:r>
              <a:rPr lang="en-US" sz="6000" b="1" dirty="0">
                <a:ln w="22225">
                  <a:solidFill>
                    <a:schemeClr val="accent2"/>
                  </a:solidFill>
                  <a:prstDash val="solid"/>
                </a:ln>
                <a:solidFill>
                  <a:schemeClr val="accent2">
                    <a:lumMod val="40000"/>
                    <a:lumOff val="60000"/>
                  </a:schemeClr>
                </a:solidFill>
                <a:effectLst>
                  <a:reflection blurRad="6350" stA="55000" endA="300" endPos="45500" dir="5400000" sy="-100000" algn="bl" rotWithShape="0"/>
                </a:effectLst>
              </a:rPr>
              <a:t> </a:t>
            </a:r>
            <a:r>
              <a:rPr lang="en-US" sz="6000" b="1" dirty="0" err="1">
                <a:ln w="22225">
                  <a:solidFill>
                    <a:schemeClr val="accent2"/>
                  </a:solidFill>
                  <a:prstDash val="solid"/>
                </a:ln>
                <a:solidFill>
                  <a:schemeClr val="accent2">
                    <a:lumMod val="40000"/>
                    <a:lumOff val="60000"/>
                  </a:schemeClr>
                </a:solidFill>
                <a:effectLst>
                  <a:reflection blurRad="6350" stA="55000" endA="300" endPos="45500" dir="5400000" sy="-100000" algn="bl" rotWithShape="0"/>
                </a:effectLst>
              </a:rPr>
              <a:t>các</a:t>
            </a:r>
            <a:r>
              <a:rPr lang="en-US" sz="6000" b="1" dirty="0">
                <a:ln w="22225">
                  <a:solidFill>
                    <a:schemeClr val="accent2"/>
                  </a:solidFill>
                  <a:prstDash val="solid"/>
                </a:ln>
                <a:solidFill>
                  <a:schemeClr val="accent2">
                    <a:lumMod val="40000"/>
                    <a:lumOff val="60000"/>
                  </a:schemeClr>
                </a:solidFill>
                <a:effectLst>
                  <a:reflection blurRad="6350" stA="55000" endA="300" endPos="45500" dir="5400000" sy="-100000" algn="bl" rotWithShape="0"/>
                </a:effectLst>
              </a:rPr>
              <a:t> </a:t>
            </a:r>
            <a:r>
              <a:rPr lang="en-US" sz="6000" b="1" dirty="0" err="1">
                <a:ln w="22225">
                  <a:solidFill>
                    <a:schemeClr val="accent2"/>
                  </a:solidFill>
                  <a:prstDash val="solid"/>
                </a:ln>
                <a:solidFill>
                  <a:schemeClr val="accent2">
                    <a:lumMod val="40000"/>
                    <a:lumOff val="60000"/>
                  </a:schemeClr>
                </a:solidFill>
                <a:effectLst>
                  <a:reflection blurRad="6350" stA="55000" endA="300" endPos="45500" dir="5400000" sy="-100000" algn="bl" rotWithShape="0"/>
                </a:effectLst>
              </a:rPr>
              <a:t>em</a:t>
            </a:r>
            <a:r>
              <a:rPr lang="en-US" sz="6000" b="1" dirty="0">
                <a:ln w="22225">
                  <a:solidFill>
                    <a:schemeClr val="accent2"/>
                  </a:solidFill>
                  <a:prstDash val="solid"/>
                </a:ln>
                <a:solidFill>
                  <a:schemeClr val="accent2">
                    <a:lumMod val="40000"/>
                    <a:lumOff val="60000"/>
                  </a:schemeClr>
                </a:solidFill>
                <a:effectLst>
                  <a:reflection blurRad="6350" stA="55000" endA="300" endPos="45500" dir="5400000" sy="-100000" algn="bl" rotWithShape="0"/>
                </a:effectLst>
              </a:rPr>
              <a:t> </a:t>
            </a:r>
          </a:p>
          <a:p>
            <a:pPr algn="ctr"/>
            <a:r>
              <a:rPr lang="en-US" sz="6000" b="1" dirty="0" err="1">
                <a:ln w="22225">
                  <a:solidFill>
                    <a:schemeClr val="accent2"/>
                  </a:solidFill>
                  <a:prstDash val="solid"/>
                </a:ln>
                <a:solidFill>
                  <a:schemeClr val="accent2">
                    <a:lumMod val="40000"/>
                    <a:lumOff val="60000"/>
                  </a:schemeClr>
                </a:solidFill>
                <a:effectLst>
                  <a:reflection blurRad="6350" stA="55000" endA="300" endPos="45500" dir="5400000" sy="-100000" algn="bl" rotWithShape="0"/>
                </a:effectLst>
              </a:rPr>
              <a:t>đến</a:t>
            </a:r>
            <a:r>
              <a:rPr lang="en-US" sz="6000" b="1" dirty="0">
                <a:ln w="22225">
                  <a:solidFill>
                    <a:schemeClr val="accent2"/>
                  </a:solidFill>
                  <a:prstDash val="solid"/>
                </a:ln>
                <a:solidFill>
                  <a:schemeClr val="accent2">
                    <a:lumMod val="40000"/>
                    <a:lumOff val="60000"/>
                  </a:schemeClr>
                </a:solidFill>
                <a:effectLst>
                  <a:reflection blurRad="6350" stA="55000" endA="300" endPos="45500" dir="5400000" sy="-100000" algn="bl" rotWithShape="0"/>
                </a:effectLst>
              </a:rPr>
              <a:t> </a:t>
            </a:r>
            <a:r>
              <a:rPr lang="en-US" sz="6000" b="1" dirty="0" err="1">
                <a:ln w="22225">
                  <a:solidFill>
                    <a:schemeClr val="accent2"/>
                  </a:solidFill>
                  <a:prstDash val="solid"/>
                </a:ln>
                <a:solidFill>
                  <a:schemeClr val="accent2">
                    <a:lumMod val="40000"/>
                    <a:lumOff val="60000"/>
                  </a:schemeClr>
                </a:solidFill>
                <a:effectLst>
                  <a:reflection blurRad="6350" stA="55000" endA="300" endPos="45500" dir="5400000" sy="-100000" algn="bl" rotWithShape="0"/>
                </a:effectLst>
              </a:rPr>
              <a:t>với</a:t>
            </a:r>
            <a:r>
              <a:rPr lang="en-US" sz="6000" b="1" dirty="0">
                <a:ln w="22225">
                  <a:solidFill>
                    <a:schemeClr val="accent2"/>
                  </a:solidFill>
                  <a:prstDash val="solid"/>
                </a:ln>
                <a:solidFill>
                  <a:schemeClr val="accent2">
                    <a:lumMod val="40000"/>
                    <a:lumOff val="60000"/>
                  </a:schemeClr>
                </a:solidFill>
                <a:effectLst>
                  <a:reflection blurRad="6350" stA="55000" endA="300" endPos="45500" dir="5400000" sy="-100000" algn="bl" rotWithShape="0"/>
                </a:effectLst>
              </a:rPr>
              <a:t> </a:t>
            </a:r>
            <a:r>
              <a:rPr lang="en-US" sz="6000" b="1" dirty="0" err="1">
                <a:ln w="22225">
                  <a:solidFill>
                    <a:schemeClr val="accent2"/>
                  </a:solidFill>
                  <a:prstDash val="solid"/>
                </a:ln>
                <a:solidFill>
                  <a:schemeClr val="accent2">
                    <a:lumMod val="40000"/>
                    <a:lumOff val="60000"/>
                  </a:schemeClr>
                </a:solidFill>
                <a:effectLst>
                  <a:reflection blurRad="6350" stA="55000" endA="300" endPos="45500" dir="5400000" sy="-100000" algn="bl" rotWithShape="0"/>
                </a:effectLst>
              </a:rPr>
              <a:t>môn</a:t>
            </a:r>
            <a:r>
              <a:rPr lang="en-US" sz="6000" b="1" dirty="0">
                <a:ln w="22225">
                  <a:solidFill>
                    <a:schemeClr val="accent2"/>
                  </a:solidFill>
                  <a:prstDash val="solid"/>
                </a:ln>
                <a:solidFill>
                  <a:schemeClr val="accent2">
                    <a:lumMod val="40000"/>
                    <a:lumOff val="60000"/>
                  </a:schemeClr>
                </a:solidFill>
                <a:effectLst>
                  <a:reflection blurRad="6350" stA="55000" endA="300" endPos="45500" dir="5400000" sy="-100000" algn="bl" rotWithShape="0"/>
                </a:effectLst>
              </a:rPr>
              <a:t> </a:t>
            </a:r>
            <a:r>
              <a:rPr lang="en-US" sz="6000" b="1" dirty="0" err="1">
                <a:ln w="22225">
                  <a:solidFill>
                    <a:schemeClr val="accent2"/>
                  </a:solidFill>
                  <a:prstDash val="solid"/>
                </a:ln>
                <a:solidFill>
                  <a:schemeClr val="accent2">
                    <a:lumMod val="40000"/>
                    <a:lumOff val="60000"/>
                  </a:schemeClr>
                </a:solidFill>
                <a:effectLst>
                  <a:reflection blurRad="6350" stA="55000" endA="300" endPos="45500" dir="5400000" sy="-100000" algn="bl" rotWithShape="0"/>
                </a:effectLst>
              </a:rPr>
              <a:t>Tiếng</a:t>
            </a:r>
            <a:r>
              <a:rPr lang="en-US" sz="6000" b="1" dirty="0">
                <a:ln w="22225">
                  <a:solidFill>
                    <a:schemeClr val="accent2"/>
                  </a:solidFill>
                  <a:prstDash val="solid"/>
                </a:ln>
                <a:solidFill>
                  <a:schemeClr val="accent2">
                    <a:lumMod val="40000"/>
                    <a:lumOff val="60000"/>
                  </a:schemeClr>
                </a:solidFill>
                <a:effectLst>
                  <a:reflection blurRad="6350" stA="55000" endA="300" endPos="45500" dir="5400000" sy="-100000" algn="bl" rotWithShape="0"/>
                </a:effectLst>
              </a:rPr>
              <a:t> </a:t>
            </a:r>
            <a:r>
              <a:rPr lang="en-US" sz="6000" b="1" dirty="0" err="1">
                <a:ln w="22225">
                  <a:solidFill>
                    <a:schemeClr val="accent2"/>
                  </a:solidFill>
                  <a:prstDash val="solid"/>
                </a:ln>
                <a:solidFill>
                  <a:schemeClr val="accent2">
                    <a:lumMod val="40000"/>
                    <a:lumOff val="60000"/>
                  </a:schemeClr>
                </a:solidFill>
                <a:effectLst>
                  <a:reflection blurRad="6350" stA="55000" endA="300" endPos="45500" dir="5400000" sy="-100000" algn="bl" rotWithShape="0"/>
                </a:effectLst>
              </a:rPr>
              <a:t>Việt</a:t>
            </a:r>
            <a:endParaRPr lang="en-US" sz="6000" b="1" dirty="0">
              <a:ln w="22225">
                <a:solidFill>
                  <a:schemeClr val="accent2"/>
                </a:solidFill>
                <a:prstDash val="solid"/>
              </a:ln>
              <a:solidFill>
                <a:schemeClr val="accent2">
                  <a:lumMod val="40000"/>
                  <a:lumOff val="60000"/>
                </a:schemeClr>
              </a:solidFill>
              <a:effectLst>
                <a:reflection blurRad="6350" stA="55000" endA="300" endPos="45500" dir="5400000" sy="-100000" algn="bl" rotWithShape="0"/>
              </a:effectLst>
            </a:endParaRPr>
          </a:p>
        </p:txBody>
      </p:sp>
    </p:spTree>
    <p:extLst>
      <p:ext uri="{BB962C8B-B14F-4D97-AF65-F5344CB8AC3E}">
        <p14:creationId xmlns:p14="http://schemas.microsoft.com/office/powerpoint/2010/main" val="12149127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6" name="Text Box 5"/>
          <p:cNvSpPr txBox="1"/>
          <p:nvPr/>
        </p:nvSpPr>
        <p:spPr>
          <a:xfrm>
            <a:off x="2213419" y="695310"/>
            <a:ext cx="8843645" cy="5835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1.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Nói</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về</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những</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việc</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anh</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chị</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thường</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làm</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cho</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em</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5" name="Speech Bubble: Rectangle with Corners Rounded 4">
            <a:extLst>
              <a:ext uri="{FF2B5EF4-FFF2-40B4-BE49-F238E27FC236}">
                <a16:creationId xmlns:a16="http://schemas.microsoft.com/office/drawing/2014/main" id="{BCF9ACDA-62D9-4AD5-9DBB-A8C78BB37488}"/>
              </a:ext>
            </a:extLst>
          </p:cNvPr>
          <p:cNvSpPr/>
          <p:nvPr/>
        </p:nvSpPr>
        <p:spPr>
          <a:xfrm>
            <a:off x="2966484" y="1651889"/>
            <a:ext cx="7517218" cy="2732567"/>
          </a:xfrm>
          <a:prstGeom prst="wedgeRoundRectCallout">
            <a:avLst/>
          </a:prstGeom>
          <a:solidFill>
            <a:schemeClr val="accent6">
              <a:lumMod val="40000"/>
              <a:lumOff val="6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285750" marR="0" lvl="0" indent="-285750" algn="just" defTabSz="914400" rtl="0" eaLnBrk="1" fontAlgn="auto" latinLnBrk="0" hangingPunct="1">
              <a:lnSpc>
                <a:spcPct val="100000"/>
              </a:lnSpc>
              <a:spcBef>
                <a:spcPts val="0"/>
              </a:spcBef>
              <a:spcAft>
                <a:spcPts val="0"/>
              </a:spcAft>
              <a:buClrTx/>
              <a:buSzTx/>
              <a:buFontTx/>
              <a:buChar char="-"/>
              <a:tabLst/>
              <a:defRPr/>
            </a:pPr>
            <a:r>
              <a:rPr kumimoji="0" lang="en-US" sz="3200" b="0" i="0" u="none" strike="noStrike" kern="1200" cap="none" spc="0" normalizeH="0" baseline="0" noProof="0" dirty="0">
                <a:ln>
                  <a:noFill/>
                </a:ln>
                <a:solidFill>
                  <a:schemeClr val="tx1"/>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Anh </a:t>
            </a:r>
            <a:r>
              <a:rPr kumimoji="0" lang="en-US" sz="3200" b="0" i="0" u="none" strike="noStrike" kern="1200" cap="none" spc="0" normalizeH="0" baseline="0" noProof="0" dirty="0" err="1">
                <a:ln>
                  <a:noFill/>
                </a:ln>
                <a:solidFill>
                  <a:schemeClr val="tx1"/>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chị</a:t>
            </a:r>
            <a:r>
              <a:rPr kumimoji="0" lang="en-US" sz="3200" b="0" i="0" u="none" strike="noStrike" kern="1200" cap="none" spc="0" normalizeH="0" baseline="0" noProof="0" dirty="0">
                <a:ln>
                  <a:noFill/>
                </a:ln>
                <a:solidFill>
                  <a:schemeClr val="tx1"/>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schemeClr val="tx1"/>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cùng</a:t>
            </a:r>
            <a:r>
              <a:rPr kumimoji="0" lang="en-US" sz="3200" b="0" i="0" u="none" strike="noStrike" kern="1200" cap="none" spc="0" normalizeH="0" baseline="0" noProof="0" dirty="0">
                <a:ln>
                  <a:noFill/>
                </a:ln>
                <a:solidFill>
                  <a:schemeClr val="tx1"/>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schemeClr val="tx1"/>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chơi</a:t>
            </a:r>
            <a:r>
              <a:rPr kumimoji="0" lang="en-US" sz="3200" b="0" i="0" u="none" strike="noStrike" kern="1200" cap="none" spc="0" normalizeH="0" baseline="0" noProof="0" dirty="0">
                <a:ln>
                  <a:noFill/>
                </a:ln>
                <a:solidFill>
                  <a:schemeClr val="tx1"/>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schemeClr val="tx1"/>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đồ</a:t>
            </a:r>
            <a:r>
              <a:rPr kumimoji="0" lang="en-US" sz="3200" b="0" i="0" u="none" strike="noStrike" kern="1200" cap="none" spc="0" normalizeH="0" baseline="0" noProof="0" dirty="0">
                <a:ln>
                  <a:noFill/>
                </a:ln>
                <a:solidFill>
                  <a:schemeClr val="tx1"/>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schemeClr val="tx1"/>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hàng</a:t>
            </a:r>
            <a:r>
              <a:rPr kumimoji="0" lang="en-US" sz="3200" b="0" i="0" u="none" strike="noStrike" kern="1200" cap="none" spc="0" normalizeH="0" baseline="0" noProof="0" dirty="0">
                <a:ln>
                  <a:noFill/>
                </a:ln>
                <a:solidFill>
                  <a:schemeClr val="tx1"/>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schemeClr val="tx1"/>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cùng</a:t>
            </a:r>
            <a:r>
              <a:rPr kumimoji="0" lang="en-US" sz="3200" b="0" i="0" u="none" strike="noStrike" kern="1200" cap="none" spc="0" normalizeH="0" baseline="0" noProof="0" dirty="0">
                <a:ln>
                  <a:noFill/>
                </a:ln>
                <a:solidFill>
                  <a:schemeClr val="tx1"/>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schemeClr val="tx1"/>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với</a:t>
            </a:r>
            <a:r>
              <a:rPr kumimoji="0" lang="en-US" sz="3200" b="0" i="0" u="none" strike="noStrike" kern="1200" cap="none" spc="0" normalizeH="0" baseline="0" noProof="0" dirty="0">
                <a:ln>
                  <a:noFill/>
                </a:ln>
                <a:solidFill>
                  <a:schemeClr val="tx1"/>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schemeClr val="tx1"/>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em</a:t>
            </a:r>
            <a:endParaRPr kumimoji="0" lang="en-US" sz="3200" b="0" i="0" u="none" strike="noStrike" kern="1200" cap="none" spc="0" normalizeH="0" baseline="0" noProof="0" dirty="0">
              <a:ln>
                <a:noFill/>
              </a:ln>
              <a:solidFill>
                <a:schemeClr val="tx1"/>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285750" marR="0" lvl="0" indent="-285750" algn="just" defTabSz="914400" rtl="0" eaLnBrk="1" fontAlgn="auto" latinLnBrk="0" hangingPunct="1">
              <a:lnSpc>
                <a:spcPct val="100000"/>
              </a:lnSpc>
              <a:spcBef>
                <a:spcPts val="0"/>
              </a:spcBef>
              <a:spcAft>
                <a:spcPts val="0"/>
              </a:spcAft>
              <a:buClrTx/>
              <a:buSzTx/>
              <a:buFontTx/>
              <a:buChar char="-"/>
              <a:tabLst/>
              <a:defRPr/>
            </a:pPr>
            <a:r>
              <a:rPr kumimoji="0" lang="en-US" sz="3200" b="0" i="0" u="none" strike="noStrike" kern="1200" cap="none" spc="0" normalizeH="0" baseline="0" noProof="0" dirty="0">
                <a:ln>
                  <a:noFill/>
                </a:ln>
                <a:solidFill>
                  <a:schemeClr val="tx1"/>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Anh </a:t>
            </a:r>
            <a:r>
              <a:rPr kumimoji="0" lang="en-US" sz="3200" b="0" i="0" u="none" strike="noStrike" kern="1200" cap="none" spc="0" normalizeH="0" baseline="0" noProof="0" dirty="0" err="1">
                <a:ln>
                  <a:noFill/>
                </a:ln>
                <a:solidFill>
                  <a:schemeClr val="tx1"/>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chị</a:t>
            </a:r>
            <a:r>
              <a:rPr kumimoji="0" lang="en-US" sz="3200" b="0" i="0" u="none" strike="noStrike" kern="1200" cap="none" spc="0" normalizeH="0" baseline="0" noProof="0" dirty="0">
                <a:ln>
                  <a:noFill/>
                </a:ln>
                <a:solidFill>
                  <a:schemeClr val="tx1"/>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schemeClr val="tx1"/>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đưa</a:t>
            </a:r>
            <a:r>
              <a:rPr kumimoji="0" lang="en-US" sz="3200" b="0" i="0" u="none" strike="noStrike" kern="1200" cap="none" spc="0" normalizeH="0" baseline="0" noProof="0" dirty="0">
                <a:ln>
                  <a:noFill/>
                </a:ln>
                <a:solidFill>
                  <a:schemeClr val="tx1"/>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schemeClr val="tx1"/>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em</a:t>
            </a:r>
            <a:r>
              <a:rPr kumimoji="0" lang="en-US" sz="3200" b="0" i="0" u="none" strike="noStrike" kern="1200" cap="none" spc="0" normalizeH="0" baseline="0" noProof="0" dirty="0">
                <a:ln>
                  <a:noFill/>
                </a:ln>
                <a:solidFill>
                  <a:schemeClr val="tx1"/>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schemeClr val="tx1"/>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đến</a:t>
            </a:r>
            <a:r>
              <a:rPr kumimoji="0" lang="en-US" sz="3200" b="0" i="0" u="none" strike="noStrike" kern="1200" cap="none" spc="0" normalizeH="0" baseline="0" noProof="0" dirty="0">
                <a:ln>
                  <a:noFill/>
                </a:ln>
                <a:solidFill>
                  <a:schemeClr val="tx1"/>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schemeClr val="tx1"/>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lớp</a:t>
            </a:r>
            <a:endParaRPr kumimoji="0" lang="en-US" sz="3200" b="0" i="0" u="none" strike="noStrike" kern="1200" cap="none" spc="0" normalizeH="0" baseline="0" noProof="0" dirty="0">
              <a:ln>
                <a:noFill/>
              </a:ln>
              <a:solidFill>
                <a:schemeClr val="tx1"/>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285750" marR="0" lvl="0" indent="-285750" algn="just" defTabSz="914400" rtl="0" eaLnBrk="1" fontAlgn="auto" latinLnBrk="0" hangingPunct="1">
              <a:lnSpc>
                <a:spcPct val="100000"/>
              </a:lnSpc>
              <a:spcBef>
                <a:spcPts val="0"/>
              </a:spcBef>
              <a:spcAft>
                <a:spcPts val="0"/>
              </a:spcAft>
              <a:buClrTx/>
              <a:buSzTx/>
              <a:buFontTx/>
              <a:buChar char="-"/>
              <a:tabLst/>
              <a:defRPr/>
            </a:pPr>
            <a:r>
              <a:rPr kumimoji="0" lang="en-US" sz="3200" b="0" i="0" u="none" strike="noStrike" kern="1200" cap="none" spc="0" normalizeH="0" baseline="0" noProof="0" dirty="0">
                <a:ln>
                  <a:noFill/>
                </a:ln>
                <a:solidFill>
                  <a:schemeClr val="tx1"/>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Anh </a:t>
            </a:r>
            <a:r>
              <a:rPr kumimoji="0" lang="en-US" sz="3200" b="0" i="0" u="none" strike="noStrike" kern="1200" cap="none" spc="0" normalizeH="0" baseline="0" noProof="0" dirty="0" err="1">
                <a:ln>
                  <a:noFill/>
                </a:ln>
                <a:solidFill>
                  <a:schemeClr val="tx1"/>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chị</a:t>
            </a:r>
            <a:r>
              <a:rPr kumimoji="0" lang="en-US" sz="3200" b="0" i="0" u="none" strike="noStrike" kern="1200" cap="none" spc="0" normalizeH="0" baseline="0" noProof="0" dirty="0">
                <a:ln>
                  <a:noFill/>
                </a:ln>
                <a:solidFill>
                  <a:schemeClr val="tx1"/>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schemeClr val="tx1"/>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xúc</a:t>
            </a:r>
            <a:r>
              <a:rPr kumimoji="0" lang="en-US" sz="3200" b="0" i="0" u="none" strike="noStrike" kern="1200" cap="none" spc="0" normalizeH="0" baseline="0" noProof="0" dirty="0">
                <a:ln>
                  <a:noFill/>
                </a:ln>
                <a:solidFill>
                  <a:schemeClr val="tx1"/>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schemeClr val="tx1"/>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cơm</a:t>
            </a:r>
            <a:r>
              <a:rPr kumimoji="0" lang="en-US" sz="3200" b="0" i="0" u="none" strike="noStrike" kern="1200" cap="none" spc="0" normalizeH="0" baseline="0" noProof="0" dirty="0">
                <a:ln>
                  <a:noFill/>
                </a:ln>
                <a:solidFill>
                  <a:schemeClr val="tx1"/>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schemeClr val="tx1"/>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cho</a:t>
            </a:r>
            <a:r>
              <a:rPr kumimoji="0" lang="en-US" sz="3200" b="0" i="0" u="none" strike="noStrike" kern="1200" cap="none" spc="0" normalizeH="0" baseline="0" noProof="0" dirty="0">
                <a:ln>
                  <a:noFill/>
                </a:ln>
                <a:solidFill>
                  <a:schemeClr val="tx1"/>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schemeClr val="tx1"/>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em</a:t>
            </a:r>
            <a:r>
              <a:rPr kumimoji="0" lang="en-US" sz="3200" b="0" i="0" u="none" strike="noStrike" kern="1200" cap="none" spc="0" normalizeH="0" baseline="0" noProof="0" dirty="0">
                <a:ln>
                  <a:noFill/>
                </a:ln>
                <a:solidFill>
                  <a:schemeClr val="tx1"/>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schemeClr val="tx1"/>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ăn</a:t>
            </a:r>
            <a:endParaRPr kumimoji="0" lang="en-US" sz="3200" b="0" i="0" u="none" strike="noStrike" kern="1200" cap="none" spc="0" normalizeH="0" baseline="0" noProof="0" dirty="0">
              <a:ln>
                <a:noFill/>
              </a:ln>
              <a:solidFill>
                <a:schemeClr val="tx1"/>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285750" marR="0" lvl="0" indent="-285750" algn="just" defTabSz="914400" rtl="0" eaLnBrk="1" fontAlgn="auto" latinLnBrk="0" hangingPunct="1">
              <a:lnSpc>
                <a:spcPct val="100000"/>
              </a:lnSpc>
              <a:spcBef>
                <a:spcPts val="0"/>
              </a:spcBef>
              <a:spcAft>
                <a:spcPts val="0"/>
              </a:spcAft>
              <a:buClrTx/>
              <a:buSzTx/>
              <a:buFontTx/>
              <a:buChar char="-"/>
              <a:tabLst/>
              <a:defRPr/>
            </a:pPr>
            <a:r>
              <a:rPr kumimoji="0" lang="en-US" sz="3200" b="0" i="0" u="none" strike="noStrike" kern="1200" cap="none" spc="0" normalizeH="0" baseline="0" noProof="0" dirty="0">
                <a:ln>
                  <a:noFill/>
                </a:ln>
                <a:solidFill>
                  <a:schemeClr val="tx1"/>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Anh </a:t>
            </a:r>
            <a:r>
              <a:rPr kumimoji="0" lang="en-US" sz="3200" b="0" i="0" u="none" strike="noStrike" kern="1200" cap="none" spc="0" normalizeH="0" baseline="0" noProof="0" dirty="0" err="1">
                <a:ln>
                  <a:noFill/>
                </a:ln>
                <a:solidFill>
                  <a:schemeClr val="tx1"/>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chị</a:t>
            </a:r>
            <a:r>
              <a:rPr kumimoji="0" lang="en-US" sz="3200" b="0" i="0" u="none" strike="noStrike" kern="1200" cap="none" spc="0" normalizeH="0" baseline="0" noProof="0" dirty="0">
                <a:ln>
                  <a:noFill/>
                </a:ln>
                <a:solidFill>
                  <a:schemeClr val="tx1"/>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schemeClr val="tx1"/>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chăm</a:t>
            </a:r>
            <a:r>
              <a:rPr kumimoji="0" lang="en-US" sz="3200" b="0" i="0" u="none" strike="noStrike" kern="1200" cap="none" spc="0" normalizeH="0" baseline="0" noProof="0" dirty="0">
                <a:ln>
                  <a:noFill/>
                </a:ln>
                <a:solidFill>
                  <a:schemeClr val="tx1"/>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schemeClr val="tx1"/>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em</a:t>
            </a:r>
            <a:r>
              <a:rPr kumimoji="0" lang="en-US" sz="3200" b="0" i="0" u="none" strike="noStrike" kern="1200" cap="none" spc="0" normalizeH="0" baseline="0" noProof="0" dirty="0">
                <a:ln>
                  <a:noFill/>
                </a:ln>
                <a:solidFill>
                  <a:schemeClr val="tx1"/>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schemeClr val="tx1"/>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khi</a:t>
            </a:r>
            <a:r>
              <a:rPr kumimoji="0" lang="en-US" sz="3200" b="0" i="0" u="none" strike="noStrike" kern="1200" cap="none" spc="0" normalizeH="0" baseline="0" noProof="0" dirty="0">
                <a:ln>
                  <a:noFill/>
                </a:ln>
                <a:solidFill>
                  <a:schemeClr val="tx1"/>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schemeClr val="tx1"/>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bị</a:t>
            </a:r>
            <a:r>
              <a:rPr kumimoji="0" lang="en-US" sz="3200" b="0" i="0" u="none" strike="noStrike" kern="1200" cap="none" spc="0" normalizeH="0" baseline="0" noProof="0" dirty="0">
                <a:ln>
                  <a:noFill/>
                </a:ln>
                <a:solidFill>
                  <a:schemeClr val="tx1"/>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schemeClr val="tx1"/>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ốm</a:t>
            </a:r>
            <a:endParaRPr kumimoji="0" lang="en-US" sz="3200" b="0" i="0" u="none" strike="noStrike" kern="1200" cap="none" spc="0" normalizeH="0" baseline="0" noProof="0" dirty="0">
              <a:ln>
                <a:noFill/>
              </a:ln>
              <a:solidFill>
                <a:schemeClr val="tx1"/>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advClick="0" advTm="3713">
        <p:random/>
      </p:transition>
    </mc:Choice>
    <mc:Fallback xmlns="">
      <p:transition spd="slow" advClick="0" advTm="3713">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p:cNvSpPr txBox="1"/>
          <p:nvPr/>
        </p:nvSpPr>
        <p:spPr>
          <a:xfrm>
            <a:off x="3827145" y="138430"/>
            <a:ext cx="4592320" cy="70675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Sự</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tích</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hoa</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tỉ</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muội</a:t>
            </a:r>
            <a:endPar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5" name="Cloud 14"/>
          <p:cNvSpPr/>
          <p:nvPr/>
        </p:nvSpPr>
        <p:spPr>
          <a:xfrm>
            <a:off x="10312400" y="5885180"/>
            <a:ext cx="1998345" cy="845185"/>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Đọc mẫu</a:t>
            </a:r>
          </a:p>
        </p:txBody>
      </p:sp>
      <p:sp>
        <p:nvSpPr>
          <p:cNvPr id="2" name="TextBox 1">
            <a:extLst>
              <a:ext uri="{FF2B5EF4-FFF2-40B4-BE49-F238E27FC236}">
                <a16:creationId xmlns:a16="http://schemas.microsoft.com/office/drawing/2014/main" id="{8B536578-577B-4BDB-9D78-DB8B17D9EDD5}"/>
              </a:ext>
            </a:extLst>
          </p:cNvPr>
          <p:cNvSpPr txBox="1"/>
          <p:nvPr/>
        </p:nvSpPr>
        <p:spPr>
          <a:xfrm>
            <a:off x="436846" y="836930"/>
            <a:ext cx="10165567" cy="60016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Ngày</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xưa</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có</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hai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chị</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em</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Nết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và</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Na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mồ</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côi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cha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mẹ</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sống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trong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ngôi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nhà</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nhỏ</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bên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sườn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núi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Nết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thương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Na,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cái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gì</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cũng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nhường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em</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Đêm</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đông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gió</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ù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ù</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lùa</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vào</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nhà</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Nết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vòng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tay</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ôm</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em</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Em</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rét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không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Na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ôm</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choàng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lấy</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chị</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cười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rúc</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rích</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Ấm</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quá</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Nết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ôm</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em</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chặt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hơn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thầm</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thì</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Mẹ</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bảo</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chị</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em</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mình</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là</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hai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bông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hoa</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hồng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chị</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là</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bông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to,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em</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là</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bông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nhỏ</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Chị</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em</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mình</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mãi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bên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nhau</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nhé</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Na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gật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đầu</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Hai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chị</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em</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cứ</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thế</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ôm</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nhau</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ngủ</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Năm</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ấy</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nước</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lũ</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dâng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cao</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nết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cõng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em</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chạy</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theo</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dân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làng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đến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nơi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an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toàn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Hai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bàn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chân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Nết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rớm</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máu</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Thấy</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vậy</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Bụt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thương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lắm</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Bụt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liền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phẩy</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chiếc</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quạt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thần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Kì</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lạ</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thay</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bàn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chân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Nết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bỗng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lành</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hẳn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Nơi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bàn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chân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Nết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qua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mọc</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lên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những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khóm</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hoa</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đỏ</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thắm</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Hoa</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kết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thành</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chùm</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bông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hoa</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lớn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che</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chở</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cho</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nụ</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hoa</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bé</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nhỏ</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Chúng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cũng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đẹp</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như</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tình</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chị</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em</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của</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Nết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và</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Na.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Dân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làng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đặt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tên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cho</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loài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hoa</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ấy</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là</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hoa</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tỉ</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muội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p:txBody>
      </p:sp>
      <p:pic>
        <p:nvPicPr>
          <p:cNvPr id="6" name="Picture 5">
            <a:extLst>
              <a:ext uri="{FF2B5EF4-FFF2-40B4-BE49-F238E27FC236}">
                <a16:creationId xmlns:a16="http://schemas.microsoft.com/office/drawing/2014/main" id="{0F2F16B0-87CF-4FBB-B148-A50021D2B0D8}"/>
              </a:ext>
            </a:extLst>
          </p:cNvPr>
          <p:cNvPicPr>
            <a:picLocks noChangeAspect="1"/>
          </p:cNvPicPr>
          <p:nvPr/>
        </p:nvPicPr>
        <p:blipFill>
          <a:blip r:embed="rId3"/>
          <a:stretch>
            <a:fillRect/>
          </a:stretch>
        </p:blipFill>
        <p:spPr>
          <a:xfrm>
            <a:off x="6560662" y="1678866"/>
            <a:ext cx="3281362" cy="186587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1"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5" grpId="1" animBg="1"/>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p:cNvSpPr txBox="1"/>
          <p:nvPr/>
        </p:nvSpPr>
        <p:spPr>
          <a:xfrm>
            <a:off x="3827145" y="138430"/>
            <a:ext cx="4592320" cy="70675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Sự</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tích</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hoa</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tỉ</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muội</a:t>
            </a:r>
            <a:endPar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5" name="Cloud 14"/>
          <p:cNvSpPr/>
          <p:nvPr/>
        </p:nvSpPr>
        <p:spPr>
          <a:xfrm>
            <a:off x="8886548" y="5885180"/>
            <a:ext cx="3424198" cy="845185"/>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Câu</a:t>
            </a:r>
            <a:r>
              <a:rPr kumimoji="0" lang="en-US" sz="20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000" b="1"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chuyện</a:t>
            </a:r>
            <a:r>
              <a:rPr kumimoji="0" lang="en-US" sz="20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000" b="1"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có</a:t>
            </a:r>
            <a:r>
              <a:rPr kumimoji="0" lang="en-US" sz="20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000" b="1"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mấy</a:t>
            </a:r>
            <a:r>
              <a:rPr kumimoji="0" lang="en-US" sz="20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000" b="1"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đoạn</a:t>
            </a:r>
            <a:r>
              <a:rPr kumimoji="0" lang="en-US" sz="20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p:txBody>
      </p:sp>
      <p:sp>
        <p:nvSpPr>
          <p:cNvPr id="2" name="TextBox 1">
            <a:extLst>
              <a:ext uri="{FF2B5EF4-FFF2-40B4-BE49-F238E27FC236}">
                <a16:creationId xmlns:a16="http://schemas.microsoft.com/office/drawing/2014/main" id="{8B536578-577B-4BDB-9D78-DB8B17D9EDD5}"/>
              </a:ext>
            </a:extLst>
          </p:cNvPr>
          <p:cNvSpPr txBox="1"/>
          <p:nvPr/>
        </p:nvSpPr>
        <p:spPr>
          <a:xfrm>
            <a:off x="489097" y="845185"/>
            <a:ext cx="10165567" cy="600164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Ngày</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xưa</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có</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hai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chị</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em</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Nết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và</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Na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mồ</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côi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cha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mẹ</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sống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trong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ngôi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nhà</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nhỏ</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bên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sườn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núi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Nết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thương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Na,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cái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gì</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cũng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nhường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em</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Đêm</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đông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gió</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ù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ù</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lùa</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vào</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nhà</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Nết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vòng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tay</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ôm</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em</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Em</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rét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không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Na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ôm</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choàng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lấy</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chị</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cười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rúc</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rích</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Ấm</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quá</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Nết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ôm</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em</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chặt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hơn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thầm</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thì</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a:p>
            <a:pPr marL="285750" marR="0" lvl="0" indent="-285750" algn="just" defTabSz="914400" rtl="0" eaLnBrk="1" fontAlgn="auto" latinLnBrk="0" hangingPunct="1">
              <a:lnSpc>
                <a:spcPct val="100000"/>
              </a:lnSpc>
              <a:spcBef>
                <a:spcPts val="0"/>
              </a:spcBef>
              <a:spcAft>
                <a:spcPts val="0"/>
              </a:spcAft>
              <a:buClrTx/>
              <a:buSzTx/>
              <a:buFontTx/>
              <a:buChar char="-"/>
              <a:tabLst/>
              <a:defRPr/>
            </a:pP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Mẹ</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bảo</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chị</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em</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mình</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là</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hai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bông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hoa</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hồng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chị</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là</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bông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to,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em</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là</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bông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nhỏ</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Chị</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em</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mình</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mãi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bên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nhau</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nhé</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Na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gật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đầu</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Hai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chị</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em</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cứ</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thế</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ôm</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nhau</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ngủ</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Năm</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ấy</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nước</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lũ</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dâng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cao</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N</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ết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cõng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em</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chạy</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theo</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dân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làng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đến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nơi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an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toàn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Hai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bàn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chân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Nết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rớm</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máu</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Thấy</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vậy</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Bụt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thương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lắm</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Bụt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liền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phẩy</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chiếc</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quạt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thần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Kì</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lạ</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thay</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bàn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chân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Nết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bỗng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lành</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hẳn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Nơi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bàn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chân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Nết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qua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mọc</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lên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những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khóm</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hoa</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đỏ</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thắm</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Hoa</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kết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thành</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chùm</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bông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hoa</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lớn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che</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chở</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cho</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nụ</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hoa</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bé</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nhỏ</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Chúng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cũng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đẹp</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như</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tình</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chị</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em</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của</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Nết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và</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Na.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Dân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làng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đặt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tên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cho</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loài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hoa</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ấy</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là</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hoa</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tỉ</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muội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p:txBody>
      </p:sp>
      <p:pic>
        <p:nvPicPr>
          <p:cNvPr id="6" name="Picture 5">
            <a:extLst>
              <a:ext uri="{FF2B5EF4-FFF2-40B4-BE49-F238E27FC236}">
                <a16:creationId xmlns:a16="http://schemas.microsoft.com/office/drawing/2014/main" id="{0F2F16B0-87CF-4FBB-B148-A50021D2B0D8}"/>
              </a:ext>
            </a:extLst>
          </p:cNvPr>
          <p:cNvPicPr>
            <a:picLocks noChangeAspect="1"/>
          </p:cNvPicPr>
          <p:nvPr/>
        </p:nvPicPr>
        <p:blipFill>
          <a:blip r:embed="rId3"/>
          <a:stretch>
            <a:fillRect/>
          </a:stretch>
        </p:blipFill>
        <p:spPr>
          <a:xfrm>
            <a:off x="6560662" y="1678866"/>
            <a:ext cx="3281362" cy="1865873"/>
          </a:xfrm>
          <a:prstGeom prst="rect">
            <a:avLst/>
          </a:prstGeom>
        </p:spPr>
      </p:pic>
      <p:sp>
        <p:nvSpPr>
          <p:cNvPr id="3" name="Rectangle: Rounded Corners 2">
            <a:extLst>
              <a:ext uri="{FF2B5EF4-FFF2-40B4-BE49-F238E27FC236}">
                <a16:creationId xmlns:a16="http://schemas.microsoft.com/office/drawing/2014/main" id="{2CAB4EAA-E7F7-4A09-8370-833154FBD1AB}"/>
              </a:ext>
            </a:extLst>
          </p:cNvPr>
          <p:cNvSpPr/>
          <p:nvPr/>
        </p:nvSpPr>
        <p:spPr>
          <a:xfrm>
            <a:off x="489095" y="845185"/>
            <a:ext cx="10165567" cy="1187059"/>
          </a:xfrm>
          <a:prstGeom prst="roundRect">
            <a:avLst/>
          </a:prstGeom>
          <a:no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5" name="Oval 4">
            <a:extLst>
              <a:ext uri="{FF2B5EF4-FFF2-40B4-BE49-F238E27FC236}">
                <a16:creationId xmlns:a16="http://schemas.microsoft.com/office/drawing/2014/main" id="{5EC698DF-59B0-4289-906E-4E3F71EF08A9}"/>
              </a:ext>
            </a:extLst>
          </p:cNvPr>
          <p:cNvSpPr/>
          <p:nvPr/>
        </p:nvSpPr>
        <p:spPr>
          <a:xfrm>
            <a:off x="0" y="754602"/>
            <a:ext cx="489095" cy="408373"/>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a:t>
            </a:r>
          </a:p>
        </p:txBody>
      </p:sp>
      <p:sp>
        <p:nvSpPr>
          <p:cNvPr id="12" name="Rectangle: Rounded Corners 11">
            <a:extLst>
              <a:ext uri="{FF2B5EF4-FFF2-40B4-BE49-F238E27FC236}">
                <a16:creationId xmlns:a16="http://schemas.microsoft.com/office/drawing/2014/main" id="{15552303-3776-4581-A930-81A128F6706E}"/>
              </a:ext>
            </a:extLst>
          </p:cNvPr>
          <p:cNvSpPr/>
          <p:nvPr/>
        </p:nvSpPr>
        <p:spPr>
          <a:xfrm>
            <a:off x="347052" y="2065417"/>
            <a:ext cx="10307610" cy="2507387"/>
          </a:xfrm>
          <a:prstGeom prst="roundRect">
            <a:avLst/>
          </a:prstGeom>
          <a:no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3" name="Oval 12">
            <a:extLst>
              <a:ext uri="{FF2B5EF4-FFF2-40B4-BE49-F238E27FC236}">
                <a16:creationId xmlns:a16="http://schemas.microsoft.com/office/drawing/2014/main" id="{241CC04A-2F41-4E03-A996-E9DA79F6A2A5}"/>
              </a:ext>
            </a:extLst>
          </p:cNvPr>
          <p:cNvSpPr/>
          <p:nvPr/>
        </p:nvSpPr>
        <p:spPr>
          <a:xfrm>
            <a:off x="0" y="2095800"/>
            <a:ext cx="489095" cy="408373"/>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2</a:t>
            </a:r>
          </a:p>
        </p:txBody>
      </p:sp>
      <p:sp>
        <p:nvSpPr>
          <p:cNvPr id="14" name="Rectangle: Rounded Corners 13">
            <a:extLst>
              <a:ext uri="{FF2B5EF4-FFF2-40B4-BE49-F238E27FC236}">
                <a16:creationId xmlns:a16="http://schemas.microsoft.com/office/drawing/2014/main" id="{E7271A0C-5094-4199-98F6-EE8248511A69}"/>
              </a:ext>
            </a:extLst>
          </p:cNvPr>
          <p:cNvSpPr/>
          <p:nvPr/>
        </p:nvSpPr>
        <p:spPr>
          <a:xfrm>
            <a:off x="244546" y="4603187"/>
            <a:ext cx="10410117" cy="2116383"/>
          </a:xfrm>
          <a:prstGeom prst="roundRect">
            <a:avLst/>
          </a:prstGeom>
          <a:no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6" name="Oval 15">
            <a:extLst>
              <a:ext uri="{FF2B5EF4-FFF2-40B4-BE49-F238E27FC236}">
                <a16:creationId xmlns:a16="http://schemas.microsoft.com/office/drawing/2014/main" id="{721A7A8C-40C7-4FA3-8B5F-7D1DB1AE2F1F}"/>
              </a:ext>
            </a:extLst>
          </p:cNvPr>
          <p:cNvSpPr/>
          <p:nvPr/>
        </p:nvSpPr>
        <p:spPr>
          <a:xfrm>
            <a:off x="0" y="4475929"/>
            <a:ext cx="489095" cy="408373"/>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3</a:t>
            </a:r>
          </a:p>
        </p:txBody>
      </p:sp>
      <p:sp>
        <p:nvSpPr>
          <p:cNvPr id="17" name="Cloud 16">
            <a:extLst>
              <a:ext uri="{FF2B5EF4-FFF2-40B4-BE49-F238E27FC236}">
                <a16:creationId xmlns:a16="http://schemas.microsoft.com/office/drawing/2014/main" id="{A31D076E-C298-4275-A5B2-1E92E9A20C58}"/>
              </a:ext>
            </a:extLst>
          </p:cNvPr>
          <p:cNvSpPr/>
          <p:nvPr/>
        </p:nvSpPr>
        <p:spPr>
          <a:xfrm>
            <a:off x="8886547" y="5874385"/>
            <a:ext cx="3424198" cy="845185"/>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Đọc</a:t>
            </a:r>
            <a:r>
              <a:rPr kumimoji="0" lang="en-US" sz="20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000" b="1"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nối</a:t>
            </a:r>
            <a:r>
              <a:rPr kumimoji="0" lang="en-US" sz="20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000" b="1"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tiếp</a:t>
            </a:r>
            <a:r>
              <a:rPr kumimoji="0" lang="en-US" sz="20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000" b="1"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đoạn</a:t>
            </a:r>
            <a:endParaRPr kumimoji="0" lang="en-US" sz="20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39703859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p15:prstTrans prst="drap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1"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par>
                                <p:cTn id="20" presetID="10" presetClass="entr" presetSubtype="0" fill="hold" nodeType="withEffect">
                                  <p:stCondLst>
                                    <p:cond delay="0"/>
                                  </p:stCondLst>
                                  <p:childTnLst>
                                    <p:set>
                                      <p:cBhvr>
                                        <p:cTn id="21" dur="1" fill="hold">
                                          <p:stCondLst>
                                            <p:cond delay="0"/>
                                          </p:stCondLst>
                                        </p:cTn>
                                        <p:tgtEl>
                                          <p:spTgt spid="5">
                                            <p:txEl>
                                              <p:pRg st="0" end="0"/>
                                            </p:txEl>
                                          </p:spTgt>
                                        </p:tgtEl>
                                        <p:attrNameLst>
                                          <p:attrName>style.visibility</p:attrName>
                                        </p:attrNameLst>
                                      </p:cBhvr>
                                      <p:to>
                                        <p:strVal val="visible"/>
                                      </p:to>
                                    </p:set>
                                    <p:animEffect transition="in" filter="fade">
                                      <p:cBhvr>
                                        <p:cTn id="22" dur="500"/>
                                        <p:tgtEl>
                                          <p:spTgt spid="5">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1000"/>
                                        <p:tgtEl>
                                          <p:spTgt spid="12"/>
                                        </p:tgtEl>
                                      </p:cBhvr>
                                    </p:animEffect>
                                    <p:anim calcmode="lin" valueType="num">
                                      <p:cBhvr>
                                        <p:cTn id="28" dur="1000" fill="hold"/>
                                        <p:tgtEl>
                                          <p:spTgt spid="12"/>
                                        </p:tgtEl>
                                        <p:attrNameLst>
                                          <p:attrName>ppt_x</p:attrName>
                                        </p:attrNameLst>
                                      </p:cBhvr>
                                      <p:tavLst>
                                        <p:tav tm="0">
                                          <p:val>
                                            <p:strVal val="#ppt_x"/>
                                          </p:val>
                                        </p:tav>
                                        <p:tav tm="100000">
                                          <p:val>
                                            <p:strVal val="#ppt_x"/>
                                          </p:val>
                                        </p:tav>
                                      </p:tavLst>
                                    </p:anim>
                                    <p:anim calcmode="lin" valueType="num">
                                      <p:cBhvr>
                                        <p:cTn id="29" dur="1000" fill="hold"/>
                                        <p:tgtEl>
                                          <p:spTgt spid="12"/>
                                        </p:tgtEl>
                                        <p:attrNameLst>
                                          <p:attrName>ppt_y</p:attrName>
                                        </p:attrNameLst>
                                      </p:cBhvr>
                                      <p:tavLst>
                                        <p:tav tm="0">
                                          <p:val>
                                            <p:strVal val="#ppt_y+.1"/>
                                          </p:val>
                                        </p:tav>
                                        <p:tav tm="100000">
                                          <p:val>
                                            <p:strVal val="#ppt_y"/>
                                          </p:val>
                                        </p:tav>
                                      </p:tavLst>
                                    </p:anim>
                                  </p:childTnLst>
                                </p:cTn>
                              </p:par>
                              <p:par>
                                <p:cTn id="30" presetID="10" presetClass="entr" presetSubtype="0" fill="hold" nodeType="withEffect">
                                  <p:stCondLst>
                                    <p:cond delay="0"/>
                                  </p:stCondLst>
                                  <p:childTnLst>
                                    <p:set>
                                      <p:cBhvr>
                                        <p:cTn id="31" dur="1" fill="hold">
                                          <p:stCondLst>
                                            <p:cond delay="0"/>
                                          </p:stCondLst>
                                        </p:cTn>
                                        <p:tgtEl>
                                          <p:spTgt spid="13">
                                            <p:txEl>
                                              <p:pRg st="0" end="0"/>
                                            </p:txEl>
                                          </p:spTgt>
                                        </p:tgtEl>
                                        <p:attrNameLst>
                                          <p:attrName>style.visibility</p:attrName>
                                        </p:attrNameLst>
                                      </p:cBhvr>
                                      <p:to>
                                        <p:strVal val="visible"/>
                                      </p:to>
                                    </p:set>
                                    <p:animEffect transition="in" filter="fade">
                                      <p:cBhvr>
                                        <p:cTn id="32" dur="500"/>
                                        <p:tgtEl>
                                          <p:spTgt spid="13">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fade">
                                      <p:cBhvr>
                                        <p:cTn id="37" dur="1000"/>
                                        <p:tgtEl>
                                          <p:spTgt spid="14"/>
                                        </p:tgtEl>
                                      </p:cBhvr>
                                    </p:animEffect>
                                    <p:anim calcmode="lin" valueType="num">
                                      <p:cBhvr>
                                        <p:cTn id="38" dur="1000" fill="hold"/>
                                        <p:tgtEl>
                                          <p:spTgt spid="14"/>
                                        </p:tgtEl>
                                        <p:attrNameLst>
                                          <p:attrName>ppt_x</p:attrName>
                                        </p:attrNameLst>
                                      </p:cBhvr>
                                      <p:tavLst>
                                        <p:tav tm="0">
                                          <p:val>
                                            <p:strVal val="#ppt_x"/>
                                          </p:val>
                                        </p:tav>
                                        <p:tav tm="100000">
                                          <p:val>
                                            <p:strVal val="#ppt_x"/>
                                          </p:val>
                                        </p:tav>
                                      </p:tavLst>
                                    </p:anim>
                                    <p:anim calcmode="lin" valueType="num">
                                      <p:cBhvr>
                                        <p:cTn id="39" dur="1000" fill="hold"/>
                                        <p:tgtEl>
                                          <p:spTgt spid="14"/>
                                        </p:tgtEl>
                                        <p:attrNameLst>
                                          <p:attrName>ppt_y</p:attrName>
                                        </p:attrNameLst>
                                      </p:cBhvr>
                                      <p:tavLst>
                                        <p:tav tm="0">
                                          <p:val>
                                            <p:strVal val="#ppt_y+.1"/>
                                          </p:val>
                                        </p:tav>
                                        <p:tav tm="100000">
                                          <p:val>
                                            <p:strVal val="#ppt_y"/>
                                          </p:val>
                                        </p:tav>
                                      </p:tavLst>
                                    </p:anim>
                                  </p:childTnLst>
                                </p:cTn>
                              </p:par>
                              <p:par>
                                <p:cTn id="40" presetID="10" presetClass="entr" presetSubtype="0" fill="hold" nodeType="withEffect">
                                  <p:stCondLst>
                                    <p:cond delay="0"/>
                                  </p:stCondLst>
                                  <p:childTnLst>
                                    <p:set>
                                      <p:cBhvr>
                                        <p:cTn id="41" dur="1" fill="hold">
                                          <p:stCondLst>
                                            <p:cond delay="0"/>
                                          </p:stCondLst>
                                        </p:cTn>
                                        <p:tgtEl>
                                          <p:spTgt spid="16">
                                            <p:txEl>
                                              <p:pRg st="0" end="0"/>
                                            </p:txEl>
                                          </p:spTgt>
                                        </p:tgtEl>
                                        <p:attrNameLst>
                                          <p:attrName>style.visibility</p:attrName>
                                        </p:attrNameLst>
                                      </p:cBhvr>
                                      <p:to>
                                        <p:strVal val="visible"/>
                                      </p:to>
                                    </p:set>
                                    <p:animEffect transition="in" filter="fade">
                                      <p:cBhvr>
                                        <p:cTn id="42" dur="500"/>
                                        <p:tgtEl>
                                          <p:spTgt spid="16">
                                            <p:txEl>
                                              <p:pRg st="0" end="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xit" presetSubtype="0" fill="hold" grpId="2" nodeType="clickEffect">
                                  <p:stCondLst>
                                    <p:cond delay="0"/>
                                  </p:stCondLst>
                                  <p:childTnLst>
                                    <p:animEffect transition="out" filter="fade">
                                      <p:cBhvr>
                                        <p:cTn id="46" dur="500"/>
                                        <p:tgtEl>
                                          <p:spTgt spid="15"/>
                                        </p:tgtEl>
                                      </p:cBhvr>
                                    </p:animEffect>
                                    <p:set>
                                      <p:cBhvr>
                                        <p:cTn id="47" dur="1" fill="hold">
                                          <p:stCondLst>
                                            <p:cond delay="499"/>
                                          </p:stCondLst>
                                        </p:cTn>
                                        <p:tgtEl>
                                          <p:spTgt spid="15"/>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1" nodeType="clickEffect">
                                  <p:stCondLst>
                                    <p:cond delay="0"/>
                                  </p:stCondLst>
                                  <p:childTnLst>
                                    <p:set>
                                      <p:cBhvr>
                                        <p:cTn id="51" dur="1" fill="hold">
                                          <p:stCondLst>
                                            <p:cond delay="0"/>
                                          </p:stCondLst>
                                        </p:cTn>
                                        <p:tgtEl>
                                          <p:spTgt spid="17"/>
                                        </p:tgtEl>
                                        <p:attrNameLst>
                                          <p:attrName>style.visibility</p:attrName>
                                        </p:attrNameLst>
                                      </p:cBhvr>
                                      <p:to>
                                        <p:strVal val="visible"/>
                                      </p:to>
                                    </p:set>
                                    <p:animEffect transition="in" filter="barn(inVertical)">
                                      <p:cBhvr>
                                        <p:cTn id="52" dur="500"/>
                                        <p:tgtEl>
                                          <p:spTgt spid="17"/>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xit" presetSubtype="0" fill="hold" grpId="2" nodeType="clickEffect">
                                  <p:stCondLst>
                                    <p:cond delay="0"/>
                                  </p:stCondLst>
                                  <p:childTnLst>
                                    <p:animEffect transition="out" filter="fade">
                                      <p:cBhvr>
                                        <p:cTn id="56" dur="500"/>
                                        <p:tgtEl>
                                          <p:spTgt spid="17"/>
                                        </p:tgtEl>
                                      </p:cBhvr>
                                    </p:animEffect>
                                    <p:set>
                                      <p:cBhvr>
                                        <p:cTn id="57" dur="1" fill="hold">
                                          <p:stCondLst>
                                            <p:cond delay="499"/>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5" grpId="1" animBg="1"/>
      <p:bldP spid="15" grpId="2" animBg="1"/>
      <p:bldP spid="2" grpId="0"/>
      <p:bldP spid="3" grpId="0" animBg="1"/>
      <p:bldP spid="12" grpId="0" animBg="1"/>
      <p:bldP spid="14" grpId="0" animBg="1"/>
      <p:bldP spid="17" grpId="0" animBg="1"/>
      <p:bldP spid="17" grpId="1" animBg="1"/>
      <p:bldP spid="17" grpId="2"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7"/>
          <p:cNvPicPr>
            <a:picLocks noChangeAspect="1"/>
          </p:cNvPicPr>
          <p:nvPr/>
        </p:nvPicPr>
        <p:blipFill>
          <a:blip r:embed="rId12"/>
          <a:stretch>
            <a:fillRect/>
          </a:stretch>
        </p:blipFill>
        <p:spPr>
          <a:xfrm>
            <a:off x="-14605" y="5208270"/>
            <a:ext cx="12197080" cy="1725295"/>
          </a:xfrm>
          <a:prstGeom prst="rect">
            <a:avLst/>
          </a:prstGeom>
        </p:spPr>
      </p:pic>
      <p:grpSp>
        <p:nvGrpSpPr>
          <p:cNvPr id="7170" name="组合 490"/>
          <p:cNvGrpSpPr/>
          <p:nvPr/>
        </p:nvGrpSpPr>
        <p:grpSpPr>
          <a:xfrm>
            <a:off x="4000254" y="1509183"/>
            <a:ext cx="742949" cy="742951"/>
            <a:chOff x="1206500" y="6161088"/>
            <a:chExt cx="1466850" cy="1465261"/>
          </a:xfrm>
        </p:grpSpPr>
        <p:sp>
          <p:nvSpPr>
            <p:cNvPr id="379" name="Freeform 328"/>
            <p:cNvSpPr>
              <a:spLocks noEditPoints="1"/>
            </p:cNvSpPr>
            <p:nvPr/>
          </p:nvSpPr>
          <p:spPr bwMode="auto">
            <a:xfrm>
              <a:off x="1244112" y="6233254"/>
              <a:ext cx="1429238" cy="1393095"/>
            </a:xfrm>
            <a:custGeom>
              <a:avLst/>
              <a:gdLst>
                <a:gd name="T0" fmla="*/ 373 w 381"/>
                <a:gd name="T1" fmla="*/ 253 h 370"/>
                <a:gd name="T2" fmla="*/ 195 w 381"/>
                <a:gd name="T3" fmla="*/ 0 h 370"/>
                <a:gd name="T4" fmla="*/ 116 w 381"/>
                <a:gd name="T5" fmla="*/ 39 h 370"/>
                <a:gd name="T6" fmla="*/ 28 w 381"/>
                <a:gd name="T7" fmla="*/ 200 h 370"/>
                <a:gd name="T8" fmla="*/ 7 w 381"/>
                <a:gd name="T9" fmla="*/ 269 h 370"/>
                <a:gd name="T10" fmla="*/ 41 w 381"/>
                <a:gd name="T11" fmla="*/ 357 h 370"/>
                <a:gd name="T12" fmla="*/ 103 w 381"/>
                <a:gd name="T13" fmla="*/ 312 h 370"/>
                <a:gd name="T14" fmla="*/ 198 w 381"/>
                <a:gd name="T15" fmla="*/ 181 h 370"/>
                <a:gd name="T16" fmla="*/ 324 w 381"/>
                <a:gd name="T17" fmla="*/ 334 h 370"/>
                <a:gd name="T18" fmla="*/ 373 w 381"/>
                <a:gd name="T19" fmla="*/ 253 h 370"/>
                <a:gd name="T20" fmla="*/ 217 w 381"/>
                <a:gd name="T21" fmla="*/ 143 h 370"/>
                <a:gd name="T22" fmla="*/ 143 w 381"/>
                <a:gd name="T23" fmla="*/ 130 h 370"/>
                <a:gd name="T24" fmla="*/ 138 w 381"/>
                <a:gd name="T25" fmla="*/ 107 h 370"/>
                <a:gd name="T26" fmla="*/ 199 w 381"/>
                <a:gd name="T27" fmla="*/ 75 h 370"/>
                <a:gd name="T28" fmla="*/ 217 w 381"/>
                <a:gd name="T29" fmla="*/ 143 h 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81" h="370">
                  <a:moveTo>
                    <a:pt x="373" y="253"/>
                  </a:moveTo>
                  <a:cubicBezTo>
                    <a:pt x="353" y="167"/>
                    <a:pt x="307" y="0"/>
                    <a:pt x="195" y="0"/>
                  </a:cubicBezTo>
                  <a:cubicBezTo>
                    <a:pt x="164" y="0"/>
                    <a:pt x="137" y="17"/>
                    <a:pt x="116" y="39"/>
                  </a:cubicBezTo>
                  <a:cubicBezTo>
                    <a:pt x="74" y="83"/>
                    <a:pt x="47" y="143"/>
                    <a:pt x="28" y="200"/>
                  </a:cubicBezTo>
                  <a:cubicBezTo>
                    <a:pt x="22" y="218"/>
                    <a:pt x="12" y="243"/>
                    <a:pt x="7" y="269"/>
                  </a:cubicBezTo>
                  <a:cubicBezTo>
                    <a:pt x="0" y="305"/>
                    <a:pt x="3" y="342"/>
                    <a:pt x="41" y="357"/>
                  </a:cubicBezTo>
                  <a:cubicBezTo>
                    <a:pt x="74" y="370"/>
                    <a:pt x="96" y="340"/>
                    <a:pt x="103" y="312"/>
                  </a:cubicBezTo>
                  <a:cubicBezTo>
                    <a:pt x="129" y="208"/>
                    <a:pt x="146" y="189"/>
                    <a:pt x="198" y="181"/>
                  </a:cubicBezTo>
                  <a:cubicBezTo>
                    <a:pt x="292" y="165"/>
                    <a:pt x="242" y="326"/>
                    <a:pt x="324" y="334"/>
                  </a:cubicBezTo>
                  <a:cubicBezTo>
                    <a:pt x="367" y="338"/>
                    <a:pt x="381" y="287"/>
                    <a:pt x="373" y="253"/>
                  </a:cubicBezTo>
                  <a:moveTo>
                    <a:pt x="217" y="143"/>
                  </a:moveTo>
                  <a:cubicBezTo>
                    <a:pt x="197" y="146"/>
                    <a:pt x="155" y="148"/>
                    <a:pt x="143" y="130"/>
                  </a:cubicBezTo>
                  <a:cubicBezTo>
                    <a:pt x="137" y="121"/>
                    <a:pt x="136" y="114"/>
                    <a:pt x="138" y="107"/>
                  </a:cubicBezTo>
                  <a:cubicBezTo>
                    <a:pt x="145" y="87"/>
                    <a:pt x="181" y="74"/>
                    <a:pt x="199" y="75"/>
                  </a:cubicBezTo>
                  <a:cubicBezTo>
                    <a:pt x="238" y="78"/>
                    <a:pt x="270" y="136"/>
                    <a:pt x="217" y="143"/>
                  </a:cubicBezTo>
                </a:path>
              </a:pathLst>
            </a:custGeom>
            <a:solidFill>
              <a:schemeClr val="accent1">
                <a:lumMod val="60000"/>
                <a:lumOff val="40000"/>
              </a:schemeClr>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380" name="Freeform 329"/>
            <p:cNvSpPr/>
            <p:nvPr/>
          </p:nvSpPr>
          <p:spPr bwMode="auto">
            <a:xfrm>
              <a:off x="1266053" y="7403578"/>
              <a:ext cx="316563" cy="150605"/>
            </a:xfrm>
            <a:custGeom>
              <a:avLst/>
              <a:gdLst>
                <a:gd name="T0" fmla="*/ 84 w 84"/>
                <a:gd name="T1" fmla="*/ 0 h 40"/>
                <a:gd name="T2" fmla="*/ 0 w 84"/>
                <a:gd name="T3" fmla="*/ 5 h 40"/>
                <a:gd name="T4" fmla="*/ 10 w 84"/>
                <a:gd name="T5" fmla="*/ 27 h 40"/>
                <a:gd name="T6" fmla="*/ 40 w 84"/>
                <a:gd name="T7" fmla="*/ 40 h 40"/>
                <a:gd name="T8" fmla="*/ 47 w 84"/>
                <a:gd name="T9" fmla="*/ 39 h 40"/>
                <a:gd name="T10" fmla="*/ 84 w 84"/>
                <a:gd name="T11" fmla="*/ 0 h 40"/>
              </a:gdLst>
              <a:ahLst/>
              <a:cxnLst>
                <a:cxn ang="0">
                  <a:pos x="T0" y="T1"/>
                </a:cxn>
                <a:cxn ang="0">
                  <a:pos x="T2" y="T3"/>
                </a:cxn>
                <a:cxn ang="0">
                  <a:pos x="T4" y="T5"/>
                </a:cxn>
                <a:cxn ang="0">
                  <a:pos x="T6" y="T7"/>
                </a:cxn>
                <a:cxn ang="0">
                  <a:pos x="T8" y="T9"/>
                </a:cxn>
                <a:cxn ang="0">
                  <a:pos x="T10" y="T11"/>
                </a:cxn>
              </a:cxnLst>
              <a:rect l="0" t="0" r="r" b="b"/>
              <a:pathLst>
                <a:path w="84" h="40">
                  <a:moveTo>
                    <a:pt x="84" y="0"/>
                  </a:moveTo>
                  <a:cubicBezTo>
                    <a:pt x="56" y="3"/>
                    <a:pt x="28" y="4"/>
                    <a:pt x="0" y="5"/>
                  </a:cubicBezTo>
                  <a:cubicBezTo>
                    <a:pt x="2" y="13"/>
                    <a:pt x="5" y="21"/>
                    <a:pt x="10" y="27"/>
                  </a:cubicBezTo>
                  <a:cubicBezTo>
                    <a:pt x="18" y="34"/>
                    <a:pt x="29" y="40"/>
                    <a:pt x="40" y="40"/>
                  </a:cubicBezTo>
                  <a:cubicBezTo>
                    <a:pt x="42" y="40"/>
                    <a:pt x="45" y="40"/>
                    <a:pt x="47" y="39"/>
                  </a:cubicBezTo>
                  <a:cubicBezTo>
                    <a:pt x="68" y="34"/>
                    <a:pt x="78" y="18"/>
                    <a:pt x="84" y="0"/>
                  </a:cubicBezTo>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2083" name="Freeform 332"/>
            <p:cNvSpPr>
              <a:spLocks noEditPoints="1"/>
            </p:cNvSpPr>
            <p:nvPr/>
          </p:nvSpPr>
          <p:spPr bwMode="auto">
            <a:xfrm>
              <a:off x="2351089" y="7151688"/>
              <a:ext cx="300036" cy="338139"/>
            </a:xfrm>
            <a:custGeom>
              <a:avLst/>
              <a:gdLst>
                <a:gd name="T0" fmla="*/ 2147483646 w 80"/>
                <a:gd name="T1" fmla="*/ 2147483646 h 90"/>
                <a:gd name="T2" fmla="*/ 2147483646 w 80"/>
                <a:gd name="T3" fmla="*/ 2147483646 h 90"/>
                <a:gd name="T4" fmla="*/ 2147483646 w 80"/>
                <a:gd name="T5" fmla="*/ 2147483646 h 90"/>
                <a:gd name="T6" fmla="*/ 2147483646 w 80"/>
                <a:gd name="T7" fmla="*/ 2147483646 h 90"/>
                <a:gd name="T8" fmla="*/ 2147483646 w 80"/>
                <a:gd name="T9" fmla="*/ 2147483646 h 90"/>
                <a:gd name="T10" fmla="*/ 2147483646 w 80"/>
                <a:gd name="T11" fmla="*/ 2147483646 h 90"/>
                <a:gd name="T12" fmla="*/ 0 w 80"/>
                <a:gd name="T13" fmla="*/ 2147483646 h 90"/>
                <a:gd name="T14" fmla="*/ 2147483646 w 80"/>
                <a:gd name="T15" fmla="*/ 2147483646 h 90"/>
                <a:gd name="T16" fmla="*/ 0 w 80"/>
                <a:gd name="T17" fmla="*/ 2147483646 h 90"/>
                <a:gd name="T18" fmla="*/ 0 w 80"/>
                <a:gd name="T19" fmla="*/ 2147483646 h 90"/>
                <a:gd name="T20" fmla="*/ 2147483646 w 80"/>
                <a:gd name="T21" fmla="*/ 0 h 90"/>
                <a:gd name="T22" fmla="*/ 2147483646 w 80"/>
                <a:gd name="T23" fmla="*/ 2147483646 h 90"/>
                <a:gd name="T24" fmla="*/ 2147483646 w 80"/>
                <a:gd name="T25" fmla="*/ 2147483646 h 90"/>
                <a:gd name="T26" fmla="*/ 2147483646 w 80"/>
                <a:gd name="T27" fmla="*/ 2147483646 h 90"/>
                <a:gd name="T28" fmla="*/ 2147483646 w 80"/>
                <a:gd name="T29" fmla="*/ 0 h 9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80" h="90">
                  <a:moveTo>
                    <a:pt x="28" y="90"/>
                  </a:moveTo>
                  <a:cubicBezTo>
                    <a:pt x="28" y="90"/>
                    <a:pt x="29" y="90"/>
                    <a:pt x="29" y="90"/>
                  </a:cubicBezTo>
                  <a:cubicBezTo>
                    <a:pt x="29" y="90"/>
                    <a:pt x="28" y="90"/>
                    <a:pt x="28" y="90"/>
                  </a:cubicBezTo>
                  <a:moveTo>
                    <a:pt x="28" y="90"/>
                  </a:moveTo>
                  <a:cubicBezTo>
                    <a:pt x="28" y="90"/>
                    <a:pt x="28" y="90"/>
                    <a:pt x="28" y="90"/>
                  </a:cubicBezTo>
                  <a:cubicBezTo>
                    <a:pt x="28" y="90"/>
                    <a:pt x="28" y="90"/>
                    <a:pt x="28" y="90"/>
                  </a:cubicBezTo>
                  <a:moveTo>
                    <a:pt x="0" y="77"/>
                  </a:moveTo>
                  <a:cubicBezTo>
                    <a:pt x="7" y="84"/>
                    <a:pt x="16" y="89"/>
                    <a:pt x="28" y="90"/>
                  </a:cubicBezTo>
                  <a:cubicBezTo>
                    <a:pt x="16" y="89"/>
                    <a:pt x="7" y="84"/>
                    <a:pt x="0" y="77"/>
                  </a:cubicBezTo>
                  <a:cubicBezTo>
                    <a:pt x="0" y="77"/>
                    <a:pt x="0" y="77"/>
                    <a:pt x="0" y="77"/>
                  </a:cubicBezTo>
                  <a:moveTo>
                    <a:pt x="76" y="0"/>
                  </a:moveTo>
                  <a:cubicBezTo>
                    <a:pt x="77" y="3"/>
                    <a:pt x="78" y="6"/>
                    <a:pt x="78" y="9"/>
                  </a:cubicBezTo>
                  <a:cubicBezTo>
                    <a:pt x="80" y="15"/>
                    <a:pt x="80" y="21"/>
                    <a:pt x="80" y="28"/>
                  </a:cubicBezTo>
                  <a:cubicBezTo>
                    <a:pt x="80" y="21"/>
                    <a:pt x="80" y="15"/>
                    <a:pt x="78" y="9"/>
                  </a:cubicBezTo>
                  <a:cubicBezTo>
                    <a:pt x="78" y="6"/>
                    <a:pt x="77" y="3"/>
                    <a:pt x="76" y="0"/>
                  </a:cubicBezTo>
                </a:path>
              </a:pathLst>
            </a:custGeom>
            <a:solidFill>
              <a:srgbClr val="F5A3BD"/>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384" name="Freeform 333"/>
            <p:cNvSpPr>
              <a:spLocks noEditPoints="1"/>
            </p:cNvSpPr>
            <p:nvPr/>
          </p:nvSpPr>
          <p:spPr bwMode="auto">
            <a:xfrm>
              <a:off x="2265892" y="7099232"/>
              <a:ext cx="385519" cy="389063"/>
            </a:xfrm>
            <a:custGeom>
              <a:avLst/>
              <a:gdLst>
                <a:gd name="T0" fmla="*/ 49 w 103"/>
                <a:gd name="T1" fmla="*/ 39 h 104"/>
                <a:gd name="T2" fmla="*/ 47 w 103"/>
                <a:gd name="T3" fmla="*/ 37 h 104"/>
                <a:gd name="T4" fmla="*/ 46 w 103"/>
                <a:gd name="T5" fmla="*/ 32 h 104"/>
                <a:gd name="T6" fmla="*/ 48 w 103"/>
                <a:gd name="T7" fmla="*/ 30 h 104"/>
                <a:gd name="T8" fmla="*/ 48 w 103"/>
                <a:gd name="T9" fmla="*/ 30 h 104"/>
                <a:gd name="T10" fmla="*/ 50 w 103"/>
                <a:gd name="T11" fmla="*/ 31 h 104"/>
                <a:gd name="T12" fmla="*/ 51 w 103"/>
                <a:gd name="T13" fmla="*/ 36 h 104"/>
                <a:gd name="T14" fmla="*/ 49 w 103"/>
                <a:gd name="T15" fmla="*/ 39 h 104"/>
                <a:gd name="T16" fmla="*/ 49 w 103"/>
                <a:gd name="T17" fmla="*/ 39 h 104"/>
                <a:gd name="T18" fmla="*/ 89 w 103"/>
                <a:gd name="T19" fmla="*/ 4 h 104"/>
                <a:gd name="T20" fmla="*/ 0 w 103"/>
                <a:gd name="T21" fmla="*/ 45 h 104"/>
                <a:gd name="T22" fmla="*/ 16 w 103"/>
                <a:gd name="T23" fmla="*/ 84 h 104"/>
                <a:gd name="T24" fmla="*/ 45 w 103"/>
                <a:gd name="T25" fmla="*/ 94 h 104"/>
                <a:gd name="T26" fmla="*/ 92 w 103"/>
                <a:gd name="T27" fmla="*/ 45 h 104"/>
                <a:gd name="T28" fmla="*/ 89 w 103"/>
                <a:gd name="T29" fmla="*/ 4 h 104"/>
                <a:gd name="T30" fmla="*/ 96 w 103"/>
                <a:gd name="T31" fmla="*/ 0 h 104"/>
                <a:gd name="T32" fmla="*/ 90 w 103"/>
                <a:gd name="T33" fmla="*/ 3 h 104"/>
                <a:gd name="T34" fmla="*/ 88 w 103"/>
                <a:gd name="T35" fmla="*/ 65 h 104"/>
                <a:gd name="T36" fmla="*/ 46 w 103"/>
                <a:gd name="T37" fmla="*/ 97 h 104"/>
                <a:gd name="T38" fmla="*/ 34 w 103"/>
                <a:gd name="T39" fmla="*/ 95 h 104"/>
                <a:gd name="T40" fmla="*/ 23 w 103"/>
                <a:gd name="T41" fmla="*/ 91 h 104"/>
                <a:gd name="T42" fmla="*/ 51 w 103"/>
                <a:gd name="T43" fmla="*/ 104 h 104"/>
                <a:gd name="T44" fmla="*/ 51 w 103"/>
                <a:gd name="T45" fmla="*/ 104 h 104"/>
                <a:gd name="T46" fmla="*/ 51 w 103"/>
                <a:gd name="T47" fmla="*/ 104 h 104"/>
                <a:gd name="T48" fmla="*/ 51 w 103"/>
                <a:gd name="T49" fmla="*/ 104 h 104"/>
                <a:gd name="T50" fmla="*/ 52 w 103"/>
                <a:gd name="T51" fmla="*/ 104 h 104"/>
                <a:gd name="T52" fmla="*/ 52 w 103"/>
                <a:gd name="T53" fmla="*/ 104 h 104"/>
                <a:gd name="T54" fmla="*/ 57 w 103"/>
                <a:gd name="T55" fmla="*/ 104 h 104"/>
                <a:gd name="T56" fmla="*/ 103 w 103"/>
                <a:gd name="T57" fmla="*/ 42 h 104"/>
                <a:gd name="T58" fmla="*/ 101 w 103"/>
                <a:gd name="T59" fmla="*/ 23 h 104"/>
                <a:gd name="T60" fmla="*/ 99 w 103"/>
                <a:gd name="T61" fmla="*/ 14 h 104"/>
                <a:gd name="T62" fmla="*/ 96 w 103"/>
                <a:gd name="T63" fmla="*/ 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03" h="104">
                  <a:moveTo>
                    <a:pt x="49" y="39"/>
                  </a:moveTo>
                  <a:cubicBezTo>
                    <a:pt x="48" y="39"/>
                    <a:pt x="47" y="38"/>
                    <a:pt x="47" y="37"/>
                  </a:cubicBezTo>
                  <a:cubicBezTo>
                    <a:pt x="47" y="37"/>
                    <a:pt x="47" y="35"/>
                    <a:pt x="46" y="32"/>
                  </a:cubicBezTo>
                  <a:cubicBezTo>
                    <a:pt x="46" y="31"/>
                    <a:pt x="47" y="30"/>
                    <a:pt x="48" y="30"/>
                  </a:cubicBezTo>
                  <a:cubicBezTo>
                    <a:pt x="48" y="30"/>
                    <a:pt x="48" y="30"/>
                    <a:pt x="48" y="30"/>
                  </a:cubicBezTo>
                  <a:cubicBezTo>
                    <a:pt x="49" y="30"/>
                    <a:pt x="50" y="30"/>
                    <a:pt x="50" y="31"/>
                  </a:cubicBezTo>
                  <a:cubicBezTo>
                    <a:pt x="51" y="35"/>
                    <a:pt x="51" y="36"/>
                    <a:pt x="51" y="36"/>
                  </a:cubicBezTo>
                  <a:cubicBezTo>
                    <a:pt x="51" y="37"/>
                    <a:pt x="50" y="38"/>
                    <a:pt x="49" y="39"/>
                  </a:cubicBezTo>
                  <a:cubicBezTo>
                    <a:pt x="49" y="39"/>
                    <a:pt x="49" y="39"/>
                    <a:pt x="49" y="39"/>
                  </a:cubicBezTo>
                  <a:moveTo>
                    <a:pt x="89" y="4"/>
                  </a:moveTo>
                  <a:cubicBezTo>
                    <a:pt x="61" y="20"/>
                    <a:pt x="31" y="34"/>
                    <a:pt x="0" y="45"/>
                  </a:cubicBezTo>
                  <a:cubicBezTo>
                    <a:pt x="4" y="59"/>
                    <a:pt x="9" y="73"/>
                    <a:pt x="16" y="84"/>
                  </a:cubicBezTo>
                  <a:cubicBezTo>
                    <a:pt x="25" y="91"/>
                    <a:pt x="35" y="94"/>
                    <a:pt x="45" y="94"/>
                  </a:cubicBezTo>
                  <a:cubicBezTo>
                    <a:pt x="68" y="94"/>
                    <a:pt x="90" y="76"/>
                    <a:pt x="92" y="45"/>
                  </a:cubicBezTo>
                  <a:cubicBezTo>
                    <a:pt x="94" y="32"/>
                    <a:pt x="92" y="18"/>
                    <a:pt x="89" y="4"/>
                  </a:cubicBezTo>
                  <a:moveTo>
                    <a:pt x="96" y="0"/>
                  </a:moveTo>
                  <a:cubicBezTo>
                    <a:pt x="94" y="1"/>
                    <a:pt x="92" y="2"/>
                    <a:pt x="90" y="3"/>
                  </a:cubicBezTo>
                  <a:cubicBezTo>
                    <a:pt x="95" y="24"/>
                    <a:pt x="97" y="45"/>
                    <a:pt x="88" y="65"/>
                  </a:cubicBezTo>
                  <a:cubicBezTo>
                    <a:pt x="80" y="83"/>
                    <a:pt x="65" y="97"/>
                    <a:pt x="46" y="97"/>
                  </a:cubicBezTo>
                  <a:cubicBezTo>
                    <a:pt x="42" y="97"/>
                    <a:pt x="38" y="96"/>
                    <a:pt x="34" y="95"/>
                  </a:cubicBezTo>
                  <a:cubicBezTo>
                    <a:pt x="30" y="94"/>
                    <a:pt x="26" y="93"/>
                    <a:pt x="23" y="91"/>
                  </a:cubicBezTo>
                  <a:cubicBezTo>
                    <a:pt x="30" y="98"/>
                    <a:pt x="39" y="103"/>
                    <a:pt x="51" y="104"/>
                  </a:cubicBezTo>
                  <a:cubicBezTo>
                    <a:pt x="51" y="104"/>
                    <a:pt x="51" y="104"/>
                    <a:pt x="51" y="104"/>
                  </a:cubicBezTo>
                  <a:cubicBezTo>
                    <a:pt x="51" y="104"/>
                    <a:pt x="51" y="104"/>
                    <a:pt x="51" y="104"/>
                  </a:cubicBezTo>
                  <a:cubicBezTo>
                    <a:pt x="51" y="104"/>
                    <a:pt x="51" y="104"/>
                    <a:pt x="51" y="104"/>
                  </a:cubicBezTo>
                  <a:cubicBezTo>
                    <a:pt x="51" y="104"/>
                    <a:pt x="52" y="104"/>
                    <a:pt x="52" y="104"/>
                  </a:cubicBezTo>
                  <a:cubicBezTo>
                    <a:pt x="52" y="104"/>
                    <a:pt x="52" y="104"/>
                    <a:pt x="52" y="104"/>
                  </a:cubicBezTo>
                  <a:cubicBezTo>
                    <a:pt x="53" y="104"/>
                    <a:pt x="55" y="104"/>
                    <a:pt x="57" y="104"/>
                  </a:cubicBezTo>
                  <a:cubicBezTo>
                    <a:pt x="89" y="104"/>
                    <a:pt x="103" y="72"/>
                    <a:pt x="103" y="42"/>
                  </a:cubicBezTo>
                  <a:cubicBezTo>
                    <a:pt x="103" y="35"/>
                    <a:pt x="103" y="29"/>
                    <a:pt x="101" y="23"/>
                  </a:cubicBezTo>
                  <a:cubicBezTo>
                    <a:pt x="101" y="20"/>
                    <a:pt x="100" y="17"/>
                    <a:pt x="99" y="14"/>
                  </a:cubicBezTo>
                  <a:cubicBezTo>
                    <a:pt x="98" y="10"/>
                    <a:pt x="97" y="5"/>
                    <a:pt x="96" y="0"/>
                  </a:cubicBezTo>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385" name="Freeform 334"/>
            <p:cNvSpPr/>
            <p:nvPr/>
          </p:nvSpPr>
          <p:spPr bwMode="auto">
            <a:xfrm>
              <a:off x="1206500" y="6161088"/>
              <a:ext cx="1438642" cy="1418196"/>
            </a:xfrm>
            <a:custGeom>
              <a:avLst/>
              <a:gdLst>
                <a:gd name="T0" fmla="*/ 8 w 383"/>
                <a:gd name="T1" fmla="*/ 278 h 377"/>
                <a:gd name="T2" fmla="*/ 91 w 383"/>
                <a:gd name="T3" fmla="*/ 81 h 377"/>
                <a:gd name="T4" fmla="*/ 224 w 383"/>
                <a:gd name="T5" fmla="*/ 15 h 377"/>
                <a:gd name="T6" fmla="*/ 352 w 383"/>
                <a:gd name="T7" fmla="*/ 189 h 377"/>
                <a:gd name="T8" fmla="*/ 374 w 383"/>
                <a:gd name="T9" fmla="*/ 294 h 377"/>
                <a:gd name="T10" fmla="*/ 289 w 383"/>
                <a:gd name="T11" fmla="*/ 323 h 377"/>
                <a:gd name="T12" fmla="*/ 220 w 383"/>
                <a:gd name="T13" fmla="*/ 190 h 377"/>
                <a:gd name="T14" fmla="*/ 126 w 383"/>
                <a:gd name="T15" fmla="*/ 247 h 377"/>
                <a:gd name="T16" fmla="*/ 111 w 383"/>
                <a:gd name="T17" fmla="*/ 291 h 377"/>
                <a:gd name="T18" fmla="*/ 63 w 383"/>
                <a:gd name="T19" fmla="*/ 369 h 377"/>
                <a:gd name="T20" fmla="*/ 14 w 383"/>
                <a:gd name="T21" fmla="*/ 343 h 377"/>
                <a:gd name="T22" fmla="*/ 8 w 383"/>
                <a:gd name="T23" fmla="*/ 278 h 377"/>
                <a:gd name="T24" fmla="*/ 7 w 383"/>
                <a:gd name="T25" fmla="*/ 280 h 377"/>
                <a:gd name="T26" fmla="*/ 62 w 383"/>
                <a:gd name="T27" fmla="*/ 371 h 377"/>
                <a:gd name="T28" fmla="*/ 106 w 383"/>
                <a:gd name="T29" fmla="*/ 314 h 377"/>
                <a:gd name="T30" fmla="*/ 175 w 383"/>
                <a:gd name="T31" fmla="*/ 197 h 377"/>
                <a:gd name="T32" fmla="*/ 246 w 383"/>
                <a:gd name="T33" fmla="*/ 210 h 377"/>
                <a:gd name="T34" fmla="*/ 316 w 383"/>
                <a:gd name="T35" fmla="*/ 344 h 377"/>
                <a:gd name="T36" fmla="*/ 370 w 383"/>
                <a:gd name="T37" fmla="*/ 314 h 377"/>
                <a:gd name="T38" fmla="*/ 365 w 383"/>
                <a:gd name="T39" fmla="*/ 225 h 377"/>
                <a:gd name="T40" fmla="*/ 200 w 383"/>
                <a:gd name="T41" fmla="*/ 9 h 377"/>
                <a:gd name="T42" fmla="*/ 73 w 383"/>
                <a:gd name="T43" fmla="*/ 108 h 377"/>
                <a:gd name="T44" fmla="*/ 7 w 383"/>
                <a:gd name="T45" fmla="*/ 280 h 377"/>
                <a:gd name="T46" fmla="*/ 8 w 383"/>
                <a:gd name="T47" fmla="*/ 278 h 3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83" h="377">
                  <a:moveTo>
                    <a:pt x="8" y="278"/>
                  </a:moveTo>
                  <a:cubicBezTo>
                    <a:pt x="23" y="210"/>
                    <a:pt x="51" y="137"/>
                    <a:pt x="91" y="81"/>
                  </a:cubicBezTo>
                  <a:cubicBezTo>
                    <a:pt x="122" y="36"/>
                    <a:pt x="167" y="0"/>
                    <a:pt x="224" y="15"/>
                  </a:cubicBezTo>
                  <a:cubicBezTo>
                    <a:pt x="296" y="35"/>
                    <a:pt x="331" y="125"/>
                    <a:pt x="352" y="189"/>
                  </a:cubicBezTo>
                  <a:cubicBezTo>
                    <a:pt x="363" y="221"/>
                    <a:pt x="377" y="260"/>
                    <a:pt x="374" y="294"/>
                  </a:cubicBezTo>
                  <a:cubicBezTo>
                    <a:pt x="370" y="343"/>
                    <a:pt x="317" y="360"/>
                    <a:pt x="289" y="323"/>
                  </a:cubicBezTo>
                  <a:cubicBezTo>
                    <a:pt x="261" y="287"/>
                    <a:pt x="275" y="201"/>
                    <a:pt x="220" y="190"/>
                  </a:cubicBezTo>
                  <a:cubicBezTo>
                    <a:pt x="177" y="181"/>
                    <a:pt x="142" y="212"/>
                    <a:pt x="126" y="247"/>
                  </a:cubicBezTo>
                  <a:cubicBezTo>
                    <a:pt x="120" y="261"/>
                    <a:pt x="116" y="276"/>
                    <a:pt x="111" y="291"/>
                  </a:cubicBezTo>
                  <a:cubicBezTo>
                    <a:pt x="103" y="321"/>
                    <a:pt x="98" y="360"/>
                    <a:pt x="63" y="369"/>
                  </a:cubicBezTo>
                  <a:cubicBezTo>
                    <a:pt x="44" y="374"/>
                    <a:pt x="23" y="358"/>
                    <a:pt x="14" y="343"/>
                  </a:cubicBezTo>
                  <a:cubicBezTo>
                    <a:pt x="1" y="325"/>
                    <a:pt x="4" y="299"/>
                    <a:pt x="8" y="278"/>
                  </a:cubicBezTo>
                  <a:cubicBezTo>
                    <a:pt x="8" y="279"/>
                    <a:pt x="7" y="280"/>
                    <a:pt x="7" y="280"/>
                  </a:cubicBezTo>
                  <a:cubicBezTo>
                    <a:pt x="0" y="319"/>
                    <a:pt x="9" y="377"/>
                    <a:pt x="62" y="371"/>
                  </a:cubicBezTo>
                  <a:cubicBezTo>
                    <a:pt x="88" y="369"/>
                    <a:pt x="100" y="336"/>
                    <a:pt x="106" y="314"/>
                  </a:cubicBezTo>
                  <a:cubicBezTo>
                    <a:pt x="117" y="271"/>
                    <a:pt x="128" y="214"/>
                    <a:pt x="175" y="197"/>
                  </a:cubicBezTo>
                  <a:cubicBezTo>
                    <a:pt x="200" y="189"/>
                    <a:pt x="229" y="187"/>
                    <a:pt x="246" y="210"/>
                  </a:cubicBezTo>
                  <a:cubicBezTo>
                    <a:pt x="275" y="248"/>
                    <a:pt x="259" y="330"/>
                    <a:pt x="316" y="344"/>
                  </a:cubicBezTo>
                  <a:cubicBezTo>
                    <a:pt x="342" y="351"/>
                    <a:pt x="361" y="335"/>
                    <a:pt x="370" y="314"/>
                  </a:cubicBezTo>
                  <a:cubicBezTo>
                    <a:pt x="383" y="285"/>
                    <a:pt x="372" y="253"/>
                    <a:pt x="365" y="225"/>
                  </a:cubicBezTo>
                  <a:cubicBezTo>
                    <a:pt x="343" y="143"/>
                    <a:pt x="301" y="15"/>
                    <a:pt x="200" y="9"/>
                  </a:cubicBezTo>
                  <a:cubicBezTo>
                    <a:pt x="141" y="6"/>
                    <a:pt x="100" y="63"/>
                    <a:pt x="73" y="108"/>
                  </a:cubicBezTo>
                  <a:cubicBezTo>
                    <a:pt x="42" y="159"/>
                    <a:pt x="20" y="221"/>
                    <a:pt x="7" y="280"/>
                  </a:cubicBezTo>
                  <a:cubicBezTo>
                    <a:pt x="7" y="280"/>
                    <a:pt x="8" y="279"/>
                    <a:pt x="8" y="278"/>
                  </a:cubicBezTo>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386" name="Freeform 335"/>
            <p:cNvSpPr/>
            <p:nvPr/>
          </p:nvSpPr>
          <p:spPr bwMode="auto">
            <a:xfrm>
              <a:off x="1711122" y="6493674"/>
              <a:ext cx="463876" cy="288659"/>
            </a:xfrm>
            <a:custGeom>
              <a:avLst/>
              <a:gdLst>
                <a:gd name="T0" fmla="*/ 11 w 124"/>
                <a:gd name="T1" fmla="*/ 34 h 77"/>
                <a:gd name="T2" fmla="*/ 80 w 124"/>
                <a:gd name="T3" fmla="*/ 6 h 77"/>
                <a:gd name="T4" fmla="*/ 116 w 124"/>
                <a:gd name="T5" fmla="*/ 41 h 77"/>
                <a:gd name="T6" fmla="*/ 62 w 124"/>
                <a:gd name="T7" fmla="*/ 72 h 77"/>
                <a:gd name="T8" fmla="*/ 11 w 124"/>
                <a:gd name="T9" fmla="*/ 34 h 77"/>
                <a:gd name="T10" fmla="*/ 10 w 124"/>
                <a:gd name="T11" fmla="*/ 36 h 77"/>
                <a:gd name="T12" fmla="*/ 85 w 124"/>
                <a:gd name="T13" fmla="*/ 72 h 77"/>
                <a:gd name="T14" fmla="*/ 118 w 124"/>
                <a:gd name="T15" fmla="*/ 44 h 77"/>
                <a:gd name="T16" fmla="*/ 62 w 124"/>
                <a:gd name="T17" fmla="*/ 3 h 77"/>
                <a:gd name="T18" fmla="*/ 10 w 124"/>
                <a:gd name="T19" fmla="*/ 36 h 77"/>
                <a:gd name="T20" fmla="*/ 11 w 124"/>
                <a:gd name="T21" fmla="*/ 34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4" h="77">
                  <a:moveTo>
                    <a:pt x="11" y="34"/>
                  </a:moveTo>
                  <a:cubicBezTo>
                    <a:pt x="20" y="11"/>
                    <a:pt x="57" y="0"/>
                    <a:pt x="80" y="6"/>
                  </a:cubicBezTo>
                  <a:cubicBezTo>
                    <a:pt x="96" y="10"/>
                    <a:pt x="111" y="25"/>
                    <a:pt x="116" y="41"/>
                  </a:cubicBezTo>
                  <a:cubicBezTo>
                    <a:pt x="124" y="71"/>
                    <a:pt x="80" y="72"/>
                    <a:pt x="62" y="72"/>
                  </a:cubicBezTo>
                  <a:cubicBezTo>
                    <a:pt x="40" y="72"/>
                    <a:pt x="4" y="65"/>
                    <a:pt x="11" y="34"/>
                  </a:cubicBezTo>
                  <a:cubicBezTo>
                    <a:pt x="11" y="35"/>
                    <a:pt x="10" y="36"/>
                    <a:pt x="10" y="36"/>
                  </a:cubicBezTo>
                  <a:cubicBezTo>
                    <a:pt x="0" y="77"/>
                    <a:pt x="61" y="75"/>
                    <a:pt x="85" y="72"/>
                  </a:cubicBezTo>
                  <a:cubicBezTo>
                    <a:pt x="102" y="71"/>
                    <a:pt x="118" y="63"/>
                    <a:pt x="118" y="44"/>
                  </a:cubicBezTo>
                  <a:cubicBezTo>
                    <a:pt x="117" y="18"/>
                    <a:pt x="86" y="0"/>
                    <a:pt x="62" y="3"/>
                  </a:cubicBezTo>
                  <a:cubicBezTo>
                    <a:pt x="42" y="5"/>
                    <a:pt x="18" y="16"/>
                    <a:pt x="10" y="36"/>
                  </a:cubicBezTo>
                  <a:cubicBezTo>
                    <a:pt x="10" y="36"/>
                    <a:pt x="11" y="35"/>
                    <a:pt x="11" y="34"/>
                  </a:cubicBezTo>
                  <a:close/>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387" name="Freeform 336"/>
            <p:cNvSpPr>
              <a:spLocks noEditPoints="1"/>
            </p:cNvSpPr>
            <p:nvPr/>
          </p:nvSpPr>
          <p:spPr bwMode="auto">
            <a:xfrm>
              <a:off x="1397693" y="6355619"/>
              <a:ext cx="1040586" cy="859703"/>
            </a:xfrm>
            <a:custGeom>
              <a:avLst/>
              <a:gdLst>
                <a:gd name="T0" fmla="*/ 1 w 277"/>
                <a:gd name="T1" fmla="*/ 226 h 228"/>
                <a:gd name="T2" fmla="*/ 4 w 277"/>
                <a:gd name="T3" fmla="*/ 227 h 228"/>
                <a:gd name="T4" fmla="*/ 8 w 277"/>
                <a:gd name="T5" fmla="*/ 205 h 228"/>
                <a:gd name="T6" fmla="*/ 269 w 277"/>
                <a:gd name="T7" fmla="*/ 190 h 228"/>
                <a:gd name="T8" fmla="*/ 275 w 277"/>
                <a:gd name="T9" fmla="*/ 211 h 228"/>
                <a:gd name="T10" fmla="*/ 273 w 277"/>
                <a:gd name="T11" fmla="*/ 189 h 228"/>
                <a:gd name="T12" fmla="*/ 17 w 277"/>
                <a:gd name="T13" fmla="*/ 168 h 228"/>
                <a:gd name="T14" fmla="*/ 13 w 277"/>
                <a:gd name="T15" fmla="*/ 189 h 228"/>
                <a:gd name="T16" fmla="*/ 20 w 277"/>
                <a:gd name="T17" fmla="*/ 166 h 228"/>
                <a:gd name="T18" fmla="*/ 260 w 277"/>
                <a:gd name="T19" fmla="*/ 149 h 228"/>
                <a:gd name="T20" fmla="*/ 266 w 277"/>
                <a:gd name="T21" fmla="*/ 172 h 228"/>
                <a:gd name="T22" fmla="*/ 262 w 277"/>
                <a:gd name="T23" fmla="*/ 150 h 228"/>
                <a:gd name="T24" fmla="*/ 31 w 277"/>
                <a:gd name="T25" fmla="*/ 130 h 228"/>
                <a:gd name="T26" fmla="*/ 26 w 277"/>
                <a:gd name="T27" fmla="*/ 151 h 228"/>
                <a:gd name="T28" fmla="*/ 34 w 277"/>
                <a:gd name="T29" fmla="*/ 129 h 228"/>
                <a:gd name="T30" fmla="*/ 247 w 277"/>
                <a:gd name="T31" fmla="*/ 111 h 228"/>
                <a:gd name="T32" fmla="*/ 254 w 277"/>
                <a:gd name="T33" fmla="*/ 134 h 228"/>
                <a:gd name="T34" fmla="*/ 249 w 277"/>
                <a:gd name="T35" fmla="*/ 112 h 228"/>
                <a:gd name="T36" fmla="*/ 47 w 277"/>
                <a:gd name="T37" fmla="*/ 93 h 228"/>
                <a:gd name="T38" fmla="*/ 40 w 277"/>
                <a:gd name="T39" fmla="*/ 114 h 228"/>
                <a:gd name="T40" fmla="*/ 50 w 277"/>
                <a:gd name="T41" fmla="*/ 92 h 228"/>
                <a:gd name="T42" fmla="*/ 230 w 277"/>
                <a:gd name="T43" fmla="*/ 74 h 228"/>
                <a:gd name="T44" fmla="*/ 238 w 277"/>
                <a:gd name="T45" fmla="*/ 95 h 228"/>
                <a:gd name="T46" fmla="*/ 242 w 277"/>
                <a:gd name="T47" fmla="*/ 94 h 228"/>
                <a:gd name="T48" fmla="*/ 68 w 277"/>
                <a:gd name="T49" fmla="*/ 57 h 228"/>
                <a:gd name="T50" fmla="*/ 57 w 277"/>
                <a:gd name="T51" fmla="*/ 78 h 228"/>
                <a:gd name="T52" fmla="*/ 70 w 277"/>
                <a:gd name="T53" fmla="*/ 60 h 228"/>
                <a:gd name="T54" fmla="*/ 211 w 277"/>
                <a:gd name="T55" fmla="*/ 40 h 228"/>
                <a:gd name="T56" fmla="*/ 220 w 277"/>
                <a:gd name="T57" fmla="*/ 60 h 228"/>
                <a:gd name="T58" fmla="*/ 223 w 277"/>
                <a:gd name="T59" fmla="*/ 58 h 228"/>
                <a:gd name="T60" fmla="*/ 93 w 277"/>
                <a:gd name="T61" fmla="*/ 25 h 228"/>
                <a:gd name="T62" fmla="*/ 78 w 277"/>
                <a:gd name="T63" fmla="*/ 44 h 228"/>
                <a:gd name="T64" fmla="*/ 81 w 277"/>
                <a:gd name="T65" fmla="*/ 44 h 228"/>
                <a:gd name="T66" fmla="*/ 93 w 277"/>
                <a:gd name="T67" fmla="*/ 25 h 228"/>
                <a:gd name="T68" fmla="*/ 181 w 277"/>
                <a:gd name="T69" fmla="*/ 15 h 228"/>
                <a:gd name="T70" fmla="*/ 198 w 277"/>
                <a:gd name="T71" fmla="*/ 29 h 228"/>
                <a:gd name="T72" fmla="*/ 184 w 277"/>
                <a:gd name="T73" fmla="*/ 12 h 228"/>
                <a:gd name="T74" fmla="*/ 125 w 277"/>
                <a:gd name="T75" fmla="*/ 3 h 228"/>
                <a:gd name="T76" fmla="*/ 108 w 277"/>
                <a:gd name="T77" fmla="*/ 16 h 228"/>
                <a:gd name="T78" fmla="*/ 128 w 277"/>
                <a:gd name="T79" fmla="*/ 5 h 228"/>
                <a:gd name="T80" fmla="*/ 145 w 277"/>
                <a:gd name="T81" fmla="*/ 0 h 228"/>
                <a:gd name="T82" fmla="*/ 145 w 277"/>
                <a:gd name="T83" fmla="*/ 4 h 228"/>
                <a:gd name="T84" fmla="*/ 164 w 277"/>
                <a:gd name="T85" fmla="*/ 7 h 228"/>
                <a:gd name="T86" fmla="*/ 165 w 277"/>
                <a:gd name="T87" fmla="*/ 3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77" h="228">
                  <a:moveTo>
                    <a:pt x="8" y="205"/>
                  </a:moveTo>
                  <a:cubicBezTo>
                    <a:pt x="7" y="205"/>
                    <a:pt x="6" y="205"/>
                    <a:pt x="6" y="206"/>
                  </a:cubicBezTo>
                  <a:cubicBezTo>
                    <a:pt x="4" y="213"/>
                    <a:pt x="2" y="220"/>
                    <a:pt x="1" y="226"/>
                  </a:cubicBezTo>
                  <a:cubicBezTo>
                    <a:pt x="0" y="227"/>
                    <a:pt x="1" y="228"/>
                    <a:pt x="2" y="228"/>
                  </a:cubicBezTo>
                  <a:cubicBezTo>
                    <a:pt x="3" y="228"/>
                    <a:pt x="3" y="228"/>
                    <a:pt x="3" y="228"/>
                  </a:cubicBezTo>
                  <a:cubicBezTo>
                    <a:pt x="3" y="228"/>
                    <a:pt x="4" y="227"/>
                    <a:pt x="4" y="227"/>
                  </a:cubicBezTo>
                  <a:cubicBezTo>
                    <a:pt x="6" y="221"/>
                    <a:pt x="8" y="214"/>
                    <a:pt x="10" y="207"/>
                  </a:cubicBezTo>
                  <a:cubicBezTo>
                    <a:pt x="10" y="206"/>
                    <a:pt x="9" y="205"/>
                    <a:pt x="8" y="205"/>
                  </a:cubicBezTo>
                  <a:cubicBezTo>
                    <a:pt x="8" y="205"/>
                    <a:pt x="8" y="205"/>
                    <a:pt x="8" y="205"/>
                  </a:cubicBezTo>
                  <a:moveTo>
                    <a:pt x="271" y="188"/>
                  </a:moveTo>
                  <a:cubicBezTo>
                    <a:pt x="271" y="188"/>
                    <a:pt x="270" y="188"/>
                    <a:pt x="270" y="188"/>
                  </a:cubicBezTo>
                  <a:cubicBezTo>
                    <a:pt x="269" y="188"/>
                    <a:pt x="269" y="189"/>
                    <a:pt x="269" y="190"/>
                  </a:cubicBezTo>
                  <a:cubicBezTo>
                    <a:pt x="269" y="190"/>
                    <a:pt x="269" y="190"/>
                    <a:pt x="269" y="190"/>
                  </a:cubicBezTo>
                  <a:cubicBezTo>
                    <a:pt x="271" y="197"/>
                    <a:pt x="272" y="204"/>
                    <a:pt x="273" y="210"/>
                  </a:cubicBezTo>
                  <a:cubicBezTo>
                    <a:pt x="274" y="210"/>
                    <a:pt x="274" y="211"/>
                    <a:pt x="275" y="211"/>
                  </a:cubicBezTo>
                  <a:cubicBezTo>
                    <a:pt x="276" y="211"/>
                    <a:pt x="276" y="211"/>
                    <a:pt x="276" y="211"/>
                  </a:cubicBezTo>
                  <a:cubicBezTo>
                    <a:pt x="277" y="211"/>
                    <a:pt x="277" y="210"/>
                    <a:pt x="277" y="209"/>
                  </a:cubicBezTo>
                  <a:cubicBezTo>
                    <a:pt x="276" y="203"/>
                    <a:pt x="275" y="196"/>
                    <a:pt x="273" y="189"/>
                  </a:cubicBezTo>
                  <a:cubicBezTo>
                    <a:pt x="273" y="188"/>
                    <a:pt x="272" y="188"/>
                    <a:pt x="271" y="188"/>
                  </a:cubicBezTo>
                  <a:moveTo>
                    <a:pt x="19" y="166"/>
                  </a:moveTo>
                  <a:cubicBezTo>
                    <a:pt x="18" y="166"/>
                    <a:pt x="18" y="167"/>
                    <a:pt x="17" y="168"/>
                  </a:cubicBezTo>
                  <a:cubicBezTo>
                    <a:pt x="15" y="174"/>
                    <a:pt x="13" y="181"/>
                    <a:pt x="11" y="187"/>
                  </a:cubicBezTo>
                  <a:cubicBezTo>
                    <a:pt x="11" y="188"/>
                    <a:pt x="12" y="189"/>
                    <a:pt x="13" y="189"/>
                  </a:cubicBezTo>
                  <a:cubicBezTo>
                    <a:pt x="13" y="189"/>
                    <a:pt x="13" y="189"/>
                    <a:pt x="13" y="189"/>
                  </a:cubicBezTo>
                  <a:cubicBezTo>
                    <a:pt x="14" y="189"/>
                    <a:pt x="15" y="189"/>
                    <a:pt x="15" y="188"/>
                  </a:cubicBezTo>
                  <a:cubicBezTo>
                    <a:pt x="17" y="182"/>
                    <a:pt x="19" y="175"/>
                    <a:pt x="21" y="169"/>
                  </a:cubicBezTo>
                  <a:cubicBezTo>
                    <a:pt x="22" y="168"/>
                    <a:pt x="21" y="167"/>
                    <a:pt x="20" y="166"/>
                  </a:cubicBezTo>
                  <a:cubicBezTo>
                    <a:pt x="20" y="166"/>
                    <a:pt x="20" y="166"/>
                    <a:pt x="19" y="166"/>
                  </a:cubicBezTo>
                  <a:moveTo>
                    <a:pt x="260" y="149"/>
                  </a:moveTo>
                  <a:cubicBezTo>
                    <a:pt x="260" y="149"/>
                    <a:pt x="260" y="149"/>
                    <a:pt x="260" y="149"/>
                  </a:cubicBezTo>
                  <a:cubicBezTo>
                    <a:pt x="259" y="149"/>
                    <a:pt x="258" y="150"/>
                    <a:pt x="258" y="151"/>
                  </a:cubicBezTo>
                  <a:cubicBezTo>
                    <a:pt x="260" y="158"/>
                    <a:pt x="262" y="164"/>
                    <a:pt x="264" y="171"/>
                  </a:cubicBezTo>
                  <a:cubicBezTo>
                    <a:pt x="264" y="172"/>
                    <a:pt x="265" y="172"/>
                    <a:pt x="266" y="172"/>
                  </a:cubicBezTo>
                  <a:cubicBezTo>
                    <a:pt x="266" y="172"/>
                    <a:pt x="266" y="172"/>
                    <a:pt x="266" y="172"/>
                  </a:cubicBezTo>
                  <a:cubicBezTo>
                    <a:pt x="267" y="172"/>
                    <a:pt x="268" y="171"/>
                    <a:pt x="268" y="170"/>
                  </a:cubicBezTo>
                  <a:cubicBezTo>
                    <a:pt x="266" y="163"/>
                    <a:pt x="264" y="157"/>
                    <a:pt x="262" y="150"/>
                  </a:cubicBezTo>
                  <a:cubicBezTo>
                    <a:pt x="262" y="149"/>
                    <a:pt x="261" y="149"/>
                    <a:pt x="260" y="149"/>
                  </a:cubicBezTo>
                  <a:moveTo>
                    <a:pt x="33" y="129"/>
                  </a:moveTo>
                  <a:cubicBezTo>
                    <a:pt x="32" y="129"/>
                    <a:pt x="31" y="129"/>
                    <a:pt x="31" y="130"/>
                  </a:cubicBezTo>
                  <a:cubicBezTo>
                    <a:pt x="29" y="136"/>
                    <a:pt x="26" y="142"/>
                    <a:pt x="24" y="149"/>
                  </a:cubicBezTo>
                  <a:cubicBezTo>
                    <a:pt x="24" y="150"/>
                    <a:pt x="24" y="151"/>
                    <a:pt x="25" y="151"/>
                  </a:cubicBezTo>
                  <a:cubicBezTo>
                    <a:pt x="26" y="151"/>
                    <a:pt x="26" y="151"/>
                    <a:pt x="26" y="151"/>
                  </a:cubicBezTo>
                  <a:cubicBezTo>
                    <a:pt x="27" y="151"/>
                    <a:pt x="27" y="151"/>
                    <a:pt x="28" y="150"/>
                  </a:cubicBezTo>
                  <a:cubicBezTo>
                    <a:pt x="30" y="144"/>
                    <a:pt x="32" y="138"/>
                    <a:pt x="35" y="131"/>
                  </a:cubicBezTo>
                  <a:cubicBezTo>
                    <a:pt x="35" y="130"/>
                    <a:pt x="35" y="129"/>
                    <a:pt x="34" y="129"/>
                  </a:cubicBezTo>
                  <a:cubicBezTo>
                    <a:pt x="33" y="129"/>
                    <a:pt x="33" y="129"/>
                    <a:pt x="33" y="129"/>
                  </a:cubicBezTo>
                  <a:moveTo>
                    <a:pt x="247" y="111"/>
                  </a:moveTo>
                  <a:cubicBezTo>
                    <a:pt x="247" y="111"/>
                    <a:pt x="247" y="111"/>
                    <a:pt x="247" y="111"/>
                  </a:cubicBezTo>
                  <a:cubicBezTo>
                    <a:pt x="246" y="111"/>
                    <a:pt x="245" y="113"/>
                    <a:pt x="246" y="114"/>
                  </a:cubicBezTo>
                  <a:cubicBezTo>
                    <a:pt x="248" y="120"/>
                    <a:pt x="250" y="126"/>
                    <a:pt x="252" y="132"/>
                  </a:cubicBezTo>
                  <a:cubicBezTo>
                    <a:pt x="253" y="133"/>
                    <a:pt x="253" y="134"/>
                    <a:pt x="254" y="134"/>
                  </a:cubicBezTo>
                  <a:cubicBezTo>
                    <a:pt x="255" y="134"/>
                    <a:pt x="255" y="134"/>
                    <a:pt x="255" y="134"/>
                  </a:cubicBezTo>
                  <a:cubicBezTo>
                    <a:pt x="256" y="133"/>
                    <a:pt x="256" y="132"/>
                    <a:pt x="256" y="131"/>
                  </a:cubicBezTo>
                  <a:cubicBezTo>
                    <a:pt x="254" y="125"/>
                    <a:pt x="252" y="118"/>
                    <a:pt x="249" y="112"/>
                  </a:cubicBezTo>
                  <a:cubicBezTo>
                    <a:pt x="249" y="111"/>
                    <a:pt x="248" y="111"/>
                    <a:pt x="247" y="111"/>
                  </a:cubicBezTo>
                  <a:moveTo>
                    <a:pt x="49" y="92"/>
                  </a:moveTo>
                  <a:cubicBezTo>
                    <a:pt x="48" y="92"/>
                    <a:pt x="47" y="92"/>
                    <a:pt x="47" y="93"/>
                  </a:cubicBezTo>
                  <a:cubicBezTo>
                    <a:pt x="44" y="99"/>
                    <a:pt x="41" y="105"/>
                    <a:pt x="39" y="111"/>
                  </a:cubicBezTo>
                  <a:cubicBezTo>
                    <a:pt x="38" y="112"/>
                    <a:pt x="39" y="113"/>
                    <a:pt x="40" y="114"/>
                  </a:cubicBezTo>
                  <a:cubicBezTo>
                    <a:pt x="40" y="114"/>
                    <a:pt x="40" y="114"/>
                    <a:pt x="40" y="114"/>
                  </a:cubicBezTo>
                  <a:cubicBezTo>
                    <a:pt x="41" y="114"/>
                    <a:pt x="42" y="114"/>
                    <a:pt x="42" y="113"/>
                  </a:cubicBezTo>
                  <a:cubicBezTo>
                    <a:pt x="45" y="107"/>
                    <a:pt x="48" y="101"/>
                    <a:pt x="51" y="95"/>
                  </a:cubicBezTo>
                  <a:cubicBezTo>
                    <a:pt x="51" y="94"/>
                    <a:pt x="51" y="93"/>
                    <a:pt x="50" y="92"/>
                  </a:cubicBezTo>
                  <a:cubicBezTo>
                    <a:pt x="49" y="92"/>
                    <a:pt x="49" y="92"/>
                    <a:pt x="49" y="92"/>
                  </a:cubicBezTo>
                  <a:moveTo>
                    <a:pt x="231" y="74"/>
                  </a:moveTo>
                  <a:cubicBezTo>
                    <a:pt x="231" y="74"/>
                    <a:pt x="231" y="74"/>
                    <a:pt x="230" y="74"/>
                  </a:cubicBezTo>
                  <a:cubicBezTo>
                    <a:pt x="229" y="75"/>
                    <a:pt x="229" y="76"/>
                    <a:pt x="230" y="77"/>
                  </a:cubicBezTo>
                  <a:cubicBezTo>
                    <a:pt x="230" y="77"/>
                    <a:pt x="230" y="77"/>
                    <a:pt x="230" y="77"/>
                  </a:cubicBezTo>
                  <a:cubicBezTo>
                    <a:pt x="233" y="83"/>
                    <a:pt x="235" y="89"/>
                    <a:pt x="238" y="95"/>
                  </a:cubicBezTo>
                  <a:cubicBezTo>
                    <a:pt x="238" y="96"/>
                    <a:pt x="239" y="96"/>
                    <a:pt x="240" y="96"/>
                  </a:cubicBezTo>
                  <a:cubicBezTo>
                    <a:pt x="241" y="96"/>
                    <a:pt x="241" y="96"/>
                    <a:pt x="241" y="96"/>
                  </a:cubicBezTo>
                  <a:cubicBezTo>
                    <a:pt x="242" y="96"/>
                    <a:pt x="242" y="95"/>
                    <a:pt x="242" y="94"/>
                  </a:cubicBezTo>
                  <a:cubicBezTo>
                    <a:pt x="239" y="87"/>
                    <a:pt x="236" y="81"/>
                    <a:pt x="233" y="75"/>
                  </a:cubicBezTo>
                  <a:cubicBezTo>
                    <a:pt x="233" y="75"/>
                    <a:pt x="232" y="74"/>
                    <a:pt x="231" y="74"/>
                  </a:cubicBezTo>
                  <a:moveTo>
                    <a:pt x="68" y="57"/>
                  </a:moveTo>
                  <a:cubicBezTo>
                    <a:pt x="68" y="57"/>
                    <a:pt x="67" y="57"/>
                    <a:pt x="67" y="58"/>
                  </a:cubicBezTo>
                  <a:cubicBezTo>
                    <a:pt x="63" y="63"/>
                    <a:pt x="60" y="69"/>
                    <a:pt x="56" y="75"/>
                  </a:cubicBezTo>
                  <a:cubicBezTo>
                    <a:pt x="56" y="76"/>
                    <a:pt x="56" y="77"/>
                    <a:pt x="57" y="78"/>
                  </a:cubicBezTo>
                  <a:cubicBezTo>
                    <a:pt x="58" y="78"/>
                    <a:pt x="58" y="78"/>
                    <a:pt x="58" y="78"/>
                  </a:cubicBezTo>
                  <a:cubicBezTo>
                    <a:pt x="59" y="78"/>
                    <a:pt x="59" y="78"/>
                    <a:pt x="60" y="77"/>
                  </a:cubicBezTo>
                  <a:cubicBezTo>
                    <a:pt x="63" y="71"/>
                    <a:pt x="66" y="65"/>
                    <a:pt x="70" y="60"/>
                  </a:cubicBezTo>
                  <a:cubicBezTo>
                    <a:pt x="70" y="59"/>
                    <a:pt x="70" y="58"/>
                    <a:pt x="69" y="57"/>
                  </a:cubicBezTo>
                  <a:cubicBezTo>
                    <a:pt x="69" y="57"/>
                    <a:pt x="69" y="57"/>
                    <a:pt x="68" y="57"/>
                  </a:cubicBezTo>
                  <a:moveTo>
                    <a:pt x="211" y="40"/>
                  </a:moveTo>
                  <a:cubicBezTo>
                    <a:pt x="210" y="40"/>
                    <a:pt x="210" y="40"/>
                    <a:pt x="209" y="40"/>
                  </a:cubicBezTo>
                  <a:cubicBezTo>
                    <a:pt x="209" y="41"/>
                    <a:pt x="208" y="42"/>
                    <a:pt x="209" y="43"/>
                  </a:cubicBezTo>
                  <a:cubicBezTo>
                    <a:pt x="213" y="48"/>
                    <a:pt x="217" y="54"/>
                    <a:pt x="220" y="60"/>
                  </a:cubicBezTo>
                  <a:cubicBezTo>
                    <a:pt x="220" y="60"/>
                    <a:pt x="221" y="61"/>
                    <a:pt x="222" y="61"/>
                  </a:cubicBezTo>
                  <a:cubicBezTo>
                    <a:pt x="223" y="60"/>
                    <a:pt x="223" y="60"/>
                    <a:pt x="223" y="60"/>
                  </a:cubicBezTo>
                  <a:cubicBezTo>
                    <a:pt x="224" y="60"/>
                    <a:pt x="224" y="59"/>
                    <a:pt x="223" y="58"/>
                  </a:cubicBezTo>
                  <a:cubicBezTo>
                    <a:pt x="220" y="52"/>
                    <a:pt x="216" y="46"/>
                    <a:pt x="212" y="41"/>
                  </a:cubicBezTo>
                  <a:cubicBezTo>
                    <a:pt x="212" y="40"/>
                    <a:pt x="211" y="40"/>
                    <a:pt x="211" y="40"/>
                  </a:cubicBezTo>
                  <a:moveTo>
                    <a:pt x="93" y="25"/>
                  </a:moveTo>
                  <a:cubicBezTo>
                    <a:pt x="92" y="25"/>
                    <a:pt x="92" y="26"/>
                    <a:pt x="91" y="26"/>
                  </a:cubicBezTo>
                  <a:cubicBezTo>
                    <a:pt x="87" y="31"/>
                    <a:pt x="82" y="36"/>
                    <a:pt x="78" y="41"/>
                  </a:cubicBezTo>
                  <a:cubicBezTo>
                    <a:pt x="77" y="42"/>
                    <a:pt x="78" y="43"/>
                    <a:pt x="78" y="44"/>
                  </a:cubicBezTo>
                  <a:cubicBezTo>
                    <a:pt x="79" y="44"/>
                    <a:pt x="79" y="44"/>
                    <a:pt x="80" y="44"/>
                  </a:cubicBezTo>
                  <a:cubicBezTo>
                    <a:pt x="80" y="44"/>
                    <a:pt x="81" y="44"/>
                    <a:pt x="81" y="44"/>
                  </a:cubicBezTo>
                  <a:cubicBezTo>
                    <a:pt x="81" y="44"/>
                    <a:pt x="81" y="44"/>
                    <a:pt x="81" y="44"/>
                  </a:cubicBezTo>
                  <a:cubicBezTo>
                    <a:pt x="85" y="38"/>
                    <a:pt x="90" y="33"/>
                    <a:pt x="94" y="29"/>
                  </a:cubicBezTo>
                  <a:cubicBezTo>
                    <a:pt x="95" y="28"/>
                    <a:pt x="95" y="27"/>
                    <a:pt x="94" y="26"/>
                  </a:cubicBezTo>
                  <a:cubicBezTo>
                    <a:pt x="94" y="26"/>
                    <a:pt x="93" y="25"/>
                    <a:pt x="93" y="25"/>
                  </a:cubicBezTo>
                  <a:moveTo>
                    <a:pt x="182" y="12"/>
                  </a:moveTo>
                  <a:cubicBezTo>
                    <a:pt x="182" y="12"/>
                    <a:pt x="181" y="12"/>
                    <a:pt x="181" y="13"/>
                  </a:cubicBezTo>
                  <a:cubicBezTo>
                    <a:pt x="180" y="14"/>
                    <a:pt x="180" y="15"/>
                    <a:pt x="181" y="15"/>
                  </a:cubicBezTo>
                  <a:cubicBezTo>
                    <a:pt x="187" y="19"/>
                    <a:pt x="192" y="23"/>
                    <a:pt x="196" y="28"/>
                  </a:cubicBezTo>
                  <a:cubicBezTo>
                    <a:pt x="197" y="29"/>
                    <a:pt x="197" y="29"/>
                    <a:pt x="198" y="29"/>
                  </a:cubicBezTo>
                  <a:cubicBezTo>
                    <a:pt x="198" y="29"/>
                    <a:pt x="198" y="29"/>
                    <a:pt x="198" y="29"/>
                  </a:cubicBezTo>
                  <a:cubicBezTo>
                    <a:pt x="198" y="29"/>
                    <a:pt x="199" y="29"/>
                    <a:pt x="199" y="28"/>
                  </a:cubicBezTo>
                  <a:cubicBezTo>
                    <a:pt x="200" y="27"/>
                    <a:pt x="200" y="26"/>
                    <a:pt x="199" y="25"/>
                  </a:cubicBezTo>
                  <a:cubicBezTo>
                    <a:pt x="194" y="20"/>
                    <a:pt x="189" y="16"/>
                    <a:pt x="184" y="12"/>
                  </a:cubicBezTo>
                  <a:cubicBezTo>
                    <a:pt x="183" y="12"/>
                    <a:pt x="183" y="12"/>
                    <a:pt x="182" y="12"/>
                  </a:cubicBezTo>
                  <a:moveTo>
                    <a:pt x="126" y="3"/>
                  </a:moveTo>
                  <a:cubicBezTo>
                    <a:pt x="125" y="3"/>
                    <a:pt x="125" y="3"/>
                    <a:pt x="125" y="3"/>
                  </a:cubicBezTo>
                  <a:cubicBezTo>
                    <a:pt x="119" y="6"/>
                    <a:pt x="113" y="9"/>
                    <a:pt x="107" y="13"/>
                  </a:cubicBezTo>
                  <a:cubicBezTo>
                    <a:pt x="106" y="13"/>
                    <a:pt x="106" y="15"/>
                    <a:pt x="106" y="16"/>
                  </a:cubicBezTo>
                  <a:cubicBezTo>
                    <a:pt x="107" y="16"/>
                    <a:pt x="107" y="16"/>
                    <a:pt x="108" y="16"/>
                  </a:cubicBezTo>
                  <a:cubicBezTo>
                    <a:pt x="108" y="16"/>
                    <a:pt x="109" y="16"/>
                    <a:pt x="109" y="16"/>
                  </a:cubicBezTo>
                  <a:cubicBezTo>
                    <a:pt x="115" y="12"/>
                    <a:pt x="120" y="9"/>
                    <a:pt x="126" y="7"/>
                  </a:cubicBezTo>
                  <a:cubicBezTo>
                    <a:pt x="127" y="7"/>
                    <a:pt x="128" y="6"/>
                    <a:pt x="128" y="5"/>
                  </a:cubicBezTo>
                  <a:cubicBezTo>
                    <a:pt x="127" y="4"/>
                    <a:pt x="127" y="3"/>
                    <a:pt x="126" y="3"/>
                  </a:cubicBezTo>
                  <a:moveTo>
                    <a:pt x="146" y="0"/>
                  </a:moveTo>
                  <a:cubicBezTo>
                    <a:pt x="145" y="0"/>
                    <a:pt x="145" y="0"/>
                    <a:pt x="145" y="0"/>
                  </a:cubicBezTo>
                  <a:cubicBezTo>
                    <a:pt x="144" y="0"/>
                    <a:pt x="143" y="1"/>
                    <a:pt x="143" y="2"/>
                  </a:cubicBezTo>
                  <a:cubicBezTo>
                    <a:pt x="143" y="3"/>
                    <a:pt x="144" y="4"/>
                    <a:pt x="145" y="4"/>
                  </a:cubicBezTo>
                  <a:cubicBezTo>
                    <a:pt x="145" y="4"/>
                    <a:pt x="145" y="4"/>
                    <a:pt x="145" y="4"/>
                  </a:cubicBezTo>
                  <a:cubicBezTo>
                    <a:pt x="145" y="4"/>
                    <a:pt x="145" y="4"/>
                    <a:pt x="145" y="4"/>
                  </a:cubicBezTo>
                  <a:cubicBezTo>
                    <a:pt x="146" y="4"/>
                    <a:pt x="146" y="4"/>
                    <a:pt x="146" y="4"/>
                  </a:cubicBezTo>
                  <a:cubicBezTo>
                    <a:pt x="152" y="4"/>
                    <a:pt x="158" y="5"/>
                    <a:pt x="164" y="7"/>
                  </a:cubicBezTo>
                  <a:cubicBezTo>
                    <a:pt x="165" y="7"/>
                    <a:pt x="165" y="7"/>
                    <a:pt x="165" y="7"/>
                  </a:cubicBezTo>
                  <a:cubicBezTo>
                    <a:pt x="166" y="7"/>
                    <a:pt x="166" y="6"/>
                    <a:pt x="167" y="6"/>
                  </a:cubicBezTo>
                  <a:cubicBezTo>
                    <a:pt x="167" y="4"/>
                    <a:pt x="166" y="3"/>
                    <a:pt x="165" y="3"/>
                  </a:cubicBezTo>
                  <a:cubicBezTo>
                    <a:pt x="159" y="1"/>
                    <a:pt x="153" y="0"/>
                    <a:pt x="146" y="0"/>
                  </a:cubicBezTo>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grpSp>
      <p:sp>
        <p:nvSpPr>
          <p:cNvPr id="4" name="Text Box 4"/>
          <p:cNvSpPr txBox="1">
            <a:spLocks noChangeArrowheads="1"/>
          </p:cNvSpPr>
          <p:nvPr>
            <p:custDataLst>
              <p:tags r:id="rId1"/>
            </p:custDataLst>
          </p:nvPr>
        </p:nvSpPr>
        <p:spPr bwMode="auto">
          <a:xfrm>
            <a:off x="474980" y="412750"/>
            <a:ext cx="6295390" cy="624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0" noProof="0" dirty="0" err="1">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Luyện</a:t>
            </a:r>
            <a:r>
              <a:rPr kumimoji="0" lang="en-US" altLang="zh-CN" sz="4800" b="1" i="0" u="none" strike="noStrike" kern="1200" cap="none" spc="0" normalizeH="0" baseline="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altLang="zh-CN" sz="4800" b="1" i="0" u="none" strike="noStrike" kern="1200" cap="none" spc="0" normalizeH="0" baseline="0" noProof="0" dirty="0" err="1">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đọc</a:t>
            </a:r>
            <a:r>
              <a:rPr kumimoji="0" lang="en-US" altLang="zh-CN" sz="4800" b="1" i="0" u="none" strike="noStrike" kern="1200" cap="none" spc="0" normalizeH="0" baseline="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altLang="zh-CN" sz="4800" b="1" i="0" u="none" strike="noStrike" kern="1200" cap="none" spc="0" normalizeH="0" baseline="0" noProof="0" dirty="0" err="1">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từ</a:t>
            </a:r>
            <a:r>
              <a:rPr kumimoji="0" lang="en-US" altLang="zh-CN" sz="4800" b="1" i="0" u="none" strike="noStrike" kern="1200" cap="none" spc="0" normalizeH="0" baseline="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altLang="zh-CN" sz="4800" b="1" i="0" u="none" strike="noStrike" kern="1200" cap="none" spc="0" normalizeH="0" baseline="0" noProof="0" dirty="0" err="1">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khó</a:t>
            </a:r>
            <a:endParaRPr kumimoji="0" lang="zh-CN" altLang="en-US" sz="4800" b="1" i="0" u="none" strike="noStrike" kern="1200" cap="none" spc="0" normalizeH="0" baseline="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2053" name="Line 13"/>
          <p:cNvSpPr>
            <a:spLocks noChangeShapeType="1"/>
          </p:cNvSpPr>
          <p:nvPr>
            <p:custDataLst>
              <p:tags r:id="rId2"/>
            </p:custDataLst>
          </p:nvPr>
        </p:nvSpPr>
        <p:spPr bwMode="auto">
          <a:xfrm>
            <a:off x="4834221" y="1875367"/>
            <a:ext cx="709084" cy="0"/>
          </a:xfrm>
          <a:prstGeom prst="line">
            <a:avLst/>
          </a:prstGeom>
          <a:noFill/>
          <a:ln w="9525" cap="rnd">
            <a:solidFill>
              <a:srgbClr val="808080"/>
            </a:solidFill>
            <a:prstDash val="sysDot"/>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7173" name="AutoShape 14"/>
          <p:cNvSpPr/>
          <p:nvPr>
            <p:custDataLst>
              <p:tags r:id="rId3"/>
            </p:custDataLst>
          </p:nvPr>
        </p:nvSpPr>
        <p:spPr>
          <a:xfrm>
            <a:off x="5543304" y="1657350"/>
            <a:ext cx="3467100" cy="448733"/>
          </a:xfrm>
          <a:prstGeom prst="homePlate">
            <a:avLst>
              <a:gd name="adj" fmla="val 137465"/>
            </a:avLst>
          </a:prstGeom>
          <a:noFill/>
          <a:ln w="9525" cap="rnd" cmpd="sng">
            <a:solidFill>
              <a:srgbClr val="808080"/>
            </a:solidFill>
            <a:prstDash val="sysDot"/>
            <a:miter/>
            <a:headEnd type="none" w="med" len="med"/>
            <a:tailEnd type="none" w="med" len="me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36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ôm</a:t>
            </a:r>
            <a:r>
              <a:rPr lang="en-US" altLang="zh-CN" sz="36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6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choàng</a:t>
            </a:r>
            <a:endParaRPr kumimoji="0" lang="zh-CN" altLang="en-US" sz="36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35" name="Line 13"/>
          <p:cNvSpPr>
            <a:spLocks noChangeShapeType="1"/>
          </p:cNvSpPr>
          <p:nvPr>
            <p:custDataLst>
              <p:tags r:id="rId4"/>
            </p:custDataLst>
          </p:nvPr>
        </p:nvSpPr>
        <p:spPr bwMode="auto">
          <a:xfrm>
            <a:off x="5168654" y="2925234"/>
            <a:ext cx="709084" cy="0"/>
          </a:xfrm>
          <a:prstGeom prst="line">
            <a:avLst/>
          </a:prstGeom>
          <a:noFill/>
          <a:ln w="9525" cap="rnd">
            <a:solidFill>
              <a:srgbClr val="808080"/>
            </a:solidFill>
            <a:prstDash val="sysDot"/>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36" name="AutoShape 14"/>
          <p:cNvSpPr>
            <a:spLocks noChangeArrowheads="1"/>
          </p:cNvSpPr>
          <p:nvPr>
            <p:custDataLst>
              <p:tags r:id="rId5"/>
            </p:custDataLst>
          </p:nvPr>
        </p:nvSpPr>
        <p:spPr bwMode="auto">
          <a:xfrm>
            <a:off x="5877737" y="2709334"/>
            <a:ext cx="3467100" cy="446617"/>
          </a:xfrm>
          <a:prstGeom prst="homePlate">
            <a:avLst>
              <a:gd name="adj" fmla="val 137778"/>
            </a:avLst>
          </a:prstGeom>
          <a:noFill/>
          <a:ln w="9525" cap="rnd">
            <a:solidFill>
              <a:srgbClr val="808080"/>
            </a:solidFill>
            <a:prstDash val="sysDot"/>
            <a:miter lim="800000"/>
          </a:ln>
          <a:effectLst/>
        </p:spPr>
        <p:txBody>
          <a:bodyPr anchor="ctr">
            <a:no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rúc</a:t>
            </a:r>
            <a:r>
              <a:rPr kumimoji="0" lang="en-US" altLang="zh-CN" sz="3600" b="0" i="0" u="none" strike="noStrike" kern="1200" cap="none" spc="0" normalizeH="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altLang="zh-CN" sz="3600" b="0" i="0" u="none" strike="noStrike" kern="1200" cap="none" spc="0" normalizeH="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rích</a:t>
            </a:r>
            <a:endParaRPr kumimoji="0" lang="zh-CN" altLang="en-US" sz="36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39" name="Line 13"/>
          <p:cNvSpPr>
            <a:spLocks noChangeShapeType="1"/>
          </p:cNvSpPr>
          <p:nvPr>
            <p:custDataLst>
              <p:tags r:id="rId6"/>
            </p:custDataLst>
          </p:nvPr>
        </p:nvSpPr>
        <p:spPr bwMode="auto">
          <a:xfrm>
            <a:off x="5503088" y="3977217"/>
            <a:ext cx="709084" cy="0"/>
          </a:xfrm>
          <a:prstGeom prst="line">
            <a:avLst/>
          </a:prstGeom>
          <a:noFill/>
          <a:ln w="9525" cap="rnd">
            <a:solidFill>
              <a:srgbClr val="808080"/>
            </a:solidFill>
            <a:prstDash val="sysDot"/>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40" name="AutoShape 14"/>
          <p:cNvSpPr>
            <a:spLocks noChangeArrowheads="1"/>
          </p:cNvSpPr>
          <p:nvPr>
            <p:custDataLst>
              <p:tags r:id="rId7"/>
            </p:custDataLst>
          </p:nvPr>
        </p:nvSpPr>
        <p:spPr bwMode="auto">
          <a:xfrm>
            <a:off x="6212170" y="3759201"/>
            <a:ext cx="3467100" cy="448733"/>
          </a:xfrm>
          <a:prstGeom prst="homePlate">
            <a:avLst>
              <a:gd name="adj" fmla="val 137778"/>
            </a:avLst>
          </a:prstGeom>
          <a:noFill/>
          <a:ln w="9525" cap="rnd">
            <a:solidFill>
              <a:srgbClr val="808080"/>
            </a:solidFill>
            <a:prstDash val="sysDot"/>
            <a:miter lim="800000"/>
          </a:ln>
          <a:effectLst/>
        </p:spPr>
        <p:txBody>
          <a:bodyPr anchor="ctr">
            <a:no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lùa</a:t>
            </a:r>
            <a:endParaRPr kumimoji="0" lang="zh-CN" altLang="en-US" sz="36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43" name="Line 13"/>
          <p:cNvSpPr>
            <a:spLocks noChangeShapeType="1"/>
          </p:cNvSpPr>
          <p:nvPr>
            <p:custDataLst>
              <p:tags r:id="rId8"/>
            </p:custDataLst>
          </p:nvPr>
        </p:nvSpPr>
        <p:spPr bwMode="auto">
          <a:xfrm>
            <a:off x="5835404" y="5027083"/>
            <a:ext cx="709084" cy="0"/>
          </a:xfrm>
          <a:prstGeom prst="line">
            <a:avLst/>
          </a:prstGeom>
          <a:noFill/>
          <a:ln w="9525" cap="rnd">
            <a:solidFill>
              <a:srgbClr val="808080"/>
            </a:solidFill>
            <a:prstDash val="sysDot"/>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44" name="AutoShape 14"/>
          <p:cNvSpPr>
            <a:spLocks noChangeArrowheads="1"/>
          </p:cNvSpPr>
          <p:nvPr>
            <p:custDataLst>
              <p:tags r:id="rId9"/>
            </p:custDataLst>
          </p:nvPr>
        </p:nvSpPr>
        <p:spPr bwMode="auto">
          <a:xfrm>
            <a:off x="6544488" y="4811183"/>
            <a:ext cx="3467100" cy="446617"/>
          </a:xfrm>
          <a:prstGeom prst="homePlate">
            <a:avLst>
              <a:gd name="adj" fmla="val 137778"/>
            </a:avLst>
          </a:prstGeom>
          <a:noFill/>
          <a:ln w="9525" cap="rnd">
            <a:solidFill>
              <a:srgbClr val="808080"/>
            </a:solidFill>
            <a:prstDash val="sysDot"/>
            <a:miter lim="800000"/>
          </a:ln>
          <a:effectLst/>
        </p:spPr>
        <p:txBody>
          <a:bodyPr anchor="ctr">
            <a:no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rớm</a:t>
            </a:r>
            <a:r>
              <a:rPr kumimoji="0" lang="en-US" altLang="zh-CN" sz="36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altLang="zh-CN" sz="36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máu</a:t>
            </a:r>
            <a:endParaRPr kumimoji="0" lang="zh-CN" altLang="en-US" sz="36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grpSp>
        <p:nvGrpSpPr>
          <p:cNvPr id="7180" name="组合 2"/>
          <p:cNvGrpSpPr/>
          <p:nvPr/>
        </p:nvGrpSpPr>
        <p:grpSpPr>
          <a:xfrm>
            <a:off x="4487088" y="2556934"/>
            <a:ext cx="556683" cy="755649"/>
            <a:chOff x="1912093" y="3035874"/>
            <a:chExt cx="556574" cy="754146"/>
          </a:xfrm>
        </p:grpSpPr>
        <p:sp>
          <p:nvSpPr>
            <p:cNvPr id="403" name="Freeform 352"/>
            <p:cNvSpPr>
              <a:spLocks noEditPoints="1"/>
            </p:cNvSpPr>
            <p:nvPr/>
          </p:nvSpPr>
          <p:spPr bwMode="auto">
            <a:xfrm>
              <a:off x="1918436" y="3066040"/>
              <a:ext cx="550231" cy="712865"/>
            </a:xfrm>
            <a:custGeom>
              <a:avLst/>
              <a:gdLst>
                <a:gd name="T0" fmla="*/ 241 w 290"/>
                <a:gd name="T1" fmla="*/ 170 h 374"/>
                <a:gd name="T2" fmla="*/ 272 w 290"/>
                <a:gd name="T3" fmla="*/ 130 h 374"/>
                <a:gd name="T4" fmla="*/ 266 w 290"/>
                <a:gd name="T5" fmla="*/ 67 h 374"/>
                <a:gd name="T6" fmla="*/ 147 w 290"/>
                <a:gd name="T7" fmla="*/ 3 h 374"/>
                <a:gd name="T8" fmla="*/ 50 w 290"/>
                <a:gd name="T9" fmla="*/ 66 h 374"/>
                <a:gd name="T10" fmla="*/ 23 w 290"/>
                <a:gd name="T11" fmla="*/ 152 h 374"/>
                <a:gd name="T12" fmla="*/ 109 w 290"/>
                <a:gd name="T13" fmla="*/ 364 h 374"/>
                <a:gd name="T14" fmla="*/ 239 w 290"/>
                <a:gd name="T15" fmla="*/ 327 h 374"/>
                <a:gd name="T16" fmla="*/ 263 w 290"/>
                <a:gd name="T17" fmla="*/ 209 h 374"/>
                <a:gd name="T18" fmla="*/ 241 w 290"/>
                <a:gd name="T19" fmla="*/ 170 h 374"/>
                <a:gd name="T20" fmla="*/ 186 w 290"/>
                <a:gd name="T21" fmla="*/ 273 h 374"/>
                <a:gd name="T22" fmla="*/ 92 w 290"/>
                <a:gd name="T23" fmla="*/ 253 h 374"/>
                <a:gd name="T24" fmla="*/ 133 w 290"/>
                <a:gd name="T25" fmla="*/ 201 h 374"/>
                <a:gd name="T26" fmla="*/ 186 w 290"/>
                <a:gd name="T27" fmla="*/ 273 h 374"/>
                <a:gd name="T28" fmla="*/ 186 w 290"/>
                <a:gd name="T29" fmla="*/ 141 h 374"/>
                <a:gd name="T30" fmla="*/ 100 w 290"/>
                <a:gd name="T31" fmla="*/ 101 h 374"/>
                <a:gd name="T32" fmla="*/ 150 w 290"/>
                <a:gd name="T33" fmla="*/ 59 h 374"/>
                <a:gd name="T34" fmla="*/ 186 w 290"/>
                <a:gd name="T35" fmla="*/ 141 h 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90" h="374">
                  <a:moveTo>
                    <a:pt x="241" y="170"/>
                  </a:moveTo>
                  <a:cubicBezTo>
                    <a:pt x="246" y="155"/>
                    <a:pt x="266" y="145"/>
                    <a:pt x="272" y="130"/>
                  </a:cubicBezTo>
                  <a:cubicBezTo>
                    <a:pt x="281" y="109"/>
                    <a:pt x="280" y="86"/>
                    <a:pt x="266" y="67"/>
                  </a:cubicBezTo>
                  <a:cubicBezTo>
                    <a:pt x="243" y="35"/>
                    <a:pt x="193" y="5"/>
                    <a:pt x="147" y="3"/>
                  </a:cubicBezTo>
                  <a:cubicBezTo>
                    <a:pt x="99" y="0"/>
                    <a:pt x="68" y="31"/>
                    <a:pt x="50" y="66"/>
                  </a:cubicBezTo>
                  <a:cubicBezTo>
                    <a:pt x="35" y="94"/>
                    <a:pt x="27" y="127"/>
                    <a:pt x="23" y="152"/>
                  </a:cubicBezTo>
                  <a:cubicBezTo>
                    <a:pt x="12" y="221"/>
                    <a:pt x="0" y="343"/>
                    <a:pt x="109" y="364"/>
                  </a:cubicBezTo>
                  <a:cubicBezTo>
                    <a:pt x="159" y="374"/>
                    <a:pt x="205" y="359"/>
                    <a:pt x="239" y="327"/>
                  </a:cubicBezTo>
                  <a:cubicBezTo>
                    <a:pt x="269" y="299"/>
                    <a:pt x="290" y="245"/>
                    <a:pt x="263" y="209"/>
                  </a:cubicBezTo>
                  <a:cubicBezTo>
                    <a:pt x="251" y="194"/>
                    <a:pt x="233" y="189"/>
                    <a:pt x="241" y="170"/>
                  </a:cubicBezTo>
                  <a:moveTo>
                    <a:pt x="186" y="273"/>
                  </a:moveTo>
                  <a:cubicBezTo>
                    <a:pt x="152" y="295"/>
                    <a:pt x="88" y="324"/>
                    <a:pt x="92" y="253"/>
                  </a:cubicBezTo>
                  <a:cubicBezTo>
                    <a:pt x="92" y="253"/>
                    <a:pt x="99" y="205"/>
                    <a:pt x="133" y="201"/>
                  </a:cubicBezTo>
                  <a:cubicBezTo>
                    <a:pt x="167" y="198"/>
                    <a:pt x="220" y="251"/>
                    <a:pt x="186" y="273"/>
                  </a:cubicBezTo>
                  <a:moveTo>
                    <a:pt x="186" y="141"/>
                  </a:moveTo>
                  <a:cubicBezTo>
                    <a:pt x="148" y="155"/>
                    <a:pt x="80" y="170"/>
                    <a:pt x="100" y="101"/>
                  </a:cubicBezTo>
                  <a:cubicBezTo>
                    <a:pt x="100" y="101"/>
                    <a:pt x="116" y="56"/>
                    <a:pt x="150" y="59"/>
                  </a:cubicBezTo>
                  <a:cubicBezTo>
                    <a:pt x="185" y="63"/>
                    <a:pt x="224" y="126"/>
                    <a:pt x="186" y="141"/>
                  </a:cubicBezTo>
                </a:path>
              </a:pathLst>
            </a:custGeom>
            <a:solidFill>
              <a:schemeClr val="accent2">
                <a:lumMod val="60000"/>
                <a:lumOff val="40000"/>
              </a:schemeClr>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405" name="Freeform 354"/>
            <p:cNvSpPr>
              <a:spLocks noEditPoints="1"/>
            </p:cNvSpPr>
            <p:nvPr/>
          </p:nvSpPr>
          <p:spPr bwMode="auto">
            <a:xfrm>
              <a:off x="2007234" y="3569333"/>
              <a:ext cx="431305" cy="195284"/>
            </a:xfrm>
            <a:custGeom>
              <a:avLst/>
              <a:gdLst>
                <a:gd name="T0" fmla="*/ 59 w 227"/>
                <a:gd name="T1" fmla="*/ 59 h 103"/>
                <a:gd name="T2" fmla="*/ 59 w 227"/>
                <a:gd name="T3" fmla="*/ 55 h 103"/>
                <a:gd name="T4" fmla="*/ 79 w 227"/>
                <a:gd name="T5" fmla="*/ 57 h 103"/>
                <a:gd name="T6" fmla="*/ 79 w 227"/>
                <a:gd name="T7" fmla="*/ 61 h 103"/>
                <a:gd name="T8" fmla="*/ 117 w 227"/>
                <a:gd name="T9" fmla="*/ 50 h 103"/>
                <a:gd name="T10" fmla="*/ 120 w 227"/>
                <a:gd name="T11" fmla="*/ 51 h 103"/>
                <a:gd name="T12" fmla="*/ 100 w 227"/>
                <a:gd name="T13" fmla="*/ 59 h 103"/>
                <a:gd name="T14" fmla="*/ 97 w 227"/>
                <a:gd name="T15" fmla="*/ 58 h 103"/>
                <a:gd name="T16" fmla="*/ 117 w 227"/>
                <a:gd name="T17" fmla="*/ 50 h 103"/>
                <a:gd name="T18" fmla="*/ 215 w 227"/>
                <a:gd name="T19" fmla="*/ 5 h 103"/>
                <a:gd name="T20" fmla="*/ 153 w 227"/>
                <a:gd name="T21" fmla="*/ 28 h 103"/>
                <a:gd name="T22" fmla="*/ 137 w 227"/>
                <a:gd name="T23" fmla="*/ 44 h 103"/>
                <a:gd name="T24" fmla="*/ 134 w 227"/>
                <a:gd name="T25" fmla="*/ 43 h 103"/>
                <a:gd name="T26" fmla="*/ 149 w 227"/>
                <a:gd name="T27" fmla="*/ 29 h 103"/>
                <a:gd name="T28" fmla="*/ 0 w 227"/>
                <a:gd name="T29" fmla="*/ 63 h 103"/>
                <a:gd name="T30" fmla="*/ 174 w 227"/>
                <a:gd name="T31" fmla="*/ 61 h 103"/>
                <a:gd name="T32" fmla="*/ 215 w 227"/>
                <a:gd name="T33" fmla="*/ 5 h 103"/>
                <a:gd name="T34" fmla="*/ 215 w 227"/>
                <a:gd name="T35" fmla="*/ 5 h 103"/>
                <a:gd name="T36" fmla="*/ 168 w 227"/>
                <a:gd name="T37" fmla="*/ 67 h 103"/>
                <a:gd name="T38" fmla="*/ 0 w 227"/>
                <a:gd name="T39" fmla="*/ 66 h 103"/>
                <a:gd name="T40" fmla="*/ 61 w 227"/>
                <a:gd name="T41" fmla="*/ 100 h 103"/>
                <a:gd name="T42" fmla="*/ 62 w 227"/>
                <a:gd name="T43" fmla="*/ 100 h 103"/>
                <a:gd name="T44" fmla="*/ 62 w 227"/>
                <a:gd name="T45" fmla="*/ 100 h 103"/>
                <a:gd name="T46" fmla="*/ 92 w 227"/>
                <a:gd name="T47" fmla="*/ 103 h 103"/>
                <a:gd name="T48" fmla="*/ 192 w 227"/>
                <a:gd name="T49" fmla="*/ 63 h 103"/>
                <a:gd name="T50" fmla="*/ 192 w 227"/>
                <a:gd name="T51" fmla="*/ 63 h 103"/>
                <a:gd name="T52" fmla="*/ 192 w 227"/>
                <a:gd name="T53" fmla="*/ 63 h 103"/>
                <a:gd name="T54" fmla="*/ 193 w 227"/>
                <a:gd name="T55" fmla="*/ 63 h 103"/>
                <a:gd name="T56" fmla="*/ 193 w 227"/>
                <a:gd name="T57" fmla="*/ 62 h 103"/>
                <a:gd name="T58" fmla="*/ 193 w 227"/>
                <a:gd name="T59" fmla="*/ 62 h 103"/>
                <a:gd name="T60" fmla="*/ 193 w 227"/>
                <a:gd name="T61" fmla="*/ 62 h 103"/>
                <a:gd name="T62" fmla="*/ 227 w 227"/>
                <a:gd name="T63" fmla="*/ 0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27" h="103">
                  <a:moveTo>
                    <a:pt x="79" y="61"/>
                  </a:moveTo>
                  <a:cubicBezTo>
                    <a:pt x="73" y="61"/>
                    <a:pt x="66" y="60"/>
                    <a:pt x="59" y="59"/>
                  </a:cubicBezTo>
                  <a:cubicBezTo>
                    <a:pt x="58" y="59"/>
                    <a:pt x="57" y="58"/>
                    <a:pt x="57" y="57"/>
                  </a:cubicBezTo>
                  <a:cubicBezTo>
                    <a:pt x="58" y="56"/>
                    <a:pt x="58" y="55"/>
                    <a:pt x="59" y="55"/>
                  </a:cubicBezTo>
                  <a:cubicBezTo>
                    <a:pt x="60" y="55"/>
                    <a:pt x="60" y="55"/>
                    <a:pt x="60" y="55"/>
                  </a:cubicBezTo>
                  <a:cubicBezTo>
                    <a:pt x="66" y="56"/>
                    <a:pt x="73" y="57"/>
                    <a:pt x="79" y="57"/>
                  </a:cubicBezTo>
                  <a:cubicBezTo>
                    <a:pt x="80" y="57"/>
                    <a:pt x="81" y="58"/>
                    <a:pt x="81" y="59"/>
                  </a:cubicBezTo>
                  <a:cubicBezTo>
                    <a:pt x="81" y="60"/>
                    <a:pt x="80" y="61"/>
                    <a:pt x="79" y="61"/>
                  </a:cubicBezTo>
                  <a:cubicBezTo>
                    <a:pt x="79" y="61"/>
                    <a:pt x="79" y="61"/>
                    <a:pt x="79" y="61"/>
                  </a:cubicBezTo>
                  <a:moveTo>
                    <a:pt x="117" y="50"/>
                  </a:moveTo>
                  <a:cubicBezTo>
                    <a:pt x="118" y="49"/>
                    <a:pt x="118" y="49"/>
                    <a:pt x="118" y="49"/>
                  </a:cubicBezTo>
                  <a:cubicBezTo>
                    <a:pt x="119" y="49"/>
                    <a:pt x="120" y="50"/>
                    <a:pt x="120" y="51"/>
                  </a:cubicBezTo>
                  <a:cubicBezTo>
                    <a:pt x="121" y="52"/>
                    <a:pt x="120" y="53"/>
                    <a:pt x="119" y="53"/>
                  </a:cubicBezTo>
                  <a:cubicBezTo>
                    <a:pt x="113" y="56"/>
                    <a:pt x="106" y="58"/>
                    <a:pt x="100" y="59"/>
                  </a:cubicBezTo>
                  <a:cubicBezTo>
                    <a:pt x="99" y="59"/>
                    <a:pt x="99" y="59"/>
                    <a:pt x="99" y="59"/>
                  </a:cubicBezTo>
                  <a:cubicBezTo>
                    <a:pt x="98" y="59"/>
                    <a:pt x="97" y="59"/>
                    <a:pt x="97" y="58"/>
                  </a:cubicBezTo>
                  <a:cubicBezTo>
                    <a:pt x="97" y="57"/>
                    <a:pt x="98" y="55"/>
                    <a:pt x="99" y="55"/>
                  </a:cubicBezTo>
                  <a:cubicBezTo>
                    <a:pt x="105" y="54"/>
                    <a:pt x="111" y="52"/>
                    <a:pt x="117" y="50"/>
                  </a:cubicBezTo>
                  <a:cubicBezTo>
                    <a:pt x="117" y="50"/>
                    <a:pt x="117" y="50"/>
                    <a:pt x="117" y="50"/>
                  </a:cubicBezTo>
                  <a:moveTo>
                    <a:pt x="215" y="5"/>
                  </a:moveTo>
                  <a:cubicBezTo>
                    <a:pt x="194" y="13"/>
                    <a:pt x="173" y="21"/>
                    <a:pt x="153" y="28"/>
                  </a:cubicBezTo>
                  <a:cubicBezTo>
                    <a:pt x="153" y="28"/>
                    <a:pt x="153" y="28"/>
                    <a:pt x="153" y="28"/>
                  </a:cubicBezTo>
                  <a:cubicBezTo>
                    <a:pt x="154" y="29"/>
                    <a:pt x="154" y="30"/>
                    <a:pt x="153" y="31"/>
                  </a:cubicBezTo>
                  <a:cubicBezTo>
                    <a:pt x="148" y="36"/>
                    <a:pt x="143" y="40"/>
                    <a:pt x="137" y="44"/>
                  </a:cubicBezTo>
                  <a:cubicBezTo>
                    <a:pt x="137" y="44"/>
                    <a:pt x="136" y="44"/>
                    <a:pt x="136" y="44"/>
                  </a:cubicBezTo>
                  <a:cubicBezTo>
                    <a:pt x="135" y="44"/>
                    <a:pt x="135" y="44"/>
                    <a:pt x="134" y="43"/>
                  </a:cubicBezTo>
                  <a:cubicBezTo>
                    <a:pt x="134" y="42"/>
                    <a:pt x="134" y="41"/>
                    <a:pt x="135" y="40"/>
                  </a:cubicBezTo>
                  <a:cubicBezTo>
                    <a:pt x="140" y="37"/>
                    <a:pt x="145" y="33"/>
                    <a:pt x="149" y="29"/>
                  </a:cubicBezTo>
                  <a:cubicBezTo>
                    <a:pt x="145" y="30"/>
                    <a:pt x="140" y="32"/>
                    <a:pt x="136" y="33"/>
                  </a:cubicBezTo>
                  <a:cubicBezTo>
                    <a:pt x="90" y="47"/>
                    <a:pt x="45" y="56"/>
                    <a:pt x="0" y="63"/>
                  </a:cubicBezTo>
                  <a:cubicBezTo>
                    <a:pt x="23" y="83"/>
                    <a:pt x="53" y="93"/>
                    <a:pt x="84" y="93"/>
                  </a:cubicBezTo>
                  <a:cubicBezTo>
                    <a:pt x="116" y="93"/>
                    <a:pt x="149" y="82"/>
                    <a:pt x="174" y="61"/>
                  </a:cubicBezTo>
                  <a:cubicBezTo>
                    <a:pt x="188" y="50"/>
                    <a:pt x="201" y="34"/>
                    <a:pt x="210" y="17"/>
                  </a:cubicBezTo>
                  <a:cubicBezTo>
                    <a:pt x="212" y="13"/>
                    <a:pt x="213" y="9"/>
                    <a:pt x="215" y="5"/>
                  </a:cubicBezTo>
                  <a:moveTo>
                    <a:pt x="227" y="0"/>
                  </a:moveTo>
                  <a:cubicBezTo>
                    <a:pt x="223" y="2"/>
                    <a:pt x="219" y="3"/>
                    <a:pt x="215" y="5"/>
                  </a:cubicBezTo>
                  <a:cubicBezTo>
                    <a:pt x="213" y="9"/>
                    <a:pt x="212" y="13"/>
                    <a:pt x="210" y="17"/>
                  </a:cubicBezTo>
                  <a:cubicBezTo>
                    <a:pt x="200" y="37"/>
                    <a:pt x="186" y="54"/>
                    <a:pt x="168" y="67"/>
                  </a:cubicBezTo>
                  <a:cubicBezTo>
                    <a:pt x="142" y="85"/>
                    <a:pt x="111" y="94"/>
                    <a:pt x="81" y="94"/>
                  </a:cubicBezTo>
                  <a:cubicBezTo>
                    <a:pt x="51" y="94"/>
                    <a:pt x="22" y="85"/>
                    <a:pt x="0" y="66"/>
                  </a:cubicBezTo>
                  <a:cubicBezTo>
                    <a:pt x="14" y="82"/>
                    <a:pt x="34" y="94"/>
                    <a:pt x="61" y="100"/>
                  </a:cubicBezTo>
                  <a:cubicBezTo>
                    <a:pt x="61" y="100"/>
                    <a:pt x="61" y="100"/>
                    <a:pt x="61" y="100"/>
                  </a:cubicBezTo>
                  <a:cubicBezTo>
                    <a:pt x="61" y="100"/>
                    <a:pt x="61" y="100"/>
                    <a:pt x="62" y="100"/>
                  </a:cubicBezTo>
                  <a:cubicBezTo>
                    <a:pt x="62" y="100"/>
                    <a:pt x="62" y="100"/>
                    <a:pt x="62" y="100"/>
                  </a:cubicBezTo>
                  <a:cubicBezTo>
                    <a:pt x="62" y="100"/>
                    <a:pt x="62" y="100"/>
                    <a:pt x="62" y="100"/>
                  </a:cubicBezTo>
                  <a:cubicBezTo>
                    <a:pt x="62" y="100"/>
                    <a:pt x="62" y="100"/>
                    <a:pt x="62" y="100"/>
                  </a:cubicBezTo>
                  <a:cubicBezTo>
                    <a:pt x="62" y="100"/>
                    <a:pt x="62" y="100"/>
                    <a:pt x="62" y="100"/>
                  </a:cubicBezTo>
                  <a:cubicBezTo>
                    <a:pt x="72" y="102"/>
                    <a:pt x="82" y="103"/>
                    <a:pt x="92" y="103"/>
                  </a:cubicBezTo>
                  <a:cubicBezTo>
                    <a:pt x="130" y="103"/>
                    <a:pt x="165" y="88"/>
                    <a:pt x="192" y="63"/>
                  </a:cubicBezTo>
                  <a:cubicBezTo>
                    <a:pt x="192" y="63"/>
                    <a:pt x="192" y="63"/>
                    <a:pt x="192" y="63"/>
                  </a:cubicBezTo>
                  <a:cubicBezTo>
                    <a:pt x="192" y="63"/>
                    <a:pt x="192" y="63"/>
                    <a:pt x="192" y="63"/>
                  </a:cubicBezTo>
                  <a:cubicBezTo>
                    <a:pt x="192" y="63"/>
                    <a:pt x="192" y="63"/>
                    <a:pt x="192" y="63"/>
                  </a:cubicBezTo>
                  <a:cubicBezTo>
                    <a:pt x="192" y="63"/>
                    <a:pt x="192" y="63"/>
                    <a:pt x="192" y="63"/>
                  </a:cubicBezTo>
                  <a:cubicBezTo>
                    <a:pt x="192" y="63"/>
                    <a:pt x="192" y="63"/>
                    <a:pt x="192" y="63"/>
                  </a:cubicBezTo>
                  <a:cubicBezTo>
                    <a:pt x="192" y="63"/>
                    <a:pt x="192" y="63"/>
                    <a:pt x="192" y="63"/>
                  </a:cubicBezTo>
                  <a:cubicBezTo>
                    <a:pt x="192" y="63"/>
                    <a:pt x="193" y="63"/>
                    <a:pt x="193" y="63"/>
                  </a:cubicBezTo>
                  <a:cubicBezTo>
                    <a:pt x="193" y="63"/>
                    <a:pt x="193" y="63"/>
                    <a:pt x="193" y="63"/>
                  </a:cubicBezTo>
                  <a:cubicBezTo>
                    <a:pt x="193" y="63"/>
                    <a:pt x="193" y="62"/>
                    <a:pt x="193" y="62"/>
                  </a:cubicBezTo>
                  <a:cubicBezTo>
                    <a:pt x="193" y="62"/>
                    <a:pt x="193" y="62"/>
                    <a:pt x="193" y="62"/>
                  </a:cubicBezTo>
                  <a:cubicBezTo>
                    <a:pt x="193" y="62"/>
                    <a:pt x="193" y="62"/>
                    <a:pt x="193" y="62"/>
                  </a:cubicBezTo>
                  <a:cubicBezTo>
                    <a:pt x="193" y="62"/>
                    <a:pt x="193" y="62"/>
                    <a:pt x="193" y="62"/>
                  </a:cubicBezTo>
                  <a:cubicBezTo>
                    <a:pt x="193" y="62"/>
                    <a:pt x="193" y="62"/>
                    <a:pt x="193" y="62"/>
                  </a:cubicBezTo>
                  <a:cubicBezTo>
                    <a:pt x="193" y="62"/>
                    <a:pt x="193" y="62"/>
                    <a:pt x="193" y="62"/>
                  </a:cubicBezTo>
                  <a:cubicBezTo>
                    <a:pt x="209" y="46"/>
                    <a:pt x="223" y="23"/>
                    <a:pt x="227" y="0"/>
                  </a:cubicBezTo>
                </a:path>
              </a:pathLst>
            </a:custGeom>
            <a:solidFill>
              <a:schemeClr val="accent2">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406" name="Freeform 355"/>
            <p:cNvSpPr/>
            <p:nvPr/>
          </p:nvSpPr>
          <p:spPr bwMode="auto">
            <a:xfrm>
              <a:off x="1912093" y="3035874"/>
              <a:ext cx="528032" cy="754146"/>
            </a:xfrm>
            <a:custGeom>
              <a:avLst/>
              <a:gdLst>
                <a:gd name="T0" fmla="*/ 44 w 278"/>
                <a:gd name="T1" fmla="*/ 73 h 396"/>
                <a:gd name="T2" fmla="*/ 177 w 278"/>
                <a:gd name="T3" fmla="*/ 17 h 396"/>
                <a:gd name="T4" fmla="*/ 270 w 278"/>
                <a:gd name="T5" fmla="*/ 119 h 396"/>
                <a:gd name="T6" fmla="*/ 237 w 278"/>
                <a:gd name="T7" fmla="*/ 172 h 396"/>
                <a:gd name="T8" fmla="*/ 235 w 278"/>
                <a:gd name="T9" fmla="*/ 196 h 396"/>
                <a:gd name="T10" fmla="*/ 252 w 278"/>
                <a:gd name="T11" fmla="*/ 213 h 396"/>
                <a:gd name="T12" fmla="*/ 267 w 278"/>
                <a:gd name="T13" fmla="*/ 242 h 396"/>
                <a:gd name="T14" fmla="*/ 224 w 278"/>
                <a:gd name="T15" fmla="*/ 341 h 396"/>
                <a:gd name="T16" fmla="*/ 22 w 278"/>
                <a:gd name="T17" fmla="*/ 302 h 396"/>
                <a:gd name="T18" fmla="*/ 12 w 278"/>
                <a:gd name="T19" fmla="*/ 203 h 396"/>
                <a:gd name="T20" fmla="*/ 44 w 278"/>
                <a:gd name="T21" fmla="*/ 73 h 396"/>
                <a:gd name="T22" fmla="*/ 43 w 278"/>
                <a:gd name="T23" fmla="*/ 73 h 396"/>
                <a:gd name="T24" fmla="*/ 16 w 278"/>
                <a:gd name="T25" fmla="*/ 288 h 396"/>
                <a:gd name="T26" fmla="*/ 218 w 278"/>
                <a:gd name="T27" fmla="*/ 347 h 396"/>
                <a:gd name="T28" fmla="*/ 267 w 278"/>
                <a:gd name="T29" fmla="*/ 277 h 396"/>
                <a:gd name="T30" fmla="*/ 260 w 278"/>
                <a:gd name="T31" fmla="*/ 220 h 396"/>
                <a:gd name="T32" fmla="*/ 239 w 278"/>
                <a:gd name="T33" fmla="*/ 197 h 396"/>
                <a:gd name="T34" fmla="*/ 257 w 278"/>
                <a:gd name="T35" fmla="*/ 150 h 396"/>
                <a:gd name="T36" fmla="*/ 258 w 278"/>
                <a:gd name="T37" fmla="*/ 69 h 396"/>
                <a:gd name="T38" fmla="*/ 124 w 278"/>
                <a:gd name="T39" fmla="*/ 9 h 396"/>
                <a:gd name="T40" fmla="*/ 43 w 278"/>
                <a:gd name="T41" fmla="*/ 73 h 396"/>
                <a:gd name="T42" fmla="*/ 44 w 278"/>
                <a:gd name="T43" fmla="*/ 73 h 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78" h="396">
                  <a:moveTo>
                    <a:pt x="44" y="73"/>
                  </a:moveTo>
                  <a:cubicBezTo>
                    <a:pt x="72" y="20"/>
                    <a:pt x="120" y="0"/>
                    <a:pt x="177" y="17"/>
                  </a:cubicBezTo>
                  <a:cubicBezTo>
                    <a:pt x="221" y="31"/>
                    <a:pt x="274" y="68"/>
                    <a:pt x="270" y="119"/>
                  </a:cubicBezTo>
                  <a:cubicBezTo>
                    <a:pt x="269" y="144"/>
                    <a:pt x="248" y="154"/>
                    <a:pt x="237" y="172"/>
                  </a:cubicBezTo>
                  <a:cubicBezTo>
                    <a:pt x="232" y="180"/>
                    <a:pt x="231" y="188"/>
                    <a:pt x="235" y="196"/>
                  </a:cubicBezTo>
                  <a:cubicBezTo>
                    <a:pt x="239" y="202"/>
                    <a:pt x="247" y="208"/>
                    <a:pt x="252" y="213"/>
                  </a:cubicBezTo>
                  <a:cubicBezTo>
                    <a:pt x="260" y="221"/>
                    <a:pt x="265" y="231"/>
                    <a:pt x="267" y="242"/>
                  </a:cubicBezTo>
                  <a:cubicBezTo>
                    <a:pt x="277" y="279"/>
                    <a:pt x="251" y="319"/>
                    <a:pt x="224" y="341"/>
                  </a:cubicBezTo>
                  <a:cubicBezTo>
                    <a:pt x="161" y="393"/>
                    <a:pt x="53" y="382"/>
                    <a:pt x="22" y="302"/>
                  </a:cubicBezTo>
                  <a:cubicBezTo>
                    <a:pt x="10" y="271"/>
                    <a:pt x="10" y="236"/>
                    <a:pt x="12" y="203"/>
                  </a:cubicBezTo>
                  <a:cubicBezTo>
                    <a:pt x="15" y="158"/>
                    <a:pt x="24" y="113"/>
                    <a:pt x="44" y="73"/>
                  </a:cubicBezTo>
                  <a:cubicBezTo>
                    <a:pt x="45" y="71"/>
                    <a:pt x="43" y="73"/>
                    <a:pt x="43" y="73"/>
                  </a:cubicBezTo>
                  <a:cubicBezTo>
                    <a:pt x="12" y="135"/>
                    <a:pt x="0" y="220"/>
                    <a:pt x="16" y="288"/>
                  </a:cubicBezTo>
                  <a:cubicBezTo>
                    <a:pt x="37" y="380"/>
                    <a:pt x="147" y="396"/>
                    <a:pt x="218" y="347"/>
                  </a:cubicBezTo>
                  <a:cubicBezTo>
                    <a:pt x="242" y="330"/>
                    <a:pt x="259" y="305"/>
                    <a:pt x="267" y="277"/>
                  </a:cubicBezTo>
                  <a:cubicBezTo>
                    <a:pt x="273" y="258"/>
                    <a:pt x="270" y="237"/>
                    <a:pt x="260" y="220"/>
                  </a:cubicBezTo>
                  <a:cubicBezTo>
                    <a:pt x="255" y="211"/>
                    <a:pt x="246" y="204"/>
                    <a:pt x="239" y="197"/>
                  </a:cubicBezTo>
                  <a:cubicBezTo>
                    <a:pt x="223" y="181"/>
                    <a:pt x="246" y="162"/>
                    <a:pt x="257" y="150"/>
                  </a:cubicBezTo>
                  <a:cubicBezTo>
                    <a:pt x="278" y="128"/>
                    <a:pt x="275" y="92"/>
                    <a:pt x="258" y="69"/>
                  </a:cubicBezTo>
                  <a:cubicBezTo>
                    <a:pt x="229" y="30"/>
                    <a:pt x="172" y="4"/>
                    <a:pt x="124" y="9"/>
                  </a:cubicBezTo>
                  <a:cubicBezTo>
                    <a:pt x="87" y="13"/>
                    <a:pt x="60" y="42"/>
                    <a:pt x="43" y="73"/>
                  </a:cubicBezTo>
                  <a:cubicBezTo>
                    <a:pt x="42" y="75"/>
                    <a:pt x="43" y="73"/>
                    <a:pt x="44" y="73"/>
                  </a:cubicBezTo>
                </a:path>
              </a:pathLst>
            </a:custGeom>
            <a:solidFill>
              <a:schemeClr val="accent2">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407" name="Freeform 356"/>
            <p:cNvSpPr>
              <a:spLocks noEditPoints="1"/>
            </p:cNvSpPr>
            <p:nvPr/>
          </p:nvSpPr>
          <p:spPr bwMode="auto">
            <a:xfrm>
              <a:off x="1981863" y="3115258"/>
              <a:ext cx="374220" cy="508056"/>
            </a:xfrm>
            <a:custGeom>
              <a:avLst/>
              <a:gdLst>
                <a:gd name="T0" fmla="*/ 162 w 197"/>
                <a:gd name="T1" fmla="*/ 267 h 267"/>
                <a:gd name="T2" fmla="*/ 13 w 197"/>
                <a:gd name="T3" fmla="*/ 245 h 267"/>
                <a:gd name="T4" fmla="*/ 21 w 197"/>
                <a:gd name="T5" fmla="*/ 266 h 267"/>
                <a:gd name="T6" fmla="*/ 24 w 197"/>
                <a:gd name="T7" fmla="*/ 263 h 267"/>
                <a:gd name="T8" fmla="*/ 13 w 197"/>
                <a:gd name="T9" fmla="*/ 245 h 267"/>
                <a:gd name="T10" fmla="*/ 176 w 197"/>
                <a:gd name="T11" fmla="*/ 251 h 267"/>
                <a:gd name="T12" fmla="*/ 179 w 197"/>
                <a:gd name="T13" fmla="*/ 253 h 267"/>
                <a:gd name="T14" fmla="*/ 187 w 197"/>
                <a:gd name="T15" fmla="*/ 233 h 267"/>
                <a:gd name="T16" fmla="*/ 1 w 197"/>
                <a:gd name="T17" fmla="*/ 209 h 267"/>
                <a:gd name="T18" fmla="*/ 7 w 197"/>
                <a:gd name="T19" fmla="*/ 230 h 267"/>
                <a:gd name="T20" fmla="*/ 3 w 197"/>
                <a:gd name="T21" fmla="*/ 206 h 267"/>
                <a:gd name="T22" fmla="*/ 192 w 197"/>
                <a:gd name="T23" fmla="*/ 196 h 267"/>
                <a:gd name="T24" fmla="*/ 191 w 197"/>
                <a:gd name="T25" fmla="*/ 215 h 267"/>
                <a:gd name="T26" fmla="*/ 195 w 197"/>
                <a:gd name="T27" fmla="*/ 216 h 267"/>
                <a:gd name="T28" fmla="*/ 194 w 197"/>
                <a:gd name="T29" fmla="*/ 194 h 267"/>
                <a:gd name="T30" fmla="*/ 0 w 197"/>
                <a:gd name="T31" fmla="*/ 183 h 267"/>
                <a:gd name="T32" fmla="*/ 2 w 197"/>
                <a:gd name="T33" fmla="*/ 191 h 267"/>
                <a:gd name="T34" fmla="*/ 4 w 197"/>
                <a:gd name="T35" fmla="*/ 183 h 267"/>
                <a:gd name="T36" fmla="*/ 2 w 197"/>
                <a:gd name="T37" fmla="*/ 167 h 267"/>
                <a:gd name="T38" fmla="*/ 175 w 197"/>
                <a:gd name="T39" fmla="*/ 162 h 267"/>
                <a:gd name="T40" fmla="*/ 189 w 197"/>
                <a:gd name="T41" fmla="*/ 179 h 267"/>
                <a:gd name="T42" fmla="*/ 186 w 197"/>
                <a:gd name="T43" fmla="*/ 168 h 267"/>
                <a:gd name="T44" fmla="*/ 6 w 197"/>
                <a:gd name="T45" fmla="*/ 127 h 267"/>
                <a:gd name="T46" fmla="*/ 4 w 197"/>
                <a:gd name="T47" fmla="*/ 151 h 267"/>
                <a:gd name="T48" fmla="*/ 8 w 197"/>
                <a:gd name="T49" fmla="*/ 129 h 267"/>
                <a:gd name="T50" fmla="*/ 175 w 197"/>
                <a:gd name="T51" fmla="*/ 124 h 267"/>
                <a:gd name="T52" fmla="*/ 166 w 197"/>
                <a:gd name="T53" fmla="*/ 137 h 267"/>
                <a:gd name="T54" fmla="*/ 167 w 197"/>
                <a:gd name="T55" fmla="*/ 146 h 267"/>
                <a:gd name="T56" fmla="*/ 177 w 197"/>
                <a:gd name="T57" fmla="*/ 128 h 267"/>
                <a:gd name="T58" fmla="*/ 195 w 197"/>
                <a:gd name="T59" fmla="*/ 90 h 267"/>
                <a:gd name="T60" fmla="*/ 187 w 197"/>
                <a:gd name="T61" fmla="*/ 110 h 267"/>
                <a:gd name="T62" fmla="*/ 190 w 197"/>
                <a:gd name="T63" fmla="*/ 112 h 267"/>
                <a:gd name="T64" fmla="*/ 195 w 197"/>
                <a:gd name="T65" fmla="*/ 91 h 267"/>
                <a:gd name="T66" fmla="*/ 12 w 197"/>
                <a:gd name="T67" fmla="*/ 89 h 267"/>
                <a:gd name="T68" fmla="*/ 9 w 197"/>
                <a:gd name="T69" fmla="*/ 111 h 267"/>
                <a:gd name="T70" fmla="*/ 14 w 197"/>
                <a:gd name="T71" fmla="*/ 88 h 267"/>
                <a:gd name="T72" fmla="*/ 186 w 197"/>
                <a:gd name="T73" fmla="*/ 53 h 267"/>
                <a:gd name="T74" fmla="*/ 193 w 197"/>
                <a:gd name="T75" fmla="*/ 73 h 267"/>
                <a:gd name="T76" fmla="*/ 197 w 197"/>
                <a:gd name="T77" fmla="*/ 72 h 267"/>
                <a:gd name="T78" fmla="*/ 187 w 197"/>
                <a:gd name="T79" fmla="*/ 52 h 267"/>
                <a:gd name="T80" fmla="*/ 25 w 197"/>
                <a:gd name="T81" fmla="*/ 53 h 267"/>
                <a:gd name="T82" fmla="*/ 20 w 197"/>
                <a:gd name="T83" fmla="*/ 72 h 267"/>
                <a:gd name="T84" fmla="*/ 38 w 197"/>
                <a:gd name="T85" fmla="*/ 38 h 267"/>
                <a:gd name="T86" fmla="*/ 159 w 197"/>
                <a:gd name="T87" fmla="*/ 24 h 267"/>
                <a:gd name="T88" fmla="*/ 173 w 197"/>
                <a:gd name="T89" fmla="*/ 40 h 267"/>
                <a:gd name="T90" fmla="*/ 176 w 197"/>
                <a:gd name="T91" fmla="*/ 37 h 267"/>
                <a:gd name="T92" fmla="*/ 66 w 197"/>
                <a:gd name="T93" fmla="*/ 8 h 267"/>
                <a:gd name="T94" fmla="*/ 48 w 197"/>
                <a:gd name="T95" fmla="*/ 23 h 267"/>
                <a:gd name="T96" fmla="*/ 66 w 197"/>
                <a:gd name="T97" fmla="*/ 11 h 267"/>
                <a:gd name="T98" fmla="*/ 124 w 197"/>
                <a:gd name="T99" fmla="*/ 5 h 267"/>
                <a:gd name="T100" fmla="*/ 141 w 197"/>
                <a:gd name="T101" fmla="*/ 17 h 267"/>
                <a:gd name="T102" fmla="*/ 143 w 197"/>
                <a:gd name="T103" fmla="*/ 13 h 267"/>
                <a:gd name="T104" fmla="*/ 95 w 197"/>
                <a:gd name="T105" fmla="*/ 0 h 267"/>
                <a:gd name="T106" fmla="*/ 84 w 197"/>
                <a:gd name="T107" fmla="*/ 5 h 267"/>
                <a:gd name="T108" fmla="*/ 99 w 197"/>
                <a:gd name="T109" fmla="*/ 4 h 267"/>
                <a:gd name="T110" fmla="*/ 106 w 197"/>
                <a:gd name="T111" fmla="*/ 3 h 267"/>
                <a:gd name="T112" fmla="*/ 96 w 197"/>
                <a:gd name="T113" fmla="*/ 0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97" h="267">
                  <a:moveTo>
                    <a:pt x="164" y="265"/>
                  </a:moveTo>
                  <a:cubicBezTo>
                    <a:pt x="164" y="265"/>
                    <a:pt x="163" y="266"/>
                    <a:pt x="163" y="266"/>
                  </a:cubicBezTo>
                  <a:cubicBezTo>
                    <a:pt x="163" y="266"/>
                    <a:pt x="162" y="267"/>
                    <a:pt x="162" y="267"/>
                  </a:cubicBezTo>
                  <a:cubicBezTo>
                    <a:pt x="163" y="267"/>
                    <a:pt x="164" y="266"/>
                    <a:pt x="166" y="266"/>
                  </a:cubicBezTo>
                  <a:cubicBezTo>
                    <a:pt x="165" y="266"/>
                    <a:pt x="165" y="265"/>
                    <a:pt x="164" y="265"/>
                  </a:cubicBezTo>
                  <a:moveTo>
                    <a:pt x="13" y="245"/>
                  </a:moveTo>
                  <a:cubicBezTo>
                    <a:pt x="13" y="245"/>
                    <a:pt x="12" y="245"/>
                    <a:pt x="12" y="245"/>
                  </a:cubicBezTo>
                  <a:cubicBezTo>
                    <a:pt x="11" y="246"/>
                    <a:pt x="11" y="247"/>
                    <a:pt x="11" y="248"/>
                  </a:cubicBezTo>
                  <a:cubicBezTo>
                    <a:pt x="14" y="254"/>
                    <a:pt x="17" y="260"/>
                    <a:pt x="21" y="266"/>
                  </a:cubicBezTo>
                  <a:cubicBezTo>
                    <a:pt x="21" y="266"/>
                    <a:pt x="22" y="267"/>
                    <a:pt x="23" y="267"/>
                  </a:cubicBezTo>
                  <a:cubicBezTo>
                    <a:pt x="23" y="267"/>
                    <a:pt x="23" y="266"/>
                    <a:pt x="24" y="266"/>
                  </a:cubicBezTo>
                  <a:cubicBezTo>
                    <a:pt x="25" y="266"/>
                    <a:pt x="25" y="264"/>
                    <a:pt x="24" y="263"/>
                  </a:cubicBezTo>
                  <a:cubicBezTo>
                    <a:pt x="24" y="263"/>
                    <a:pt x="24" y="263"/>
                    <a:pt x="24" y="263"/>
                  </a:cubicBezTo>
                  <a:cubicBezTo>
                    <a:pt x="20" y="258"/>
                    <a:pt x="17" y="252"/>
                    <a:pt x="15" y="246"/>
                  </a:cubicBezTo>
                  <a:cubicBezTo>
                    <a:pt x="14" y="246"/>
                    <a:pt x="14" y="245"/>
                    <a:pt x="13" y="245"/>
                  </a:cubicBezTo>
                  <a:moveTo>
                    <a:pt x="187" y="233"/>
                  </a:moveTo>
                  <a:cubicBezTo>
                    <a:pt x="186" y="233"/>
                    <a:pt x="185" y="233"/>
                    <a:pt x="185" y="234"/>
                  </a:cubicBezTo>
                  <a:cubicBezTo>
                    <a:pt x="182" y="240"/>
                    <a:pt x="179" y="246"/>
                    <a:pt x="176" y="251"/>
                  </a:cubicBezTo>
                  <a:cubicBezTo>
                    <a:pt x="175" y="252"/>
                    <a:pt x="175" y="253"/>
                    <a:pt x="176" y="254"/>
                  </a:cubicBezTo>
                  <a:cubicBezTo>
                    <a:pt x="177" y="254"/>
                    <a:pt x="177" y="254"/>
                    <a:pt x="177" y="254"/>
                  </a:cubicBezTo>
                  <a:cubicBezTo>
                    <a:pt x="178" y="254"/>
                    <a:pt x="179" y="254"/>
                    <a:pt x="179" y="253"/>
                  </a:cubicBezTo>
                  <a:cubicBezTo>
                    <a:pt x="183" y="248"/>
                    <a:pt x="186" y="242"/>
                    <a:pt x="189" y="235"/>
                  </a:cubicBezTo>
                  <a:cubicBezTo>
                    <a:pt x="189" y="234"/>
                    <a:pt x="189" y="233"/>
                    <a:pt x="188" y="233"/>
                  </a:cubicBezTo>
                  <a:cubicBezTo>
                    <a:pt x="187" y="233"/>
                    <a:pt x="187" y="233"/>
                    <a:pt x="187" y="233"/>
                  </a:cubicBezTo>
                  <a:moveTo>
                    <a:pt x="3" y="206"/>
                  </a:moveTo>
                  <a:cubicBezTo>
                    <a:pt x="3" y="206"/>
                    <a:pt x="3" y="206"/>
                    <a:pt x="3" y="206"/>
                  </a:cubicBezTo>
                  <a:cubicBezTo>
                    <a:pt x="2" y="207"/>
                    <a:pt x="1" y="208"/>
                    <a:pt x="1" y="209"/>
                  </a:cubicBezTo>
                  <a:cubicBezTo>
                    <a:pt x="2" y="215"/>
                    <a:pt x="3" y="222"/>
                    <a:pt x="5" y="229"/>
                  </a:cubicBezTo>
                  <a:cubicBezTo>
                    <a:pt x="5" y="230"/>
                    <a:pt x="6" y="230"/>
                    <a:pt x="7" y="230"/>
                  </a:cubicBezTo>
                  <a:cubicBezTo>
                    <a:pt x="7" y="230"/>
                    <a:pt x="7" y="230"/>
                    <a:pt x="7" y="230"/>
                  </a:cubicBezTo>
                  <a:cubicBezTo>
                    <a:pt x="8" y="230"/>
                    <a:pt x="9" y="229"/>
                    <a:pt x="9" y="228"/>
                  </a:cubicBezTo>
                  <a:cubicBezTo>
                    <a:pt x="7" y="221"/>
                    <a:pt x="6" y="215"/>
                    <a:pt x="5" y="208"/>
                  </a:cubicBezTo>
                  <a:cubicBezTo>
                    <a:pt x="5" y="207"/>
                    <a:pt x="4" y="206"/>
                    <a:pt x="3" y="206"/>
                  </a:cubicBezTo>
                  <a:moveTo>
                    <a:pt x="194" y="194"/>
                  </a:moveTo>
                  <a:cubicBezTo>
                    <a:pt x="194" y="194"/>
                    <a:pt x="194" y="194"/>
                    <a:pt x="194" y="194"/>
                  </a:cubicBezTo>
                  <a:cubicBezTo>
                    <a:pt x="193" y="194"/>
                    <a:pt x="192" y="195"/>
                    <a:pt x="192" y="196"/>
                  </a:cubicBezTo>
                  <a:cubicBezTo>
                    <a:pt x="192" y="196"/>
                    <a:pt x="192" y="196"/>
                    <a:pt x="192" y="196"/>
                  </a:cubicBezTo>
                  <a:cubicBezTo>
                    <a:pt x="192" y="198"/>
                    <a:pt x="192" y="200"/>
                    <a:pt x="192" y="201"/>
                  </a:cubicBezTo>
                  <a:cubicBezTo>
                    <a:pt x="192" y="206"/>
                    <a:pt x="192" y="211"/>
                    <a:pt x="191" y="215"/>
                  </a:cubicBezTo>
                  <a:cubicBezTo>
                    <a:pt x="191" y="216"/>
                    <a:pt x="191" y="217"/>
                    <a:pt x="192" y="218"/>
                  </a:cubicBezTo>
                  <a:cubicBezTo>
                    <a:pt x="193" y="218"/>
                    <a:pt x="193" y="218"/>
                    <a:pt x="193" y="218"/>
                  </a:cubicBezTo>
                  <a:cubicBezTo>
                    <a:pt x="194" y="218"/>
                    <a:pt x="195" y="217"/>
                    <a:pt x="195" y="216"/>
                  </a:cubicBezTo>
                  <a:cubicBezTo>
                    <a:pt x="196" y="211"/>
                    <a:pt x="196" y="206"/>
                    <a:pt x="196" y="201"/>
                  </a:cubicBezTo>
                  <a:cubicBezTo>
                    <a:pt x="196" y="200"/>
                    <a:pt x="196" y="198"/>
                    <a:pt x="196" y="196"/>
                  </a:cubicBezTo>
                  <a:cubicBezTo>
                    <a:pt x="196" y="195"/>
                    <a:pt x="195" y="194"/>
                    <a:pt x="194" y="194"/>
                  </a:cubicBezTo>
                  <a:moveTo>
                    <a:pt x="2" y="167"/>
                  </a:moveTo>
                  <a:cubicBezTo>
                    <a:pt x="1" y="167"/>
                    <a:pt x="0" y="167"/>
                    <a:pt x="0" y="168"/>
                  </a:cubicBezTo>
                  <a:cubicBezTo>
                    <a:pt x="0" y="173"/>
                    <a:pt x="0" y="178"/>
                    <a:pt x="0" y="183"/>
                  </a:cubicBezTo>
                  <a:cubicBezTo>
                    <a:pt x="0" y="185"/>
                    <a:pt x="0" y="187"/>
                    <a:pt x="0" y="189"/>
                  </a:cubicBezTo>
                  <a:cubicBezTo>
                    <a:pt x="0" y="190"/>
                    <a:pt x="1" y="191"/>
                    <a:pt x="2" y="191"/>
                  </a:cubicBezTo>
                  <a:cubicBezTo>
                    <a:pt x="2" y="191"/>
                    <a:pt x="2" y="191"/>
                    <a:pt x="2" y="191"/>
                  </a:cubicBezTo>
                  <a:cubicBezTo>
                    <a:pt x="3" y="190"/>
                    <a:pt x="4" y="190"/>
                    <a:pt x="4" y="188"/>
                  </a:cubicBezTo>
                  <a:cubicBezTo>
                    <a:pt x="4" y="188"/>
                    <a:pt x="4" y="188"/>
                    <a:pt x="4" y="188"/>
                  </a:cubicBezTo>
                  <a:cubicBezTo>
                    <a:pt x="4" y="187"/>
                    <a:pt x="4" y="185"/>
                    <a:pt x="4" y="183"/>
                  </a:cubicBezTo>
                  <a:cubicBezTo>
                    <a:pt x="4" y="178"/>
                    <a:pt x="4" y="173"/>
                    <a:pt x="4" y="169"/>
                  </a:cubicBezTo>
                  <a:cubicBezTo>
                    <a:pt x="4" y="167"/>
                    <a:pt x="3" y="167"/>
                    <a:pt x="2" y="167"/>
                  </a:cubicBezTo>
                  <a:cubicBezTo>
                    <a:pt x="2" y="167"/>
                    <a:pt x="2" y="167"/>
                    <a:pt x="2" y="167"/>
                  </a:cubicBezTo>
                  <a:moveTo>
                    <a:pt x="177" y="159"/>
                  </a:moveTo>
                  <a:cubicBezTo>
                    <a:pt x="176" y="159"/>
                    <a:pt x="176" y="159"/>
                    <a:pt x="175" y="159"/>
                  </a:cubicBezTo>
                  <a:cubicBezTo>
                    <a:pt x="175" y="160"/>
                    <a:pt x="175" y="161"/>
                    <a:pt x="175" y="162"/>
                  </a:cubicBezTo>
                  <a:cubicBezTo>
                    <a:pt x="178" y="165"/>
                    <a:pt x="181" y="167"/>
                    <a:pt x="183" y="171"/>
                  </a:cubicBezTo>
                  <a:cubicBezTo>
                    <a:pt x="185" y="173"/>
                    <a:pt x="186" y="175"/>
                    <a:pt x="187" y="177"/>
                  </a:cubicBezTo>
                  <a:cubicBezTo>
                    <a:pt x="187" y="178"/>
                    <a:pt x="188" y="179"/>
                    <a:pt x="189" y="179"/>
                  </a:cubicBezTo>
                  <a:cubicBezTo>
                    <a:pt x="190" y="178"/>
                    <a:pt x="190" y="178"/>
                    <a:pt x="190" y="178"/>
                  </a:cubicBezTo>
                  <a:cubicBezTo>
                    <a:pt x="191" y="178"/>
                    <a:pt x="191" y="177"/>
                    <a:pt x="191" y="176"/>
                  </a:cubicBezTo>
                  <a:cubicBezTo>
                    <a:pt x="189" y="173"/>
                    <a:pt x="188" y="171"/>
                    <a:pt x="186" y="168"/>
                  </a:cubicBezTo>
                  <a:cubicBezTo>
                    <a:pt x="184" y="165"/>
                    <a:pt x="181" y="162"/>
                    <a:pt x="178" y="159"/>
                  </a:cubicBezTo>
                  <a:cubicBezTo>
                    <a:pt x="178" y="159"/>
                    <a:pt x="177" y="159"/>
                    <a:pt x="177" y="159"/>
                  </a:cubicBezTo>
                  <a:moveTo>
                    <a:pt x="6" y="127"/>
                  </a:moveTo>
                  <a:cubicBezTo>
                    <a:pt x="5" y="127"/>
                    <a:pt x="4" y="127"/>
                    <a:pt x="4" y="128"/>
                  </a:cubicBezTo>
                  <a:cubicBezTo>
                    <a:pt x="3" y="135"/>
                    <a:pt x="2" y="141"/>
                    <a:pt x="2" y="148"/>
                  </a:cubicBezTo>
                  <a:cubicBezTo>
                    <a:pt x="2" y="149"/>
                    <a:pt x="2" y="150"/>
                    <a:pt x="4" y="151"/>
                  </a:cubicBezTo>
                  <a:cubicBezTo>
                    <a:pt x="4" y="151"/>
                    <a:pt x="4" y="151"/>
                    <a:pt x="4" y="151"/>
                  </a:cubicBezTo>
                  <a:cubicBezTo>
                    <a:pt x="5" y="151"/>
                    <a:pt x="6" y="150"/>
                    <a:pt x="6" y="149"/>
                  </a:cubicBezTo>
                  <a:cubicBezTo>
                    <a:pt x="6" y="142"/>
                    <a:pt x="7" y="135"/>
                    <a:pt x="8" y="129"/>
                  </a:cubicBezTo>
                  <a:cubicBezTo>
                    <a:pt x="8" y="128"/>
                    <a:pt x="7" y="127"/>
                    <a:pt x="6" y="127"/>
                  </a:cubicBezTo>
                  <a:cubicBezTo>
                    <a:pt x="6" y="127"/>
                    <a:pt x="6" y="127"/>
                    <a:pt x="6" y="127"/>
                  </a:cubicBezTo>
                  <a:moveTo>
                    <a:pt x="175" y="124"/>
                  </a:moveTo>
                  <a:cubicBezTo>
                    <a:pt x="175" y="124"/>
                    <a:pt x="174" y="125"/>
                    <a:pt x="174" y="125"/>
                  </a:cubicBezTo>
                  <a:cubicBezTo>
                    <a:pt x="174" y="125"/>
                    <a:pt x="174" y="125"/>
                    <a:pt x="174" y="125"/>
                  </a:cubicBezTo>
                  <a:cubicBezTo>
                    <a:pt x="171" y="129"/>
                    <a:pt x="168" y="133"/>
                    <a:pt x="166" y="137"/>
                  </a:cubicBezTo>
                  <a:cubicBezTo>
                    <a:pt x="165" y="140"/>
                    <a:pt x="165" y="142"/>
                    <a:pt x="165" y="144"/>
                  </a:cubicBezTo>
                  <a:cubicBezTo>
                    <a:pt x="165" y="145"/>
                    <a:pt x="166" y="146"/>
                    <a:pt x="167" y="146"/>
                  </a:cubicBezTo>
                  <a:cubicBezTo>
                    <a:pt x="167" y="146"/>
                    <a:pt x="167" y="146"/>
                    <a:pt x="167" y="146"/>
                  </a:cubicBezTo>
                  <a:cubicBezTo>
                    <a:pt x="168" y="146"/>
                    <a:pt x="169" y="145"/>
                    <a:pt x="169" y="144"/>
                  </a:cubicBezTo>
                  <a:cubicBezTo>
                    <a:pt x="169" y="142"/>
                    <a:pt x="169" y="141"/>
                    <a:pt x="170" y="138"/>
                  </a:cubicBezTo>
                  <a:cubicBezTo>
                    <a:pt x="171" y="135"/>
                    <a:pt x="174" y="131"/>
                    <a:pt x="177" y="128"/>
                  </a:cubicBezTo>
                  <a:cubicBezTo>
                    <a:pt x="178" y="127"/>
                    <a:pt x="178" y="126"/>
                    <a:pt x="177" y="125"/>
                  </a:cubicBezTo>
                  <a:cubicBezTo>
                    <a:pt x="176" y="125"/>
                    <a:pt x="176" y="124"/>
                    <a:pt x="175" y="124"/>
                  </a:cubicBezTo>
                  <a:moveTo>
                    <a:pt x="195" y="90"/>
                  </a:moveTo>
                  <a:cubicBezTo>
                    <a:pt x="194" y="90"/>
                    <a:pt x="193" y="91"/>
                    <a:pt x="193" y="92"/>
                  </a:cubicBezTo>
                  <a:cubicBezTo>
                    <a:pt x="192" y="96"/>
                    <a:pt x="191" y="100"/>
                    <a:pt x="190" y="105"/>
                  </a:cubicBezTo>
                  <a:cubicBezTo>
                    <a:pt x="189" y="106"/>
                    <a:pt x="188" y="108"/>
                    <a:pt x="187" y="110"/>
                  </a:cubicBezTo>
                  <a:cubicBezTo>
                    <a:pt x="186" y="111"/>
                    <a:pt x="186" y="112"/>
                    <a:pt x="187" y="113"/>
                  </a:cubicBezTo>
                  <a:cubicBezTo>
                    <a:pt x="188" y="113"/>
                    <a:pt x="188" y="113"/>
                    <a:pt x="188" y="113"/>
                  </a:cubicBezTo>
                  <a:cubicBezTo>
                    <a:pt x="189" y="113"/>
                    <a:pt x="190" y="113"/>
                    <a:pt x="190" y="112"/>
                  </a:cubicBezTo>
                  <a:cubicBezTo>
                    <a:pt x="191" y="110"/>
                    <a:pt x="193" y="108"/>
                    <a:pt x="193" y="106"/>
                  </a:cubicBezTo>
                  <a:cubicBezTo>
                    <a:pt x="195" y="102"/>
                    <a:pt x="196" y="97"/>
                    <a:pt x="197" y="93"/>
                  </a:cubicBezTo>
                  <a:cubicBezTo>
                    <a:pt x="197" y="92"/>
                    <a:pt x="196" y="91"/>
                    <a:pt x="195" y="91"/>
                  </a:cubicBezTo>
                  <a:cubicBezTo>
                    <a:pt x="195" y="90"/>
                    <a:pt x="195" y="90"/>
                    <a:pt x="195" y="90"/>
                  </a:cubicBezTo>
                  <a:moveTo>
                    <a:pt x="14" y="87"/>
                  </a:moveTo>
                  <a:cubicBezTo>
                    <a:pt x="13" y="87"/>
                    <a:pt x="12" y="88"/>
                    <a:pt x="12" y="89"/>
                  </a:cubicBezTo>
                  <a:cubicBezTo>
                    <a:pt x="10" y="96"/>
                    <a:pt x="8" y="102"/>
                    <a:pt x="7" y="109"/>
                  </a:cubicBezTo>
                  <a:cubicBezTo>
                    <a:pt x="7" y="110"/>
                    <a:pt x="8" y="111"/>
                    <a:pt x="9" y="111"/>
                  </a:cubicBezTo>
                  <a:cubicBezTo>
                    <a:pt x="9" y="111"/>
                    <a:pt x="9" y="111"/>
                    <a:pt x="9" y="111"/>
                  </a:cubicBezTo>
                  <a:cubicBezTo>
                    <a:pt x="10" y="111"/>
                    <a:pt x="11" y="110"/>
                    <a:pt x="11" y="109"/>
                  </a:cubicBezTo>
                  <a:cubicBezTo>
                    <a:pt x="12" y="103"/>
                    <a:pt x="14" y="97"/>
                    <a:pt x="16" y="90"/>
                  </a:cubicBezTo>
                  <a:cubicBezTo>
                    <a:pt x="16" y="89"/>
                    <a:pt x="15" y="88"/>
                    <a:pt x="14" y="88"/>
                  </a:cubicBezTo>
                  <a:cubicBezTo>
                    <a:pt x="14" y="87"/>
                    <a:pt x="14" y="87"/>
                    <a:pt x="14" y="87"/>
                  </a:cubicBezTo>
                  <a:moveTo>
                    <a:pt x="187" y="52"/>
                  </a:moveTo>
                  <a:cubicBezTo>
                    <a:pt x="187" y="52"/>
                    <a:pt x="186" y="52"/>
                    <a:pt x="186" y="53"/>
                  </a:cubicBezTo>
                  <a:cubicBezTo>
                    <a:pt x="185" y="53"/>
                    <a:pt x="185" y="54"/>
                    <a:pt x="185" y="55"/>
                  </a:cubicBezTo>
                  <a:cubicBezTo>
                    <a:pt x="186" y="56"/>
                    <a:pt x="186" y="56"/>
                    <a:pt x="186" y="56"/>
                  </a:cubicBezTo>
                  <a:cubicBezTo>
                    <a:pt x="189" y="61"/>
                    <a:pt x="191" y="67"/>
                    <a:pt x="193" y="73"/>
                  </a:cubicBezTo>
                  <a:cubicBezTo>
                    <a:pt x="193" y="74"/>
                    <a:pt x="194" y="75"/>
                    <a:pt x="195" y="75"/>
                  </a:cubicBezTo>
                  <a:cubicBezTo>
                    <a:pt x="195" y="75"/>
                    <a:pt x="195" y="75"/>
                    <a:pt x="195" y="75"/>
                  </a:cubicBezTo>
                  <a:cubicBezTo>
                    <a:pt x="196" y="74"/>
                    <a:pt x="197" y="73"/>
                    <a:pt x="197" y="72"/>
                  </a:cubicBezTo>
                  <a:cubicBezTo>
                    <a:pt x="195" y="66"/>
                    <a:pt x="193" y="60"/>
                    <a:pt x="189" y="54"/>
                  </a:cubicBezTo>
                  <a:cubicBezTo>
                    <a:pt x="189" y="53"/>
                    <a:pt x="189" y="53"/>
                    <a:pt x="189" y="53"/>
                  </a:cubicBezTo>
                  <a:cubicBezTo>
                    <a:pt x="188" y="53"/>
                    <a:pt x="188" y="52"/>
                    <a:pt x="187" y="52"/>
                  </a:cubicBezTo>
                  <a:moveTo>
                    <a:pt x="37" y="34"/>
                  </a:moveTo>
                  <a:cubicBezTo>
                    <a:pt x="36" y="34"/>
                    <a:pt x="35" y="35"/>
                    <a:pt x="35" y="35"/>
                  </a:cubicBezTo>
                  <a:cubicBezTo>
                    <a:pt x="31" y="41"/>
                    <a:pt x="28" y="47"/>
                    <a:pt x="25" y="53"/>
                  </a:cubicBezTo>
                  <a:cubicBezTo>
                    <a:pt x="22" y="58"/>
                    <a:pt x="20" y="64"/>
                    <a:pt x="18" y="70"/>
                  </a:cubicBezTo>
                  <a:cubicBezTo>
                    <a:pt x="17" y="71"/>
                    <a:pt x="18" y="72"/>
                    <a:pt x="19" y="72"/>
                  </a:cubicBezTo>
                  <a:cubicBezTo>
                    <a:pt x="20" y="72"/>
                    <a:pt x="20" y="72"/>
                    <a:pt x="20" y="72"/>
                  </a:cubicBezTo>
                  <a:cubicBezTo>
                    <a:pt x="20" y="72"/>
                    <a:pt x="21" y="72"/>
                    <a:pt x="22" y="71"/>
                  </a:cubicBezTo>
                  <a:cubicBezTo>
                    <a:pt x="24" y="65"/>
                    <a:pt x="26" y="60"/>
                    <a:pt x="28" y="55"/>
                  </a:cubicBezTo>
                  <a:cubicBezTo>
                    <a:pt x="31" y="49"/>
                    <a:pt x="34" y="43"/>
                    <a:pt x="38" y="38"/>
                  </a:cubicBezTo>
                  <a:cubicBezTo>
                    <a:pt x="39" y="37"/>
                    <a:pt x="39" y="35"/>
                    <a:pt x="38" y="35"/>
                  </a:cubicBezTo>
                  <a:cubicBezTo>
                    <a:pt x="37" y="35"/>
                    <a:pt x="37" y="34"/>
                    <a:pt x="37" y="34"/>
                  </a:cubicBezTo>
                  <a:moveTo>
                    <a:pt x="159" y="24"/>
                  </a:moveTo>
                  <a:cubicBezTo>
                    <a:pt x="159" y="24"/>
                    <a:pt x="158" y="24"/>
                    <a:pt x="158" y="25"/>
                  </a:cubicBezTo>
                  <a:cubicBezTo>
                    <a:pt x="157" y="25"/>
                    <a:pt x="157" y="27"/>
                    <a:pt x="158" y="27"/>
                  </a:cubicBezTo>
                  <a:cubicBezTo>
                    <a:pt x="163" y="31"/>
                    <a:pt x="168" y="36"/>
                    <a:pt x="173" y="40"/>
                  </a:cubicBezTo>
                  <a:cubicBezTo>
                    <a:pt x="173" y="41"/>
                    <a:pt x="174" y="41"/>
                    <a:pt x="174" y="41"/>
                  </a:cubicBezTo>
                  <a:cubicBezTo>
                    <a:pt x="175" y="41"/>
                    <a:pt x="175" y="41"/>
                    <a:pt x="176" y="40"/>
                  </a:cubicBezTo>
                  <a:cubicBezTo>
                    <a:pt x="177" y="39"/>
                    <a:pt x="177" y="38"/>
                    <a:pt x="176" y="37"/>
                  </a:cubicBezTo>
                  <a:cubicBezTo>
                    <a:pt x="171" y="33"/>
                    <a:pt x="166" y="28"/>
                    <a:pt x="160" y="24"/>
                  </a:cubicBezTo>
                  <a:cubicBezTo>
                    <a:pt x="160" y="24"/>
                    <a:pt x="160" y="24"/>
                    <a:pt x="159" y="24"/>
                  </a:cubicBezTo>
                  <a:moveTo>
                    <a:pt x="66" y="8"/>
                  </a:moveTo>
                  <a:cubicBezTo>
                    <a:pt x="65" y="8"/>
                    <a:pt x="65" y="8"/>
                    <a:pt x="65" y="8"/>
                  </a:cubicBezTo>
                  <a:cubicBezTo>
                    <a:pt x="59" y="11"/>
                    <a:pt x="53" y="15"/>
                    <a:pt x="48" y="20"/>
                  </a:cubicBezTo>
                  <a:cubicBezTo>
                    <a:pt x="47" y="20"/>
                    <a:pt x="47" y="22"/>
                    <a:pt x="48" y="23"/>
                  </a:cubicBezTo>
                  <a:cubicBezTo>
                    <a:pt x="48" y="23"/>
                    <a:pt x="49" y="23"/>
                    <a:pt x="49" y="23"/>
                  </a:cubicBezTo>
                  <a:cubicBezTo>
                    <a:pt x="50" y="23"/>
                    <a:pt x="50" y="23"/>
                    <a:pt x="51" y="23"/>
                  </a:cubicBezTo>
                  <a:cubicBezTo>
                    <a:pt x="56" y="18"/>
                    <a:pt x="61" y="14"/>
                    <a:pt x="66" y="11"/>
                  </a:cubicBezTo>
                  <a:cubicBezTo>
                    <a:pt x="67" y="11"/>
                    <a:pt x="68" y="10"/>
                    <a:pt x="67" y="9"/>
                  </a:cubicBezTo>
                  <a:cubicBezTo>
                    <a:pt x="67" y="8"/>
                    <a:pt x="66" y="8"/>
                    <a:pt x="66" y="8"/>
                  </a:cubicBezTo>
                  <a:moveTo>
                    <a:pt x="124" y="5"/>
                  </a:moveTo>
                  <a:cubicBezTo>
                    <a:pt x="123" y="5"/>
                    <a:pt x="122" y="6"/>
                    <a:pt x="122" y="7"/>
                  </a:cubicBezTo>
                  <a:cubicBezTo>
                    <a:pt x="122" y="8"/>
                    <a:pt x="122" y="9"/>
                    <a:pt x="123" y="9"/>
                  </a:cubicBezTo>
                  <a:cubicBezTo>
                    <a:pt x="129" y="11"/>
                    <a:pt x="135" y="14"/>
                    <a:pt x="141" y="17"/>
                  </a:cubicBezTo>
                  <a:cubicBezTo>
                    <a:pt x="142" y="17"/>
                    <a:pt x="142" y="17"/>
                    <a:pt x="142" y="17"/>
                  </a:cubicBezTo>
                  <a:cubicBezTo>
                    <a:pt x="143" y="17"/>
                    <a:pt x="144" y="17"/>
                    <a:pt x="144" y="16"/>
                  </a:cubicBezTo>
                  <a:cubicBezTo>
                    <a:pt x="144" y="15"/>
                    <a:pt x="144" y="14"/>
                    <a:pt x="143" y="13"/>
                  </a:cubicBezTo>
                  <a:cubicBezTo>
                    <a:pt x="137" y="10"/>
                    <a:pt x="131" y="7"/>
                    <a:pt x="124" y="5"/>
                  </a:cubicBezTo>
                  <a:cubicBezTo>
                    <a:pt x="124" y="5"/>
                    <a:pt x="124" y="5"/>
                    <a:pt x="124" y="5"/>
                  </a:cubicBezTo>
                  <a:moveTo>
                    <a:pt x="95" y="0"/>
                  </a:moveTo>
                  <a:cubicBezTo>
                    <a:pt x="91" y="0"/>
                    <a:pt x="88" y="1"/>
                    <a:pt x="84" y="1"/>
                  </a:cubicBezTo>
                  <a:cubicBezTo>
                    <a:pt x="83" y="1"/>
                    <a:pt x="82" y="2"/>
                    <a:pt x="82" y="4"/>
                  </a:cubicBezTo>
                  <a:cubicBezTo>
                    <a:pt x="83" y="5"/>
                    <a:pt x="83" y="5"/>
                    <a:pt x="84" y="5"/>
                  </a:cubicBezTo>
                  <a:cubicBezTo>
                    <a:pt x="85" y="5"/>
                    <a:pt x="85" y="5"/>
                    <a:pt x="85" y="5"/>
                  </a:cubicBezTo>
                  <a:cubicBezTo>
                    <a:pt x="88" y="5"/>
                    <a:pt x="92" y="4"/>
                    <a:pt x="96" y="4"/>
                  </a:cubicBezTo>
                  <a:cubicBezTo>
                    <a:pt x="97" y="4"/>
                    <a:pt x="98" y="4"/>
                    <a:pt x="99" y="4"/>
                  </a:cubicBezTo>
                  <a:cubicBezTo>
                    <a:pt x="101" y="5"/>
                    <a:pt x="102" y="5"/>
                    <a:pt x="104" y="5"/>
                  </a:cubicBezTo>
                  <a:cubicBezTo>
                    <a:pt x="104" y="5"/>
                    <a:pt x="104" y="5"/>
                    <a:pt x="104" y="5"/>
                  </a:cubicBezTo>
                  <a:cubicBezTo>
                    <a:pt x="105" y="5"/>
                    <a:pt x="106" y="4"/>
                    <a:pt x="106" y="3"/>
                  </a:cubicBezTo>
                  <a:cubicBezTo>
                    <a:pt x="106" y="2"/>
                    <a:pt x="106" y="1"/>
                    <a:pt x="105" y="1"/>
                  </a:cubicBezTo>
                  <a:cubicBezTo>
                    <a:pt x="103" y="1"/>
                    <a:pt x="101" y="1"/>
                    <a:pt x="99" y="0"/>
                  </a:cubicBezTo>
                  <a:cubicBezTo>
                    <a:pt x="98" y="0"/>
                    <a:pt x="97" y="0"/>
                    <a:pt x="96" y="0"/>
                  </a:cubicBezTo>
                  <a:cubicBezTo>
                    <a:pt x="95" y="0"/>
                    <a:pt x="95" y="0"/>
                    <a:pt x="95" y="0"/>
                  </a:cubicBezTo>
                </a:path>
              </a:pathLst>
            </a:custGeom>
            <a:solidFill>
              <a:schemeClr val="accent2">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411" name="Freeform 360"/>
            <p:cNvSpPr/>
            <p:nvPr/>
          </p:nvSpPr>
          <p:spPr bwMode="auto">
            <a:xfrm>
              <a:off x="2083346" y="3064452"/>
              <a:ext cx="253709" cy="288957"/>
            </a:xfrm>
            <a:custGeom>
              <a:avLst/>
              <a:gdLst>
                <a:gd name="T0" fmla="*/ 8 w 134"/>
                <a:gd name="T1" fmla="*/ 96 h 152"/>
                <a:gd name="T2" fmla="*/ 101 w 134"/>
                <a:gd name="T3" fmla="*/ 132 h 152"/>
                <a:gd name="T4" fmla="*/ 32 w 134"/>
                <a:gd name="T5" fmla="*/ 147 h 152"/>
                <a:gd name="T6" fmla="*/ 8 w 134"/>
                <a:gd name="T7" fmla="*/ 96 h 152"/>
                <a:gd name="T8" fmla="*/ 6 w 134"/>
                <a:gd name="T9" fmla="*/ 98 h 152"/>
                <a:gd name="T10" fmla="*/ 12 w 134"/>
                <a:gd name="T11" fmla="*/ 142 h 152"/>
                <a:gd name="T12" fmla="*/ 53 w 134"/>
                <a:gd name="T13" fmla="*/ 148 h 152"/>
                <a:gd name="T14" fmla="*/ 109 w 134"/>
                <a:gd name="T15" fmla="*/ 121 h 152"/>
                <a:gd name="T16" fmla="*/ 43 w 134"/>
                <a:gd name="T17" fmla="*/ 56 h 152"/>
                <a:gd name="T18" fmla="*/ 7 w 134"/>
                <a:gd name="T19" fmla="*/ 98 h 152"/>
                <a:gd name="T20" fmla="*/ 8 w 134"/>
                <a:gd name="T21" fmla="*/ 96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4" h="152">
                  <a:moveTo>
                    <a:pt x="8" y="96"/>
                  </a:moveTo>
                  <a:cubicBezTo>
                    <a:pt x="43" y="0"/>
                    <a:pt x="134" y="106"/>
                    <a:pt x="101" y="132"/>
                  </a:cubicBezTo>
                  <a:cubicBezTo>
                    <a:pt x="85" y="145"/>
                    <a:pt x="52" y="149"/>
                    <a:pt x="32" y="147"/>
                  </a:cubicBezTo>
                  <a:cubicBezTo>
                    <a:pt x="4" y="145"/>
                    <a:pt x="2" y="119"/>
                    <a:pt x="8" y="96"/>
                  </a:cubicBezTo>
                  <a:cubicBezTo>
                    <a:pt x="8" y="96"/>
                    <a:pt x="7" y="97"/>
                    <a:pt x="6" y="98"/>
                  </a:cubicBezTo>
                  <a:cubicBezTo>
                    <a:pt x="3" y="112"/>
                    <a:pt x="0" y="130"/>
                    <a:pt x="12" y="142"/>
                  </a:cubicBezTo>
                  <a:cubicBezTo>
                    <a:pt x="22" y="152"/>
                    <a:pt x="40" y="150"/>
                    <a:pt x="53" y="148"/>
                  </a:cubicBezTo>
                  <a:cubicBezTo>
                    <a:pt x="70" y="146"/>
                    <a:pt x="104" y="142"/>
                    <a:pt x="109" y="121"/>
                  </a:cubicBezTo>
                  <a:cubicBezTo>
                    <a:pt x="116" y="88"/>
                    <a:pt x="76" y="46"/>
                    <a:pt x="43" y="56"/>
                  </a:cubicBezTo>
                  <a:cubicBezTo>
                    <a:pt x="26" y="61"/>
                    <a:pt x="13" y="81"/>
                    <a:pt x="7" y="98"/>
                  </a:cubicBezTo>
                  <a:cubicBezTo>
                    <a:pt x="6" y="98"/>
                    <a:pt x="7" y="96"/>
                    <a:pt x="8" y="96"/>
                  </a:cubicBezTo>
                  <a:close/>
                </a:path>
              </a:pathLst>
            </a:custGeom>
            <a:solidFill>
              <a:schemeClr val="accent2">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412" name="Freeform 361"/>
            <p:cNvSpPr/>
            <p:nvPr/>
          </p:nvSpPr>
          <p:spPr bwMode="auto">
            <a:xfrm>
              <a:off x="2080175" y="3418504"/>
              <a:ext cx="204553" cy="214336"/>
            </a:xfrm>
            <a:custGeom>
              <a:avLst/>
              <a:gdLst>
                <a:gd name="T0" fmla="*/ 2 w 107"/>
                <a:gd name="T1" fmla="*/ 61 h 113"/>
                <a:gd name="T2" fmla="*/ 55 w 107"/>
                <a:gd name="T3" fmla="*/ 13 h 113"/>
                <a:gd name="T4" fmla="*/ 104 w 107"/>
                <a:gd name="T5" fmla="*/ 68 h 113"/>
                <a:gd name="T6" fmla="*/ 38 w 107"/>
                <a:gd name="T7" fmla="*/ 106 h 113"/>
                <a:gd name="T8" fmla="*/ 2 w 107"/>
                <a:gd name="T9" fmla="*/ 61 h 113"/>
                <a:gd name="T10" fmla="*/ 0 w 107"/>
                <a:gd name="T11" fmla="*/ 63 h 113"/>
                <a:gd name="T12" fmla="*/ 15 w 107"/>
                <a:gd name="T13" fmla="*/ 105 h 113"/>
                <a:gd name="T14" fmla="*/ 60 w 107"/>
                <a:gd name="T15" fmla="*/ 102 h 113"/>
                <a:gd name="T16" fmla="*/ 106 w 107"/>
                <a:gd name="T17" fmla="*/ 60 h 113"/>
                <a:gd name="T18" fmla="*/ 27 w 107"/>
                <a:gd name="T19" fmla="*/ 15 h 113"/>
                <a:gd name="T20" fmla="*/ 0 w 107"/>
                <a:gd name="T21" fmla="*/ 63 h 113"/>
                <a:gd name="T22" fmla="*/ 2 w 107"/>
                <a:gd name="T23" fmla="*/ 61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7" h="113">
                  <a:moveTo>
                    <a:pt x="2" y="61"/>
                  </a:moveTo>
                  <a:cubicBezTo>
                    <a:pt x="5" y="33"/>
                    <a:pt x="25" y="7"/>
                    <a:pt x="55" y="13"/>
                  </a:cubicBezTo>
                  <a:cubicBezTo>
                    <a:pt x="78" y="18"/>
                    <a:pt x="106" y="43"/>
                    <a:pt x="104" y="68"/>
                  </a:cubicBezTo>
                  <a:cubicBezTo>
                    <a:pt x="103" y="89"/>
                    <a:pt x="54" y="104"/>
                    <a:pt x="38" y="106"/>
                  </a:cubicBezTo>
                  <a:cubicBezTo>
                    <a:pt x="9" y="111"/>
                    <a:pt x="0" y="86"/>
                    <a:pt x="2" y="61"/>
                  </a:cubicBezTo>
                  <a:cubicBezTo>
                    <a:pt x="2" y="62"/>
                    <a:pt x="0" y="63"/>
                    <a:pt x="0" y="63"/>
                  </a:cubicBezTo>
                  <a:cubicBezTo>
                    <a:pt x="0" y="79"/>
                    <a:pt x="0" y="96"/>
                    <a:pt x="15" y="105"/>
                  </a:cubicBezTo>
                  <a:cubicBezTo>
                    <a:pt x="28" y="113"/>
                    <a:pt x="47" y="107"/>
                    <a:pt x="60" y="102"/>
                  </a:cubicBezTo>
                  <a:cubicBezTo>
                    <a:pt x="78" y="95"/>
                    <a:pt x="107" y="83"/>
                    <a:pt x="106" y="60"/>
                  </a:cubicBezTo>
                  <a:cubicBezTo>
                    <a:pt x="104" y="27"/>
                    <a:pt x="55" y="0"/>
                    <a:pt x="27" y="15"/>
                  </a:cubicBezTo>
                  <a:cubicBezTo>
                    <a:pt x="11" y="24"/>
                    <a:pt x="3" y="47"/>
                    <a:pt x="0" y="63"/>
                  </a:cubicBezTo>
                  <a:cubicBezTo>
                    <a:pt x="0" y="63"/>
                    <a:pt x="1" y="62"/>
                    <a:pt x="2" y="61"/>
                  </a:cubicBezTo>
                  <a:close/>
                </a:path>
              </a:pathLst>
            </a:custGeom>
            <a:solidFill>
              <a:schemeClr val="accent2">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grpSp>
      <p:grpSp>
        <p:nvGrpSpPr>
          <p:cNvPr id="7181" name="组合 4"/>
          <p:cNvGrpSpPr/>
          <p:nvPr/>
        </p:nvGrpSpPr>
        <p:grpSpPr>
          <a:xfrm>
            <a:off x="4787654" y="3617383"/>
            <a:ext cx="626533" cy="770467"/>
            <a:chOff x="2212827" y="4096403"/>
            <a:chExt cx="624841" cy="769407"/>
          </a:xfrm>
        </p:grpSpPr>
        <p:sp>
          <p:nvSpPr>
            <p:cNvPr id="438" name="Freeform 387"/>
            <p:cNvSpPr/>
            <p:nvPr/>
          </p:nvSpPr>
          <p:spPr bwMode="auto">
            <a:xfrm>
              <a:off x="2287364" y="4118613"/>
              <a:ext cx="550304" cy="747197"/>
            </a:xfrm>
            <a:custGeom>
              <a:avLst/>
              <a:gdLst>
                <a:gd name="T0" fmla="*/ 209 w 290"/>
                <a:gd name="T1" fmla="*/ 123 h 392"/>
                <a:gd name="T2" fmla="*/ 265 w 290"/>
                <a:gd name="T3" fmla="*/ 132 h 392"/>
                <a:gd name="T4" fmla="*/ 273 w 290"/>
                <a:gd name="T5" fmla="*/ 68 h 392"/>
                <a:gd name="T6" fmla="*/ 213 w 290"/>
                <a:gd name="T7" fmla="*/ 25 h 392"/>
                <a:gd name="T8" fmla="*/ 28 w 290"/>
                <a:gd name="T9" fmla="*/ 111 h 392"/>
                <a:gd name="T10" fmla="*/ 4 w 290"/>
                <a:gd name="T11" fmla="*/ 174 h 392"/>
                <a:gd name="T12" fmla="*/ 7 w 290"/>
                <a:gd name="T13" fmla="*/ 267 h 392"/>
                <a:gd name="T14" fmla="*/ 173 w 290"/>
                <a:gd name="T15" fmla="*/ 379 h 392"/>
                <a:gd name="T16" fmla="*/ 240 w 290"/>
                <a:gd name="T17" fmla="*/ 352 h 392"/>
                <a:gd name="T18" fmla="*/ 270 w 290"/>
                <a:gd name="T19" fmla="*/ 309 h 392"/>
                <a:gd name="T20" fmla="*/ 216 w 290"/>
                <a:gd name="T21" fmla="*/ 293 h 392"/>
                <a:gd name="T22" fmla="*/ 127 w 290"/>
                <a:gd name="T23" fmla="*/ 307 h 392"/>
                <a:gd name="T24" fmla="*/ 71 w 290"/>
                <a:gd name="T25" fmla="*/ 226 h 392"/>
                <a:gd name="T26" fmla="*/ 90 w 290"/>
                <a:gd name="T27" fmla="*/ 149 h 392"/>
                <a:gd name="T28" fmla="*/ 138 w 290"/>
                <a:gd name="T29" fmla="*/ 108 h 392"/>
                <a:gd name="T30" fmla="*/ 209 w 290"/>
                <a:gd name="T31" fmla="*/ 123 h 3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90" h="392">
                  <a:moveTo>
                    <a:pt x="209" y="123"/>
                  </a:moveTo>
                  <a:cubicBezTo>
                    <a:pt x="225" y="130"/>
                    <a:pt x="248" y="141"/>
                    <a:pt x="265" y="132"/>
                  </a:cubicBezTo>
                  <a:cubicBezTo>
                    <a:pt x="290" y="120"/>
                    <a:pt x="285" y="86"/>
                    <a:pt x="273" y="68"/>
                  </a:cubicBezTo>
                  <a:cubicBezTo>
                    <a:pt x="259" y="47"/>
                    <a:pt x="237" y="33"/>
                    <a:pt x="213" y="25"/>
                  </a:cubicBezTo>
                  <a:cubicBezTo>
                    <a:pt x="141" y="0"/>
                    <a:pt x="62" y="47"/>
                    <a:pt x="28" y="111"/>
                  </a:cubicBezTo>
                  <a:cubicBezTo>
                    <a:pt x="17" y="129"/>
                    <a:pt x="8" y="153"/>
                    <a:pt x="4" y="174"/>
                  </a:cubicBezTo>
                  <a:cubicBezTo>
                    <a:pt x="0" y="203"/>
                    <a:pt x="0" y="240"/>
                    <a:pt x="7" y="267"/>
                  </a:cubicBezTo>
                  <a:cubicBezTo>
                    <a:pt x="28" y="343"/>
                    <a:pt x="93" y="392"/>
                    <a:pt x="173" y="379"/>
                  </a:cubicBezTo>
                  <a:cubicBezTo>
                    <a:pt x="197" y="375"/>
                    <a:pt x="221" y="366"/>
                    <a:pt x="240" y="352"/>
                  </a:cubicBezTo>
                  <a:cubicBezTo>
                    <a:pt x="254" y="342"/>
                    <a:pt x="272" y="328"/>
                    <a:pt x="270" y="309"/>
                  </a:cubicBezTo>
                  <a:cubicBezTo>
                    <a:pt x="267" y="282"/>
                    <a:pt x="232" y="287"/>
                    <a:pt x="216" y="293"/>
                  </a:cubicBezTo>
                  <a:cubicBezTo>
                    <a:pt x="188" y="303"/>
                    <a:pt x="157" y="313"/>
                    <a:pt x="127" y="307"/>
                  </a:cubicBezTo>
                  <a:cubicBezTo>
                    <a:pt x="93" y="299"/>
                    <a:pt x="73" y="259"/>
                    <a:pt x="71" y="226"/>
                  </a:cubicBezTo>
                  <a:cubicBezTo>
                    <a:pt x="70" y="201"/>
                    <a:pt x="78" y="171"/>
                    <a:pt x="90" y="149"/>
                  </a:cubicBezTo>
                  <a:cubicBezTo>
                    <a:pt x="100" y="131"/>
                    <a:pt x="117" y="114"/>
                    <a:pt x="138" y="108"/>
                  </a:cubicBezTo>
                  <a:cubicBezTo>
                    <a:pt x="164" y="100"/>
                    <a:pt x="186" y="111"/>
                    <a:pt x="209" y="123"/>
                  </a:cubicBezTo>
                </a:path>
              </a:pathLst>
            </a:custGeom>
            <a:solidFill>
              <a:schemeClr val="accent3">
                <a:lumMod val="60000"/>
                <a:lumOff val="40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440" name="Freeform 389"/>
            <p:cNvSpPr>
              <a:spLocks noEditPoints="1"/>
            </p:cNvSpPr>
            <p:nvPr/>
          </p:nvSpPr>
          <p:spPr bwMode="auto">
            <a:xfrm>
              <a:off x="2374588" y="4667509"/>
              <a:ext cx="428191" cy="160227"/>
            </a:xfrm>
            <a:custGeom>
              <a:avLst/>
              <a:gdLst>
                <a:gd name="T0" fmla="*/ 115 w 225"/>
                <a:gd name="T1" fmla="*/ 50 h 84"/>
                <a:gd name="T2" fmla="*/ 113 w 225"/>
                <a:gd name="T3" fmla="*/ 49 h 84"/>
                <a:gd name="T4" fmla="*/ 114 w 225"/>
                <a:gd name="T5" fmla="*/ 46 h 84"/>
                <a:gd name="T6" fmla="*/ 134 w 225"/>
                <a:gd name="T7" fmla="*/ 44 h 84"/>
                <a:gd name="T8" fmla="*/ 134 w 225"/>
                <a:gd name="T9" fmla="*/ 44 h 84"/>
                <a:gd name="T10" fmla="*/ 136 w 225"/>
                <a:gd name="T11" fmla="*/ 46 h 84"/>
                <a:gd name="T12" fmla="*/ 135 w 225"/>
                <a:gd name="T13" fmla="*/ 48 h 84"/>
                <a:gd name="T14" fmla="*/ 115 w 225"/>
                <a:gd name="T15" fmla="*/ 50 h 84"/>
                <a:gd name="T16" fmla="*/ 115 w 225"/>
                <a:gd name="T17" fmla="*/ 50 h 84"/>
                <a:gd name="T18" fmla="*/ 95 w 225"/>
                <a:gd name="T19" fmla="*/ 50 h 84"/>
                <a:gd name="T20" fmla="*/ 94 w 225"/>
                <a:gd name="T21" fmla="*/ 50 h 84"/>
                <a:gd name="T22" fmla="*/ 74 w 225"/>
                <a:gd name="T23" fmla="*/ 47 h 84"/>
                <a:gd name="T24" fmla="*/ 73 w 225"/>
                <a:gd name="T25" fmla="*/ 45 h 84"/>
                <a:gd name="T26" fmla="*/ 75 w 225"/>
                <a:gd name="T27" fmla="*/ 43 h 84"/>
                <a:gd name="T28" fmla="*/ 75 w 225"/>
                <a:gd name="T29" fmla="*/ 43 h 84"/>
                <a:gd name="T30" fmla="*/ 95 w 225"/>
                <a:gd name="T31" fmla="*/ 46 h 84"/>
                <a:gd name="T32" fmla="*/ 97 w 225"/>
                <a:gd name="T33" fmla="*/ 48 h 84"/>
                <a:gd name="T34" fmla="*/ 95 w 225"/>
                <a:gd name="T35" fmla="*/ 50 h 84"/>
                <a:gd name="T36" fmla="*/ 154 w 225"/>
                <a:gd name="T37" fmla="*/ 43 h 84"/>
                <a:gd name="T38" fmla="*/ 152 w 225"/>
                <a:gd name="T39" fmla="*/ 42 h 84"/>
                <a:gd name="T40" fmla="*/ 153 w 225"/>
                <a:gd name="T41" fmla="*/ 39 h 84"/>
                <a:gd name="T42" fmla="*/ 172 w 225"/>
                <a:gd name="T43" fmla="*/ 33 h 84"/>
                <a:gd name="T44" fmla="*/ 173 w 225"/>
                <a:gd name="T45" fmla="*/ 33 h 84"/>
                <a:gd name="T46" fmla="*/ 175 w 225"/>
                <a:gd name="T47" fmla="*/ 34 h 84"/>
                <a:gd name="T48" fmla="*/ 174 w 225"/>
                <a:gd name="T49" fmla="*/ 37 h 84"/>
                <a:gd name="T50" fmla="*/ 154 w 225"/>
                <a:gd name="T51" fmla="*/ 43 h 84"/>
                <a:gd name="T52" fmla="*/ 154 w 225"/>
                <a:gd name="T53" fmla="*/ 43 h 84"/>
                <a:gd name="T54" fmla="*/ 195 w 225"/>
                <a:gd name="T55" fmla="*/ 0 h 84"/>
                <a:gd name="T56" fmla="*/ 170 w 225"/>
                <a:gd name="T57" fmla="*/ 5 h 84"/>
                <a:gd name="T58" fmla="*/ 170 w 225"/>
                <a:gd name="T59" fmla="*/ 5 h 84"/>
                <a:gd name="T60" fmla="*/ 167 w 225"/>
                <a:gd name="T61" fmla="*/ 6 h 84"/>
                <a:gd name="T62" fmla="*/ 167 w 225"/>
                <a:gd name="T63" fmla="*/ 6 h 84"/>
                <a:gd name="T64" fmla="*/ 166 w 225"/>
                <a:gd name="T65" fmla="*/ 6 h 84"/>
                <a:gd name="T66" fmla="*/ 110 w 225"/>
                <a:gd name="T67" fmla="*/ 20 h 84"/>
                <a:gd name="T68" fmla="*/ 54 w 225"/>
                <a:gd name="T69" fmla="*/ 36 h 84"/>
                <a:gd name="T70" fmla="*/ 57 w 225"/>
                <a:gd name="T71" fmla="*/ 37 h 84"/>
                <a:gd name="T72" fmla="*/ 58 w 225"/>
                <a:gd name="T73" fmla="*/ 40 h 84"/>
                <a:gd name="T74" fmla="*/ 56 w 225"/>
                <a:gd name="T75" fmla="*/ 41 h 84"/>
                <a:gd name="T76" fmla="*/ 55 w 225"/>
                <a:gd name="T77" fmla="*/ 41 h 84"/>
                <a:gd name="T78" fmla="*/ 48 w 225"/>
                <a:gd name="T79" fmla="*/ 38 h 84"/>
                <a:gd name="T80" fmla="*/ 0 w 225"/>
                <a:gd name="T81" fmla="*/ 46 h 84"/>
                <a:gd name="T82" fmla="*/ 47 w 225"/>
                <a:gd name="T83" fmla="*/ 76 h 84"/>
                <a:gd name="T84" fmla="*/ 97 w 225"/>
                <a:gd name="T85" fmla="*/ 84 h 84"/>
                <a:gd name="T86" fmla="*/ 193 w 225"/>
                <a:gd name="T87" fmla="*/ 52 h 84"/>
                <a:gd name="T88" fmla="*/ 215 w 225"/>
                <a:gd name="T89" fmla="*/ 5 h 84"/>
                <a:gd name="T90" fmla="*/ 195 w 225"/>
                <a:gd name="T91" fmla="*/ 0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25" h="84">
                  <a:moveTo>
                    <a:pt x="115" y="50"/>
                  </a:moveTo>
                  <a:cubicBezTo>
                    <a:pt x="113" y="50"/>
                    <a:pt x="113" y="50"/>
                    <a:pt x="113" y="49"/>
                  </a:cubicBezTo>
                  <a:cubicBezTo>
                    <a:pt x="112" y="47"/>
                    <a:pt x="113" y="46"/>
                    <a:pt x="114" y="46"/>
                  </a:cubicBezTo>
                  <a:cubicBezTo>
                    <a:pt x="121" y="46"/>
                    <a:pt x="127" y="45"/>
                    <a:pt x="134" y="44"/>
                  </a:cubicBezTo>
                  <a:cubicBezTo>
                    <a:pt x="134" y="44"/>
                    <a:pt x="134" y="44"/>
                    <a:pt x="134" y="44"/>
                  </a:cubicBezTo>
                  <a:cubicBezTo>
                    <a:pt x="135" y="44"/>
                    <a:pt x="136" y="45"/>
                    <a:pt x="136" y="46"/>
                  </a:cubicBezTo>
                  <a:cubicBezTo>
                    <a:pt x="137" y="47"/>
                    <a:pt x="136" y="48"/>
                    <a:pt x="135" y="48"/>
                  </a:cubicBezTo>
                  <a:cubicBezTo>
                    <a:pt x="128" y="49"/>
                    <a:pt x="121" y="50"/>
                    <a:pt x="115" y="50"/>
                  </a:cubicBezTo>
                  <a:cubicBezTo>
                    <a:pt x="115" y="50"/>
                    <a:pt x="115" y="50"/>
                    <a:pt x="115" y="50"/>
                  </a:cubicBezTo>
                  <a:moveTo>
                    <a:pt x="95" y="50"/>
                  </a:moveTo>
                  <a:cubicBezTo>
                    <a:pt x="94" y="50"/>
                    <a:pt x="94" y="50"/>
                    <a:pt x="94" y="50"/>
                  </a:cubicBezTo>
                  <a:cubicBezTo>
                    <a:pt x="87" y="50"/>
                    <a:pt x="81" y="49"/>
                    <a:pt x="74" y="47"/>
                  </a:cubicBezTo>
                  <a:cubicBezTo>
                    <a:pt x="73" y="47"/>
                    <a:pt x="73" y="46"/>
                    <a:pt x="73" y="45"/>
                  </a:cubicBezTo>
                  <a:cubicBezTo>
                    <a:pt x="73" y="44"/>
                    <a:pt x="74" y="43"/>
                    <a:pt x="75" y="43"/>
                  </a:cubicBezTo>
                  <a:cubicBezTo>
                    <a:pt x="75" y="43"/>
                    <a:pt x="75" y="43"/>
                    <a:pt x="75" y="43"/>
                  </a:cubicBezTo>
                  <a:cubicBezTo>
                    <a:pt x="81" y="45"/>
                    <a:pt x="88" y="46"/>
                    <a:pt x="95" y="46"/>
                  </a:cubicBezTo>
                  <a:cubicBezTo>
                    <a:pt x="96" y="46"/>
                    <a:pt x="97" y="47"/>
                    <a:pt x="97" y="48"/>
                  </a:cubicBezTo>
                  <a:cubicBezTo>
                    <a:pt x="96" y="50"/>
                    <a:pt x="96" y="50"/>
                    <a:pt x="95" y="50"/>
                  </a:cubicBezTo>
                  <a:moveTo>
                    <a:pt x="154" y="43"/>
                  </a:moveTo>
                  <a:cubicBezTo>
                    <a:pt x="153" y="43"/>
                    <a:pt x="152" y="43"/>
                    <a:pt x="152" y="42"/>
                  </a:cubicBezTo>
                  <a:cubicBezTo>
                    <a:pt x="152" y="41"/>
                    <a:pt x="152" y="40"/>
                    <a:pt x="153" y="39"/>
                  </a:cubicBezTo>
                  <a:cubicBezTo>
                    <a:pt x="159" y="38"/>
                    <a:pt x="166" y="36"/>
                    <a:pt x="172" y="33"/>
                  </a:cubicBezTo>
                  <a:cubicBezTo>
                    <a:pt x="172" y="33"/>
                    <a:pt x="173" y="33"/>
                    <a:pt x="173" y="33"/>
                  </a:cubicBezTo>
                  <a:cubicBezTo>
                    <a:pt x="174" y="33"/>
                    <a:pt x="174" y="33"/>
                    <a:pt x="175" y="34"/>
                  </a:cubicBezTo>
                  <a:cubicBezTo>
                    <a:pt x="175" y="35"/>
                    <a:pt x="175" y="36"/>
                    <a:pt x="174" y="37"/>
                  </a:cubicBezTo>
                  <a:cubicBezTo>
                    <a:pt x="167" y="39"/>
                    <a:pt x="161" y="41"/>
                    <a:pt x="154" y="43"/>
                  </a:cubicBezTo>
                  <a:cubicBezTo>
                    <a:pt x="154" y="43"/>
                    <a:pt x="154" y="43"/>
                    <a:pt x="154" y="43"/>
                  </a:cubicBezTo>
                  <a:moveTo>
                    <a:pt x="195" y="0"/>
                  </a:moveTo>
                  <a:cubicBezTo>
                    <a:pt x="186" y="0"/>
                    <a:pt x="176" y="2"/>
                    <a:pt x="170" y="5"/>
                  </a:cubicBezTo>
                  <a:cubicBezTo>
                    <a:pt x="170" y="5"/>
                    <a:pt x="170" y="5"/>
                    <a:pt x="170" y="5"/>
                  </a:cubicBezTo>
                  <a:cubicBezTo>
                    <a:pt x="169" y="5"/>
                    <a:pt x="168" y="6"/>
                    <a:pt x="167" y="6"/>
                  </a:cubicBezTo>
                  <a:cubicBezTo>
                    <a:pt x="167" y="6"/>
                    <a:pt x="167" y="6"/>
                    <a:pt x="167" y="6"/>
                  </a:cubicBezTo>
                  <a:cubicBezTo>
                    <a:pt x="167" y="6"/>
                    <a:pt x="166" y="6"/>
                    <a:pt x="166" y="6"/>
                  </a:cubicBezTo>
                  <a:cubicBezTo>
                    <a:pt x="149" y="13"/>
                    <a:pt x="129" y="19"/>
                    <a:pt x="110" y="20"/>
                  </a:cubicBezTo>
                  <a:cubicBezTo>
                    <a:pt x="92" y="27"/>
                    <a:pt x="73" y="32"/>
                    <a:pt x="54" y="36"/>
                  </a:cubicBezTo>
                  <a:cubicBezTo>
                    <a:pt x="55" y="37"/>
                    <a:pt x="56" y="37"/>
                    <a:pt x="57" y="37"/>
                  </a:cubicBezTo>
                  <a:cubicBezTo>
                    <a:pt x="58" y="38"/>
                    <a:pt x="58" y="39"/>
                    <a:pt x="58" y="40"/>
                  </a:cubicBezTo>
                  <a:cubicBezTo>
                    <a:pt x="57" y="41"/>
                    <a:pt x="57" y="41"/>
                    <a:pt x="56" y="41"/>
                  </a:cubicBezTo>
                  <a:cubicBezTo>
                    <a:pt x="55" y="41"/>
                    <a:pt x="55" y="41"/>
                    <a:pt x="55" y="41"/>
                  </a:cubicBezTo>
                  <a:cubicBezTo>
                    <a:pt x="53" y="40"/>
                    <a:pt x="50" y="39"/>
                    <a:pt x="48" y="38"/>
                  </a:cubicBezTo>
                  <a:cubicBezTo>
                    <a:pt x="32" y="41"/>
                    <a:pt x="16" y="44"/>
                    <a:pt x="0" y="46"/>
                  </a:cubicBezTo>
                  <a:cubicBezTo>
                    <a:pt x="13" y="59"/>
                    <a:pt x="29" y="70"/>
                    <a:pt x="47" y="76"/>
                  </a:cubicBezTo>
                  <a:cubicBezTo>
                    <a:pt x="63" y="81"/>
                    <a:pt x="80" y="84"/>
                    <a:pt x="97" y="84"/>
                  </a:cubicBezTo>
                  <a:cubicBezTo>
                    <a:pt x="131" y="84"/>
                    <a:pt x="166" y="73"/>
                    <a:pt x="193" y="52"/>
                  </a:cubicBezTo>
                  <a:cubicBezTo>
                    <a:pt x="205" y="43"/>
                    <a:pt x="225" y="20"/>
                    <a:pt x="215" y="5"/>
                  </a:cubicBezTo>
                  <a:cubicBezTo>
                    <a:pt x="210" y="2"/>
                    <a:pt x="202" y="0"/>
                    <a:pt x="195" y="0"/>
                  </a:cubicBezTo>
                </a:path>
              </a:pathLst>
            </a:custGeom>
            <a:solidFill>
              <a:schemeClr val="accent3">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443" name="Freeform 392"/>
            <p:cNvSpPr/>
            <p:nvPr/>
          </p:nvSpPr>
          <p:spPr bwMode="auto">
            <a:xfrm>
              <a:off x="2212827" y="4096403"/>
              <a:ext cx="623256" cy="748783"/>
            </a:xfrm>
            <a:custGeom>
              <a:avLst/>
              <a:gdLst>
                <a:gd name="T0" fmla="*/ 241 w 328"/>
                <a:gd name="T1" fmla="*/ 128 h 393"/>
                <a:gd name="T2" fmla="*/ 313 w 328"/>
                <a:gd name="T3" fmla="*/ 119 h 393"/>
                <a:gd name="T4" fmla="*/ 247 w 328"/>
                <a:gd name="T5" fmla="*/ 28 h 393"/>
                <a:gd name="T6" fmla="*/ 54 w 328"/>
                <a:gd name="T7" fmla="*/ 127 h 393"/>
                <a:gd name="T8" fmla="*/ 113 w 328"/>
                <a:gd name="T9" fmla="*/ 370 h 393"/>
                <a:gd name="T10" fmla="*/ 244 w 328"/>
                <a:gd name="T11" fmla="*/ 373 h 393"/>
                <a:gd name="T12" fmla="*/ 303 w 328"/>
                <a:gd name="T13" fmla="*/ 313 h 393"/>
                <a:gd name="T14" fmla="*/ 249 w 328"/>
                <a:gd name="T15" fmla="*/ 296 h 393"/>
                <a:gd name="T16" fmla="*/ 133 w 328"/>
                <a:gd name="T17" fmla="*/ 295 h 393"/>
                <a:gd name="T18" fmla="*/ 108 w 328"/>
                <a:gd name="T19" fmla="*/ 193 h 393"/>
                <a:gd name="T20" fmla="*/ 177 w 328"/>
                <a:gd name="T21" fmla="*/ 112 h 393"/>
                <a:gd name="T22" fmla="*/ 241 w 328"/>
                <a:gd name="T23" fmla="*/ 128 h 393"/>
                <a:gd name="T24" fmla="*/ 242 w 328"/>
                <a:gd name="T25" fmla="*/ 126 h 393"/>
                <a:gd name="T26" fmla="*/ 165 w 328"/>
                <a:gd name="T27" fmla="*/ 113 h 393"/>
                <a:gd name="T28" fmla="*/ 126 w 328"/>
                <a:gd name="T29" fmla="*/ 148 h 393"/>
                <a:gd name="T30" fmla="*/ 105 w 328"/>
                <a:gd name="T31" fmla="*/ 246 h 393"/>
                <a:gd name="T32" fmla="*/ 136 w 328"/>
                <a:gd name="T33" fmla="*/ 301 h 393"/>
                <a:gd name="T34" fmla="*/ 214 w 328"/>
                <a:gd name="T35" fmla="*/ 309 h 393"/>
                <a:gd name="T36" fmla="*/ 274 w 328"/>
                <a:gd name="T37" fmla="*/ 294 h 393"/>
                <a:gd name="T38" fmla="*/ 295 w 328"/>
                <a:gd name="T39" fmla="*/ 300 h 393"/>
                <a:gd name="T40" fmla="*/ 278 w 328"/>
                <a:gd name="T41" fmla="*/ 352 h 393"/>
                <a:gd name="T42" fmla="*/ 132 w 328"/>
                <a:gd name="T43" fmla="*/ 376 h 393"/>
                <a:gd name="T44" fmla="*/ 46 w 328"/>
                <a:gd name="T45" fmla="*/ 286 h 393"/>
                <a:gd name="T46" fmla="*/ 217 w 328"/>
                <a:gd name="T47" fmla="*/ 24 h 393"/>
                <a:gd name="T48" fmla="*/ 307 w 328"/>
                <a:gd name="T49" fmla="*/ 77 h 393"/>
                <a:gd name="T50" fmla="*/ 293 w 328"/>
                <a:gd name="T51" fmla="*/ 137 h 393"/>
                <a:gd name="T52" fmla="*/ 242 w 328"/>
                <a:gd name="T53" fmla="*/ 126 h 393"/>
                <a:gd name="T54" fmla="*/ 241 w 328"/>
                <a:gd name="T55" fmla="*/ 12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28" h="393">
                  <a:moveTo>
                    <a:pt x="241" y="128"/>
                  </a:moveTo>
                  <a:cubicBezTo>
                    <a:pt x="263" y="139"/>
                    <a:pt x="303" y="151"/>
                    <a:pt x="313" y="119"/>
                  </a:cubicBezTo>
                  <a:cubicBezTo>
                    <a:pt x="328" y="75"/>
                    <a:pt x="283" y="42"/>
                    <a:pt x="247" y="28"/>
                  </a:cubicBezTo>
                  <a:cubicBezTo>
                    <a:pt x="169" y="0"/>
                    <a:pt x="86" y="58"/>
                    <a:pt x="54" y="127"/>
                  </a:cubicBezTo>
                  <a:cubicBezTo>
                    <a:pt x="16" y="210"/>
                    <a:pt x="28" y="321"/>
                    <a:pt x="113" y="370"/>
                  </a:cubicBezTo>
                  <a:cubicBezTo>
                    <a:pt x="152" y="392"/>
                    <a:pt x="203" y="391"/>
                    <a:pt x="244" y="373"/>
                  </a:cubicBezTo>
                  <a:cubicBezTo>
                    <a:pt x="267" y="362"/>
                    <a:pt x="303" y="343"/>
                    <a:pt x="303" y="313"/>
                  </a:cubicBezTo>
                  <a:cubicBezTo>
                    <a:pt x="303" y="286"/>
                    <a:pt x="265" y="291"/>
                    <a:pt x="249" y="296"/>
                  </a:cubicBezTo>
                  <a:cubicBezTo>
                    <a:pt x="212" y="309"/>
                    <a:pt x="167" y="324"/>
                    <a:pt x="133" y="295"/>
                  </a:cubicBezTo>
                  <a:cubicBezTo>
                    <a:pt x="104" y="270"/>
                    <a:pt x="100" y="227"/>
                    <a:pt x="108" y="193"/>
                  </a:cubicBezTo>
                  <a:cubicBezTo>
                    <a:pt x="116" y="155"/>
                    <a:pt x="139" y="120"/>
                    <a:pt x="177" y="112"/>
                  </a:cubicBezTo>
                  <a:cubicBezTo>
                    <a:pt x="199" y="106"/>
                    <a:pt x="222" y="118"/>
                    <a:pt x="241" y="128"/>
                  </a:cubicBezTo>
                  <a:cubicBezTo>
                    <a:pt x="242" y="126"/>
                    <a:pt x="242" y="126"/>
                    <a:pt x="242" y="126"/>
                  </a:cubicBezTo>
                  <a:cubicBezTo>
                    <a:pt x="217" y="113"/>
                    <a:pt x="193" y="103"/>
                    <a:pt x="165" y="113"/>
                  </a:cubicBezTo>
                  <a:cubicBezTo>
                    <a:pt x="148" y="119"/>
                    <a:pt x="136" y="134"/>
                    <a:pt x="126" y="148"/>
                  </a:cubicBezTo>
                  <a:cubicBezTo>
                    <a:pt x="107" y="176"/>
                    <a:pt x="99" y="214"/>
                    <a:pt x="105" y="246"/>
                  </a:cubicBezTo>
                  <a:cubicBezTo>
                    <a:pt x="109" y="267"/>
                    <a:pt x="120" y="287"/>
                    <a:pt x="136" y="301"/>
                  </a:cubicBezTo>
                  <a:cubicBezTo>
                    <a:pt x="157" y="319"/>
                    <a:pt x="189" y="315"/>
                    <a:pt x="214" y="309"/>
                  </a:cubicBezTo>
                  <a:cubicBezTo>
                    <a:pt x="235" y="304"/>
                    <a:pt x="253" y="294"/>
                    <a:pt x="274" y="294"/>
                  </a:cubicBezTo>
                  <a:cubicBezTo>
                    <a:pt x="282" y="293"/>
                    <a:pt x="289" y="296"/>
                    <a:pt x="295" y="300"/>
                  </a:cubicBezTo>
                  <a:cubicBezTo>
                    <a:pt x="314" y="315"/>
                    <a:pt x="291" y="341"/>
                    <a:pt x="278" y="352"/>
                  </a:cubicBezTo>
                  <a:cubicBezTo>
                    <a:pt x="237" y="384"/>
                    <a:pt x="181" y="393"/>
                    <a:pt x="132" y="376"/>
                  </a:cubicBezTo>
                  <a:cubicBezTo>
                    <a:pt x="91" y="361"/>
                    <a:pt x="61" y="326"/>
                    <a:pt x="46" y="286"/>
                  </a:cubicBezTo>
                  <a:cubicBezTo>
                    <a:pt x="0" y="172"/>
                    <a:pt x="86" y="14"/>
                    <a:pt x="217" y="24"/>
                  </a:cubicBezTo>
                  <a:cubicBezTo>
                    <a:pt x="252" y="27"/>
                    <a:pt x="289" y="47"/>
                    <a:pt x="307" y="77"/>
                  </a:cubicBezTo>
                  <a:cubicBezTo>
                    <a:pt x="320" y="97"/>
                    <a:pt x="318" y="128"/>
                    <a:pt x="293" y="137"/>
                  </a:cubicBezTo>
                  <a:cubicBezTo>
                    <a:pt x="277" y="143"/>
                    <a:pt x="256" y="133"/>
                    <a:pt x="242" y="126"/>
                  </a:cubicBezTo>
                  <a:cubicBezTo>
                    <a:pt x="241" y="128"/>
                    <a:pt x="241" y="128"/>
                    <a:pt x="241" y="128"/>
                  </a:cubicBezTo>
                </a:path>
              </a:pathLst>
            </a:custGeom>
            <a:solidFill>
              <a:schemeClr val="accent3">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444" name="Freeform 393"/>
            <p:cNvSpPr>
              <a:spLocks noEditPoints="1"/>
            </p:cNvSpPr>
            <p:nvPr/>
          </p:nvSpPr>
          <p:spPr bwMode="auto">
            <a:xfrm>
              <a:off x="2344456" y="4228075"/>
              <a:ext cx="418675" cy="512408"/>
            </a:xfrm>
            <a:custGeom>
              <a:avLst/>
              <a:gdLst>
                <a:gd name="T0" fmla="*/ 53 w 221"/>
                <a:gd name="T1" fmla="*/ 260 h 269"/>
                <a:gd name="T2" fmla="*/ 64 w 221"/>
                <a:gd name="T3" fmla="*/ 269 h 269"/>
                <a:gd name="T4" fmla="*/ 55 w 221"/>
                <a:gd name="T5" fmla="*/ 259 h 269"/>
                <a:gd name="T6" fmla="*/ 26 w 221"/>
                <a:gd name="T7" fmla="*/ 231 h 269"/>
                <a:gd name="T8" fmla="*/ 24 w 221"/>
                <a:gd name="T9" fmla="*/ 234 h 269"/>
                <a:gd name="T10" fmla="*/ 39 w 221"/>
                <a:gd name="T11" fmla="*/ 250 h 269"/>
                <a:gd name="T12" fmla="*/ 40 w 221"/>
                <a:gd name="T13" fmla="*/ 247 h 269"/>
                <a:gd name="T14" fmla="*/ 26 w 221"/>
                <a:gd name="T15" fmla="*/ 231 h 269"/>
                <a:gd name="T16" fmla="*/ 7 w 221"/>
                <a:gd name="T17" fmla="*/ 196 h 269"/>
                <a:gd name="T18" fmla="*/ 14 w 221"/>
                <a:gd name="T19" fmla="*/ 217 h 269"/>
                <a:gd name="T20" fmla="*/ 16 w 221"/>
                <a:gd name="T21" fmla="*/ 218 h 269"/>
                <a:gd name="T22" fmla="*/ 10 w 221"/>
                <a:gd name="T23" fmla="*/ 197 h 269"/>
                <a:gd name="T24" fmla="*/ 2 w 221"/>
                <a:gd name="T25" fmla="*/ 156 h 269"/>
                <a:gd name="T26" fmla="*/ 0 w 221"/>
                <a:gd name="T27" fmla="*/ 158 h 269"/>
                <a:gd name="T28" fmla="*/ 4 w 221"/>
                <a:gd name="T29" fmla="*/ 180 h 269"/>
                <a:gd name="T30" fmla="*/ 6 w 221"/>
                <a:gd name="T31" fmla="*/ 178 h 269"/>
                <a:gd name="T32" fmla="*/ 2 w 221"/>
                <a:gd name="T33" fmla="*/ 156 h 269"/>
                <a:gd name="T34" fmla="*/ 4 w 221"/>
                <a:gd name="T35" fmla="*/ 118 h 269"/>
                <a:gd name="T36" fmla="*/ 3 w 221"/>
                <a:gd name="T37" fmla="*/ 140 h 269"/>
                <a:gd name="T38" fmla="*/ 5 w 221"/>
                <a:gd name="T39" fmla="*/ 138 h 269"/>
                <a:gd name="T40" fmla="*/ 7 w 221"/>
                <a:gd name="T41" fmla="*/ 116 h 269"/>
                <a:gd name="T42" fmla="*/ 20 w 221"/>
                <a:gd name="T43" fmla="*/ 79 h 269"/>
                <a:gd name="T44" fmla="*/ 18 w 221"/>
                <a:gd name="T45" fmla="*/ 80 h 269"/>
                <a:gd name="T46" fmla="*/ 12 w 221"/>
                <a:gd name="T47" fmla="*/ 101 h 269"/>
                <a:gd name="T48" fmla="*/ 14 w 221"/>
                <a:gd name="T49" fmla="*/ 100 h 269"/>
                <a:gd name="T50" fmla="*/ 21 w 221"/>
                <a:gd name="T51" fmla="*/ 79 h 269"/>
                <a:gd name="T52" fmla="*/ 42 w 221"/>
                <a:gd name="T53" fmla="*/ 45 h 269"/>
                <a:gd name="T54" fmla="*/ 32 w 221"/>
                <a:gd name="T55" fmla="*/ 58 h 269"/>
                <a:gd name="T56" fmla="*/ 29 w 221"/>
                <a:gd name="T57" fmla="*/ 65 h 269"/>
                <a:gd name="T58" fmla="*/ 32 w 221"/>
                <a:gd name="T59" fmla="*/ 65 h 269"/>
                <a:gd name="T60" fmla="*/ 43 w 221"/>
                <a:gd name="T61" fmla="*/ 49 h 269"/>
                <a:gd name="T62" fmla="*/ 42 w 221"/>
                <a:gd name="T63" fmla="*/ 45 h 269"/>
                <a:gd name="T64" fmla="*/ 201 w 221"/>
                <a:gd name="T65" fmla="*/ 25 h 269"/>
                <a:gd name="T66" fmla="*/ 217 w 221"/>
                <a:gd name="T67" fmla="*/ 39 h 269"/>
                <a:gd name="T68" fmla="*/ 220 w 221"/>
                <a:gd name="T69" fmla="*/ 39 h 269"/>
                <a:gd name="T70" fmla="*/ 220 w 221"/>
                <a:gd name="T71" fmla="*/ 36 h 269"/>
                <a:gd name="T72" fmla="*/ 202 w 221"/>
                <a:gd name="T73" fmla="*/ 24 h 269"/>
                <a:gd name="T74" fmla="*/ 70 w 221"/>
                <a:gd name="T75" fmla="*/ 18 h 269"/>
                <a:gd name="T76" fmla="*/ 54 w 221"/>
                <a:gd name="T77" fmla="*/ 34 h 269"/>
                <a:gd name="T78" fmla="*/ 57 w 221"/>
                <a:gd name="T79" fmla="*/ 34 h 269"/>
                <a:gd name="T80" fmla="*/ 73 w 221"/>
                <a:gd name="T81" fmla="*/ 19 h 269"/>
                <a:gd name="T82" fmla="*/ 166 w 221"/>
                <a:gd name="T83" fmla="*/ 6 h 269"/>
                <a:gd name="T84" fmla="*/ 166 w 221"/>
                <a:gd name="T85" fmla="*/ 10 h 269"/>
                <a:gd name="T86" fmla="*/ 185 w 221"/>
                <a:gd name="T87" fmla="*/ 18 h 269"/>
                <a:gd name="T88" fmla="*/ 186 w 221"/>
                <a:gd name="T89" fmla="*/ 14 h 269"/>
                <a:gd name="T90" fmla="*/ 166 w 221"/>
                <a:gd name="T91" fmla="*/ 6 h 269"/>
                <a:gd name="T92" fmla="*/ 107 w 221"/>
                <a:gd name="T93" fmla="*/ 2 h 269"/>
                <a:gd name="T94" fmla="*/ 87 w 221"/>
                <a:gd name="T95" fmla="*/ 8 h 269"/>
                <a:gd name="T96" fmla="*/ 88 w 221"/>
                <a:gd name="T97" fmla="*/ 12 h 269"/>
                <a:gd name="T98" fmla="*/ 108 w 221"/>
                <a:gd name="T99" fmla="*/ 6 h 269"/>
                <a:gd name="T100" fmla="*/ 107 w 221"/>
                <a:gd name="T101" fmla="*/ 2 h 269"/>
                <a:gd name="T102" fmla="*/ 127 w 221"/>
                <a:gd name="T103" fmla="*/ 0 h 269"/>
                <a:gd name="T104" fmla="*/ 127 w 221"/>
                <a:gd name="T105" fmla="*/ 4 h 269"/>
                <a:gd name="T106" fmla="*/ 128 w 221"/>
                <a:gd name="T107" fmla="*/ 4 h 269"/>
                <a:gd name="T108" fmla="*/ 147 w 221"/>
                <a:gd name="T109" fmla="*/ 6 h 269"/>
                <a:gd name="T110" fmla="*/ 149 w 221"/>
                <a:gd name="T111" fmla="*/ 4 h 269"/>
                <a:gd name="T112" fmla="*/ 128 w 221"/>
                <a:gd name="T113" fmla="*/ 0 h 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21" h="269">
                  <a:moveTo>
                    <a:pt x="54" y="259"/>
                  </a:moveTo>
                  <a:cubicBezTo>
                    <a:pt x="54" y="259"/>
                    <a:pt x="53" y="259"/>
                    <a:pt x="53" y="260"/>
                  </a:cubicBezTo>
                  <a:cubicBezTo>
                    <a:pt x="52" y="261"/>
                    <a:pt x="52" y="262"/>
                    <a:pt x="53" y="262"/>
                  </a:cubicBezTo>
                  <a:cubicBezTo>
                    <a:pt x="57" y="265"/>
                    <a:pt x="60" y="267"/>
                    <a:pt x="64" y="269"/>
                  </a:cubicBezTo>
                  <a:cubicBezTo>
                    <a:pt x="66" y="268"/>
                    <a:pt x="68" y="268"/>
                    <a:pt x="70" y="267"/>
                  </a:cubicBezTo>
                  <a:cubicBezTo>
                    <a:pt x="65" y="265"/>
                    <a:pt x="60" y="262"/>
                    <a:pt x="55" y="259"/>
                  </a:cubicBezTo>
                  <a:cubicBezTo>
                    <a:pt x="55" y="259"/>
                    <a:pt x="55" y="259"/>
                    <a:pt x="54" y="259"/>
                  </a:cubicBezTo>
                  <a:moveTo>
                    <a:pt x="26" y="231"/>
                  </a:moveTo>
                  <a:cubicBezTo>
                    <a:pt x="25" y="231"/>
                    <a:pt x="25" y="231"/>
                    <a:pt x="24" y="232"/>
                  </a:cubicBezTo>
                  <a:cubicBezTo>
                    <a:pt x="24" y="232"/>
                    <a:pt x="23" y="233"/>
                    <a:pt x="24" y="234"/>
                  </a:cubicBezTo>
                  <a:cubicBezTo>
                    <a:pt x="28" y="240"/>
                    <a:pt x="32" y="245"/>
                    <a:pt x="37" y="250"/>
                  </a:cubicBezTo>
                  <a:cubicBezTo>
                    <a:pt x="38" y="250"/>
                    <a:pt x="38" y="250"/>
                    <a:pt x="39" y="250"/>
                  </a:cubicBezTo>
                  <a:cubicBezTo>
                    <a:pt x="39" y="250"/>
                    <a:pt x="40" y="250"/>
                    <a:pt x="40" y="250"/>
                  </a:cubicBezTo>
                  <a:cubicBezTo>
                    <a:pt x="41" y="249"/>
                    <a:pt x="41" y="248"/>
                    <a:pt x="40" y="247"/>
                  </a:cubicBezTo>
                  <a:cubicBezTo>
                    <a:pt x="35" y="242"/>
                    <a:pt x="31" y="237"/>
                    <a:pt x="27" y="232"/>
                  </a:cubicBezTo>
                  <a:cubicBezTo>
                    <a:pt x="27" y="231"/>
                    <a:pt x="26" y="231"/>
                    <a:pt x="26" y="231"/>
                  </a:cubicBezTo>
                  <a:moveTo>
                    <a:pt x="8" y="195"/>
                  </a:moveTo>
                  <a:cubicBezTo>
                    <a:pt x="8" y="195"/>
                    <a:pt x="8" y="195"/>
                    <a:pt x="7" y="196"/>
                  </a:cubicBezTo>
                  <a:cubicBezTo>
                    <a:pt x="6" y="196"/>
                    <a:pt x="6" y="197"/>
                    <a:pt x="6" y="198"/>
                  </a:cubicBezTo>
                  <a:cubicBezTo>
                    <a:pt x="8" y="205"/>
                    <a:pt x="11" y="211"/>
                    <a:pt x="14" y="217"/>
                  </a:cubicBezTo>
                  <a:cubicBezTo>
                    <a:pt x="14" y="218"/>
                    <a:pt x="15" y="218"/>
                    <a:pt x="15" y="218"/>
                  </a:cubicBezTo>
                  <a:cubicBezTo>
                    <a:pt x="16" y="218"/>
                    <a:pt x="16" y="218"/>
                    <a:pt x="16" y="218"/>
                  </a:cubicBezTo>
                  <a:cubicBezTo>
                    <a:pt x="17" y="217"/>
                    <a:pt x="18" y="216"/>
                    <a:pt x="17" y="215"/>
                  </a:cubicBezTo>
                  <a:cubicBezTo>
                    <a:pt x="14" y="209"/>
                    <a:pt x="12" y="203"/>
                    <a:pt x="10" y="197"/>
                  </a:cubicBezTo>
                  <a:cubicBezTo>
                    <a:pt x="10" y="196"/>
                    <a:pt x="9" y="195"/>
                    <a:pt x="8" y="195"/>
                  </a:cubicBezTo>
                  <a:moveTo>
                    <a:pt x="2" y="156"/>
                  </a:moveTo>
                  <a:cubicBezTo>
                    <a:pt x="2" y="156"/>
                    <a:pt x="2" y="156"/>
                    <a:pt x="2" y="156"/>
                  </a:cubicBezTo>
                  <a:cubicBezTo>
                    <a:pt x="1" y="156"/>
                    <a:pt x="0" y="157"/>
                    <a:pt x="0" y="158"/>
                  </a:cubicBezTo>
                  <a:cubicBezTo>
                    <a:pt x="0" y="165"/>
                    <a:pt x="1" y="172"/>
                    <a:pt x="2" y="178"/>
                  </a:cubicBezTo>
                  <a:cubicBezTo>
                    <a:pt x="2" y="179"/>
                    <a:pt x="3" y="180"/>
                    <a:pt x="4" y="180"/>
                  </a:cubicBezTo>
                  <a:cubicBezTo>
                    <a:pt x="4" y="180"/>
                    <a:pt x="4" y="180"/>
                    <a:pt x="4" y="180"/>
                  </a:cubicBezTo>
                  <a:cubicBezTo>
                    <a:pt x="5" y="180"/>
                    <a:pt x="6" y="179"/>
                    <a:pt x="6" y="178"/>
                  </a:cubicBezTo>
                  <a:cubicBezTo>
                    <a:pt x="5" y="171"/>
                    <a:pt x="4" y="165"/>
                    <a:pt x="4" y="158"/>
                  </a:cubicBezTo>
                  <a:cubicBezTo>
                    <a:pt x="4" y="157"/>
                    <a:pt x="3" y="156"/>
                    <a:pt x="2" y="156"/>
                  </a:cubicBezTo>
                  <a:moveTo>
                    <a:pt x="6" y="116"/>
                  </a:moveTo>
                  <a:cubicBezTo>
                    <a:pt x="6" y="116"/>
                    <a:pt x="5" y="117"/>
                    <a:pt x="4" y="118"/>
                  </a:cubicBezTo>
                  <a:cubicBezTo>
                    <a:pt x="3" y="125"/>
                    <a:pt x="2" y="131"/>
                    <a:pt x="1" y="138"/>
                  </a:cubicBezTo>
                  <a:cubicBezTo>
                    <a:pt x="1" y="139"/>
                    <a:pt x="2" y="140"/>
                    <a:pt x="3" y="140"/>
                  </a:cubicBezTo>
                  <a:cubicBezTo>
                    <a:pt x="3" y="140"/>
                    <a:pt x="3" y="140"/>
                    <a:pt x="3" y="140"/>
                  </a:cubicBezTo>
                  <a:cubicBezTo>
                    <a:pt x="4" y="140"/>
                    <a:pt x="5" y="139"/>
                    <a:pt x="5" y="138"/>
                  </a:cubicBezTo>
                  <a:cubicBezTo>
                    <a:pt x="6" y="132"/>
                    <a:pt x="7" y="125"/>
                    <a:pt x="8" y="119"/>
                  </a:cubicBezTo>
                  <a:cubicBezTo>
                    <a:pt x="9" y="118"/>
                    <a:pt x="8" y="117"/>
                    <a:pt x="7" y="116"/>
                  </a:cubicBezTo>
                  <a:cubicBezTo>
                    <a:pt x="7" y="116"/>
                    <a:pt x="7" y="116"/>
                    <a:pt x="6" y="116"/>
                  </a:cubicBezTo>
                  <a:moveTo>
                    <a:pt x="20" y="79"/>
                  </a:moveTo>
                  <a:cubicBezTo>
                    <a:pt x="19" y="79"/>
                    <a:pt x="19" y="79"/>
                    <a:pt x="18" y="80"/>
                  </a:cubicBezTo>
                  <a:cubicBezTo>
                    <a:pt x="18" y="80"/>
                    <a:pt x="18" y="80"/>
                    <a:pt x="18" y="80"/>
                  </a:cubicBezTo>
                  <a:cubicBezTo>
                    <a:pt x="15" y="86"/>
                    <a:pt x="13" y="92"/>
                    <a:pt x="10" y="99"/>
                  </a:cubicBezTo>
                  <a:cubicBezTo>
                    <a:pt x="10" y="100"/>
                    <a:pt x="11" y="101"/>
                    <a:pt x="12" y="101"/>
                  </a:cubicBezTo>
                  <a:cubicBezTo>
                    <a:pt x="12" y="101"/>
                    <a:pt x="12" y="101"/>
                    <a:pt x="12" y="101"/>
                  </a:cubicBezTo>
                  <a:cubicBezTo>
                    <a:pt x="13" y="101"/>
                    <a:pt x="14" y="101"/>
                    <a:pt x="14" y="100"/>
                  </a:cubicBezTo>
                  <a:cubicBezTo>
                    <a:pt x="16" y="94"/>
                    <a:pt x="19" y="88"/>
                    <a:pt x="22" y="82"/>
                  </a:cubicBezTo>
                  <a:cubicBezTo>
                    <a:pt x="23" y="81"/>
                    <a:pt x="22" y="80"/>
                    <a:pt x="21" y="79"/>
                  </a:cubicBezTo>
                  <a:cubicBezTo>
                    <a:pt x="21" y="79"/>
                    <a:pt x="21" y="79"/>
                    <a:pt x="20" y="79"/>
                  </a:cubicBezTo>
                  <a:moveTo>
                    <a:pt x="42" y="45"/>
                  </a:moveTo>
                  <a:cubicBezTo>
                    <a:pt x="41" y="45"/>
                    <a:pt x="41" y="46"/>
                    <a:pt x="40" y="46"/>
                  </a:cubicBezTo>
                  <a:cubicBezTo>
                    <a:pt x="37" y="50"/>
                    <a:pt x="34" y="54"/>
                    <a:pt x="32" y="58"/>
                  </a:cubicBezTo>
                  <a:cubicBezTo>
                    <a:pt x="30" y="59"/>
                    <a:pt x="29" y="61"/>
                    <a:pt x="29" y="63"/>
                  </a:cubicBezTo>
                  <a:cubicBezTo>
                    <a:pt x="28" y="63"/>
                    <a:pt x="28" y="65"/>
                    <a:pt x="29" y="65"/>
                  </a:cubicBezTo>
                  <a:cubicBezTo>
                    <a:pt x="29" y="65"/>
                    <a:pt x="30" y="66"/>
                    <a:pt x="30" y="66"/>
                  </a:cubicBezTo>
                  <a:cubicBezTo>
                    <a:pt x="31" y="66"/>
                    <a:pt x="31" y="65"/>
                    <a:pt x="32" y="65"/>
                  </a:cubicBezTo>
                  <a:cubicBezTo>
                    <a:pt x="33" y="63"/>
                    <a:pt x="34" y="62"/>
                    <a:pt x="35" y="60"/>
                  </a:cubicBezTo>
                  <a:cubicBezTo>
                    <a:pt x="38" y="56"/>
                    <a:pt x="41" y="52"/>
                    <a:pt x="43" y="49"/>
                  </a:cubicBezTo>
                  <a:cubicBezTo>
                    <a:pt x="44" y="48"/>
                    <a:pt x="44" y="47"/>
                    <a:pt x="43" y="46"/>
                  </a:cubicBezTo>
                  <a:cubicBezTo>
                    <a:pt x="43" y="46"/>
                    <a:pt x="42" y="45"/>
                    <a:pt x="42" y="45"/>
                  </a:cubicBezTo>
                  <a:moveTo>
                    <a:pt x="202" y="24"/>
                  </a:moveTo>
                  <a:cubicBezTo>
                    <a:pt x="202" y="24"/>
                    <a:pt x="201" y="24"/>
                    <a:pt x="201" y="25"/>
                  </a:cubicBezTo>
                  <a:cubicBezTo>
                    <a:pt x="200" y="26"/>
                    <a:pt x="200" y="27"/>
                    <a:pt x="201" y="27"/>
                  </a:cubicBezTo>
                  <a:cubicBezTo>
                    <a:pt x="211" y="34"/>
                    <a:pt x="217" y="39"/>
                    <a:pt x="217" y="39"/>
                  </a:cubicBezTo>
                  <a:cubicBezTo>
                    <a:pt x="218" y="39"/>
                    <a:pt x="218" y="39"/>
                    <a:pt x="219" y="39"/>
                  </a:cubicBezTo>
                  <a:cubicBezTo>
                    <a:pt x="219" y="39"/>
                    <a:pt x="220" y="39"/>
                    <a:pt x="220" y="39"/>
                  </a:cubicBezTo>
                  <a:cubicBezTo>
                    <a:pt x="221" y="38"/>
                    <a:pt x="221" y="37"/>
                    <a:pt x="220" y="36"/>
                  </a:cubicBezTo>
                  <a:cubicBezTo>
                    <a:pt x="220" y="36"/>
                    <a:pt x="220" y="36"/>
                    <a:pt x="220" y="36"/>
                  </a:cubicBezTo>
                  <a:cubicBezTo>
                    <a:pt x="220" y="36"/>
                    <a:pt x="214" y="31"/>
                    <a:pt x="203" y="24"/>
                  </a:cubicBezTo>
                  <a:cubicBezTo>
                    <a:pt x="203" y="24"/>
                    <a:pt x="203" y="24"/>
                    <a:pt x="202" y="24"/>
                  </a:cubicBezTo>
                  <a:moveTo>
                    <a:pt x="71" y="18"/>
                  </a:moveTo>
                  <a:cubicBezTo>
                    <a:pt x="70" y="18"/>
                    <a:pt x="70" y="18"/>
                    <a:pt x="70" y="18"/>
                  </a:cubicBezTo>
                  <a:cubicBezTo>
                    <a:pt x="64" y="22"/>
                    <a:pt x="59" y="26"/>
                    <a:pt x="54" y="31"/>
                  </a:cubicBezTo>
                  <a:cubicBezTo>
                    <a:pt x="53" y="32"/>
                    <a:pt x="53" y="33"/>
                    <a:pt x="54" y="34"/>
                  </a:cubicBezTo>
                  <a:cubicBezTo>
                    <a:pt x="54" y="34"/>
                    <a:pt x="55" y="35"/>
                    <a:pt x="55" y="35"/>
                  </a:cubicBezTo>
                  <a:cubicBezTo>
                    <a:pt x="56" y="35"/>
                    <a:pt x="56" y="34"/>
                    <a:pt x="57" y="34"/>
                  </a:cubicBezTo>
                  <a:cubicBezTo>
                    <a:pt x="62" y="29"/>
                    <a:pt x="67" y="25"/>
                    <a:pt x="72" y="22"/>
                  </a:cubicBezTo>
                  <a:cubicBezTo>
                    <a:pt x="73" y="21"/>
                    <a:pt x="73" y="20"/>
                    <a:pt x="73" y="19"/>
                  </a:cubicBezTo>
                  <a:cubicBezTo>
                    <a:pt x="72" y="18"/>
                    <a:pt x="72" y="18"/>
                    <a:pt x="71" y="18"/>
                  </a:cubicBezTo>
                  <a:moveTo>
                    <a:pt x="166" y="6"/>
                  </a:moveTo>
                  <a:cubicBezTo>
                    <a:pt x="166" y="6"/>
                    <a:pt x="165" y="7"/>
                    <a:pt x="164" y="8"/>
                  </a:cubicBezTo>
                  <a:cubicBezTo>
                    <a:pt x="164" y="9"/>
                    <a:pt x="165" y="10"/>
                    <a:pt x="166" y="10"/>
                  </a:cubicBezTo>
                  <a:cubicBezTo>
                    <a:pt x="172" y="13"/>
                    <a:pt x="178" y="15"/>
                    <a:pt x="184" y="18"/>
                  </a:cubicBezTo>
                  <a:cubicBezTo>
                    <a:pt x="185" y="18"/>
                    <a:pt x="185" y="18"/>
                    <a:pt x="185" y="18"/>
                  </a:cubicBezTo>
                  <a:cubicBezTo>
                    <a:pt x="186" y="18"/>
                    <a:pt x="186" y="18"/>
                    <a:pt x="187" y="17"/>
                  </a:cubicBezTo>
                  <a:cubicBezTo>
                    <a:pt x="187" y="16"/>
                    <a:pt x="187" y="15"/>
                    <a:pt x="186" y="14"/>
                  </a:cubicBezTo>
                  <a:cubicBezTo>
                    <a:pt x="180" y="11"/>
                    <a:pt x="174" y="9"/>
                    <a:pt x="167" y="7"/>
                  </a:cubicBezTo>
                  <a:cubicBezTo>
                    <a:pt x="167" y="6"/>
                    <a:pt x="167" y="6"/>
                    <a:pt x="166" y="6"/>
                  </a:cubicBezTo>
                  <a:moveTo>
                    <a:pt x="107" y="2"/>
                  </a:moveTo>
                  <a:cubicBezTo>
                    <a:pt x="107" y="2"/>
                    <a:pt x="107" y="2"/>
                    <a:pt x="107" y="2"/>
                  </a:cubicBezTo>
                  <a:cubicBezTo>
                    <a:pt x="107" y="2"/>
                    <a:pt x="107" y="2"/>
                    <a:pt x="107" y="2"/>
                  </a:cubicBezTo>
                  <a:cubicBezTo>
                    <a:pt x="100" y="4"/>
                    <a:pt x="94" y="6"/>
                    <a:pt x="87" y="8"/>
                  </a:cubicBezTo>
                  <a:cubicBezTo>
                    <a:pt x="86" y="9"/>
                    <a:pt x="86" y="10"/>
                    <a:pt x="86" y="11"/>
                  </a:cubicBezTo>
                  <a:cubicBezTo>
                    <a:pt x="87" y="12"/>
                    <a:pt x="88" y="12"/>
                    <a:pt x="88" y="12"/>
                  </a:cubicBezTo>
                  <a:cubicBezTo>
                    <a:pt x="89" y="12"/>
                    <a:pt x="89" y="12"/>
                    <a:pt x="89" y="12"/>
                  </a:cubicBezTo>
                  <a:cubicBezTo>
                    <a:pt x="95" y="9"/>
                    <a:pt x="102" y="7"/>
                    <a:pt x="108" y="6"/>
                  </a:cubicBezTo>
                  <a:cubicBezTo>
                    <a:pt x="109" y="6"/>
                    <a:pt x="109" y="5"/>
                    <a:pt x="109" y="4"/>
                  </a:cubicBezTo>
                  <a:cubicBezTo>
                    <a:pt x="109" y="3"/>
                    <a:pt x="108" y="2"/>
                    <a:pt x="107" y="2"/>
                  </a:cubicBezTo>
                  <a:moveTo>
                    <a:pt x="128" y="0"/>
                  </a:moveTo>
                  <a:cubicBezTo>
                    <a:pt x="127" y="0"/>
                    <a:pt x="127" y="0"/>
                    <a:pt x="127" y="0"/>
                  </a:cubicBezTo>
                  <a:cubicBezTo>
                    <a:pt x="126" y="0"/>
                    <a:pt x="125" y="1"/>
                    <a:pt x="125" y="2"/>
                  </a:cubicBezTo>
                  <a:cubicBezTo>
                    <a:pt x="125" y="3"/>
                    <a:pt x="126" y="4"/>
                    <a:pt x="127" y="4"/>
                  </a:cubicBezTo>
                  <a:cubicBezTo>
                    <a:pt x="127" y="4"/>
                    <a:pt x="127" y="4"/>
                    <a:pt x="127" y="4"/>
                  </a:cubicBezTo>
                  <a:cubicBezTo>
                    <a:pt x="128" y="4"/>
                    <a:pt x="128" y="4"/>
                    <a:pt x="128" y="4"/>
                  </a:cubicBezTo>
                  <a:cubicBezTo>
                    <a:pt x="128" y="4"/>
                    <a:pt x="128" y="4"/>
                    <a:pt x="128" y="4"/>
                  </a:cubicBezTo>
                  <a:cubicBezTo>
                    <a:pt x="135" y="4"/>
                    <a:pt x="141" y="5"/>
                    <a:pt x="147" y="6"/>
                  </a:cubicBezTo>
                  <a:cubicBezTo>
                    <a:pt x="147" y="6"/>
                    <a:pt x="147" y="6"/>
                    <a:pt x="147" y="6"/>
                  </a:cubicBezTo>
                  <a:cubicBezTo>
                    <a:pt x="148" y="6"/>
                    <a:pt x="149" y="5"/>
                    <a:pt x="149" y="4"/>
                  </a:cubicBezTo>
                  <a:cubicBezTo>
                    <a:pt x="149" y="3"/>
                    <a:pt x="148" y="2"/>
                    <a:pt x="147" y="2"/>
                  </a:cubicBezTo>
                  <a:cubicBezTo>
                    <a:pt x="141" y="1"/>
                    <a:pt x="135" y="0"/>
                    <a:pt x="128" y="0"/>
                  </a:cubicBezTo>
                </a:path>
              </a:pathLst>
            </a:custGeom>
            <a:solidFill>
              <a:schemeClr val="accent3">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445" name="Freeform 394"/>
            <p:cNvSpPr>
              <a:spLocks noEditPoints="1"/>
            </p:cNvSpPr>
            <p:nvPr/>
          </p:nvSpPr>
          <p:spPr bwMode="auto">
            <a:xfrm>
              <a:off x="2466570" y="4730965"/>
              <a:ext cx="239470" cy="31728"/>
            </a:xfrm>
            <a:custGeom>
              <a:avLst/>
              <a:gdLst>
                <a:gd name="T0" fmla="*/ 86 w 127"/>
                <a:gd name="T1" fmla="*/ 11 h 17"/>
                <a:gd name="T2" fmla="*/ 86 w 127"/>
                <a:gd name="T3" fmla="*/ 11 h 17"/>
                <a:gd name="T4" fmla="*/ 66 w 127"/>
                <a:gd name="T5" fmla="*/ 13 h 17"/>
                <a:gd name="T6" fmla="*/ 65 w 127"/>
                <a:gd name="T7" fmla="*/ 16 h 17"/>
                <a:gd name="T8" fmla="*/ 67 w 127"/>
                <a:gd name="T9" fmla="*/ 17 h 17"/>
                <a:gd name="T10" fmla="*/ 67 w 127"/>
                <a:gd name="T11" fmla="*/ 17 h 17"/>
                <a:gd name="T12" fmla="*/ 87 w 127"/>
                <a:gd name="T13" fmla="*/ 15 h 17"/>
                <a:gd name="T14" fmla="*/ 88 w 127"/>
                <a:gd name="T15" fmla="*/ 13 h 17"/>
                <a:gd name="T16" fmla="*/ 86 w 127"/>
                <a:gd name="T17" fmla="*/ 11 h 17"/>
                <a:gd name="T18" fmla="*/ 27 w 127"/>
                <a:gd name="T19" fmla="*/ 10 h 17"/>
                <a:gd name="T20" fmla="*/ 25 w 127"/>
                <a:gd name="T21" fmla="*/ 12 h 17"/>
                <a:gd name="T22" fmla="*/ 26 w 127"/>
                <a:gd name="T23" fmla="*/ 14 h 17"/>
                <a:gd name="T24" fmla="*/ 46 w 127"/>
                <a:gd name="T25" fmla="*/ 17 h 17"/>
                <a:gd name="T26" fmla="*/ 47 w 127"/>
                <a:gd name="T27" fmla="*/ 17 h 17"/>
                <a:gd name="T28" fmla="*/ 49 w 127"/>
                <a:gd name="T29" fmla="*/ 15 h 17"/>
                <a:gd name="T30" fmla="*/ 47 w 127"/>
                <a:gd name="T31" fmla="*/ 13 h 17"/>
                <a:gd name="T32" fmla="*/ 27 w 127"/>
                <a:gd name="T33" fmla="*/ 10 h 17"/>
                <a:gd name="T34" fmla="*/ 27 w 127"/>
                <a:gd name="T35" fmla="*/ 10 h 17"/>
                <a:gd name="T36" fmla="*/ 6 w 127"/>
                <a:gd name="T37" fmla="*/ 3 h 17"/>
                <a:gd name="T38" fmla="*/ 0 w 127"/>
                <a:gd name="T39" fmla="*/ 5 h 17"/>
                <a:gd name="T40" fmla="*/ 7 w 127"/>
                <a:gd name="T41" fmla="*/ 8 h 17"/>
                <a:gd name="T42" fmla="*/ 8 w 127"/>
                <a:gd name="T43" fmla="*/ 8 h 17"/>
                <a:gd name="T44" fmla="*/ 10 w 127"/>
                <a:gd name="T45" fmla="*/ 7 h 17"/>
                <a:gd name="T46" fmla="*/ 9 w 127"/>
                <a:gd name="T47" fmla="*/ 4 h 17"/>
                <a:gd name="T48" fmla="*/ 6 w 127"/>
                <a:gd name="T49" fmla="*/ 3 h 17"/>
                <a:gd name="T50" fmla="*/ 125 w 127"/>
                <a:gd name="T51" fmla="*/ 0 h 17"/>
                <a:gd name="T52" fmla="*/ 124 w 127"/>
                <a:gd name="T53" fmla="*/ 0 h 17"/>
                <a:gd name="T54" fmla="*/ 105 w 127"/>
                <a:gd name="T55" fmla="*/ 6 h 17"/>
                <a:gd name="T56" fmla="*/ 104 w 127"/>
                <a:gd name="T57" fmla="*/ 9 h 17"/>
                <a:gd name="T58" fmla="*/ 106 w 127"/>
                <a:gd name="T59" fmla="*/ 10 h 17"/>
                <a:gd name="T60" fmla="*/ 106 w 127"/>
                <a:gd name="T61" fmla="*/ 10 h 17"/>
                <a:gd name="T62" fmla="*/ 126 w 127"/>
                <a:gd name="T63" fmla="*/ 4 h 17"/>
                <a:gd name="T64" fmla="*/ 127 w 127"/>
                <a:gd name="T65" fmla="*/ 1 h 17"/>
                <a:gd name="T66" fmla="*/ 125 w 127"/>
                <a:gd name="T67"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27" h="17">
                  <a:moveTo>
                    <a:pt x="86" y="11"/>
                  </a:moveTo>
                  <a:cubicBezTo>
                    <a:pt x="86" y="11"/>
                    <a:pt x="86" y="11"/>
                    <a:pt x="86" y="11"/>
                  </a:cubicBezTo>
                  <a:cubicBezTo>
                    <a:pt x="79" y="12"/>
                    <a:pt x="73" y="13"/>
                    <a:pt x="66" y="13"/>
                  </a:cubicBezTo>
                  <a:cubicBezTo>
                    <a:pt x="65" y="13"/>
                    <a:pt x="64" y="14"/>
                    <a:pt x="65" y="16"/>
                  </a:cubicBezTo>
                  <a:cubicBezTo>
                    <a:pt x="65" y="17"/>
                    <a:pt x="65" y="17"/>
                    <a:pt x="67" y="17"/>
                  </a:cubicBezTo>
                  <a:cubicBezTo>
                    <a:pt x="67" y="17"/>
                    <a:pt x="67" y="17"/>
                    <a:pt x="67" y="17"/>
                  </a:cubicBezTo>
                  <a:cubicBezTo>
                    <a:pt x="73" y="17"/>
                    <a:pt x="80" y="16"/>
                    <a:pt x="87" y="15"/>
                  </a:cubicBezTo>
                  <a:cubicBezTo>
                    <a:pt x="88" y="15"/>
                    <a:pt x="89" y="14"/>
                    <a:pt x="88" y="13"/>
                  </a:cubicBezTo>
                  <a:cubicBezTo>
                    <a:pt x="88" y="12"/>
                    <a:pt x="87" y="11"/>
                    <a:pt x="86" y="11"/>
                  </a:cubicBezTo>
                  <a:moveTo>
                    <a:pt x="27" y="10"/>
                  </a:moveTo>
                  <a:cubicBezTo>
                    <a:pt x="26" y="10"/>
                    <a:pt x="25" y="11"/>
                    <a:pt x="25" y="12"/>
                  </a:cubicBezTo>
                  <a:cubicBezTo>
                    <a:pt x="25" y="13"/>
                    <a:pt x="25" y="14"/>
                    <a:pt x="26" y="14"/>
                  </a:cubicBezTo>
                  <a:cubicBezTo>
                    <a:pt x="33" y="16"/>
                    <a:pt x="39" y="17"/>
                    <a:pt x="46" y="17"/>
                  </a:cubicBezTo>
                  <a:cubicBezTo>
                    <a:pt x="47" y="17"/>
                    <a:pt x="47" y="17"/>
                    <a:pt x="47" y="17"/>
                  </a:cubicBezTo>
                  <a:cubicBezTo>
                    <a:pt x="48" y="17"/>
                    <a:pt x="48" y="17"/>
                    <a:pt x="49" y="15"/>
                  </a:cubicBezTo>
                  <a:cubicBezTo>
                    <a:pt x="49" y="14"/>
                    <a:pt x="48" y="13"/>
                    <a:pt x="47" y="13"/>
                  </a:cubicBezTo>
                  <a:cubicBezTo>
                    <a:pt x="40" y="13"/>
                    <a:pt x="33" y="12"/>
                    <a:pt x="27" y="10"/>
                  </a:cubicBezTo>
                  <a:cubicBezTo>
                    <a:pt x="27" y="10"/>
                    <a:pt x="27" y="10"/>
                    <a:pt x="27" y="10"/>
                  </a:cubicBezTo>
                  <a:moveTo>
                    <a:pt x="6" y="3"/>
                  </a:moveTo>
                  <a:cubicBezTo>
                    <a:pt x="4" y="4"/>
                    <a:pt x="2" y="4"/>
                    <a:pt x="0" y="5"/>
                  </a:cubicBezTo>
                  <a:cubicBezTo>
                    <a:pt x="2" y="6"/>
                    <a:pt x="5" y="7"/>
                    <a:pt x="7" y="8"/>
                  </a:cubicBezTo>
                  <a:cubicBezTo>
                    <a:pt x="8" y="8"/>
                    <a:pt x="8" y="8"/>
                    <a:pt x="8" y="8"/>
                  </a:cubicBezTo>
                  <a:cubicBezTo>
                    <a:pt x="9" y="8"/>
                    <a:pt x="9" y="8"/>
                    <a:pt x="10" y="7"/>
                  </a:cubicBezTo>
                  <a:cubicBezTo>
                    <a:pt x="10" y="6"/>
                    <a:pt x="10" y="5"/>
                    <a:pt x="9" y="4"/>
                  </a:cubicBezTo>
                  <a:cubicBezTo>
                    <a:pt x="8" y="4"/>
                    <a:pt x="7" y="4"/>
                    <a:pt x="6" y="3"/>
                  </a:cubicBezTo>
                  <a:moveTo>
                    <a:pt x="125" y="0"/>
                  </a:moveTo>
                  <a:cubicBezTo>
                    <a:pt x="125" y="0"/>
                    <a:pt x="124" y="0"/>
                    <a:pt x="124" y="0"/>
                  </a:cubicBezTo>
                  <a:cubicBezTo>
                    <a:pt x="118" y="3"/>
                    <a:pt x="111" y="5"/>
                    <a:pt x="105" y="6"/>
                  </a:cubicBezTo>
                  <a:cubicBezTo>
                    <a:pt x="104" y="7"/>
                    <a:pt x="104" y="8"/>
                    <a:pt x="104" y="9"/>
                  </a:cubicBezTo>
                  <a:cubicBezTo>
                    <a:pt x="104" y="10"/>
                    <a:pt x="105" y="10"/>
                    <a:pt x="106" y="10"/>
                  </a:cubicBezTo>
                  <a:cubicBezTo>
                    <a:pt x="106" y="10"/>
                    <a:pt x="106" y="10"/>
                    <a:pt x="106" y="10"/>
                  </a:cubicBezTo>
                  <a:cubicBezTo>
                    <a:pt x="113" y="8"/>
                    <a:pt x="119" y="6"/>
                    <a:pt x="126" y="4"/>
                  </a:cubicBezTo>
                  <a:cubicBezTo>
                    <a:pt x="127" y="3"/>
                    <a:pt x="127" y="2"/>
                    <a:pt x="127" y="1"/>
                  </a:cubicBezTo>
                  <a:cubicBezTo>
                    <a:pt x="126" y="0"/>
                    <a:pt x="126" y="0"/>
                    <a:pt x="125" y="0"/>
                  </a:cubicBezTo>
                </a:path>
              </a:pathLst>
            </a:custGeom>
            <a:solidFill>
              <a:schemeClr val="accent3">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grpSp>
      <p:grpSp>
        <p:nvGrpSpPr>
          <p:cNvPr id="7182" name="组合 6"/>
          <p:cNvGrpSpPr/>
          <p:nvPr/>
        </p:nvGrpSpPr>
        <p:grpSpPr>
          <a:xfrm>
            <a:off x="5155954" y="4694767"/>
            <a:ext cx="582083" cy="732367"/>
            <a:chOff x="2581827" y="5172193"/>
            <a:chExt cx="579866" cy="731658"/>
          </a:xfrm>
        </p:grpSpPr>
        <p:sp>
          <p:nvSpPr>
            <p:cNvPr id="460" name="Freeform 409"/>
            <p:cNvSpPr>
              <a:spLocks noEditPoints="1"/>
            </p:cNvSpPr>
            <p:nvPr/>
          </p:nvSpPr>
          <p:spPr bwMode="auto">
            <a:xfrm>
              <a:off x="2588164" y="5181716"/>
              <a:ext cx="573529" cy="722135"/>
            </a:xfrm>
            <a:custGeom>
              <a:avLst/>
              <a:gdLst>
                <a:gd name="T0" fmla="*/ 106 w 302"/>
                <a:gd name="T1" fmla="*/ 6 h 379"/>
                <a:gd name="T2" fmla="*/ 28 w 302"/>
                <a:gd name="T3" fmla="*/ 106 h 379"/>
                <a:gd name="T4" fmla="*/ 86 w 302"/>
                <a:gd name="T5" fmla="*/ 367 h 379"/>
                <a:gd name="T6" fmla="*/ 203 w 302"/>
                <a:gd name="T7" fmla="*/ 340 h 379"/>
                <a:gd name="T8" fmla="*/ 302 w 302"/>
                <a:gd name="T9" fmla="*/ 196 h 379"/>
                <a:gd name="T10" fmla="*/ 106 w 302"/>
                <a:gd name="T11" fmla="*/ 6 h 379"/>
                <a:gd name="T12" fmla="*/ 220 w 302"/>
                <a:gd name="T13" fmla="*/ 200 h 379"/>
                <a:gd name="T14" fmla="*/ 165 w 302"/>
                <a:gd name="T15" fmla="*/ 257 h 379"/>
                <a:gd name="T16" fmla="*/ 112 w 302"/>
                <a:gd name="T17" fmla="*/ 261 h 379"/>
                <a:gd name="T18" fmla="*/ 104 w 302"/>
                <a:gd name="T19" fmla="*/ 141 h 379"/>
                <a:gd name="T20" fmla="*/ 146 w 302"/>
                <a:gd name="T21" fmla="*/ 101 h 379"/>
                <a:gd name="T22" fmla="*/ 220 w 302"/>
                <a:gd name="T23" fmla="*/ 200 h 3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02" h="379">
                  <a:moveTo>
                    <a:pt x="106" y="6"/>
                  </a:moveTo>
                  <a:cubicBezTo>
                    <a:pt x="55" y="10"/>
                    <a:pt x="34" y="55"/>
                    <a:pt x="28" y="106"/>
                  </a:cubicBezTo>
                  <a:cubicBezTo>
                    <a:pt x="19" y="175"/>
                    <a:pt x="0" y="338"/>
                    <a:pt x="86" y="367"/>
                  </a:cubicBezTo>
                  <a:cubicBezTo>
                    <a:pt x="123" y="379"/>
                    <a:pt x="171" y="358"/>
                    <a:pt x="203" y="340"/>
                  </a:cubicBezTo>
                  <a:cubicBezTo>
                    <a:pt x="252" y="312"/>
                    <a:pt x="302" y="257"/>
                    <a:pt x="302" y="196"/>
                  </a:cubicBezTo>
                  <a:cubicBezTo>
                    <a:pt x="302" y="62"/>
                    <a:pt x="175" y="0"/>
                    <a:pt x="106" y="6"/>
                  </a:cubicBezTo>
                  <a:moveTo>
                    <a:pt x="220" y="200"/>
                  </a:moveTo>
                  <a:cubicBezTo>
                    <a:pt x="216" y="227"/>
                    <a:pt x="190" y="248"/>
                    <a:pt x="165" y="257"/>
                  </a:cubicBezTo>
                  <a:cubicBezTo>
                    <a:pt x="150" y="263"/>
                    <a:pt x="127" y="269"/>
                    <a:pt x="112" y="261"/>
                  </a:cubicBezTo>
                  <a:cubicBezTo>
                    <a:pt x="75" y="242"/>
                    <a:pt x="95" y="171"/>
                    <a:pt x="104" y="141"/>
                  </a:cubicBezTo>
                  <a:cubicBezTo>
                    <a:pt x="110" y="118"/>
                    <a:pt x="123" y="100"/>
                    <a:pt x="146" y="101"/>
                  </a:cubicBezTo>
                  <a:cubicBezTo>
                    <a:pt x="177" y="104"/>
                    <a:pt x="229" y="140"/>
                    <a:pt x="220" y="200"/>
                  </a:cubicBezTo>
                </a:path>
              </a:pathLst>
            </a:custGeom>
            <a:solidFill>
              <a:schemeClr val="accent4">
                <a:lumMod val="60000"/>
                <a:lumOff val="40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462" name="Freeform 411"/>
            <p:cNvSpPr>
              <a:spLocks noEditPoints="1"/>
            </p:cNvSpPr>
            <p:nvPr/>
          </p:nvSpPr>
          <p:spPr bwMode="auto">
            <a:xfrm>
              <a:off x="2653122" y="5708636"/>
              <a:ext cx="456288" cy="177756"/>
            </a:xfrm>
            <a:custGeom>
              <a:avLst/>
              <a:gdLst>
                <a:gd name="T0" fmla="*/ 72 w 240"/>
                <a:gd name="T1" fmla="*/ 44 h 94"/>
                <a:gd name="T2" fmla="*/ 72 w 240"/>
                <a:gd name="T3" fmla="*/ 44 h 94"/>
                <a:gd name="T4" fmla="*/ 58 w 240"/>
                <a:gd name="T5" fmla="*/ 42 h 94"/>
                <a:gd name="T6" fmla="*/ 52 w 240"/>
                <a:gd name="T7" fmla="*/ 39 h 94"/>
                <a:gd name="T8" fmla="*/ 51 w 240"/>
                <a:gd name="T9" fmla="*/ 37 h 94"/>
                <a:gd name="T10" fmla="*/ 53 w 240"/>
                <a:gd name="T11" fmla="*/ 36 h 94"/>
                <a:gd name="T12" fmla="*/ 53 w 240"/>
                <a:gd name="T13" fmla="*/ 36 h 94"/>
                <a:gd name="T14" fmla="*/ 59 w 240"/>
                <a:gd name="T15" fmla="*/ 38 h 94"/>
                <a:gd name="T16" fmla="*/ 72 w 240"/>
                <a:gd name="T17" fmla="*/ 40 h 94"/>
                <a:gd name="T18" fmla="*/ 74 w 240"/>
                <a:gd name="T19" fmla="*/ 43 h 94"/>
                <a:gd name="T20" fmla="*/ 72 w 240"/>
                <a:gd name="T21" fmla="*/ 44 h 94"/>
                <a:gd name="T22" fmla="*/ 110 w 240"/>
                <a:gd name="T23" fmla="*/ 34 h 94"/>
                <a:gd name="T24" fmla="*/ 111 w 240"/>
                <a:gd name="T25" fmla="*/ 34 h 94"/>
                <a:gd name="T26" fmla="*/ 113 w 240"/>
                <a:gd name="T27" fmla="*/ 35 h 94"/>
                <a:gd name="T28" fmla="*/ 112 w 240"/>
                <a:gd name="T29" fmla="*/ 38 h 94"/>
                <a:gd name="T30" fmla="*/ 92 w 240"/>
                <a:gd name="T31" fmla="*/ 43 h 94"/>
                <a:gd name="T32" fmla="*/ 92 w 240"/>
                <a:gd name="T33" fmla="*/ 43 h 94"/>
                <a:gd name="T34" fmla="*/ 90 w 240"/>
                <a:gd name="T35" fmla="*/ 42 h 94"/>
                <a:gd name="T36" fmla="*/ 91 w 240"/>
                <a:gd name="T37" fmla="*/ 39 h 94"/>
                <a:gd name="T38" fmla="*/ 110 w 240"/>
                <a:gd name="T39" fmla="*/ 34 h 94"/>
                <a:gd name="T40" fmla="*/ 110 w 240"/>
                <a:gd name="T41" fmla="*/ 34 h 94"/>
                <a:gd name="T42" fmla="*/ 212 w 240"/>
                <a:gd name="T43" fmla="*/ 11 h 94"/>
                <a:gd name="T44" fmla="*/ 187 w 240"/>
                <a:gd name="T45" fmla="*/ 16 h 94"/>
                <a:gd name="T46" fmla="*/ 149 w 240"/>
                <a:gd name="T47" fmla="*/ 20 h 94"/>
                <a:gd name="T48" fmla="*/ 148 w 240"/>
                <a:gd name="T49" fmla="*/ 21 h 94"/>
                <a:gd name="T50" fmla="*/ 130 w 240"/>
                <a:gd name="T51" fmla="*/ 30 h 94"/>
                <a:gd name="T52" fmla="*/ 130 w 240"/>
                <a:gd name="T53" fmla="*/ 31 h 94"/>
                <a:gd name="T54" fmla="*/ 128 w 240"/>
                <a:gd name="T55" fmla="*/ 29 h 94"/>
                <a:gd name="T56" fmla="*/ 129 w 240"/>
                <a:gd name="T57" fmla="*/ 27 h 94"/>
                <a:gd name="T58" fmla="*/ 139 w 240"/>
                <a:gd name="T59" fmla="*/ 21 h 94"/>
                <a:gd name="T60" fmla="*/ 0 w 240"/>
                <a:gd name="T61" fmla="*/ 35 h 94"/>
                <a:gd name="T62" fmla="*/ 17 w 240"/>
                <a:gd name="T63" fmla="*/ 66 h 94"/>
                <a:gd name="T64" fmla="*/ 66 w 240"/>
                <a:gd name="T65" fmla="*/ 84 h 94"/>
                <a:gd name="T66" fmla="*/ 77 w 240"/>
                <a:gd name="T67" fmla="*/ 83 h 94"/>
                <a:gd name="T68" fmla="*/ 212 w 240"/>
                <a:gd name="T69" fmla="*/ 11 h 94"/>
                <a:gd name="T70" fmla="*/ 240 w 240"/>
                <a:gd name="T71" fmla="*/ 0 h 94"/>
                <a:gd name="T72" fmla="*/ 214 w 240"/>
                <a:gd name="T73" fmla="*/ 10 h 94"/>
                <a:gd name="T74" fmla="*/ 196 w 240"/>
                <a:gd name="T75" fmla="*/ 28 h 94"/>
                <a:gd name="T76" fmla="*/ 68 w 240"/>
                <a:gd name="T77" fmla="*/ 86 h 94"/>
                <a:gd name="T78" fmla="*/ 64 w 240"/>
                <a:gd name="T79" fmla="*/ 86 h 94"/>
                <a:gd name="T80" fmla="*/ 25 w 240"/>
                <a:gd name="T81" fmla="*/ 75 h 94"/>
                <a:gd name="T82" fmla="*/ 51 w 240"/>
                <a:gd name="T83" fmla="*/ 90 h 94"/>
                <a:gd name="T84" fmla="*/ 51 w 240"/>
                <a:gd name="T85" fmla="*/ 90 h 94"/>
                <a:gd name="T86" fmla="*/ 51 w 240"/>
                <a:gd name="T87" fmla="*/ 90 h 94"/>
                <a:gd name="T88" fmla="*/ 51 w 240"/>
                <a:gd name="T89" fmla="*/ 90 h 94"/>
                <a:gd name="T90" fmla="*/ 51 w 240"/>
                <a:gd name="T91" fmla="*/ 90 h 94"/>
                <a:gd name="T92" fmla="*/ 51 w 240"/>
                <a:gd name="T93" fmla="*/ 90 h 94"/>
                <a:gd name="T94" fmla="*/ 51 w 240"/>
                <a:gd name="T95" fmla="*/ 90 h 94"/>
                <a:gd name="T96" fmla="*/ 52 w 240"/>
                <a:gd name="T97" fmla="*/ 90 h 94"/>
                <a:gd name="T98" fmla="*/ 52 w 240"/>
                <a:gd name="T99" fmla="*/ 90 h 94"/>
                <a:gd name="T100" fmla="*/ 52 w 240"/>
                <a:gd name="T101" fmla="*/ 90 h 94"/>
                <a:gd name="T102" fmla="*/ 52 w 240"/>
                <a:gd name="T103" fmla="*/ 90 h 94"/>
                <a:gd name="T104" fmla="*/ 52 w 240"/>
                <a:gd name="T105" fmla="*/ 91 h 94"/>
                <a:gd name="T106" fmla="*/ 52 w 240"/>
                <a:gd name="T107" fmla="*/ 91 h 94"/>
                <a:gd name="T108" fmla="*/ 52 w 240"/>
                <a:gd name="T109" fmla="*/ 91 h 94"/>
                <a:gd name="T110" fmla="*/ 52 w 240"/>
                <a:gd name="T111" fmla="*/ 91 h 94"/>
                <a:gd name="T112" fmla="*/ 76 w 240"/>
                <a:gd name="T113" fmla="*/ 94 h 94"/>
                <a:gd name="T114" fmla="*/ 169 w 240"/>
                <a:gd name="T115" fmla="*/ 64 h 94"/>
                <a:gd name="T116" fmla="*/ 240 w 240"/>
                <a:gd name="T117" fmla="*/ 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40" h="94">
                  <a:moveTo>
                    <a:pt x="72" y="44"/>
                  </a:moveTo>
                  <a:cubicBezTo>
                    <a:pt x="72" y="44"/>
                    <a:pt x="72" y="44"/>
                    <a:pt x="72" y="44"/>
                  </a:cubicBezTo>
                  <a:cubicBezTo>
                    <a:pt x="67" y="44"/>
                    <a:pt x="62" y="43"/>
                    <a:pt x="58" y="42"/>
                  </a:cubicBezTo>
                  <a:cubicBezTo>
                    <a:pt x="56" y="41"/>
                    <a:pt x="54" y="40"/>
                    <a:pt x="52" y="39"/>
                  </a:cubicBezTo>
                  <a:cubicBezTo>
                    <a:pt x="51" y="39"/>
                    <a:pt x="50" y="38"/>
                    <a:pt x="51" y="37"/>
                  </a:cubicBezTo>
                  <a:cubicBezTo>
                    <a:pt x="51" y="36"/>
                    <a:pt x="52" y="36"/>
                    <a:pt x="53" y="36"/>
                  </a:cubicBezTo>
                  <a:cubicBezTo>
                    <a:pt x="53" y="36"/>
                    <a:pt x="53" y="36"/>
                    <a:pt x="53" y="36"/>
                  </a:cubicBezTo>
                  <a:cubicBezTo>
                    <a:pt x="55" y="37"/>
                    <a:pt x="57" y="37"/>
                    <a:pt x="59" y="38"/>
                  </a:cubicBezTo>
                  <a:cubicBezTo>
                    <a:pt x="63" y="39"/>
                    <a:pt x="68" y="40"/>
                    <a:pt x="72" y="40"/>
                  </a:cubicBezTo>
                  <a:cubicBezTo>
                    <a:pt x="73" y="41"/>
                    <a:pt x="74" y="42"/>
                    <a:pt x="74" y="43"/>
                  </a:cubicBezTo>
                  <a:cubicBezTo>
                    <a:pt x="74" y="44"/>
                    <a:pt x="73" y="44"/>
                    <a:pt x="72" y="44"/>
                  </a:cubicBezTo>
                  <a:moveTo>
                    <a:pt x="110" y="34"/>
                  </a:moveTo>
                  <a:cubicBezTo>
                    <a:pt x="111" y="34"/>
                    <a:pt x="111" y="34"/>
                    <a:pt x="111" y="34"/>
                  </a:cubicBezTo>
                  <a:cubicBezTo>
                    <a:pt x="112" y="34"/>
                    <a:pt x="113" y="35"/>
                    <a:pt x="113" y="35"/>
                  </a:cubicBezTo>
                  <a:cubicBezTo>
                    <a:pt x="113" y="36"/>
                    <a:pt x="113" y="38"/>
                    <a:pt x="112" y="38"/>
                  </a:cubicBezTo>
                  <a:cubicBezTo>
                    <a:pt x="105" y="40"/>
                    <a:pt x="99" y="42"/>
                    <a:pt x="92" y="43"/>
                  </a:cubicBezTo>
                  <a:cubicBezTo>
                    <a:pt x="92" y="43"/>
                    <a:pt x="92" y="43"/>
                    <a:pt x="92" y="43"/>
                  </a:cubicBezTo>
                  <a:cubicBezTo>
                    <a:pt x="91" y="43"/>
                    <a:pt x="90" y="43"/>
                    <a:pt x="90" y="42"/>
                  </a:cubicBezTo>
                  <a:cubicBezTo>
                    <a:pt x="90" y="40"/>
                    <a:pt x="90" y="39"/>
                    <a:pt x="91" y="39"/>
                  </a:cubicBezTo>
                  <a:cubicBezTo>
                    <a:pt x="98" y="38"/>
                    <a:pt x="104" y="36"/>
                    <a:pt x="110" y="34"/>
                  </a:cubicBezTo>
                  <a:cubicBezTo>
                    <a:pt x="110" y="34"/>
                    <a:pt x="110" y="34"/>
                    <a:pt x="110" y="34"/>
                  </a:cubicBezTo>
                  <a:moveTo>
                    <a:pt x="212" y="11"/>
                  </a:moveTo>
                  <a:cubicBezTo>
                    <a:pt x="204" y="13"/>
                    <a:pt x="195" y="15"/>
                    <a:pt x="187" y="16"/>
                  </a:cubicBezTo>
                  <a:cubicBezTo>
                    <a:pt x="174" y="17"/>
                    <a:pt x="162" y="19"/>
                    <a:pt x="149" y="20"/>
                  </a:cubicBezTo>
                  <a:cubicBezTo>
                    <a:pt x="149" y="21"/>
                    <a:pt x="149" y="21"/>
                    <a:pt x="148" y="21"/>
                  </a:cubicBezTo>
                  <a:cubicBezTo>
                    <a:pt x="143" y="24"/>
                    <a:pt x="137" y="27"/>
                    <a:pt x="130" y="30"/>
                  </a:cubicBezTo>
                  <a:cubicBezTo>
                    <a:pt x="130" y="31"/>
                    <a:pt x="130" y="31"/>
                    <a:pt x="130" y="31"/>
                  </a:cubicBezTo>
                  <a:cubicBezTo>
                    <a:pt x="129" y="31"/>
                    <a:pt x="128" y="30"/>
                    <a:pt x="128" y="29"/>
                  </a:cubicBezTo>
                  <a:cubicBezTo>
                    <a:pt x="127" y="28"/>
                    <a:pt x="128" y="27"/>
                    <a:pt x="129" y="27"/>
                  </a:cubicBezTo>
                  <a:cubicBezTo>
                    <a:pt x="132" y="25"/>
                    <a:pt x="136" y="23"/>
                    <a:pt x="139" y="21"/>
                  </a:cubicBezTo>
                  <a:cubicBezTo>
                    <a:pt x="93" y="27"/>
                    <a:pt x="47" y="34"/>
                    <a:pt x="0" y="35"/>
                  </a:cubicBezTo>
                  <a:cubicBezTo>
                    <a:pt x="4" y="47"/>
                    <a:pt x="10" y="57"/>
                    <a:pt x="17" y="66"/>
                  </a:cubicBezTo>
                  <a:cubicBezTo>
                    <a:pt x="30" y="77"/>
                    <a:pt x="47" y="84"/>
                    <a:pt x="66" y="84"/>
                  </a:cubicBezTo>
                  <a:cubicBezTo>
                    <a:pt x="70" y="84"/>
                    <a:pt x="73" y="84"/>
                    <a:pt x="77" y="83"/>
                  </a:cubicBezTo>
                  <a:cubicBezTo>
                    <a:pt x="127" y="76"/>
                    <a:pt x="179" y="48"/>
                    <a:pt x="212" y="11"/>
                  </a:cubicBezTo>
                  <a:moveTo>
                    <a:pt x="240" y="0"/>
                  </a:moveTo>
                  <a:cubicBezTo>
                    <a:pt x="232" y="4"/>
                    <a:pt x="223" y="8"/>
                    <a:pt x="214" y="10"/>
                  </a:cubicBezTo>
                  <a:cubicBezTo>
                    <a:pt x="208" y="17"/>
                    <a:pt x="202" y="23"/>
                    <a:pt x="196" y="28"/>
                  </a:cubicBezTo>
                  <a:cubicBezTo>
                    <a:pt x="163" y="56"/>
                    <a:pt x="113" y="86"/>
                    <a:pt x="68" y="86"/>
                  </a:cubicBezTo>
                  <a:cubicBezTo>
                    <a:pt x="66" y="86"/>
                    <a:pt x="65" y="86"/>
                    <a:pt x="64" y="86"/>
                  </a:cubicBezTo>
                  <a:cubicBezTo>
                    <a:pt x="49" y="86"/>
                    <a:pt x="36" y="82"/>
                    <a:pt x="25" y="75"/>
                  </a:cubicBezTo>
                  <a:cubicBezTo>
                    <a:pt x="33" y="81"/>
                    <a:pt x="41" y="87"/>
                    <a:pt x="51" y="90"/>
                  </a:cubicBezTo>
                  <a:cubicBezTo>
                    <a:pt x="51" y="90"/>
                    <a:pt x="51" y="90"/>
                    <a:pt x="51" y="90"/>
                  </a:cubicBezTo>
                  <a:cubicBezTo>
                    <a:pt x="51" y="90"/>
                    <a:pt x="51" y="90"/>
                    <a:pt x="51" y="90"/>
                  </a:cubicBezTo>
                  <a:cubicBezTo>
                    <a:pt x="51" y="90"/>
                    <a:pt x="51" y="90"/>
                    <a:pt x="51" y="90"/>
                  </a:cubicBezTo>
                  <a:cubicBezTo>
                    <a:pt x="51" y="90"/>
                    <a:pt x="51" y="90"/>
                    <a:pt x="51" y="90"/>
                  </a:cubicBezTo>
                  <a:cubicBezTo>
                    <a:pt x="51" y="90"/>
                    <a:pt x="51" y="90"/>
                    <a:pt x="51" y="90"/>
                  </a:cubicBezTo>
                  <a:cubicBezTo>
                    <a:pt x="51" y="90"/>
                    <a:pt x="51" y="90"/>
                    <a:pt x="51" y="90"/>
                  </a:cubicBezTo>
                  <a:cubicBezTo>
                    <a:pt x="52" y="90"/>
                    <a:pt x="52" y="90"/>
                    <a:pt x="52" y="90"/>
                  </a:cubicBezTo>
                  <a:cubicBezTo>
                    <a:pt x="52" y="90"/>
                    <a:pt x="52" y="90"/>
                    <a:pt x="52" y="90"/>
                  </a:cubicBezTo>
                  <a:cubicBezTo>
                    <a:pt x="52" y="90"/>
                    <a:pt x="52" y="90"/>
                    <a:pt x="52" y="90"/>
                  </a:cubicBezTo>
                  <a:cubicBezTo>
                    <a:pt x="52" y="90"/>
                    <a:pt x="52" y="90"/>
                    <a:pt x="52" y="90"/>
                  </a:cubicBezTo>
                  <a:cubicBezTo>
                    <a:pt x="52" y="91"/>
                    <a:pt x="52" y="91"/>
                    <a:pt x="52" y="91"/>
                  </a:cubicBezTo>
                  <a:cubicBezTo>
                    <a:pt x="52" y="91"/>
                    <a:pt x="52" y="91"/>
                    <a:pt x="52" y="91"/>
                  </a:cubicBezTo>
                  <a:cubicBezTo>
                    <a:pt x="52" y="91"/>
                    <a:pt x="52" y="91"/>
                    <a:pt x="52" y="91"/>
                  </a:cubicBezTo>
                  <a:cubicBezTo>
                    <a:pt x="52" y="91"/>
                    <a:pt x="52" y="91"/>
                    <a:pt x="52" y="91"/>
                  </a:cubicBezTo>
                  <a:cubicBezTo>
                    <a:pt x="60" y="93"/>
                    <a:pt x="68" y="94"/>
                    <a:pt x="76" y="94"/>
                  </a:cubicBezTo>
                  <a:cubicBezTo>
                    <a:pt x="108" y="94"/>
                    <a:pt x="143" y="78"/>
                    <a:pt x="169" y="64"/>
                  </a:cubicBezTo>
                  <a:cubicBezTo>
                    <a:pt x="195" y="49"/>
                    <a:pt x="221" y="27"/>
                    <a:pt x="240" y="0"/>
                  </a:cubicBezTo>
                </a:path>
              </a:pathLst>
            </a:custGeom>
            <a:solidFill>
              <a:schemeClr val="accent4">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463" name="Freeform 412"/>
            <p:cNvSpPr/>
            <p:nvPr/>
          </p:nvSpPr>
          <p:spPr bwMode="auto">
            <a:xfrm>
              <a:off x="2581827" y="5172193"/>
              <a:ext cx="579866" cy="704677"/>
            </a:xfrm>
            <a:custGeom>
              <a:avLst/>
              <a:gdLst>
                <a:gd name="T0" fmla="*/ 20 w 305"/>
                <a:gd name="T1" fmla="*/ 101 h 370"/>
                <a:gd name="T2" fmla="*/ 60 w 305"/>
                <a:gd name="T3" fmla="*/ 16 h 370"/>
                <a:gd name="T4" fmla="*/ 113 w 305"/>
                <a:gd name="T5" fmla="*/ 3 h 370"/>
                <a:gd name="T6" fmla="*/ 203 w 305"/>
                <a:gd name="T7" fmla="*/ 33 h 370"/>
                <a:gd name="T8" fmla="*/ 275 w 305"/>
                <a:gd name="T9" fmla="*/ 112 h 370"/>
                <a:gd name="T10" fmla="*/ 251 w 305"/>
                <a:gd name="T11" fmla="*/ 290 h 370"/>
                <a:gd name="T12" fmla="*/ 114 w 305"/>
                <a:gd name="T13" fmla="*/ 364 h 370"/>
                <a:gd name="T14" fmla="*/ 29 w 305"/>
                <a:gd name="T15" fmla="*/ 313 h 370"/>
                <a:gd name="T16" fmla="*/ 20 w 305"/>
                <a:gd name="T17" fmla="*/ 101 h 370"/>
                <a:gd name="T18" fmla="*/ 19 w 305"/>
                <a:gd name="T19" fmla="*/ 103 h 370"/>
                <a:gd name="T20" fmla="*/ 25 w 305"/>
                <a:gd name="T21" fmla="*/ 308 h 370"/>
                <a:gd name="T22" fmla="*/ 101 w 305"/>
                <a:gd name="T23" fmla="*/ 367 h 370"/>
                <a:gd name="T24" fmla="*/ 233 w 305"/>
                <a:gd name="T25" fmla="*/ 309 h 370"/>
                <a:gd name="T26" fmla="*/ 288 w 305"/>
                <a:gd name="T27" fmla="*/ 227 h 370"/>
                <a:gd name="T28" fmla="*/ 274 w 305"/>
                <a:gd name="T29" fmla="*/ 106 h 370"/>
                <a:gd name="T30" fmla="*/ 108 w 305"/>
                <a:gd name="T31" fmla="*/ 1 h 370"/>
                <a:gd name="T32" fmla="*/ 19 w 305"/>
                <a:gd name="T33" fmla="*/ 103 h 370"/>
                <a:gd name="T34" fmla="*/ 20 w 305"/>
                <a:gd name="T35" fmla="*/ 101 h 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05" h="370">
                  <a:moveTo>
                    <a:pt x="20" y="101"/>
                  </a:moveTo>
                  <a:cubicBezTo>
                    <a:pt x="25" y="70"/>
                    <a:pt x="33" y="36"/>
                    <a:pt x="60" y="16"/>
                  </a:cubicBezTo>
                  <a:cubicBezTo>
                    <a:pt x="75" y="5"/>
                    <a:pt x="95" y="2"/>
                    <a:pt x="113" y="3"/>
                  </a:cubicBezTo>
                  <a:cubicBezTo>
                    <a:pt x="145" y="4"/>
                    <a:pt x="176" y="17"/>
                    <a:pt x="203" y="33"/>
                  </a:cubicBezTo>
                  <a:cubicBezTo>
                    <a:pt x="234" y="52"/>
                    <a:pt x="259" y="80"/>
                    <a:pt x="275" y="112"/>
                  </a:cubicBezTo>
                  <a:cubicBezTo>
                    <a:pt x="305" y="172"/>
                    <a:pt x="296" y="239"/>
                    <a:pt x="251" y="290"/>
                  </a:cubicBezTo>
                  <a:cubicBezTo>
                    <a:pt x="217" y="328"/>
                    <a:pt x="165" y="357"/>
                    <a:pt x="114" y="364"/>
                  </a:cubicBezTo>
                  <a:cubicBezTo>
                    <a:pt x="75" y="370"/>
                    <a:pt x="45" y="347"/>
                    <a:pt x="29" y="313"/>
                  </a:cubicBezTo>
                  <a:cubicBezTo>
                    <a:pt x="0" y="250"/>
                    <a:pt x="11" y="168"/>
                    <a:pt x="20" y="101"/>
                  </a:cubicBezTo>
                  <a:cubicBezTo>
                    <a:pt x="20" y="102"/>
                    <a:pt x="19" y="103"/>
                    <a:pt x="19" y="103"/>
                  </a:cubicBezTo>
                  <a:cubicBezTo>
                    <a:pt x="10" y="170"/>
                    <a:pt x="1" y="243"/>
                    <a:pt x="25" y="308"/>
                  </a:cubicBezTo>
                  <a:cubicBezTo>
                    <a:pt x="37" y="342"/>
                    <a:pt x="64" y="366"/>
                    <a:pt x="101" y="367"/>
                  </a:cubicBezTo>
                  <a:cubicBezTo>
                    <a:pt x="147" y="369"/>
                    <a:pt x="199" y="338"/>
                    <a:pt x="233" y="309"/>
                  </a:cubicBezTo>
                  <a:cubicBezTo>
                    <a:pt x="258" y="287"/>
                    <a:pt x="278" y="259"/>
                    <a:pt x="288" y="227"/>
                  </a:cubicBezTo>
                  <a:cubicBezTo>
                    <a:pt x="301" y="188"/>
                    <a:pt x="292" y="142"/>
                    <a:pt x="274" y="106"/>
                  </a:cubicBezTo>
                  <a:cubicBezTo>
                    <a:pt x="244" y="45"/>
                    <a:pt x="175" y="1"/>
                    <a:pt x="108" y="1"/>
                  </a:cubicBezTo>
                  <a:cubicBezTo>
                    <a:pt x="49" y="0"/>
                    <a:pt x="26" y="53"/>
                    <a:pt x="19" y="103"/>
                  </a:cubicBezTo>
                  <a:cubicBezTo>
                    <a:pt x="19" y="103"/>
                    <a:pt x="20" y="102"/>
                    <a:pt x="20" y="101"/>
                  </a:cubicBezTo>
                </a:path>
              </a:pathLst>
            </a:custGeom>
            <a:solidFill>
              <a:schemeClr val="accent4">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464" name="Freeform 413"/>
            <p:cNvSpPr>
              <a:spLocks noEditPoints="1"/>
            </p:cNvSpPr>
            <p:nvPr/>
          </p:nvSpPr>
          <p:spPr bwMode="auto">
            <a:xfrm>
              <a:off x="2662628" y="5253136"/>
              <a:ext cx="419848" cy="507875"/>
            </a:xfrm>
            <a:custGeom>
              <a:avLst/>
              <a:gdLst>
                <a:gd name="T0" fmla="*/ 134 w 221"/>
                <a:gd name="T1" fmla="*/ 260 h 267"/>
                <a:gd name="T2" fmla="*/ 142 w 221"/>
                <a:gd name="T3" fmla="*/ 256 h 267"/>
                <a:gd name="T4" fmla="*/ 17 w 221"/>
                <a:gd name="T5" fmla="*/ 250 h 267"/>
                <a:gd name="T6" fmla="*/ 33 w 221"/>
                <a:gd name="T7" fmla="*/ 267 h 267"/>
                <a:gd name="T8" fmla="*/ 19 w 221"/>
                <a:gd name="T9" fmla="*/ 247 h 267"/>
                <a:gd name="T10" fmla="*/ 173 w 221"/>
                <a:gd name="T11" fmla="*/ 233 h 267"/>
                <a:gd name="T12" fmla="*/ 159 w 221"/>
                <a:gd name="T13" fmla="*/ 250 h 267"/>
                <a:gd name="T14" fmla="*/ 176 w 221"/>
                <a:gd name="T15" fmla="*/ 234 h 267"/>
                <a:gd name="T16" fmla="*/ 6 w 221"/>
                <a:gd name="T17" fmla="*/ 210 h 267"/>
                <a:gd name="T18" fmla="*/ 11 w 221"/>
                <a:gd name="T19" fmla="*/ 233 h 267"/>
                <a:gd name="T20" fmla="*/ 8 w 221"/>
                <a:gd name="T21" fmla="*/ 211 h 267"/>
                <a:gd name="T22" fmla="*/ 199 w 221"/>
                <a:gd name="T23" fmla="*/ 203 h 267"/>
                <a:gd name="T24" fmla="*/ 189 w 221"/>
                <a:gd name="T25" fmla="*/ 223 h 267"/>
                <a:gd name="T26" fmla="*/ 202 w 221"/>
                <a:gd name="T27" fmla="*/ 203 h 267"/>
                <a:gd name="T28" fmla="*/ 2 w 221"/>
                <a:gd name="T29" fmla="*/ 170 h 267"/>
                <a:gd name="T30" fmla="*/ 3 w 221"/>
                <a:gd name="T31" fmla="*/ 194 h 267"/>
                <a:gd name="T32" fmla="*/ 4 w 221"/>
                <a:gd name="T33" fmla="*/ 172 h 267"/>
                <a:gd name="T34" fmla="*/ 214 w 221"/>
                <a:gd name="T35" fmla="*/ 168 h 267"/>
                <a:gd name="T36" fmla="*/ 210 w 221"/>
                <a:gd name="T37" fmla="*/ 189 h 267"/>
                <a:gd name="T38" fmla="*/ 217 w 221"/>
                <a:gd name="T39" fmla="*/ 166 h 267"/>
                <a:gd name="T40" fmla="*/ 1 w 221"/>
                <a:gd name="T41" fmla="*/ 132 h 267"/>
                <a:gd name="T42" fmla="*/ 2 w 221"/>
                <a:gd name="T43" fmla="*/ 154 h 267"/>
                <a:gd name="T44" fmla="*/ 3 w 221"/>
                <a:gd name="T45" fmla="*/ 130 h 267"/>
                <a:gd name="T46" fmla="*/ 217 w 221"/>
                <a:gd name="T47" fmla="*/ 126 h 267"/>
                <a:gd name="T48" fmla="*/ 217 w 221"/>
                <a:gd name="T49" fmla="*/ 148 h 267"/>
                <a:gd name="T50" fmla="*/ 221 w 221"/>
                <a:gd name="T51" fmla="*/ 148 h 267"/>
                <a:gd name="T52" fmla="*/ 217 w 221"/>
                <a:gd name="T53" fmla="*/ 126 h 267"/>
                <a:gd name="T54" fmla="*/ 3 w 221"/>
                <a:gd name="T55" fmla="*/ 112 h 267"/>
                <a:gd name="T56" fmla="*/ 7 w 221"/>
                <a:gd name="T57" fmla="*/ 112 h 267"/>
                <a:gd name="T58" fmla="*/ 7 w 221"/>
                <a:gd name="T59" fmla="*/ 90 h 267"/>
                <a:gd name="T60" fmla="*/ 205 w 221"/>
                <a:gd name="T61" fmla="*/ 91 h 267"/>
                <a:gd name="T62" fmla="*/ 214 w 221"/>
                <a:gd name="T63" fmla="*/ 111 h 267"/>
                <a:gd name="T64" fmla="*/ 207 w 221"/>
                <a:gd name="T65" fmla="*/ 88 h 267"/>
                <a:gd name="T66" fmla="*/ 6 w 221"/>
                <a:gd name="T67" fmla="*/ 79 h 267"/>
                <a:gd name="T68" fmla="*/ 10 w 221"/>
                <a:gd name="T69" fmla="*/ 80 h 267"/>
                <a:gd name="T70" fmla="*/ 12 w 221"/>
                <a:gd name="T71" fmla="*/ 58 h 267"/>
                <a:gd name="T72" fmla="*/ 184 w 221"/>
                <a:gd name="T73" fmla="*/ 57 h 267"/>
                <a:gd name="T74" fmla="*/ 197 w 221"/>
                <a:gd name="T75" fmla="*/ 74 h 267"/>
                <a:gd name="T76" fmla="*/ 187 w 221"/>
                <a:gd name="T77" fmla="*/ 55 h 267"/>
                <a:gd name="T78" fmla="*/ 154 w 221"/>
                <a:gd name="T79" fmla="*/ 28 h 267"/>
                <a:gd name="T80" fmla="*/ 170 w 221"/>
                <a:gd name="T81" fmla="*/ 43 h 267"/>
                <a:gd name="T82" fmla="*/ 173 w 221"/>
                <a:gd name="T83" fmla="*/ 40 h 267"/>
                <a:gd name="T84" fmla="*/ 28 w 221"/>
                <a:gd name="T85" fmla="*/ 21 h 267"/>
                <a:gd name="T86" fmla="*/ 18 w 221"/>
                <a:gd name="T87" fmla="*/ 43 h 267"/>
                <a:gd name="T88" fmla="*/ 30 w 221"/>
                <a:gd name="T89" fmla="*/ 25 h 267"/>
                <a:gd name="T90" fmla="*/ 121 w 221"/>
                <a:gd name="T91" fmla="*/ 9 h 267"/>
                <a:gd name="T92" fmla="*/ 138 w 221"/>
                <a:gd name="T93" fmla="*/ 21 h 267"/>
                <a:gd name="T94" fmla="*/ 140 w 221"/>
                <a:gd name="T95" fmla="*/ 17 h 267"/>
                <a:gd name="T96" fmla="*/ 62 w 221"/>
                <a:gd name="T97" fmla="*/ 1 h 267"/>
                <a:gd name="T98" fmla="*/ 41 w 221"/>
                <a:gd name="T99" fmla="*/ 11 h 267"/>
                <a:gd name="T100" fmla="*/ 62 w 221"/>
                <a:gd name="T101" fmla="*/ 5 h 267"/>
                <a:gd name="T102" fmla="*/ 82 w 221"/>
                <a:gd name="T103" fmla="*/ 0 h 267"/>
                <a:gd name="T104" fmla="*/ 101 w 221"/>
                <a:gd name="T105" fmla="*/ 7 h 267"/>
                <a:gd name="T106" fmla="*/ 102 w 221"/>
                <a:gd name="T107" fmla="*/ 3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21" h="267">
                  <a:moveTo>
                    <a:pt x="142" y="256"/>
                  </a:moveTo>
                  <a:cubicBezTo>
                    <a:pt x="142" y="256"/>
                    <a:pt x="142" y="257"/>
                    <a:pt x="141" y="257"/>
                  </a:cubicBezTo>
                  <a:cubicBezTo>
                    <a:pt x="139" y="258"/>
                    <a:pt x="137" y="259"/>
                    <a:pt x="134" y="260"/>
                  </a:cubicBezTo>
                  <a:cubicBezTo>
                    <a:pt x="138" y="260"/>
                    <a:pt x="141" y="260"/>
                    <a:pt x="144" y="259"/>
                  </a:cubicBezTo>
                  <a:cubicBezTo>
                    <a:pt x="144" y="259"/>
                    <a:pt x="144" y="258"/>
                    <a:pt x="144" y="257"/>
                  </a:cubicBezTo>
                  <a:cubicBezTo>
                    <a:pt x="144" y="257"/>
                    <a:pt x="143" y="256"/>
                    <a:pt x="142" y="256"/>
                  </a:cubicBezTo>
                  <a:moveTo>
                    <a:pt x="19" y="247"/>
                  </a:moveTo>
                  <a:cubicBezTo>
                    <a:pt x="19" y="247"/>
                    <a:pt x="19" y="248"/>
                    <a:pt x="18" y="248"/>
                  </a:cubicBezTo>
                  <a:cubicBezTo>
                    <a:pt x="17" y="248"/>
                    <a:pt x="17" y="249"/>
                    <a:pt x="17" y="250"/>
                  </a:cubicBezTo>
                  <a:cubicBezTo>
                    <a:pt x="21" y="257"/>
                    <a:pt x="25" y="262"/>
                    <a:pt x="30" y="267"/>
                  </a:cubicBezTo>
                  <a:cubicBezTo>
                    <a:pt x="30" y="267"/>
                    <a:pt x="31" y="267"/>
                    <a:pt x="31" y="267"/>
                  </a:cubicBezTo>
                  <a:cubicBezTo>
                    <a:pt x="32" y="267"/>
                    <a:pt x="32" y="267"/>
                    <a:pt x="33" y="267"/>
                  </a:cubicBezTo>
                  <a:cubicBezTo>
                    <a:pt x="33" y="266"/>
                    <a:pt x="33" y="265"/>
                    <a:pt x="33" y="264"/>
                  </a:cubicBezTo>
                  <a:cubicBezTo>
                    <a:pt x="28" y="260"/>
                    <a:pt x="24" y="254"/>
                    <a:pt x="21" y="249"/>
                  </a:cubicBezTo>
                  <a:cubicBezTo>
                    <a:pt x="21" y="248"/>
                    <a:pt x="20" y="247"/>
                    <a:pt x="19" y="247"/>
                  </a:cubicBezTo>
                  <a:moveTo>
                    <a:pt x="175" y="233"/>
                  </a:moveTo>
                  <a:cubicBezTo>
                    <a:pt x="174" y="233"/>
                    <a:pt x="174" y="233"/>
                    <a:pt x="173" y="233"/>
                  </a:cubicBezTo>
                  <a:cubicBezTo>
                    <a:pt x="173" y="233"/>
                    <a:pt x="173" y="233"/>
                    <a:pt x="173" y="233"/>
                  </a:cubicBezTo>
                  <a:cubicBezTo>
                    <a:pt x="168" y="238"/>
                    <a:pt x="163" y="242"/>
                    <a:pt x="158" y="246"/>
                  </a:cubicBezTo>
                  <a:cubicBezTo>
                    <a:pt x="157" y="247"/>
                    <a:pt x="157" y="248"/>
                    <a:pt x="158" y="249"/>
                  </a:cubicBezTo>
                  <a:cubicBezTo>
                    <a:pt x="158" y="249"/>
                    <a:pt x="159" y="250"/>
                    <a:pt x="159" y="250"/>
                  </a:cubicBezTo>
                  <a:cubicBezTo>
                    <a:pt x="160" y="250"/>
                    <a:pt x="160" y="249"/>
                    <a:pt x="160" y="249"/>
                  </a:cubicBezTo>
                  <a:cubicBezTo>
                    <a:pt x="166" y="245"/>
                    <a:pt x="171" y="241"/>
                    <a:pt x="176" y="236"/>
                  </a:cubicBezTo>
                  <a:cubicBezTo>
                    <a:pt x="177" y="236"/>
                    <a:pt x="177" y="234"/>
                    <a:pt x="176" y="234"/>
                  </a:cubicBezTo>
                  <a:cubicBezTo>
                    <a:pt x="176" y="233"/>
                    <a:pt x="175" y="233"/>
                    <a:pt x="175" y="233"/>
                  </a:cubicBezTo>
                  <a:moveTo>
                    <a:pt x="6" y="210"/>
                  </a:moveTo>
                  <a:cubicBezTo>
                    <a:pt x="6" y="210"/>
                    <a:pt x="6" y="210"/>
                    <a:pt x="6" y="210"/>
                  </a:cubicBezTo>
                  <a:cubicBezTo>
                    <a:pt x="5" y="210"/>
                    <a:pt x="4" y="211"/>
                    <a:pt x="4" y="212"/>
                  </a:cubicBezTo>
                  <a:cubicBezTo>
                    <a:pt x="6" y="219"/>
                    <a:pt x="7" y="226"/>
                    <a:pt x="9" y="232"/>
                  </a:cubicBezTo>
                  <a:cubicBezTo>
                    <a:pt x="10" y="233"/>
                    <a:pt x="10" y="233"/>
                    <a:pt x="11" y="233"/>
                  </a:cubicBezTo>
                  <a:cubicBezTo>
                    <a:pt x="12" y="233"/>
                    <a:pt x="12" y="233"/>
                    <a:pt x="12" y="233"/>
                  </a:cubicBezTo>
                  <a:cubicBezTo>
                    <a:pt x="13" y="233"/>
                    <a:pt x="14" y="232"/>
                    <a:pt x="13" y="231"/>
                  </a:cubicBezTo>
                  <a:cubicBezTo>
                    <a:pt x="11" y="224"/>
                    <a:pt x="10" y="218"/>
                    <a:pt x="8" y="211"/>
                  </a:cubicBezTo>
                  <a:cubicBezTo>
                    <a:pt x="8" y="210"/>
                    <a:pt x="7" y="210"/>
                    <a:pt x="6" y="210"/>
                  </a:cubicBezTo>
                  <a:moveTo>
                    <a:pt x="201" y="203"/>
                  </a:moveTo>
                  <a:cubicBezTo>
                    <a:pt x="200" y="203"/>
                    <a:pt x="199" y="203"/>
                    <a:pt x="199" y="203"/>
                  </a:cubicBezTo>
                  <a:cubicBezTo>
                    <a:pt x="195" y="209"/>
                    <a:pt x="191" y="214"/>
                    <a:pt x="187" y="219"/>
                  </a:cubicBezTo>
                  <a:cubicBezTo>
                    <a:pt x="186" y="220"/>
                    <a:pt x="186" y="221"/>
                    <a:pt x="187" y="222"/>
                  </a:cubicBezTo>
                  <a:cubicBezTo>
                    <a:pt x="188" y="222"/>
                    <a:pt x="188" y="223"/>
                    <a:pt x="189" y="223"/>
                  </a:cubicBezTo>
                  <a:cubicBezTo>
                    <a:pt x="189" y="223"/>
                    <a:pt x="190" y="222"/>
                    <a:pt x="190" y="222"/>
                  </a:cubicBezTo>
                  <a:cubicBezTo>
                    <a:pt x="194" y="217"/>
                    <a:pt x="199" y="211"/>
                    <a:pt x="202" y="206"/>
                  </a:cubicBezTo>
                  <a:cubicBezTo>
                    <a:pt x="203" y="205"/>
                    <a:pt x="203" y="203"/>
                    <a:pt x="202" y="203"/>
                  </a:cubicBezTo>
                  <a:cubicBezTo>
                    <a:pt x="201" y="203"/>
                    <a:pt x="201" y="203"/>
                    <a:pt x="201" y="203"/>
                  </a:cubicBezTo>
                  <a:moveTo>
                    <a:pt x="2" y="170"/>
                  </a:moveTo>
                  <a:cubicBezTo>
                    <a:pt x="2" y="170"/>
                    <a:pt x="2" y="170"/>
                    <a:pt x="2" y="170"/>
                  </a:cubicBezTo>
                  <a:cubicBezTo>
                    <a:pt x="1" y="170"/>
                    <a:pt x="0" y="171"/>
                    <a:pt x="0" y="172"/>
                  </a:cubicBezTo>
                  <a:cubicBezTo>
                    <a:pt x="0" y="179"/>
                    <a:pt x="1" y="186"/>
                    <a:pt x="1" y="192"/>
                  </a:cubicBezTo>
                  <a:cubicBezTo>
                    <a:pt x="2" y="193"/>
                    <a:pt x="2" y="194"/>
                    <a:pt x="3" y="194"/>
                  </a:cubicBezTo>
                  <a:cubicBezTo>
                    <a:pt x="4" y="194"/>
                    <a:pt x="4" y="194"/>
                    <a:pt x="4" y="194"/>
                  </a:cubicBezTo>
                  <a:cubicBezTo>
                    <a:pt x="5" y="194"/>
                    <a:pt x="6" y="193"/>
                    <a:pt x="5" y="192"/>
                  </a:cubicBezTo>
                  <a:cubicBezTo>
                    <a:pt x="5" y="185"/>
                    <a:pt x="4" y="179"/>
                    <a:pt x="4" y="172"/>
                  </a:cubicBezTo>
                  <a:cubicBezTo>
                    <a:pt x="4" y="171"/>
                    <a:pt x="3" y="170"/>
                    <a:pt x="2" y="170"/>
                  </a:cubicBezTo>
                  <a:moveTo>
                    <a:pt x="216" y="166"/>
                  </a:moveTo>
                  <a:cubicBezTo>
                    <a:pt x="215" y="166"/>
                    <a:pt x="215" y="167"/>
                    <a:pt x="214" y="168"/>
                  </a:cubicBezTo>
                  <a:cubicBezTo>
                    <a:pt x="213" y="174"/>
                    <a:pt x="211" y="180"/>
                    <a:pt x="208" y="186"/>
                  </a:cubicBezTo>
                  <a:cubicBezTo>
                    <a:pt x="208" y="187"/>
                    <a:pt x="208" y="188"/>
                    <a:pt x="209" y="189"/>
                  </a:cubicBezTo>
                  <a:cubicBezTo>
                    <a:pt x="210" y="189"/>
                    <a:pt x="210" y="189"/>
                    <a:pt x="210" y="189"/>
                  </a:cubicBezTo>
                  <a:cubicBezTo>
                    <a:pt x="211" y="189"/>
                    <a:pt x="211" y="188"/>
                    <a:pt x="212" y="188"/>
                  </a:cubicBezTo>
                  <a:cubicBezTo>
                    <a:pt x="215" y="181"/>
                    <a:pt x="217" y="175"/>
                    <a:pt x="218" y="168"/>
                  </a:cubicBezTo>
                  <a:cubicBezTo>
                    <a:pt x="218" y="167"/>
                    <a:pt x="218" y="166"/>
                    <a:pt x="217" y="166"/>
                  </a:cubicBezTo>
                  <a:cubicBezTo>
                    <a:pt x="217" y="166"/>
                    <a:pt x="216" y="166"/>
                    <a:pt x="216" y="166"/>
                  </a:cubicBezTo>
                  <a:moveTo>
                    <a:pt x="3" y="130"/>
                  </a:moveTo>
                  <a:cubicBezTo>
                    <a:pt x="2" y="130"/>
                    <a:pt x="1" y="131"/>
                    <a:pt x="1" y="132"/>
                  </a:cubicBezTo>
                  <a:cubicBezTo>
                    <a:pt x="1" y="138"/>
                    <a:pt x="0" y="145"/>
                    <a:pt x="0" y="152"/>
                  </a:cubicBezTo>
                  <a:cubicBezTo>
                    <a:pt x="0" y="153"/>
                    <a:pt x="1" y="154"/>
                    <a:pt x="2" y="154"/>
                  </a:cubicBezTo>
                  <a:cubicBezTo>
                    <a:pt x="2" y="154"/>
                    <a:pt x="2" y="154"/>
                    <a:pt x="2" y="154"/>
                  </a:cubicBezTo>
                  <a:cubicBezTo>
                    <a:pt x="3" y="154"/>
                    <a:pt x="4" y="153"/>
                    <a:pt x="4" y="152"/>
                  </a:cubicBezTo>
                  <a:cubicBezTo>
                    <a:pt x="4" y="145"/>
                    <a:pt x="5" y="139"/>
                    <a:pt x="5" y="132"/>
                  </a:cubicBezTo>
                  <a:cubicBezTo>
                    <a:pt x="5" y="131"/>
                    <a:pt x="4" y="130"/>
                    <a:pt x="3" y="130"/>
                  </a:cubicBezTo>
                  <a:cubicBezTo>
                    <a:pt x="3" y="130"/>
                    <a:pt x="3" y="130"/>
                    <a:pt x="3" y="130"/>
                  </a:cubicBezTo>
                  <a:moveTo>
                    <a:pt x="217" y="126"/>
                  </a:moveTo>
                  <a:cubicBezTo>
                    <a:pt x="217" y="126"/>
                    <a:pt x="217" y="126"/>
                    <a:pt x="217" y="126"/>
                  </a:cubicBezTo>
                  <a:cubicBezTo>
                    <a:pt x="216" y="126"/>
                    <a:pt x="215" y="127"/>
                    <a:pt x="215" y="128"/>
                  </a:cubicBezTo>
                  <a:cubicBezTo>
                    <a:pt x="216" y="135"/>
                    <a:pt x="217" y="141"/>
                    <a:pt x="217" y="148"/>
                  </a:cubicBezTo>
                  <a:cubicBezTo>
                    <a:pt x="217" y="148"/>
                    <a:pt x="217" y="148"/>
                    <a:pt x="217" y="148"/>
                  </a:cubicBezTo>
                  <a:cubicBezTo>
                    <a:pt x="217" y="149"/>
                    <a:pt x="217" y="150"/>
                    <a:pt x="219" y="150"/>
                  </a:cubicBezTo>
                  <a:cubicBezTo>
                    <a:pt x="219" y="150"/>
                    <a:pt x="219" y="150"/>
                    <a:pt x="219" y="150"/>
                  </a:cubicBezTo>
                  <a:cubicBezTo>
                    <a:pt x="220" y="150"/>
                    <a:pt x="221" y="149"/>
                    <a:pt x="221" y="148"/>
                  </a:cubicBezTo>
                  <a:cubicBezTo>
                    <a:pt x="221" y="148"/>
                    <a:pt x="221" y="148"/>
                    <a:pt x="221" y="148"/>
                  </a:cubicBezTo>
                  <a:cubicBezTo>
                    <a:pt x="221" y="141"/>
                    <a:pt x="220" y="134"/>
                    <a:pt x="219" y="128"/>
                  </a:cubicBezTo>
                  <a:cubicBezTo>
                    <a:pt x="219" y="127"/>
                    <a:pt x="218" y="126"/>
                    <a:pt x="217" y="126"/>
                  </a:cubicBezTo>
                  <a:moveTo>
                    <a:pt x="7" y="90"/>
                  </a:moveTo>
                  <a:cubicBezTo>
                    <a:pt x="6" y="90"/>
                    <a:pt x="5" y="91"/>
                    <a:pt x="5" y="92"/>
                  </a:cubicBezTo>
                  <a:cubicBezTo>
                    <a:pt x="4" y="98"/>
                    <a:pt x="3" y="105"/>
                    <a:pt x="3" y="112"/>
                  </a:cubicBezTo>
                  <a:cubicBezTo>
                    <a:pt x="3" y="113"/>
                    <a:pt x="3" y="114"/>
                    <a:pt x="4" y="114"/>
                  </a:cubicBezTo>
                  <a:cubicBezTo>
                    <a:pt x="5" y="114"/>
                    <a:pt x="5" y="114"/>
                    <a:pt x="5" y="114"/>
                  </a:cubicBezTo>
                  <a:cubicBezTo>
                    <a:pt x="6" y="114"/>
                    <a:pt x="6" y="113"/>
                    <a:pt x="7" y="112"/>
                  </a:cubicBezTo>
                  <a:cubicBezTo>
                    <a:pt x="7" y="105"/>
                    <a:pt x="8" y="99"/>
                    <a:pt x="9" y="92"/>
                  </a:cubicBezTo>
                  <a:cubicBezTo>
                    <a:pt x="9" y="91"/>
                    <a:pt x="8" y="90"/>
                    <a:pt x="7" y="90"/>
                  </a:cubicBezTo>
                  <a:cubicBezTo>
                    <a:pt x="7" y="90"/>
                    <a:pt x="7" y="90"/>
                    <a:pt x="7" y="90"/>
                  </a:cubicBezTo>
                  <a:moveTo>
                    <a:pt x="207" y="88"/>
                  </a:moveTo>
                  <a:cubicBezTo>
                    <a:pt x="206" y="88"/>
                    <a:pt x="206" y="88"/>
                    <a:pt x="206" y="88"/>
                  </a:cubicBezTo>
                  <a:cubicBezTo>
                    <a:pt x="205" y="88"/>
                    <a:pt x="204" y="90"/>
                    <a:pt x="205" y="91"/>
                  </a:cubicBezTo>
                  <a:cubicBezTo>
                    <a:pt x="208" y="97"/>
                    <a:pt x="210" y="103"/>
                    <a:pt x="211" y="109"/>
                  </a:cubicBezTo>
                  <a:cubicBezTo>
                    <a:pt x="212" y="110"/>
                    <a:pt x="213" y="111"/>
                    <a:pt x="213" y="111"/>
                  </a:cubicBezTo>
                  <a:cubicBezTo>
                    <a:pt x="214" y="111"/>
                    <a:pt x="214" y="111"/>
                    <a:pt x="214" y="111"/>
                  </a:cubicBezTo>
                  <a:cubicBezTo>
                    <a:pt x="215" y="110"/>
                    <a:pt x="216" y="109"/>
                    <a:pt x="215" y="108"/>
                  </a:cubicBezTo>
                  <a:cubicBezTo>
                    <a:pt x="214" y="101"/>
                    <a:pt x="211" y="95"/>
                    <a:pt x="209" y="89"/>
                  </a:cubicBezTo>
                  <a:cubicBezTo>
                    <a:pt x="208" y="88"/>
                    <a:pt x="208" y="88"/>
                    <a:pt x="207" y="88"/>
                  </a:cubicBezTo>
                  <a:moveTo>
                    <a:pt x="12" y="58"/>
                  </a:moveTo>
                  <a:cubicBezTo>
                    <a:pt x="11" y="58"/>
                    <a:pt x="10" y="58"/>
                    <a:pt x="10" y="59"/>
                  </a:cubicBezTo>
                  <a:cubicBezTo>
                    <a:pt x="8" y="66"/>
                    <a:pt x="7" y="72"/>
                    <a:pt x="6" y="79"/>
                  </a:cubicBezTo>
                  <a:cubicBezTo>
                    <a:pt x="6" y="80"/>
                    <a:pt x="7" y="81"/>
                    <a:pt x="8" y="81"/>
                  </a:cubicBezTo>
                  <a:cubicBezTo>
                    <a:pt x="8" y="81"/>
                    <a:pt x="8" y="81"/>
                    <a:pt x="8" y="81"/>
                  </a:cubicBezTo>
                  <a:cubicBezTo>
                    <a:pt x="9" y="81"/>
                    <a:pt x="10" y="81"/>
                    <a:pt x="10" y="80"/>
                  </a:cubicBezTo>
                  <a:cubicBezTo>
                    <a:pt x="11" y="73"/>
                    <a:pt x="12" y="66"/>
                    <a:pt x="14" y="60"/>
                  </a:cubicBezTo>
                  <a:cubicBezTo>
                    <a:pt x="14" y="59"/>
                    <a:pt x="14" y="58"/>
                    <a:pt x="12" y="58"/>
                  </a:cubicBezTo>
                  <a:cubicBezTo>
                    <a:pt x="12" y="58"/>
                    <a:pt x="12" y="58"/>
                    <a:pt x="12" y="58"/>
                  </a:cubicBezTo>
                  <a:moveTo>
                    <a:pt x="186" y="54"/>
                  </a:moveTo>
                  <a:cubicBezTo>
                    <a:pt x="185" y="54"/>
                    <a:pt x="185" y="54"/>
                    <a:pt x="184" y="55"/>
                  </a:cubicBezTo>
                  <a:cubicBezTo>
                    <a:pt x="183" y="55"/>
                    <a:pt x="183" y="57"/>
                    <a:pt x="184" y="57"/>
                  </a:cubicBezTo>
                  <a:cubicBezTo>
                    <a:pt x="184" y="57"/>
                    <a:pt x="184" y="57"/>
                    <a:pt x="184" y="57"/>
                  </a:cubicBezTo>
                  <a:cubicBezTo>
                    <a:pt x="188" y="62"/>
                    <a:pt x="192" y="68"/>
                    <a:pt x="196" y="73"/>
                  </a:cubicBezTo>
                  <a:cubicBezTo>
                    <a:pt x="196" y="74"/>
                    <a:pt x="197" y="74"/>
                    <a:pt x="197" y="74"/>
                  </a:cubicBezTo>
                  <a:cubicBezTo>
                    <a:pt x="198" y="74"/>
                    <a:pt x="198" y="74"/>
                    <a:pt x="198" y="74"/>
                  </a:cubicBezTo>
                  <a:cubicBezTo>
                    <a:pt x="199" y="73"/>
                    <a:pt x="200" y="72"/>
                    <a:pt x="199" y="71"/>
                  </a:cubicBezTo>
                  <a:cubicBezTo>
                    <a:pt x="195" y="65"/>
                    <a:pt x="191" y="60"/>
                    <a:pt x="187" y="55"/>
                  </a:cubicBezTo>
                  <a:cubicBezTo>
                    <a:pt x="187" y="54"/>
                    <a:pt x="186" y="54"/>
                    <a:pt x="186" y="54"/>
                  </a:cubicBezTo>
                  <a:moveTo>
                    <a:pt x="156" y="27"/>
                  </a:moveTo>
                  <a:cubicBezTo>
                    <a:pt x="155" y="27"/>
                    <a:pt x="155" y="28"/>
                    <a:pt x="154" y="28"/>
                  </a:cubicBezTo>
                  <a:cubicBezTo>
                    <a:pt x="154" y="29"/>
                    <a:pt x="154" y="30"/>
                    <a:pt x="155" y="31"/>
                  </a:cubicBezTo>
                  <a:cubicBezTo>
                    <a:pt x="155" y="31"/>
                    <a:pt x="155" y="31"/>
                    <a:pt x="155" y="31"/>
                  </a:cubicBezTo>
                  <a:cubicBezTo>
                    <a:pt x="160" y="35"/>
                    <a:pt x="165" y="39"/>
                    <a:pt x="170" y="43"/>
                  </a:cubicBezTo>
                  <a:cubicBezTo>
                    <a:pt x="171" y="44"/>
                    <a:pt x="171" y="44"/>
                    <a:pt x="172" y="44"/>
                  </a:cubicBezTo>
                  <a:cubicBezTo>
                    <a:pt x="172" y="44"/>
                    <a:pt x="173" y="44"/>
                    <a:pt x="173" y="43"/>
                  </a:cubicBezTo>
                  <a:cubicBezTo>
                    <a:pt x="174" y="42"/>
                    <a:pt x="174" y="41"/>
                    <a:pt x="173" y="40"/>
                  </a:cubicBezTo>
                  <a:cubicBezTo>
                    <a:pt x="168" y="36"/>
                    <a:pt x="163" y="32"/>
                    <a:pt x="157" y="28"/>
                  </a:cubicBezTo>
                  <a:cubicBezTo>
                    <a:pt x="157" y="27"/>
                    <a:pt x="156" y="27"/>
                    <a:pt x="156" y="27"/>
                  </a:cubicBezTo>
                  <a:moveTo>
                    <a:pt x="28" y="21"/>
                  </a:moveTo>
                  <a:cubicBezTo>
                    <a:pt x="28" y="21"/>
                    <a:pt x="27" y="22"/>
                    <a:pt x="27" y="22"/>
                  </a:cubicBezTo>
                  <a:cubicBezTo>
                    <a:pt x="23" y="27"/>
                    <a:pt x="19" y="33"/>
                    <a:pt x="16" y="40"/>
                  </a:cubicBezTo>
                  <a:cubicBezTo>
                    <a:pt x="16" y="41"/>
                    <a:pt x="16" y="42"/>
                    <a:pt x="18" y="43"/>
                  </a:cubicBezTo>
                  <a:cubicBezTo>
                    <a:pt x="18" y="43"/>
                    <a:pt x="18" y="43"/>
                    <a:pt x="18" y="43"/>
                  </a:cubicBezTo>
                  <a:cubicBezTo>
                    <a:pt x="19" y="43"/>
                    <a:pt x="20" y="42"/>
                    <a:pt x="20" y="41"/>
                  </a:cubicBezTo>
                  <a:cubicBezTo>
                    <a:pt x="23" y="35"/>
                    <a:pt x="26" y="30"/>
                    <a:pt x="30" y="25"/>
                  </a:cubicBezTo>
                  <a:cubicBezTo>
                    <a:pt x="31" y="24"/>
                    <a:pt x="30" y="23"/>
                    <a:pt x="30" y="22"/>
                  </a:cubicBezTo>
                  <a:cubicBezTo>
                    <a:pt x="29" y="22"/>
                    <a:pt x="29" y="21"/>
                    <a:pt x="28" y="21"/>
                  </a:cubicBezTo>
                  <a:moveTo>
                    <a:pt x="121" y="9"/>
                  </a:moveTo>
                  <a:cubicBezTo>
                    <a:pt x="120" y="9"/>
                    <a:pt x="119" y="9"/>
                    <a:pt x="119" y="10"/>
                  </a:cubicBezTo>
                  <a:cubicBezTo>
                    <a:pt x="118" y="11"/>
                    <a:pt x="119" y="12"/>
                    <a:pt x="120" y="13"/>
                  </a:cubicBezTo>
                  <a:cubicBezTo>
                    <a:pt x="126" y="15"/>
                    <a:pt x="132" y="18"/>
                    <a:pt x="138" y="21"/>
                  </a:cubicBezTo>
                  <a:cubicBezTo>
                    <a:pt x="139" y="21"/>
                    <a:pt x="139" y="21"/>
                    <a:pt x="139" y="21"/>
                  </a:cubicBezTo>
                  <a:cubicBezTo>
                    <a:pt x="140" y="21"/>
                    <a:pt x="140" y="21"/>
                    <a:pt x="141" y="20"/>
                  </a:cubicBezTo>
                  <a:cubicBezTo>
                    <a:pt x="141" y="19"/>
                    <a:pt x="141" y="18"/>
                    <a:pt x="140" y="17"/>
                  </a:cubicBezTo>
                  <a:cubicBezTo>
                    <a:pt x="134" y="14"/>
                    <a:pt x="127" y="11"/>
                    <a:pt x="121" y="9"/>
                  </a:cubicBezTo>
                  <a:cubicBezTo>
                    <a:pt x="121" y="9"/>
                    <a:pt x="121" y="9"/>
                    <a:pt x="121" y="9"/>
                  </a:cubicBezTo>
                  <a:moveTo>
                    <a:pt x="62" y="1"/>
                  </a:moveTo>
                  <a:cubicBezTo>
                    <a:pt x="62" y="1"/>
                    <a:pt x="62" y="1"/>
                    <a:pt x="61" y="1"/>
                  </a:cubicBezTo>
                  <a:cubicBezTo>
                    <a:pt x="54" y="3"/>
                    <a:pt x="48" y="5"/>
                    <a:pt x="42" y="8"/>
                  </a:cubicBezTo>
                  <a:cubicBezTo>
                    <a:pt x="41" y="9"/>
                    <a:pt x="41" y="10"/>
                    <a:pt x="41" y="11"/>
                  </a:cubicBezTo>
                  <a:cubicBezTo>
                    <a:pt x="42" y="12"/>
                    <a:pt x="42" y="12"/>
                    <a:pt x="43" y="12"/>
                  </a:cubicBezTo>
                  <a:cubicBezTo>
                    <a:pt x="44" y="12"/>
                    <a:pt x="44" y="12"/>
                    <a:pt x="44" y="12"/>
                  </a:cubicBezTo>
                  <a:cubicBezTo>
                    <a:pt x="49" y="9"/>
                    <a:pt x="55" y="6"/>
                    <a:pt x="62" y="5"/>
                  </a:cubicBezTo>
                  <a:cubicBezTo>
                    <a:pt x="63" y="5"/>
                    <a:pt x="64" y="4"/>
                    <a:pt x="64" y="3"/>
                  </a:cubicBezTo>
                  <a:cubicBezTo>
                    <a:pt x="64" y="2"/>
                    <a:pt x="63" y="1"/>
                    <a:pt x="62" y="1"/>
                  </a:cubicBezTo>
                  <a:moveTo>
                    <a:pt x="82" y="0"/>
                  </a:moveTo>
                  <a:cubicBezTo>
                    <a:pt x="81" y="0"/>
                    <a:pt x="80" y="1"/>
                    <a:pt x="80" y="2"/>
                  </a:cubicBezTo>
                  <a:cubicBezTo>
                    <a:pt x="80" y="3"/>
                    <a:pt x="80" y="4"/>
                    <a:pt x="82" y="4"/>
                  </a:cubicBezTo>
                  <a:cubicBezTo>
                    <a:pt x="88" y="5"/>
                    <a:pt x="94" y="6"/>
                    <a:pt x="101" y="7"/>
                  </a:cubicBezTo>
                  <a:cubicBezTo>
                    <a:pt x="101" y="7"/>
                    <a:pt x="101" y="7"/>
                    <a:pt x="101" y="7"/>
                  </a:cubicBezTo>
                  <a:cubicBezTo>
                    <a:pt x="102" y="7"/>
                    <a:pt x="103" y="6"/>
                    <a:pt x="103" y="6"/>
                  </a:cubicBezTo>
                  <a:cubicBezTo>
                    <a:pt x="104" y="4"/>
                    <a:pt x="103" y="3"/>
                    <a:pt x="102" y="3"/>
                  </a:cubicBezTo>
                  <a:cubicBezTo>
                    <a:pt x="95" y="2"/>
                    <a:pt x="88" y="1"/>
                    <a:pt x="82" y="0"/>
                  </a:cubicBezTo>
                  <a:cubicBezTo>
                    <a:pt x="82" y="0"/>
                    <a:pt x="82" y="0"/>
                    <a:pt x="82" y="0"/>
                  </a:cubicBezTo>
                </a:path>
              </a:pathLst>
            </a:custGeom>
            <a:solidFill>
              <a:schemeClr val="accent4">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465" name="Freeform 414"/>
            <p:cNvSpPr>
              <a:spLocks noEditPoints="1"/>
            </p:cNvSpPr>
            <p:nvPr/>
          </p:nvSpPr>
          <p:spPr bwMode="auto">
            <a:xfrm>
              <a:off x="2746598" y="5745140"/>
              <a:ext cx="188536" cy="46026"/>
            </a:xfrm>
            <a:custGeom>
              <a:avLst/>
              <a:gdLst>
                <a:gd name="T0" fmla="*/ 3 w 99"/>
                <a:gd name="T1" fmla="*/ 16 h 24"/>
                <a:gd name="T2" fmla="*/ 1 w 99"/>
                <a:gd name="T3" fmla="*/ 17 h 24"/>
                <a:gd name="T4" fmla="*/ 2 w 99"/>
                <a:gd name="T5" fmla="*/ 19 h 24"/>
                <a:gd name="T6" fmla="*/ 8 w 99"/>
                <a:gd name="T7" fmla="*/ 22 h 24"/>
                <a:gd name="T8" fmla="*/ 22 w 99"/>
                <a:gd name="T9" fmla="*/ 24 h 24"/>
                <a:gd name="T10" fmla="*/ 22 w 99"/>
                <a:gd name="T11" fmla="*/ 24 h 24"/>
                <a:gd name="T12" fmla="*/ 24 w 99"/>
                <a:gd name="T13" fmla="*/ 23 h 24"/>
                <a:gd name="T14" fmla="*/ 22 w 99"/>
                <a:gd name="T15" fmla="*/ 20 h 24"/>
                <a:gd name="T16" fmla="*/ 9 w 99"/>
                <a:gd name="T17" fmla="*/ 18 h 24"/>
                <a:gd name="T18" fmla="*/ 3 w 99"/>
                <a:gd name="T19" fmla="*/ 16 h 24"/>
                <a:gd name="T20" fmla="*/ 3 w 99"/>
                <a:gd name="T21" fmla="*/ 16 h 24"/>
                <a:gd name="T22" fmla="*/ 61 w 99"/>
                <a:gd name="T23" fmla="*/ 14 h 24"/>
                <a:gd name="T24" fmla="*/ 60 w 99"/>
                <a:gd name="T25" fmla="*/ 14 h 24"/>
                <a:gd name="T26" fmla="*/ 60 w 99"/>
                <a:gd name="T27" fmla="*/ 14 h 24"/>
                <a:gd name="T28" fmla="*/ 41 w 99"/>
                <a:gd name="T29" fmla="*/ 19 h 24"/>
                <a:gd name="T30" fmla="*/ 40 w 99"/>
                <a:gd name="T31" fmla="*/ 22 h 24"/>
                <a:gd name="T32" fmla="*/ 42 w 99"/>
                <a:gd name="T33" fmla="*/ 23 h 24"/>
                <a:gd name="T34" fmla="*/ 42 w 99"/>
                <a:gd name="T35" fmla="*/ 23 h 24"/>
                <a:gd name="T36" fmla="*/ 62 w 99"/>
                <a:gd name="T37" fmla="*/ 18 h 24"/>
                <a:gd name="T38" fmla="*/ 63 w 99"/>
                <a:gd name="T39" fmla="*/ 15 h 24"/>
                <a:gd name="T40" fmla="*/ 61 w 99"/>
                <a:gd name="T41" fmla="*/ 14 h 24"/>
                <a:gd name="T42" fmla="*/ 99 w 99"/>
                <a:gd name="T43" fmla="*/ 0 h 24"/>
                <a:gd name="T44" fmla="*/ 89 w 99"/>
                <a:gd name="T45" fmla="*/ 1 h 24"/>
                <a:gd name="T46" fmla="*/ 79 w 99"/>
                <a:gd name="T47" fmla="*/ 7 h 24"/>
                <a:gd name="T48" fmla="*/ 78 w 99"/>
                <a:gd name="T49" fmla="*/ 9 h 24"/>
                <a:gd name="T50" fmla="*/ 80 w 99"/>
                <a:gd name="T51" fmla="*/ 11 h 24"/>
                <a:gd name="T52" fmla="*/ 80 w 99"/>
                <a:gd name="T53" fmla="*/ 10 h 24"/>
                <a:gd name="T54" fmla="*/ 98 w 99"/>
                <a:gd name="T55" fmla="*/ 1 h 24"/>
                <a:gd name="T56" fmla="*/ 99 w 99"/>
                <a:gd name="T57"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99" h="24">
                  <a:moveTo>
                    <a:pt x="3" y="16"/>
                  </a:moveTo>
                  <a:cubicBezTo>
                    <a:pt x="2" y="16"/>
                    <a:pt x="1" y="16"/>
                    <a:pt x="1" y="17"/>
                  </a:cubicBezTo>
                  <a:cubicBezTo>
                    <a:pt x="0" y="18"/>
                    <a:pt x="1" y="19"/>
                    <a:pt x="2" y="19"/>
                  </a:cubicBezTo>
                  <a:cubicBezTo>
                    <a:pt x="4" y="20"/>
                    <a:pt x="6" y="21"/>
                    <a:pt x="8" y="22"/>
                  </a:cubicBezTo>
                  <a:cubicBezTo>
                    <a:pt x="12" y="23"/>
                    <a:pt x="17" y="24"/>
                    <a:pt x="22" y="24"/>
                  </a:cubicBezTo>
                  <a:cubicBezTo>
                    <a:pt x="22" y="24"/>
                    <a:pt x="22" y="24"/>
                    <a:pt x="22" y="24"/>
                  </a:cubicBezTo>
                  <a:cubicBezTo>
                    <a:pt x="23" y="24"/>
                    <a:pt x="24" y="24"/>
                    <a:pt x="24" y="23"/>
                  </a:cubicBezTo>
                  <a:cubicBezTo>
                    <a:pt x="24" y="22"/>
                    <a:pt x="23" y="21"/>
                    <a:pt x="22" y="20"/>
                  </a:cubicBezTo>
                  <a:cubicBezTo>
                    <a:pt x="18" y="20"/>
                    <a:pt x="13" y="19"/>
                    <a:pt x="9" y="18"/>
                  </a:cubicBezTo>
                  <a:cubicBezTo>
                    <a:pt x="7" y="17"/>
                    <a:pt x="5" y="17"/>
                    <a:pt x="3" y="16"/>
                  </a:cubicBezTo>
                  <a:cubicBezTo>
                    <a:pt x="3" y="16"/>
                    <a:pt x="3" y="16"/>
                    <a:pt x="3" y="16"/>
                  </a:cubicBezTo>
                  <a:moveTo>
                    <a:pt x="61" y="14"/>
                  </a:moveTo>
                  <a:cubicBezTo>
                    <a:pt x="61" y="14"/>
                    <a:pt x="61" y="14"/>
                    <a:pt x="60" y="14"/>
                  </a:cubicBezTo>
                  <a:cubicBezTo>
                    <a:pt x="60" y="14"/>
                    <a:pt x="60" y="14"/>
                    <a:pt x="60" y="14"/>
                  </a:cubicBezTo>
                  <a:cubicBezTo>
                    <a:pt x="54" y="16"/>
                    <a:pt x="48" y="18"/>
                    <a:pt x="41" y="19"/>
                  </a:cubicBezTo>
                  <a:cubicBezTo>
                    <a:pt x="40" y="19"/>
                    <a:pt x="40" y="20"/>
                    <a:pt x="40" y="22"/>
                  </a:cubicBezTo>
                  <a:cubicBezTo>
                    <a:pt x="40" y="23"/>
                    <a:pt x="41" y="23"/>
                    <a:pt x="42" y="23"/>
                  </a:cubicBezTo>
                  <a:cubicBezTo>
                    <a:pt x="42" y="23"/>
                    <a:pt x="42" y="23"/>
                    <a:pt x="42" y="23"/>
                  </a:cubicBezTo>
                  <a:cubicBezTo>
                    <a:pt x="49" y="22"/>
                    <a:pt x="55" y="20"/>
                    <a:pt x="62" y="18"/>
                  </a:cubicBezTo>
                  <a:cubicBezTo>
                    <a:pt x="63" y="18"/>
                    <a:pt x="63" y="16"/>
                    <a:pt x="63" y="15"/>
                  </a:cubicBezTo>
                  <a:cubicBezTo>
                    <a:pt x="63" y="15"/>
                    <a:pt x="62" y="14"/>
                    <a:pt x="61" y="14"/>
                  </a:cubicBezTo>
                  <a:moveTo>
                    <a:pt x="99" y="0"/>
                  </a:moveTo>
                  <a:cubicBezTo>
                    <a:pt x="96" y="1"/>
                    <a:pt x="93" y="1"/>
                    <a:pt x="89" y="1"/>
                  </a:cubicBezTo>
                  <a:cubicBezTo>
                    <a:pt x="86" y="3"/>
                    <a:pt x="82" y="5"/>
                    <a:pt x="79" y="7"/>
                  </a:cubicBezTo>
                  <a:cubicBezTo>
                    <a:pt x="78" y="7"/>
                    <a:pt x="77" y="8"/>
                    <a:pt x="78" y="9"/>
                  </a:cubicBezTo>
                  <a:cubicBezTo>
                    <a:pt x="78" y="10"/>
                    <a:pt x="79" y="11"/>
                    <a:pt x="80" y="11"/>
                  </a:cubicBezTo>
                  <a:cubicBezTo>
                    <a:pt x="80" y="10"/>
                    <a:pt x="80" y="10"/>
                    <a:pt x="80" y="10"/>
                  </a:cubicBezTo>
                  <a:cubicBezTo>
                    <a:pt x="87" y="7"/>
                    <a:pt x="93" y="4"/>
                    <a:pt x="98" y="1"/>
                  </a:cubicBezTo>
                  <a:cubicBezTo>
                    <a:pt x="99" y="1"/>
                    <a:pt x="99" y="1"/>
                    <a:pt x="99" y="0"/>
                  </a:cubicBezTo>
                </a:path>
              </a:pathLst>
            </a:custGeom>
            <a:solidFill>
              <a:schemeClr val="accent4">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466" name="Freeform 415"/>
            <p:cNvSpPr/>
            <p:nvPr/>
          </p:nvSpPr>
          <p:spPr bwMode="auto">
            <a:xfrm>
              <a:off x="2714911" y="5335666"/>
              <a:ext cx="305777" cy="355513"/>
            </a:xfrm>
            <a:custGeom>
              <a:avLst/>
              <a:gdLst>
                <a:gd name="T0" fmla="*/ 29 w 161"/>
                <a:gd name="T1" fmla="*/ 51 h 186"/>
                <a:gd name="T2" fmla="*/ 119 w 161"/>
                <a:gd name="T3" fmla="*/ 38 h 186"/>
                <a:gd name="T4" fmla="*/ 143 w 161"/>
                <a:gd name="T5" fmla="*/ 79 h 186"/>
                <a:gd name="T6" fmla="*/ 105 w 161"/>
                <a:gd name="T7" fmla="*/ 161 h 186"/>
                <a:gd name="T8" fmla="*/ 18 w 161"/>
                <a:gd name="T9" fmla="*/ 144 h 186"/>
                <a:gd name="T10" fmla="*/ 29 w 161"/>
                <a:gd name="T11" fmla="*/ 51 h 186"/>
                <a:gd name="T12" fmla="*/ 28 w 161"/>
                <a:gd name="T13" fmla="*/ 53 h 186"/>
                <a:gd name="T14" fmla="*/ 29 w 161"/>
                <a:gd name="T15" fmla="*/ 169 h 186"/>
                <a:gd name="T16" fmla="*/ 99 w 161"/>
                <a:gd name="T17" fmla="*/ 165 h 186"/>
                <a:gd name="T18" fmla="*/ 140 w 161"/>
                <a:gd name="T19" fmla="*/ 127 h 186"/>
                <a:gd name="T20" fmla="*/ 99 w 161"/>
                <a:gd name="T21" fmla="*/ 21 h 186"/>
                <a:gd name="T22" fmla="*/ 46 w 161"/>
                <a:gd name="T23" fmla="*/ 21 h 186"/>
                <a:gd name="T24" fmla="*/ 28 w 161"/>
                <a:gd name="T25" fmla="*/ 53 h 186"/>
                <a:gd name="T26" fmla="*/ 29 w 161"/>
                <a:gd name="T27" fmla="*/ 51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1" h="186">
                  <a:moveTo>
                    <a:pt x="29" y="51"/>
                  </a:moveTo>
                  <a:cubicBezTo>
                    <a:pt x="46" y="0"/>
                    <a:pt x="89" y="10"/>
                    <a:pt x="119" y="38"/>
                  </a:cubicBezTo>
                  <a:cubicBezTo>
                    <a:pt x="131" y="49"/>
                    <a:pt x="139" y="64"/>
                    <a:pt x="143" y="79"/>
                  </a:cubicBezTo>
                  <a:cubicBezTo>
                    <a:pt x="152" y="113"/>
                    <a:pt x="134" y="144"/>
                    <a:pt x="105" y="161"/>
                  </a:cubicBezTo>
                  <a:cubicBezTo>
                    <a:pt x="75" y="179"/>
                    <a:pt x="29" y="185"/>
                    <a:pt x="18" y="144"/>
                  </a:cubicBezTo>
                  <a:cubicBezTo>
                    <a:pt x="10" y="114"/>
                    <a:pt x="21" y="79"/>
                    <a:pt x="29" y="51"/>
                  </a:cubicBezTo>
                  <a:cubicBezTo>
                    <a:pt x="29" y="51"/>
                    <a:pt x="28" y="52"/>
                    <a:pt x="28" y="53"/>
                  </a:cubicBezTo>
                  <a:cubicBezTo>
                    <a:pt x="18" y="86"/>
                    <a:pt x="0" y="141"/>
                    <a:pt x="29" y="169"/>
                  </a:cubicBezTo>
                  <a:cubicBezTo>
                    <a:pt x="47" y="186"/>
                    <a:pt x="80" y="174"/>
                    <a:pt x="99" y="165"/>
                  </a:cubicBezTo>
                  <a:cubicBezTo>
                    <a:pt x="117" y="157"/>
                    <a:pt x="131" y="144"/>
                    <a:pt x="140" y="127"/>
                  </a:cubicBezTo>
                  <a:cubicBezTo>
                    <a:pt x="161" y="88"/>
                    <a:pt x="134" y="40"/>
                    <a:pt x="99" y="21"/>
                  </a:cubicBezTo>
                  <a:cubicBezTo>
                    <a:pt x="82" y="11"/>
                    <a:pt x="62" y="7"/>
                    <a:pt x="46" y="21"/>
                  </a:cubicBezTo>
                  <a:cubicBezTo>
                    <a:pt x="36" y="28"/>
                    <a:pt x="32" y="42"/>
                    <a:pt x="28" y="53"/>
                  </a:cubicBezTo>
                  <a:cubicBezTo>
                    <a:pt x="28" y="53"/>
                    <a:pt x="29" y="52"/>
                    <a:pt x="29" y="51"/>
                  </a:cubicBezTo>
                  <a:close/>
                </a:path>
              </a:pathLst>
            </a:custGeom>
            <a:solidFill>
              <a:schemeClr val="accent4">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grpSp>
      <p:pic>
        <p:nvPicPr>
          <p:cNvPr id="5" name="图片 4" descr="dabcd06a6544a19734e2cd66cdc765b5"/>
          <p:cNvPicPr>
            <a:picLocks noChangeAspect="1"/>
          </p:cNvPicPr>
          <p:nvPr/>
        </p:nvPicPr>
        <p:blipFill>
          <a:blip r:embed="rId13"/>
          <a:stretch>
            <a:fillRect/>
          </a:stretch>
        </p:blipFill>
        <p:spPr>
          <a:xfrm>
            <a:off x="1088390" y="2875280"/>
            <a:ext cx="3167380" cy="374523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5" presetClass="entr" presetSubtype="10"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checkerboard(across)">
                                      <p:cBhvr>
                                        <p:cTn id="12" dur="500"/>
                                        <p:tgtEl>
                                          <p:spTgt spid="2"/>
                                        </p:tgtEl>
                                      </p:cBhvr>
                                    </p:animEffect>
                                  </p:childTnLst>
                                </p:cTn>
                              </p:par>
                            </p:childTnLst>
                          </p:cTn>
                        </p:par>
                        <p:par>
                          <p:cTn id="13" fill="hold">
                            <p:stCondLst>
                              <p:cond delay="1000"/>
                            </p:stCondLst>
                            <p:childTnLst>
                              <p:par>
                                <p:cTn id="14" presetID="47" presetClass="entr" presetSubtype="0" fill="hold"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1000"/>
                                        <p:tgtEl>
                                          <p:spTgt spid="5"/>
                                        </p:tgtEl>
                                      </p:cBhvr>
                                    </p:animEffect>
                                    <p:anim calcmode="lin" valueType="num">
                                      <p:cBhvr>
                                        <p:cTn id="17" dur="1000" fill="hold"/>
                                        <p:tgtEl>
                                          <p:spTgt spid="5"/>
                                        </p:tgtEl>
                                        <p:attrNameLst>
                                          <p:attrName>ppt_x</p:attrName>
                                        </p:attrNameLst>
                                      </p:cBhvr>
                                      <p:tavLst>
                                        <p:tav tm="0">
                                          <p:val>
                                            <p:strVal val="#ppt_x"/>
                                          </p:val>
                                        </p:tav>
                                        <p:tav tm="100000">
                                          <p:val>
                                            <p:strVal val="#ppt_x"/>
                                          </p:val>
                                        </p:tav>
                                      </p:tavLst>
                                    </p:anim>
                                    <p:anim calcmode="lin" valueType="num">
                                      <p:cBhvr>
                                        <p:cTn id="18"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6" presetClass="entr" presetSubtype="0" fill="hold" nodeType="clickEffect">
                                  <p:stCondLst>
                                    <p:cond delay="0"/>
                                  </p:stCondLst>
                                  <p:childTnLst>
                                    <p:set>
                                      <p:cBhvr>
                                        <p:cTn id="22" dur="1" fill="hold">
                                          <p:stCondLst>
                                            <p:cond delay="0"/>
                                          </p:stCondLst>
                                        </p:cTn>
                                        <p:tgtEl>
                                          <p:spTgt spid="7170"/>
                                        </p:tgtEl>
                                        <p:attrNameLst>
                                          <p:attrName>style.visibility</p:attrName>
                                        </p:attrNameLst>
                                      </p:cBhvr>
                                      <p:to>
                                        <p:strVal val="visible"/>
                                      </p:to>
                                    </p:set>
                                    <p:animEffect transition="in" filter="wipe(down)">
                                      <p:cBhvr>
                                        <p:cTn id="23" dur="580">
                                          <p:stCondLst>
                                            <p:cond delay="0"/>
                                          </p:stCondLst>
                                        </p:cTn>
                                        <p:tgtEl>
                                          <p:spTgt spid="7170"/>
                                        </p:tgtEl>
                                      </p:cBhvr>
                                    </p:animEffect>
                                    <p:anim calcmode="lin" valueType="num">
                                      <p:cBhvr>
                                        <p:cTn id="24" dur="1822" tmFilter="0,0; 0.14,0.36; 0.43,0.73; 0.71,0.91; 1.0,1.0">
                                          <p:stCondLst>
                                            <p:cond delay="0"/>
                                          </p:stCondLst>
                                        </p:cTn>
                                        <p:tgtEl>
                                          <p:spTgt spid="7170"/>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7170"/>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7170"/>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7170"/>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7170"/>
                                        </p:tgtEl>
                                        <p:attrNameLst>
                                          <p:attrName>ppt_y</p:attrName>
                                        </p:attrNameLst>
                                      </p:cBhvr>
                                      <p:tavLst>
                                        <p:tav tm="0" fmla="#ppt_y-sin(pi*$)/81">
                                          <p:val>
                                            <p:fltVal val="0"/>
                                          </p:val>
                                        </p:tav>
                                        <p:tav tm="100000">
                                          <p:val>
                                            <p:fltVal val="1"/>
                                          </p:val>
                                        </p:tav>
                                      </p:tavLst>
                                    </p:anim>
                                    <p:animScale>
                                      <p:cBhvr>
                                        <p:cTn id="29" dur="26">
                                          <p:stCondLst>
                                            <p:cond delay="650"/>
                                          </p:stCondLst>
                                        </p:cTn>
                                        <p:tgtEl>
                                          <p:spTgt spid="7170"/>
                                        </p:tgtEl>
                                      </p:cBhvr>
                                      <p:to x="100000" y="60000"/>
                                    </p:animScale>
                                    <p:animScale>
                                      <p:cBhvr>
                                        <p:cTn id="30" dur="166" decel="50000">
                                          <p:stCondLst>
                                            <p:cond delay="676"/>
                                          </p:stCondLst>
                                        </p:cTn>
                                        <p:tgtEl>
                                          <p:spTgt spid="7170"/>
                                        </p:tgtEl>
                                      </p:cBhvr>
                                      <p:to x="100000" y="100000"/>
                                    </p:animScale>
                                    <p:animScale>
                                      <p:cBhvr>
                                        <p:cTn id="31" dur="26">
                                          <p:stCondLst>
                                            <p:cond delay="1312"/>
                                          </p:stCondLst>
                                        </p:cTn>
                                        <p:tgtEl>
                                          <p:spTgt spid="7170"/>
                                        </p:tgtEl>
                                      </p:cBhvr>
                                      <p:to x="100000" y="80000"/>
                                    </p:animScale>
                                    <p:animScale>
                                      <p:cBhvr>
                                        <p:cTn id="32" dur="166" decel="50000">
                                          <p:stCondLst>
                                            <p:cond delay="1338"/>
                                          </p:stCondLst>
                                        </p:cTn>
                                        <p:tgtEl>
                                          <p:spTgt spid="7170"/>
                                        </p:tgtEl>
                                      </p:cBhvr>
                                      <p:to x="100000" y="100000"/>
                                    </p:animScale>
                                    <p:animScale>
                                      <p:cBhvr>
                                        <p:cTn id="33" dur="26">
                                          <p:stCondLst>
                                            <p:cond delay="1642"/>
                                          </p:stCondLst>
                                        </p:cTn>
                                        <p:tgtEl>
                                          <p:spTgt spid="7170"/>
                                        </p:tgtEl>
                                      </p:cBhvr>
                                      <p:to x="100000" y="90000"/>
                                    </p:animScale>
                                    <p:animScale>
                                      <p:cBhvr>
                                        <p:cTn id="34" dur="166" decel="50000">
                                          <p:stCondLst>
                                            <p:cond delay="1668"/>
                                          </p:stCondLst>
                                        </p:cTn>
                                        <p:tgtEl>
                                          <p:spTgt spid="7170"/>
                                        </p:tgtEl>
                                      </p:cBhvr>
                                      <p:to x="100000" y="100000"/>
                                    </p:animScale>
                                    <p:animScale>
                                      <p:cBhvr>
                                        <p:cTn id="35" dur="26">
                                          <p:stCondLst>
                                            <p:cond delay="1808"/>
                                          </p:stCondLst>
                                        </p:cTn>
                                        <p:tgtEl>
                                          <p:spTgt spid="7170"/>
                                        </p:tgtEl>
                                      </p:cBhvr>
                                      <p:to x="100000" y="95000"/>
                                    </p:animScale>
                                    <p:animScale>
                                      <p:cBhvr>
                                        <p:cTn id="36" dur="166" decel="50000">
                                          <p:stCondLst>
                                            <p:cond delay="1834"/>
                                          </p:stCondLst>
                                        </p:cTn>
                                        <p:tgtEl>
                                          <p:spTgt spid="7170"/>
                                        </p:tgtEl>
                                      </p:cBhvr>
                                      <p:to x="100000" y="100000"/>
                                    </p:animScale>
                                  </p:childTnLst>
                                </p:cTn>
                              </p:par>
                              <p:par>
                                <p:cTn id="37" presetID="26" presetClass="entr" presetSubtype="0" fill="hold" nodeType="withEffect">
                                  <p:stCondLst>
                                    <p:cond delay="0"/>
                                  </p:stCondLst>
                                  <p:childTnLst>
                                    <p:set>
                                      <p:cBhvr>
                                        <p:cTn id="38" dur="1" fill="hold">
                                          <p:stCondLst>
                                            <p:cond delay="0"/>
                                          </p:stCondLst>
                                        </p:cTn>
                                        <p:tgtEl>
                                          <p:spTgt spid="2053"/>
                                        </p:tgtEl>
                                        <p:attrNameLst>
                                          <p:attrName>style.visibility</p:attrName>
                                        </p:attrNameLst>
                                      </p:cBhvr>
                                      <p:to>
                                        <p:strVal val="visible"/>
                                      </p:to>
                                    </p:set>
                                    <p:animEffect transition="in" filter="wipe(down)">
                                      <p:cBhvr>
                                        <p:cTn id="39" dur="580">
                                          <p:stCondLst>
                                            <p:cond delay="0"/>
                                          </p:stCondLst>
                                        </p:cTn>
                                        <p:tgtEl>
                                          <p:spTgt spid="2053"/>
                                        </p:tgtEl>
                                      </p:cBhvr>
                                    </p:animEffect>
                                    <p:anim calcmode="lin" valueType="num">
                                      <p:cBhvr>
                                        <p:cTn id="40" dur="1822" tmFilter="0,0; 0.14,0.36; 0.43,0.73; 0.71,0.91; 1.0,1.0">
                                          <p:stCondLst>
                                            <p:cond delay="0"/>
                                          </p:stCondLst>
                                        </p:cTn>
                                        <p:tgtEl>
                                          <p:spTgt spid="2053"/>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2053"/>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2053"/>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2053"/>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2053"/>
                                        </p:tgtEl>
                                        <p:attrNameLst>
                                          <p:attrName>ppt_y</p:attrName>
                                        </p:attrNameLst>
                                      </p:cBhvr>
                                      <p:tavLst>
                                        <p:tav tm="0" fmla="#ppt_y-sin(pi*$)/81">
                                          <p:val>
                                            <p:fltVal val="0"/>
                                          </p:val>
                                        </p:tav>
                                        <p:tav tm="100000">
                                          <p:val>
                                            <p:fltVal val="1"/>
                                          </p:val>
                                        </p:tav>
                                      </p:tavLst>
                                    </p:anim>
                                    <p:animScale>
                                      <p:cBhvr>
                                        <p:cTn id="45" dur="26">
                                          <p:stCondLst>
                                            <p:cond delay="650"/>
                                          </p:stCondLst>
                                        </p:cTn>
                                        <p:tgtEl>
                                          <p:spTgt spid="2053"/>
                                        </p:tgtEl>
                                      </p:cBhvr>
                                      <p:to x="100000" y="60000"/>
                                    </p:animScale>
                                    <p:animScale>
                                      <p:cBhvr>
                                        <p:cTn id="46" dur="166" decel="50000">
                                          <p:stCondLst>
                                            <p:cond delay="676"/>
                                          </p:stCondLst>
                                        </p:cTn>
                                        <p:tgtEl>
                                          <p:spTgt spid="2053"/>
                                        </p:tgtEl>
                                      </p:cBhvr>
                                      <p:to x="100000" y="100000"/>
                                    </p:animScale>
                                    <p:animScale>
                                      <p:cBhvr>
                                        <p:cTn id="47" dur="26">
                                          <p:stCondLst>
                                            <p:cond delay="1312"/>
                                          </p:stCondLst>
                                        </p:cTn>
                                        <p:tgtEl>
                                          <p:spTgt spid="2053"/>
                                        </p:tgtEl>
                                      </p:cBhvr>
                                      <p:to x="100000" y="80000"/>
                                    </p:animScale>
                                    <p:animScale>
                                      <p:cBhvr>
                                        <p:cTn id="48" dur="166" decel="50000">
                                          <p:stCondLst>
                                            <p:cond delay="1338"/>
                                          </p:stCondLst>
                                        </p:cTn>
                                        <p:tgtEl>
                                          <p:spTgt spid="2053"/>
                                        </p:tgtEl>
                                      </p:cBhvr>
                                      <p:to x="100000" y="100000"/>
                                    </p:animScale>
                                    <p:animScale>
                                      <p:cBhvr>
                                        <p:cTn id="49" dur="26">
                                          <p:stCondLst>
                                            <p:cond delay="1642"/>
                                          </p:stCondLst>
                                        </p:cTn>
                                        <p:tgtEl>
                                          <p:spTgt spid="2053"/>
                                        </p:tgtEl>
                                      </p:cBhvr>
                                      <p:to x="100000" y="90000"/>
                                    </p:animScale>
                                    <p:animScale>
                                      <p:cBhvr>
                                        <p:cTn id="50" dur="166" decel="50000">
                                          <p:stCondLst>
                                            <p:cond delay="1668"/>
                                          </p:stCondLst>
                                        </p:cTn>
                                        <p:tgtEl>
                                          <p:spTgt spid="2053"/>
                                        </p:tgtEl>
                                      </p:cBhvr>
                                      <p:to x="100000" y="100000"/>
                                    </p:animScale>
                                    <p:animScale>
                                      <p:cBhvr>
                                        <p:cTn id="51" dur="26">
                                          <p:stCondLst>
                                            <p:cond delay="1808"/>
                                          </p:stCondLst>
                                        </p:cTn>
                                        <p:tgtEl>
                                          <p:spTgt spid="2053"/>
                                        </p:tgtEl>
                                      </p:cBhvr>
                                      <p:to x="100000" y="95000"/>
                                    </p:animScale>
                                    <p:animScale>
                                      <p:cBhvr>
                                        <p:cTn id="52" dur="166" decel="50000">
                                          <p:stCondLst>
                                            <p:cond delay="1834"/>
                                          </p:stCondLst>
                                        </p:cTn>
                                        <p:tgtEl>
                                          <p:spTgt spid="2053"/>
                                        </p:tgtEl>
                                      </p:cBhvr>
                                      <p:to x="100000" y="100000"/>
                                    </p:animScale>
                                  </p:childTnLst>
                                </p:cTn>
                              </p:par>
                              <p:par>
                                <p:cTn id="53" presetID="26" presetClass="entr" presetSubtype="0" fill="hold" grpId="1" nodeType="withEffect">
                                  <p:stCondLst>
                                    <p:cond delay="0"/>
                                  </p:stCondLst>
                                  <p:childTnLst>
                                    <p:set>
                                      <p:cBhvr>
                                        <p:cTn id="54" dur="1" fill="hold">
                                          <p:stCondLst>
                                            <p:cond delay="0"/>
                                          </p:stCondLst>
                                        </p:cTn>
                                        <p:tgtEl>
                                          <p:spTgt spid="7173"/>
                                        </p:tgtEl>
                                        <p:attrNameLst>
                                          <p:attrName>style.visibility</p:attrName>
                                        </p:attrNameLst>
                                      </p:cBhvr>
                                      <p:to>
                                        <p:strVal val="visible"/>
                                      </p:to>
                                    </p:set>
                                    <p:animEffect transition="in" filter="wipe(down)">
                                      <p:cBhvr>
                                        <p:cTn id="55" dur="580">
                                          <p:stCondLst>
                                            <p:cond delay="0"/>
                                          </p:stCondLst>
                                        </p:cTn>
                                        <p:tgtEl>
                                          <p:spTgt spid="7173"/>
                                        </p:tgtEl>
                                      </p:cBhvr>
                                    </p:animEffect>
                                    <p:anim calcmode="lin" valueType="num">
                                      <p:cBhvr>
                                        <p:cTn id="56" dur="1822" tmFilter="0,0; 0.14,0.36; 0.43,0.73; 0.71,0.91; 1.0,1.0">
                                          <p:stCondLst>
                                            <p:cond delay="0"/>
                                          </p:stCondLst>
                                        </p:cTn>
                                        <p:tgtEl>
                                          <p:spTgt spid="7173"/>
                                        </p:tgtEl>
                                        <p:attrNameLst>
                                          <p:attrName>ppt_x</p:attrName>
                                        </p:attrNameLst>
                                      </p:cBhvr>
                                      <p:tavLst>
                                        <p:tav tm="0">
                                          <p:val>
                                            <p:strVal val="#ppt_x-0.25"/>
                                          </p:val>
                                        </p:tav>
                                        <p:tav tm="100000">
                                          <p:val>
                                            <p:strVal val="#ppt_x"/>
                                          </p:val>
                                        </p:tav>
                                      </p:tavLst>
                                    </p:anim>
                                    <p:anim calcmode="lin" valueType="num">
                                      <p:cBhvr>
                                        <p:cTn id="57" dur="664" tmFilter="0.0,0.0; 0.25,0.07; 0.50,0.2; 0.75,0.467; 1.0,1.0">
                                          <p:stCondLst>
                                            <p:cond delay="0"/>
                                          </p:stCondLst>
                                        </p:cTn>
                                        <p:tgtEl>
                                          <p:spTgt spid="7173"/>
                                        </p:tgtEl>
                                        <p:attrNameLst>
                                          <p:attrName>ppt_y</p:attrName>
                                        </p:attrNameLst>
                                      </p:cBhvr>
                                      <p:tavLst>
                                        <p:tav tm="0" fmla="#ppt_y-sin(pi*$)/3">
                                          <p:val>
                                            <p:fltVal val="0.5"/>
                                          </p:val>
                                        </p:tav>
                                        <p:tav tm="100000">
                                          <p:val>
                                            <p:fltVal val="1"/>
                                          </p:val>
                                        </p:tav>
                                      </p:tavLst>
                                    </p:anim>
                                    <p:anim calcmode="lin" valueType="num">
                                      <p:cBhvr>
                                        <p:cTn id="58" dur="664" tmFilter="0, 0; 0.125,0.2665; 0.25,0.4; 0.375,0.465; 0.5,0.5;  0.625,0.535; 0.75,0.6; 0.875,0.7335; 1,1">
                                          <p:stCondLst>
                                            <p:cond delay="664"/>
                                          </p:stCondLst>
                                        </p:cTn>
                                        <p:tgtEl>
                                          <p:spTgt spid="7173"/>
                                        </p:tgtEl>
                                        <p:attrNameLst>
                                          <p:attrName>ppt_y</p:attrName>
                                        </p:attrNameLst>
                                      </p:cBhvr>
                                      <p:tavLst>
                                        <p:tav tm="0" fmla="#ppt_y-sin(pi*$)/9">
                                          <p:val>
                                            <p:fltVal val="0"/>
                                          </p:val>
                                        </p:tav>
                                        <p:tav tm="100000">
                                          <p:val>
                                            <p:fltVal val="1"/>
                                          </p:val>
                                        </p:tav>
                                      </p:tavLst>
                                    </p:anim>
                                    <p:anim calcmode="lin" valueType="num">
                                      <p:cBhvr>
                                        <p:cTn id="59" dur="332" tmFilter="0, 0; 0.125,0.2665; 0.25,0.4; 0.375,0.465; 0.5,0.5;  0.625,0.535; 0.75,0.6; 0.875,0.7335; 1,1">
                                          <p:stCondLst>
                                            <p:cond delay="1324"/>
                                          </p:stCondLst>
                                        </p:cTn>
                                        <p:tgtEl>
                                          <p:spTgt spid="7173"/>
                                        </p:tgtEl>
                                        <p:attrNameLst>
                                          <p:attrName>ppt_y</p:attrName>
                                        </p:attrNameLst>
                                      </p:cBhvr>
                                      <p:tavLst>
                                        <p:tav tm="0" fmla="#ppt_y-sin(pi*$)/27">
                                          <p:val>
                                            <p:fltVal val="0"/>
                                          </p:val>
                                        </p:tav>
                                        <p:tav tm="100000">
                                          <p:val>
                                            <p:fltVal val="1"/>
                                          </p:val>
                                        </p:tav>
                                      </p:tavLst>
                                    </p:anim>
                                    <p:anim calcmode="lin" valueType="num">
                                      <p:cBhvr>
                                        <p:cTn id="60" dur="164" tmFilter="0, 0; 0.125,0.2665; 0.25,0.4; 0.375,0.465; 0.5,0.5;  0.625,0.535; 0.75,0.6; 0.875,0.7335; 1,1">
                                          <p:stCondLst>
                                            <p:cond delay="1656"/>
                                          </p:stCondLst>
                                        </p:cTn>
                                        <p:tgtEl>
                                          <p:spTgt spid="7173"/>
                                        </p:tgtEl>
                                        <p:attrNameLst>
                                          <p:attrName>ppt_y</p:attrName>
                                        </p:attrNameLst>
                                      </p:cBhvr>
                                      <p:tavLst>
                                        <p:tav tm="0" fmla="#ppt_y-sin(pi*$)/81">
                                          <p:val>
                                            <p:fltVal val="0"/>
                                          </p:val>
                                        </p:tav>
                                        <p:tav tm="100000">
                                          <p:val>
                                            <p:fltVal val="1"/>
                                          </p:val>
                                        </p:tav>
                                      </p:tavLst>
                                    </p:anim>
                                    <p:animScale>
                                      <p:cBhvr>
                                        <p:cTn id="61" dur="26">
                                          <p:stCondLst>
                                            <p:cond delay="650"/>
                                          </p:stCondLst>
                                        </p:cTn>
                                        <p:tgtEl>
                                          <p:spTgt spid="7173"/>
                                        </p:tgtEl>
                                      </p:cBhvr>
                                      <p:to x="100000" y="60000"/>
                                    </p:animScale>
                                    <p:animScale>
                                      <p:cBhvr>
                                        <p:cTn id="62" dur="166" decel="50000">
                                          <p:stCondLst>
                                            <p:cond delay="676"/>
                                          </p:stCondLst>
                                        </p:cTn>
                                        <p:tgtEl>
                                          <p:spTgt spid="7173"/>
                                        </p:tgtEl>
                                      </p:cBhvr>
                                      <p:to x="100000" y="100000"/>
                                    </p:animScale>
                                    <p:animScale>
                                      <p:cBhvr>
                                        <p:cTn id="63" dur="26">
                                          <p:stCondLst>
                                            <p:cond delay="1312"/>
                                          </p:stCondLst>
                                        </p:cTn>
                                        <p:tgtEl>
                                          <p:spTgt spid="7173"/>
                                        </p:tgtEl>
                                      </p:cBhvr>
                                      <p:to x="100000" y="80000"/>
                                    </p:animScale>
                                    <p:animScale>
                                      <p:cBhvr>
                                        <p:cTn id="64" dur="166" decel="50000">
                                          <p:stCondLst>
                                            <p:cond delay="1338"/>
                                          </p:stCondLst>
                                        </p:cTn>
                                        <p:tgtEl>
                                          <p:spTgt spid="7173"/>
                                        </p:tgtEl>
                                      </p:cBhvr>
                                      <p:to x="100000" y="100000"/>
                                    </p:animScale>
                                    <p:animScale>
                                      <p:cBhvr>
                                        <p:cTn id="65" dur="26">
                                          <p:stCondLst>
                                            <p:cond delay="1642"/>
                                          </p:stCondLst>
                                        </p:cTn>
                                        <p:tgtEl>
                                          <p:spTgt spid="7173"/>
                                        </p:tgtEl>
                                      </p:cBhvr>
                                      <p:to x="100000" y="90000"/>
                                    </p:animScale>
                                    <p:animScale>
                                      <p:cBhvr>
                                        <p:cTn id="66" dur="166" decel="50000">
                                          <p:stCondLst>
                                            <p:cond delay="1668"/>
                                          </p:stCondLst>
                                        </p:cTn>
                                        <p:tgtEl>
                                          <p:spTgt spid="7173"/>
                                        </p:tgtEl>
                                      </p:cBhvr>
                                      <p:to x="100000" y="100000"/>
                                    </p:animScale>
                                    <p:animScale>
                                      <p:cBhvr>
                                        <p:cTn id="67" dur="26">
                                          <p:stCondLst>
                                            <p:cond delay="1808"/>
                                          </p:stCondLst>
                                        </p:cTn>
                                        <p:tgtEl>
                                          <p:spTgt spid="7173"/>
                                        </p:tgtEl>
                                      </p:cBhvr>
                                      <p:to x="100000" y="95000"/>
                                    </p:animScale>
                                    <p:animScale>
                                      <p:cBhvr>
                                        <p:cTn id="68" dur="166" decel="50000">
                                          <p:stCondLst>
                                            <p:cond delay="1834"/>
                                          </p:stCondLst>
                                        </p:cTn>
                                        <p:tgtEl>
                                          <p:spTgt spid="7173"/>
                                        </p:tgtEl>
                                      </p:cBhvr>
                                      <p:to x="100000" y="100000"/>
                                    </p:animScale>
                                  </p:childTnLst>
                                </p:cTn>
                              </p:par>
                            </p:childTnLst>
                          </p:cTn>
                        </p:par>
                      </p:childTnLst>
                    </p:cTn>
                  </p:par>
                  <p:par>
                    <p:cTn id="69" fill="hold">
                      <p:stCondLst>
                        <p:cond delay="indefinite"/>
                      </p:stCondLst>
                      <p:childTnLst>
                        <p:par>
                          <p:cTn id="70" fill="hold">
                            <p:stCondLst>
                              <p:cond delay="0"/>
                            </p:stCondLst>
                            <p:childTnLst>
                              <p:par>
                                <p:cTn id="71" presetID="26" presetClass="entr" presetSubtype="0" fill="hold" nodeType="clickEffect">
                                  <p:stCondLst>
                                    <p:cond delay="0"/>
                                  </p:stCondLst>
                                  <p:childTnLst>
                                    <p:set>
                                      <p:cBhvr>
                                        <p:cTn id="72" dur="1" fill="hold">
                                          <p:stCondLst>
                                            <p:cond delay="0"/>
                                          </p:stCondLst>
                                        </p:cTn>
                                        <p:tgtEl>
                                          <p:spTgt spid="35"/>
                                        </p:tgtEl>
                                        <p:attrNameLst>
                                          <p:attrName>style.visibility</p:attrName>
                                        </p:attrNameLst>
                                      </p:cBhvr>
                                      <p:to>
                                        <p:strVal val="visible"/>
                                      </p:to>
                                    </p:set>
                                    <p:animEffect transition="in" filter="wipe(down)">
                                      <p:cBhvr>
                                        <p:cTn id="73" dur="580">
                                          <p:stCondLst>
                                            <p:cond delay="0"/>
                                          </p:stCondLst>
                                        </p:cTn>
                                        <p:tgtEl>
                                          <p:spTgt spid="35"/>
                                        </p:tgtEl>
                                      </p:cBhvr>
                                    </p:animEffect>
                                    <p:anim calcmode="lin" valueType="num">
                                      <p:cBhvr>
                                        <p:cTn id="74" dur="1822" tmFilter="0,0; 0.14,0.36; 0.43,0.73; 0.71,0.91; 1.0,1.0">
                                          <p:stCondLst>
                                            <p:cond delay="0"/>
                                          </p:stCondLst>
                                        </p:cTn>
                                        <p:tgtEl>
                                          <p:spTgt spid="35"/>
                                        </p:tgtEl>
                                        <p:attrNameLst>
                                          <p:attrName>ppt_x</p:attrName>
                                        </p:attrNameLst>
                                      </p:cBhvr>
                                      <p:tavLst>
                                        <p:tav tm="0">
                                          <p:val>
                                            <p:strVal val="#ppt_x-0.25"/>
                                          </p:val>
                                        </p:tav>
                                        <p:tav tm="100000">
                                          <p:val>
                                            <p:strVal val="#ppt_x"/>
                                          </p:val>
                                        </p:tav>
                                      </p:tavLst>
                                    </p:anim>
                                    <p:anim calcmode="lin" valueType="num">
                                      <p:cBhvr>
                                        <p:cTn id="75" dur="664" tmFilter="0.0,0.0; 0.25,0.07; 0.50,0.2; 0.75,0.467; 1.0,1.0">
                                          <p:stCondLst>
                                            <p:cond delay="0"/>
                                          </p:stCondLst>
                                        </p:cTn>
                                        <p:tgtEl>
                                          <p:spTgt spid="35"/>
                                        </p:tgtEl>
                                        <p:attrNameLst>
                                          <p:attrName>ppt_y</p:attrName>
                                        </p:attrNameLst>
                                      </p:cBhvr>
                                      <p:tavLst>
                                        <p:tav tm="0" fmla="#ppt_y-sin(pi*$)/3">
                                          <p:val>
                                            <p:fltVal val="0.5"/>
                                          </p:val>
                                        </p:tav>
                                        <p:tav tm="100000">
                                          <p:val>
                                            <p:fltVal val="1"/>
                                          </p:val>
                                        </p:tav>
                                      </p:tavLst>
                                    </p:anim>
                                    <p:anim calcmode="lin" valueType="num">
                                      <p:cBhvr>
                                        <p:cTn id="76" dur="664" tmFilter="0, 0; 0.125,0.2665; 0.25,0.4; 0.375,0.465; 0.5,0.5;  0.625,0.535; 0.75,0.6; 0.875,0.7335; 1,1">
                                          <p:stCondLst>
                                            <p:cond delay="664"/>
                                          </p:stCondLst>
                                        </p:cTn>
                                        <p:tgtEl>
                                          <p:spTgt spid="35"/>
                                        </p:tgtEl>
                                        <p:attrNameLst>
                                          <p:attrName>ppt_y</p:attrName>
                                        </p:attrNameLst>
                                      </p:cBhvr>
                                      <p:tavLst>
                                        <p:tav tm="0" fmla="#ppt_y-sin(pi*$)/9">
                                          <p:val>
                                            <p:fltVal val="0"/>
                                          </p:val>
                                        </p:tav>
                                        <p:tav tm="100000">
                                          <p:val>
                                            <p:fltVal val="1"/>
                                          </p:val>
                                        </p:tav>
                                      </p:tavLst>
                                    </p:anim>
                                    <p:anim calcmode="lin" valueType="num">
                                      <p:cBhvr>
                                        <p:cTn id="77" dur="332" tmFilter="0, 0; 0.125,0.2665; 0.25,0.4; 0.375,0.465; 0.5,0.5;  0.625,0.535; 0.75,0.6; 0.875,0.7335; 1,1">
                                          <p:stCondLst>
                                            <p:cond delay="1324"/>
                                          </p:stCondLst>
                                        </p:cTn>
                                        <p:tgtEl>
                                          <p:spTgt spid="35"/>
                                        </p:tgtEl>
                                        <p:attrNameLst>
                                          <p:attrName>ppt_y</p:attrName>
                                        </p:attrNameLst>
                                      </p:cBhvr>
                                      <p:tavLst>
                                        <p:tav tm="0" fmla="#ppt_y-sin(pi*$)/27">
                                          <p:val>
                                            <p:fltVal val="0"/>
                                          </p:val>
                                        </p:tav>
                                        <p:tav tm="100000">
                                          <p:val>
                                            <p:fltVal val="1"/>
                                          </p:val>
                                        </p:tav>
                                      </p:tavLst>
                                    </p:anim>
                                    <p:anim calcmode="lin" valueType="num">
                                      <p:cBhvr>
                                        <p:cTn id="78" dur="164" tmFilter="0, 0; 0.125,0.2665; 0.25,0.4; 0.375,0.465; 0.5,0.5;  0.625,0.535; 0.75,0.6; 0.875,0.7335; 1,1">
                                          <p:stCondLst>
                                            <p:cond delay="1656"/>
                                          </p:stCondLst>
                                        </p:cTn>
                                        <p:tgtEl>
                                          <p:spTgt spid="35"/>
                                        </p:tgtEl>
                                        <p:attrNameLst>
                                          <p:attrName>ppt_y</p:attrName>
                                        </p:attrNameLst>
                                      </p:cBhvr>
                                      <p:tavLst>
                                        <p:tav tm="0" fmla="#ppt_y-sin(pi*$)/81">
                                          <p:val>
                                            <p:fltVal val="0"/>
                                          </p:val>
                                        </p:tav>
                                        <p:tav tm="100000">
                                          <p:val>
                                            <p:fltVal val="1"/>
                                          </p:val>
                                        </p:tav>
                                      </p:tavLst>
                                    </p:anim>
                                    <p:animScale>
                                      <p:cBhvr>
                                        <p:cTn id="79" dur="26">
                                          <p:stCondLst>
                                            <p:cond delay="650"/>
                                          </p:stCondLst>
                                        </p:cTn>
                                        <p:tgtEl>
                                          <p:spTgt spid="35"/>
                                        </p:tgtEl>
                                      </p:cBhvr>
                                      <p:to x="100000" y="60000"/>
                                    </p:animScale>
                                    <p:animScale>
                                      <p:cBhvr>
                                        <p:cTn id="80" dur="166" decel="50000">
                                          <p:stCondLst>
                                            <p:cond delay="676"/>
                                          </p:stCondLst>
                                        </p:cTn>
                                        <p:tgtEl>
                                          <p:spTgt spid="35"/>
                                        </p:tgtEl>
                                      </p:cBhvr>
                                      <p:to x="100000" y="100000"/>
                                    </p:animScale>
                                    <p:animScale>
                                      <p:cBhvr>
                                        <p:cTn id="81" dur="26">
                                          <p:stCondLst>
                                            <p:cond delay="1312"/>
                                          </p:stCondLst>
                                        </p:cTn>
                                        <p:tgtEl>
                                          <p:spTgt spid="35"/>
                                        </p:tgtEl>
                                      </p:cBhvr>
                                      <p:to x="100000" y="80000"/>
                                    </p:animScale>
                                    <p:animScale>
                                      <p:cBhvr>
                                        <p:cTn id="82" dur="166" decel="50000">
                                          <p:stCondLst>
                                            <p:cond delay="1338"/>
                                          </p:stCondLst>
                                        </p:cTn>
                                        <p:tgtEl>
                                          <p:spTgt spid="35"/>
                                        </p:tgtEl>
                                      </p:cBhvr>
                                      <p:to x="100000" y="100000"/>
                                    </p:animScale>
                                    <p:animScale>
                                      <p:cBhvr>
                                        <p:cTn id="83" dur="26">
                                          <p:stCondLst>
                                            <p:cond delay="1642"/>
                                          </p:stCondLst>
                                        </p:cTn>
                                        <p:tgtEl>
                                          <p:spTgt spid="35"/>
                                        </p:tgtEl>
                                      </p:cBhvr>
                                      <p:to x="100000" y="90000"/>
                                    </p:animScale>
                                    <p:animScale>
                                      <p:cBhvr>
                                        <p:cTn id="84" dur="166" decel="50000">
                                          <p:stCondLst>
                                            <p:cond delay="1668"/>
                                          </p:stCondLst>
                                        </p:cTn>
                                        <p:tgtEl>
                                          <p:spTgt spid="35"/>
                                        </p:tgtEl>
                                      </p:cBhvr>
                                      <p:to x="100000" y="100000"/>
                                    </p:animScale>
                                    <p:animScale>
                                      <p:cBhvr>
                                        <p:cTn id="85" dur="26">
                                          <p:stCondLst>
                                            <p:cond delay="1808"/>
                                          </p:stCondLst>
                                        </p:cTn>
                                        <p:tgtEl>
                                          <p:spTgt spid="35"/>
                                        </p:tgtEl>
                                      </p:cBhvr>
                                      <p:to x="100000" y="95000"/>
                                    </p:animScale>
                                    <p:animScale>
                                      <p:cBhvr>
                                        <p:cTn id="86" dur="166" decel="50000">
                                          <p:stCondLst>
                                            <p:cond delay="1834"/>
                                          </p:stCondLst>
                                        </p:cTn>
                                        <p:tgtEl>
                                          <p:spTgt spid="35"/>
                                        </p:tgtEl>
                                      </p:cBhvr>
                                      <p:to x="100000" y="100000"/>
                                    </p:animScale>
                                  </p:childTnLst>
                                </p:cTn>
                              </p:par>
                              <p:par>
                                <p:cTn id="87" presetID="26" presetClass="entr" presetSubtype="0" fill="hold" nodeType="withEffect">
                                  <p:stCondLst>
                                    <p:cond delay="0"/>
                                  </p:stCondLst>
                                  <p:childTnLst>
                                    <p:set>
                                      <p:cBhvr>
                                        <p:cTn id="88" dur="1" fill="hold">
                                          <p:stCondLst>
                                            <p:cond delay="0"/>
                                          </p:stCondLst>
                                        </p:cTn>
                                        <p:tgtEl>
                                          <p:spTgt spid="7180"/>
                                        </p:tgtEl>
                                        <p:attrNameLst>
                                          <p:attrName>style.visibility</p:attrName>
                                        </p:attrNameLst>
                                      </p:cBhvr>
                                      <p:to>
                                        <p:strVal val="visible"/>
                                      </p:to>
                                    </p:set>
                                    <p:animEffect transition="in" filter="wipe(down)">
                                      <p:cBhvr>
                                        <p:cTn id="89" dur="580">
                                          <p:stCondLst>
                                            <p:cond delay="0"/>
                                          </p:stCondLst>
                                        </p:cTn>
                                        <p:tgtEl>
                                          <p:spTgt spid="7180"/>
                                        </p:tgtEl>
                                      </p:cBhvr>
                                    </p:animEffect>
                                    <p:anim calcmode="lin" valueType="num">
                                      <p:cBhvr>
                                        <p:cTn id="90" dur="1822" tmFilter="0,0; 0.14,0.36; 0.43,0.73; 0.71,0.91; 1.0,1.0">
                                          <p:stCondLst>
                                            <p:cond delay="0"/>
                                          </p:stCondLst>
                                        </p:cTn>
                                        <p:tgtEl>
                                          <p:spTgt spid="7180"/>
                                        </p:tgtEl>
                                        <p:attrNameLst>
                                          <p:attrName>ppt_x</p:attrName>
                                        </p:attrNameLst>
                                      </p:cBhvr>
                                      <p:tavLst>
                                        <p:tav tm="0">
                                          <p:val>
                                            <p:strVal val="#ppt_x-0.25"/>
                                          </p:val>
                                        </p:tav>
                                        <p:tav tm="100000">
                                          <p:val>
                                            <p:strVal val="#ppt_x"/>
                                          </p:val>
                                        </p:tav>
                                      </p:tavLst>
                                    </p:anim>
                                    <p:anim calcmode="lin" valueType="num">
                                      <p:cBhvr>
                                        <p:cTn id="91" dur="664" tmFilter="0.0,0.0; 0.25,0.07; 0.50,0.2; 0.75,0.467; 1.0,1.0">
                                          <p:stCondLst>
                                            <p:cond delay="0"/>
                                          </p:stCondLst>
                                        </p:cTn>
                                        <p:tgtEl>
                                          <p:spTgt spid="7180"/>
                                        </p:tgtEl>
                                        <p:attrNameLst>
                                          <p:attrName>ppt_y</p:attrName>
                                        </p:attrNameLst>
                                      </p:cBhvr>
                                      <p:tavLst>
                                        <p:tav tm="0" fmla="#ppt_y-sin(pi*$)/3">
                                          <p:val>
                                            <p:fltVal val="0.5"/>
                                          </p:val>
                                        </p:tav>
                                        <p:tav tm="100000">
                                          <p:val>
                                            <p:fltVal val="1"/>
                                          </p:val>
                                        </p:tav>
                                      </p:tavLst>
                                    </p:anim>
                                    <p:anim calcmode="lin" valueType="num">
                                      <p:cBhvr>
                                        <p:cTn id="92" dur="664" tmFilter="0, 0; 0.125,0.2665; 0.25,0.4; 0.375,0.465; 0.5,0.5;  0.625,0.535; 0.75,0.6; 0.875,0.7335; 1,1">
                                          <p:stCondLst>
                                            <p:cond delay="664"/>
                                          </p:stCondLst>
                                        </p:cTn>
                                        <p:tgtEl>
                                          <p:spTgt spid="7180"/>
                                        </p:tgtEl>
                                        <p:attrNameLst>
                                          <p:attrName>ppt_y</p:attrName>
                                        </p:attrNameLst>
                                      </p:cBhvr>
                                      <p:tavLst>
                                        <p:tav tm="0" fmla="#ppt_y-sin(pi*$)/9">
                                          <p:val>
                                            <p:fltVal val="0"/>
                                          </p:val>
                                        </p:tav>
                                        <p:tav tm="100000">
                                          <p:val>
                                            <p:fltVal val="1"/>
                                          </p:val>
                                        </p:tav>
                                      </p:tavLst>
                                    </p:anim>
                                    <p:anim calcmode="lin" valueType="num">
                                      <p:cBhvr>
                                        <p:cTn id="93" dur="332" tmFilter="0, 0; 0.125,0.2665; 0.25,0.4; 0.375,0.465; 0.5,0.5;  0.625,0.535; 0.75,0.6; 0.875,0.7335; 1,1">
                                          <p:stCondLst>
                                            <p:cond delay="1324"/>
                                          </p:stCondLst>
                                        </p:cTn>
                                        <p:tgtEl>
                                          <p:spTgt spid="7180"/>
                                        </p:tgtEl>
                                        <p:attrNameLst>
                                          <p:attrName>ppt_y</p:attrName>
                                        </p:attrNameLst>
                                      </p:cBhvr>
                                      <p:tavLst>
                                        <p:tav tm="0" fmla="#ppt_y-sin(pi*$)/27">
                                          <p:val>
                                            <p:fltVal val="0"/>
                                          </p:val>
                                        </p:tav>
                                        <p:tav tm="100000">
                                          <p:val>
                                            <p:fltVal val="1"/>
                                          </p:val>
                                        </p:tav>
                                      </p:tavLst>
                                    </p:anim>
                                    <p:anim calcmode="lin" valueType="num">
                                      <p:cBhvr>
                                        <p:cTn id="94" dur="164" tmFilter="0, 0; 0.125,0.2665; 0.25,0.4; 0.375,0.465; 0.5,0.5;  0.625,0.535; 0.75,0.6; 0.875,0.7335; 1,1">
                                          <p:stCondLst>
                                            <p:cond delay="1656"/>
                                          </p:stCondLst>
                                        </p:cTn>
                                        <p:tgtEl>
                                          <p:spTgt spid="7180"/>
                                        </p:tgtEl>
                                        <p:attrNameLst>
                                          <p:attrName>ppt_y</p:attrName>
                                        </p:attrNameLst>
                                      </p:cBhvr>
                                      <p:tavLst>
                                        <p:tav tm="0" fmla="#ppt_y-sin(pi*$)/81">
                                          <p:val>
                                            <p:fltVal val="0"/>
                                          </p:val>
                                        </p:tav>
                                        <p:tav tm="100000">
                                          <p:val>
                                            <p:fltVal val="1"/>
                                          </p:val>
                                        </p:tav>
                                      </p:tavLst>
                                    </p:anim>
                                    <p:animScale>
                                      <p:cBhvr>
                                        <p:cTn id="95" dur="26">
                                          <p:stCondLst>
                                            <p:cond delay="650"/>
                                          </p:stCondLst>
                                        </p:cTn>
                                        <p:tgtEl>
                                          <p:spTgt spid="7180"/>
                                        </p:tgtEl>
                                      </p:cBhvr>
                                      <p:to x="100000" y="60000"/>
                                    </p:animScale>
                                    <p:animScale>
                                      <p:cBhvr>
                                        <p:cTn id="96" dur="166" decel="50000">
                                          <p:stCondLst>
                                            <p:cond delay="676"/>
                                          </p:stCondLst>
                                        </p:cTn>
                                        <p:tgtEl>
                                          <p:spTgt spid="7180"/>
                                        </p:tgtEl>
                                      </p:cBhvr>
                                      <p:to x="100000" y="100000"/>
                                    </p:animScale>
                                    <p:animScale>
                                      <p:cBhvr>
                                        <p:cTn id="97" dur="26">
                                          <p:stCondLst>
                                            <p:cond delay="1312"/>
                                          </p:stCondLst>
                                        </p:cTn>
                                        <p:tgtEl>
                                          <p:spTgt spid="7180"/>
                                        </p:tgtEl>
                                      </p:cBhvr>
                                      <p:to x="100000" y="80000"/>
                                    </p:animScale>
                                    <p:animScale>
                                      <p:cBhvr>
                                        <p:cTn id="98" dur="166" decel="50000">
                                          <p:stCondLst>
                                            <p:cond delay="1338"/>
                                          </p:stCondLst>
                                        </p:cTn>
                                        <p:tgtEl>
                                          <p:spTgt spid="7180"/>
                                        </p:tgtEl>
                                      </p:cBhvr>
                                      <p:to x="100000" y="100000"/>
                                    </p:animScale>
                                    <p:animScale>
                                      <p:cBhvr>
                                        <p:cTn id="99" dur="26">
                                          <p:stCondLst>
                                            <p:cond delay="1642"/>
                                          </p:stCondLst>
                                        </p:cTn>
                                        <p:tgtEl>
                                          <p:spTgt spid="7180"/>
                                        </p:tgtEl>
                                      </p:cBhvr>
                                      <p:to x="100000" y="90000"/>
                                    </p:animScale>
                                    <p:animScale>
                                      <p:cBhvr>
                                        <p:cTn id="100" dur="166" decel="50000">
                                          <p:stCondLst>
                                            <p:cond delay="1668"/>
                                          </p:stCondLst>
                                        </p:cTn>
                                        <p:tgtEl>
                                          <p:spTgt spid="7180"/>
                                        </p:tgtEl>
                                      </p:cBhvr>
                                      <p:to x="100000" y="100000"/>
                                    </p:animScale>
                                    <p:animScale>
                                      <p:cBhvr>
                                        <p:cTn id="101" dur="26">
                                          <p:stCondLst>
                                            <p:cond delay="1808"/>
                                          </p:stCondLst>
                                        </p:cTn>
                                        <p:tgtEl>
                                          <p:spTgt spid="7180"/>
                                        </p:tgtEl>
                                      </p:cBhvr>
                                      <p:to x="100000" y="95000"/>
                                    </p:animScale>
                                    <p:animScale>
                                      <p:cBhvr>
                                        <p:cTn id="102" dur="166" decel="50000">
                                          <p:stCondLst>
                                            <p:cond delay="1834"/>
                                          </p:stCondLst>
                                        </p:cTn>
                                        <p:tgtEl>
                                          <p:spTgt spid="7180"/>
                                        </p:tgtEl>
                                      </p:cBhvr>
                                      <p:to x="100000" y="100000"/>
                                    </p:animScale>
                                  </p:childTnLst>
                                </p:cTn>
                              </p:par>
                              <p:par>
                                <p:cTn id="103" presetID="26" presetClass="entr" presetSubtype="0" fill="hold" grpId="1" nodeType="withEffect">
                                  <p:stCondLst>
                                    <p:cond delay="0"/>
                                  </p:stCondLst>
                                  <p:childTnLst>
                                    <p:set>
                                      <p:cBhvr>
                                        <p:cTn id="104" dur="1" fill="hold">
                                          <p:stCondLst>
                                            <p:cond delay="0"/>
                                          </p:stCondLst>
                                        </p:cTn>
                                        <p:tgtEl>
                                          <p:spTgt spid="36"/>
                                        </p:tgtEl>
                                        <p:attrNameLst>
                                          <p:attrName>style.visibility</p:attrName>
                                        </p:attrNameLst>
                                      </p:cBhvr>
                                      <p:to>
                                        <p:strVal val="visible"/>
                                      </p:to>
                                    </p:set>
                                    <p:animEffect transition="in" filter="wipe(down)">
                                      <p:cBhvr>
                                        <p:cTn id="105" dur="580">
                                          <p:stCondLst>
                                            <p:cond delay="0"/>
                                          </p:stCondLst>
                                        </p:cTn>
                                        <p:tgtEl>
                                          <p:spTgt spid="36"/>
                                        </p:tgtEl>
                                      </p:cBhvr>
                                    </p:animEffect>
                                    <p:anim calcmode="lin" valueType="num">
                                      <p:cBhvr>
                                        <p:cTn id="106" dur="1822" tmFilter="0,0; 0.14,0.36; 0.43,0.73; 0.71,0.91; 1.0,1.0">
                                          <p:stCondLst>
                                            <p:cond delay="0"/>
                                          </p:stCondLst>
                                        </p:cTn>
                                        <p:tgtEl>
                                          <p:spTgt spid="36"/>
                                        </p:tgtEl>
                                        <p:attrNameLst>
                                          <p:attrName>ppt_x</p:attrName>
                                        </p:attrNameLst>
                                      </p:cBhvr>
                                      <p:tavLst>
                                        <p:tav tm="0">
                                          <p:val>
                                            <p:strVal val="#ppt_x-0.25"/>
                                          </p:val>
                                        </p:tav>
                                        <p:tav tm="100000">
                                          <p:val>
                                            <p:strVal val="#ppt_x"/>
                                          </p:val>
                                        </p:tav>
                                      </p:tavLst>
                                    </p:anim>
                                    <p:anim calcmode="lin" valueType="num">
                                      <p:cBhvr>
                                        <p:cTn id="107" dur="664" tmFilter="0.0,0.0; 0.25,0.07; 0.50,0.2; 0.75,0.467; 1.0,1.0">
                                          <p:stCondLst>
                                            <p:cond delay="0"/>
                                          </p:stCondLst>
                                        </p:cTn>
                                        <p:tgtEl>
                                          <p:spTgt spid="36"/>
                                        </p:tgtEl>
                                        <p:attrNameLst>
                                          <p:attrName>ppt_y</p:attrName>
                                        </p:attrNameLst>
                                      </p:cBhvr>
                                      <p:tavLst>
                                        <p:tav tm="0" fmla="#ppt_y-sin(pi*$)/3">
                                          <p:val>
                                            <p:fltVal val="0.5"/>
                                          </p:val>
                                        </p:tav>
                                        <p:tav tm="100000">
                                          <p:val>
                                            <p:fltVal val="1"/>
                                          </p:val>
                                        </p:tav>
                                      </p:tavLst>
                                    </p:anim>
                                    <p:anim calcmode="lin" valueType="num">
                                      <p:cBhvr>
                                        <p:cTn id="108" dur="664" tmFilter="0, 0; 0.125,0.2665; 0.25,0.4; 0.375,0.465; 0.5,0.5;  0.625,0.535; 0.75,0.6; 0.875,0.7335; 1,1">
                                          <p:stCondLst>
                                            <p:cond delay="664"/>
                                          </p:stCondLst>
                                        </p:cTn>
                                        <p:tgtEl>
                                          <p:spTgt spid="36"/>
                                        </p:tgtEl>
                                        <p:attrNameLst>
                                          <p:attrName>ppt_y</p:attrName>
                                        </p:attrNameLst>
                                      </p:cBhvr>
                                      <p:tavLst>
                                        <p:tav tm="0" fmla="#ppt_y-sin(pi*$)/9">
                                          <p:val>
                                            <p:fltVal val="0"/>
                                          </p:val>
                                        </p:tav>
                                        <p:tav tm="100000">
                                          <p:val>
                                            <p:fltVal val="1"/>
                                          </p:val>
                                        </p:tav>
                                      </p:tavLst>
                                    </p:anim>
                                    <p:anim calcmode="lin" valueType="num">
                                      <p:cBhvr>
                                        <p:cTn id="109" dur="332" tmFilter="0, 0; 0.125,0.2665; 0.25,0.4; 0.375,0.465; 0.5,0.5;  0.625,0.535; 0.75,0.6; 0.875,0.7335; 1,1">
                                          <p:stCondLst>
                                            <p:cond delay="1324"/>
                                          </p:stCondLst>
                                        </p:cTn>
                                        <p:tgtEl>
                                          <p:spTgt spid="36"/>
                                        </p:tgtEl>
                                        <p:attrNameLst>
                                          <p:attrName>ppt_y</p:attrName>
                                        </p:attrNameLst>
                                      </p:cBhvr>
                                      <p:tavLst>
                                        <p:tav tm="0" fmla="#ppt_y-sin(pi*$)/27">
                                          <p:val>
                                            <p:fltVal val="0"/>
                                          </p:val>
                                        </p:tav>
                                        <p:tav tm="100000">
                                          <p:val>
                                            <p:fltVal val="1"/>
                                          </p:val>
                                        </p:tav>
                                      </p:tavLst>
                                    </p:anim>
                                    <p:anim calcmode="lin" valueType="num">
                                      <p:cBhvr>
                                        <p:cTn id="110" dur="164" tmFilter="0, 0; 0.125,0.2665; 0.25,0.4; 0.375,0.465; 0.5,0.5;  0.625,0.535; 0.75,0.6; 0.875,0.7335; 1,1">
                                          <p:stCondLst>
                                            <p:cond delay="1656"/>
                                          </p:stCondLst>
                                        </p:cTn>
                                        <p:tgtEl>
                                          <p:spTgt spid="36"/>
                                        </p:tgtEl>
                                        <p:attrNameLst>
                                          <p:attrName>ppt_y</p:attrName>
                                        </p:attrNameLst>
                                      </p:cBhvr>
                                      <p:tavLst>
                                        <p:tav tm="0" fmla="#ppt_y-sin(pi*$)/81">
                                          <p:val>
                                            <p:fltVal val="0"/>
                                          </p:val>
                                        </p:tav>
                                        <p:tav tm="100000">
                                          <p:val>
                                            <p:fltVal val="1"/>
                                          </p:val>
                                        </p:tav>
                                      </p:tavLst>
                                    </p:anim>
                                    <p:animScale>
                                      <p:cBhvr>
                                        <p:cTn id="111" dur="26">
                                          <p:stCondLst>
                                            <p:cond delay="650"/>
                                          </p:stCondLst>
                                        </p:cTn>
                                        <p:tgtEl>
                                          <p:spTgt spid="36"/>
                                        </p:tgtEl>
                                      </p:cBhvr>
                                      <p:to x="100000" y="60000"/>
                                    </p:animScale>
                                    <p:animScale>
                                      <p:cBhvr>
                                        <p:cTn id="112" dur="166" decel="50000">
                                          <p:stCondLst>
                                            <p:cond delay="676"/>
                                          </p:stCondLst>
                                        </p:cTn>
                                        <p:tgtEl>
                                          <p:spTgt spid="36"/>
                                        </p:tgtEl>
                                      </p:cBhvr>
                                      <p:to x="100000" y="100000"/>
                                    </p:animScale>
                                    <p:animScale>
                                      <p:cBhvr>
                                        <p:cTn id="113" dur="26">
                                          <p:stCondLst>
                                            <p:cond delay="1312"/>
                                          </p:stCondLst>
                                        </p:cTn>
                                        <p:tgtEl>
                                          <p:spTgt spid="36"/>
                                        </p:tgtEl>
                                      </p:cBhvr>
                                      <p:to x="100000" y="80000"/>
                                    </p:animScale>
                                    <p:animScale>
                                      <p:cBhvr>
                                        <p:cTn id="114" dur="166" decel="50000">
                                          <p:stCondLst>
                                            <p:cond delay="1338"/>
                                          </p:stCondLst>
                                        </p:cTn>
                                        <p:tgtEl>
                                          <p:spTgt spid="36"/>
                                        </p:tgtEl>
                                      </p:cBhvr>
                                      <p:to x="100000" y="100000"/>
                                    </p:animScale>
                                    <p:animScale>
                                      <p:cBhvr>
                                        <p:cTn id="115" dur="26">
                                          <p:stCondLst>
                                            <p:cond delay="1642"/>
                                          </p:stCondLst>
                                        </p:cTn>
                                        <p:tgtEl>
                                          <p:spTgt spid="36"/>
                                        </p:tgtEl>
                                      </p:cBhvr>
                                      <p:to x="100000" y="90000"/>
                                    </p:animScale>
                                    <p:animScale>
                                      <p:cBhvr>
                                        <p:cTn id="116" dur="166" decel="50000">
                                          <p:stCondLst>
                                            <p:cond delay="1668"/>
                                          </p:stCondLst>
                                        </p:cTn>
                                        <p:tgtEl>
                                          <p:spTgt spid="36"/>
                                        </p:tgtEl>
                                      </p:cBhvr>
                                      <p:to x="100000" y="100000"/>
                                    </p:animScale>
                                    <p:animScale>
                                      <p:cBhvr>
                                        <p:cTn id="117" dur="26">
                                          <p:stCondLst>
                                            <p:cond delay="1808"/>
                                          </p:stCondLst>
                                        </p:cTn>
                                        <p:tgtEl>
                                          <p:spTgt spid="36"/>
                                        </p:tgtEl>
                                      </p:cBhvr>
                                      <p:to x="100000" y="95000"/>
                                    </p:animScale>
                                    <p:animScale>
                                      <p:cBhvr>
                                        <p:cTn id="118" dur="166" decel="50000">
                                          <p:stCondLst>
                                            <p:cond delay="1834"/>
                                          </p:stCondLst>
                                        </p:cTn>
                                        <p:tgtEl>
                                          <p:spTgt spid="36"/>
                                        </p:tgtEl>
                                      </p:cBhvr>
                                      <p:to x="100000" y="100000"/>
                                    </p:animScale>
                                  </p:childTnLst>
                                </p:cTn>
                              </p:par>
                            </p:childTnLst>
                          </p:cTn>
                        </p:par>
                      </p:childTnLst>
                    </p:cTn>
                  </p:par>
                  <p:par>
                    <p:cTn id="119" fill="hold">
                      <p:stCondLst>
                        <p:cond delay="indefinite"/>
                      </p:stCondLst>
                      <p:childTnLst>
                        <p:par>
                          <p:cTn id="120" fill="hold">
                            <p:stCondLst>
                              <p:cond delay="0"/>
                            </p:stCondLst>
                            <p:childTnLst>
                              <p:par>
                                <p:cTn id="121" presetID="26" presetClass="entr" presetSubtype="0" fill="hold" nodeType="clickEffect">
                                  <p:stCondLst>
                                    <p:cond delay="0"/>
                                  </p:stCondLst>
                                  <p:childTnLst>
                                    <p:set>
                                      <p:cBhvr>
                                        <p:cTn id="122" dur="1" fill="hold">
                                          <p:stCondLst>
                                            <p:cond delay="0"/>
                                          </p:stCondLst>
                                        </p:cTn>
                                        <p:tgtEl>
                                          <p:spTgt spid="39"/>
                                        </p:tgtEl>
                                        <p:attrNameLst>
                                          <p:attrName>style.visibility</p:attrName>
                                        </p:attrNameLst>
                                      </p:cBhvr>
                                      <p:to>
                                        <p:strVal val="visible"/>
                                      </p:to>
                                    </p:set>
                                    <p:animEffect transition="in" filter="wipe(down)">
                                      <p:cBhvr>
                                        <p:cTn id="123" dur="580">
                                          <p:stCondLst>
                                            <p:cond delay="0"/>
                                          </p:stCondLst>
                                        </p:cTn>
                                        <p:tgtEl>
                                          <p:spTgt spid="39"/>
                                        </p:tgtEl>
                                      </p:cBhvr>
                                    </p:animEffect>
                                    <p:anim calcmode="lin" valueType="num">
                                      <p:cBhvr>
                                        <p:cTn id="124" dur="1822" tmFilter="0,0; 0.14,0.36; 0.43,0.73; 0.71,0.91; 1.0,1.0">
                                          <p:stCondLst>
                                            <p:cond delay="0"/>
                                          </p:stCondLst>
                                        </p:cTn>
                                        <p:tgtEl>
                                          <p:spTgt spid="39"/>
                                        </p:tgtEl>
                                        <p:attrNameLst>
                                          <p:attrName>ppt_x</p:attrName>
                                        </p:attrNameLst>
                                      </p:cBhvr>
                                      <p:tavLst>
                                        <p:tav tm="0">
                                          <p:val>
                                            <p:strVal val="#ppt_x-0.25"/>
                                          </p:val>
                                        </p:tav>
                                        <p:tav tm="100000">
                                          <p:val>
                                            <p:strVal val="#ppt_x"/>
                                          </p:val>
                                        </p:tav>
                                      </p:tavLst>
                                    </p:anim>
                                    <p:anim calcmode="lin" valueType="num">
                                      <p:cBhvr>
                                        <p:cTn id="125" dur="664" tmFilter="0.0,0.0; 0.25,0.07; 0.50,0.2; 0.75,0.467; 1.0,1.0">
                                          <p:stCondLst>
                                            <p:cond delay="0"/>
                                          </p:stCondLst>
                                        </p:cTn>
                                        <p:tgtEl>
                                          <p:spTgt spid="39"/>
                                        </p:tgtEl>
                                        <p:attrNameLst>
                                          <p:attrName>ppt_y</p:attrName>
                                        </p:attrNameLst>
                                      </p:cBhvr>
                                      <p:tavLst>
                                        <p:tav tm="0" fmla="#ppt_y-sin(pi*$)/3">
                                          <p:val>
                                            <p:fltVal val="0.5"/>
                                          </p:val>
                                        </p:tav>
                                        <p:tav tm="100000">
                                          <p:val>
                                            <p:fltVal val="1"/>
                                          </p:val>
                                        </p:tav>
                                      </p:tavLst>
                                    </p:anim>
                                    <p:anim calcmode="lin" valueType="num">
                                      <p:cBhvr>
                                        <p:cTn id="126" dur="664" tmFilter="0, 0; 0.125,0.2665; 0.25,0.4; 0.375,0.465; 0.5,0.5;  0.625,0.535; 0.75,0.6; 0.875,0.7335; 1,1">
                                          <p:stCondLst>
                                            <p:cond delay="664"/>
                                          </p:stCondLst>
                                        </p:cTn>
                                        <p:tgtEl>
                                          <p:spTgt spid="39"/>
                                        </p:tgtEl>
                                        <p:attrNameLst>
                                          <p:attrName>ppt_y</p:attrName>
                                        </p:attrNameLst>
                                      </p:cBhvr>
                                      <p:tavLst>
                                        <p:tav tm="0" fmla="#ppt_y-sin(pi*$)/9">
                                          <p:val>
                                            <p:fltVal val="0"/>
                                          </p:val>
                                        </p:tav>
                                        <p:tav tm="100000">
                                          <p:val>
                                            <p:fltVal val="1"/>
                                          </p:val>
                                        </p:tav>
                                      </p:tavLst>
                                    </p:anim>
                                    <p:anim calcmode="lin" valueType="num">
                                      <p:cBhvr>
                                        <p:cTn id="127" dur="332" tmFilter="0, 0; 0.125,0.2665; 0.25,0.4; 0.375,0.465; 0.5,0.5;  0.625,0.535; 0.75,0.6; 0.875,0.7335; 1,1">
                                          <p:stCondLst>
                                            <p:cond delay="1324"/>
                                          </p:stCondLst>
                                        </p:cTn>
                                        <p:tgtEl>
                                          <p:spTgt spid="39"/>
                                        </p:tgtEl>
                                        <p:attrNameLst>
                                          <p:attrName>ppt_y</p:attrName>
                                        </p:attrNameLst>
                                      </p:cBhvr>
                                      <p:tavLst>
                                        <p:tav tm="0" fmla="#ppt_y-sin(pi*$)/27">
                                          <p:val>
                                            <p:fltVal val="0"/>
                                          </p:val>
                                        </p:tav>
                                        <p:tav tm="100000">
                                          <p:val>
                                            <p:fltVal val="1"/>
                                          </p:val>
                                        </p:tav>
                                      </p:tavLst>
                                    </p:anim>
                                    <p:anim calcmode="lin" valueType="num">
                                      <p:cBhvr>
                                        <p:cTn id="128" dur="164" tmFilter="0, 0; 0.125,0.2665; 0.25,0.4; 0.375,0.465; 0.5,0.5;  0.625,0.535; 0.75,0.6; 0.875,0.7335; 1,1">
                                          <p:stCondLst>
                                            <p:cond delay="1656"/>
                                          </p:stCondLst>
                                        </p:cTn>
                                        <p:tgtEl>
                                          <p:spTgt spid="39"/>
                                        </p:tgtEl>
                                        <p:attrNameLst>
                                          <p:attrName>ppt_y</p:attrName>
                                        </p:attrNameLst>
                                      </p:cBhvr>
                                      <p:tavLst>
                                        <p:tav tm="0" fmla="#ppt_y-sin(pi*$)/81">
                                          <p:val>
                                            <p:fltVal val="0"/>
                                          </p:val>
                                        </p:tav>
                                        <p:tav tm="100000">
                                          <p:val>
                                            <p:fltVal val="1"/>
                                          </p:val>
                                        </p:tav>
                                      </p:tavLst>
                                    </p:anim>
                                    <p:animScale>
                                      <p:cBhvr>
                                        <p:cTn id="129" dur="26">
                                          <p:stCondLst>
                                            <p:cond delay="650"/>
                                          </p:stCondLst>
                                        </p:cTn>
                                        <p:tgtEl>
                                          <p:spTgt spid="39"/>
                                        </p:tgtEl>
                                      </p:cBhvr>
                                      <p:to x="100000" y="60000"/>
                                    </p:animScale>
                                    <p:animScale>
                                      <p:cBhvr>
                                        <p:cTn id="130" dur="166" decel="50000">
                                          <p:stCondLst>
                                            <p:cond delay="676"/>
                                          </p:stCondLst>
                                        </p:cTn>
                                        <p:tgtEl>
                                          <p:spTgt spid="39"/>
                                        </p:tgtEl>
                                      </p:cBhvr>
                                      <p:to x="100000" y="100000"/>
                                    </p:animScale>
                                    <p:animScale>
                                      <p:cBhvr>
                                        <p:cTn id="131" dur="26">
                                          <p:stCondLst>
                                            <p:cond delay="1312"/>
                                          </p:stCondLst>
                                        </p:cTn>
                                        <p:tgtEl>
                                          <p:spTgt spid="39"/>
                                        </p:tgtEl>
                                      </p:cBhvr>
                                      <p:to x="100000" y="80000"/>
                                    </p:animScale>
                                    <p:animScale>
                                      <p:cBhvr>
                                        <p:cTn id="132" dur="166" decel="50000">
                                          <p:stCondLst>
                                            <p:cond delay="1338"/>
                                          </p:stCondLst>
                                        </p:cTn>
                                        <p:tgtEl>
                                          <p:spTgt spid="39"/>
                                        </p:tgtEl>
                                      </p:cBhvr>
                                      <p:to x="100000" y="100000"/>
                                    </p:animScale>
                                    <p:animScale>
                                      <p:cBhvr>
                                        <p:cTn id="133" dur="26">
                                          <p:stCondLst>
                                            <p:cond delay="1642"/>
                                          </p:stCondLst>
                                        </p:cTn>
                                        <p:tgtEl>
                                          <p:spTgt spid="39"/>
                                        </p:tgtEl>
                                      </p:cBhvr>
                                      <p:to x="100000" y="90000"/>
                                    </p:animScale>
                                    <p:animScale>
                                      <p:cBhvr>
                                        <p:cTn id="134" dur="166" decel="50000">
                                          <p:stCondLst>
                                            <p:cond delay="1668"/>
                                          </p:stCondLst>
                                        </p:cTn>
                                        <p:tgtEl>
                                          <p:spTgt spid="39"/>
                                        </p:tgtEl>
                                      </p:cBhvr>
                                      <p:to x="100000" y="100000"/>
                                    </p:animScale>
                                    <p:animScale>
                                      <p:cBhvr>
                                        <p:cTn id="135" dur="26">
                                          <p:stCondLst>
                                            <p:cond delay="1808"/>
                                          </p:stCondLst>
                                        </p:cTn>
                                        <p:tgtEl>
                                          <p:spTgt spid="39"/>
                                        </p:tgtEl>
                                      </p:cBhvr>
                                      <p:to x="100000" y="95000"/>
                                    </p:animScale>
                                    <p:animScale>
                                      <p:cBhvr>
                                        <p:cTn id="136" dur="166" decel="50000">
                                          <p:stCondLst>
                                            <p:cond delay="1834"/>
                                          </p:stCondLst>
                                        </p:cTn>
                                        <p:tgtEl>
                                          <p:spTgt spid="39"/>
                                        </p:tgtEl>
                                      </p:cBhvr>
                                      <p:to x="100000" y="100000"/>
                                    </p:animScale>
                                  </p:childTnLst>
                                </p:cTn>
                              </p:par>
                              <p:par>
                                <p:cTn id="137" presetID="26" presetClass="entr" presetSubtype="0" fill="hold" nodeType="withEffect">
                                  <p:stCondLst>
                                    <p:cond delay="0"/>
                                  </p:stCondLst>
                                  <p:childTnLst>
                                    <p:set>
                                      <p:cBhvr>
                                        <p:cTn id="138" dur="1" fill="hold">
                                          <p:stCondLst>
                                            <p:cond delay="0"/>
                                          </p:stCondLst>
                                        </p:cTn>
                                        <p:tgtEl>
                                          <p:spTgt spid="7181"/>
                                        </p:tgtEl>
                                        <p:attrNameLst>
                                          <p:attrName>style.visibility</p:attrName>
                                        </p:attrNameLst>
                                      </p:cBhvr>
                                      <p:to>
                                        <p:strVal val="visible"/>
                                      </p:to>
                                    </p:set>
                                    <p:animEffect transition="in" filter="wipe(down)">
                                      <p:cBhvr>
                                        <p:cTn id="139" dur="580">
                                          <p:stCondLst>
                                            <p:cond delay="0"/>
                                          </p:stCondLst>
                                        </p:cTn>
                                        <p:tgtEl>
                                          <p:spTgt spid="7181"/>
                                        </p:tgtEl>
                                      </p:cBhvr>
                                    </p:animEffect>
                                    <p:anim calcmode="lin" valueType="num">
                                      <p:cBhvr>
                                        <p:cTn id="140" dur="1822" tmFilter="0,0; 0.14,0.36; 0.43,0.73; 0.71,0.91; 1.0,1.0">
                                          <p:stCondLst>
                                            <p:cond delay="0"/>
                                          </p:stCondLst>
                                        </p:cTn>
                                        <p:tgtEl>
                                          <p:spTgt spid="7181"/>
                                        </p:tgtEl>
                                        <p:attrNameLst>
                                          <p:attrName>ppt_x</p:attrName>
                                        </p:attrNameLst>
                                      </p:cBhvr>
                                      <p:tavLst>
                                        <p:tav tm="0">
                                          <p:val>
                                            <p:strVal val="#ppt_x-0.25"/>
                                          </p:val>
                                        </p:tav>
                                        <p:tav tm="100000">
                                          <p:val>
                                            <p:strVal val="#ppt_x"/>
                                          </p:val>
                                        </p:tav>
                                      </p:tavLst>
                                    </p:anim>
                                    <p:anim calcmode="lin" valueType="num">
                                      <p:cBhvr>
                                        <p:cTn id="141" dur="664" tmFilter="0.0,0.0; 0.25,0.07; 0.50,0.2; 0.75,0.467; 1.0,1.0">
                                          <p:stCondLst>
                                            <p:cond delay="0"/>
                                          </p:stCondLst>
                                        </p:cTn>
                                        <p:tgtEl>
                                          <p:spTgt spid="7181"/>
                                        </p:tgtEl>
                                        <p:attrNameLst>
                                          <p:attrName>ppt_y</p:attrName>
                                        </p:attrNameLst>
                                      </p:cBhvr>
                                      <p:tavLst>
                                        <p:tav tm="0" fmla="#ppt_y-sin(pi*$)/3">
                                          <p:val>
                                            <p:fltVal val="0.5"/>
                                          </p:val>
                                        </p:tav>
                                        <p:tav tm="100000">
                                          <p:val>
                                            <p:fltVal val="1"/>
                                          </p:val>
                                        </p:tav>
                                      </p:tavLst>
                                    </p:anim>
                                    <p:anim calcmode="lin" valueType="num">
                                      <p:cBhvr>
                                        <p:cTn id="142" dur="664" tmFilter="0, 0; 0.125,0.2665; 0.25,0.4; 0.375,0.465; 0.5,0.5;  0.625,0.535; 0.75,0.6; 0.875,0.7335; 1,1">
                                          <p:stCondLst>
                                            <p:cond delay="664"/>
                                          </p:stCondLst>
                                        </p:cTn>
                                        <p:tgtEl>
                                          <p:spTgt spid="7181"/>
                                        </p:tgtEl>
                                        <p:attrNameLst>
                                          <p:attrName>ppt_y</p:attrName>
                                        </p:attrNameLst>
                                      </p:cBhvr>
                                      <p:tavLst>
                                        <p:tav tm="0" fmla="#ppt_y-sin(pi*$)/9">
                                          <p:val>
                                            <p:fltVal val="0"/>
                                          </p:val>
                                        </p:tav>
                                        <p:tav tm="100000">
                                          <p:val>
                                            <p:fltVal val="1"/>
                                          </p:val>
                                        </p:tav>
                                      </p:tavLst>
                                    </p:anim>
                                    <p:anim calcmode="lin" valueType="num">
                                      <p:cBhvr>
                                        <p:cTn id="143" dur="332" tmFilter="0, 0; 0.125,0.2665; 0.25,0.4; 0.375,0.465; 0.5,0.5;  0.625,0.535; 0.75,0.6; 0.875,0.7335; 1,1">
                                          <p:stCondLst>
                                            <p:cond delay="1324"/>
                                          </p:stCondLst>
                                        </p:cTn>
                                        <p:tgtEl>
                                          <p:spTgt spid="7181"/>
                                        </p:tgtEl>
                                        <p:attrNameLst>
                                          <p:attrName>ppt_y</p:attrName>
                                        </p:attrNameLst>
                                      </p:cBhvr>
                                      <p:tavLst>
                                        <p:tav tm="0" fmla="#ppt_y-sin(pi*$)/27">
                                          <p:val>
                                            <p:fltVal val="0"/>
                                          </p:val>
                                        </p:tav>
                                        <p:tav tm="100000">
                                          <p:val>
                                            <p:fltVal val="1"/>
                                          </p:val>
                                        </p:tav>
                                      </p:tavLst>
                                    </p:anim>
                                    <p:anim calcmode="lin" valueType="num">
                                      <p:cBhvr>
                                        <p:cTn id="144" dur="164" tmFilter="0, 0; 0.125,0.2665; 0.25,0.4; 0.375,0.465; 0.5,0.5;  0.625,0.535; 0.75,0.6; 0.875,0.7335; 1,1">
                                          <p:stCondLst>
                                            <p:cond delay="1656"/>
                                          </p:stCondLst>
                                        </p:cTn>
                                        <p:tgtEl>
                                          <p:spTgt spid="7181"/>
                                        </p:tgtEl>
                                        <p:attrNameLst>
                                          <p:attrName>ppt_y</p:attrName>
                                        </p:attrNameLst>
                                      </p:cBhvr>
                                      <p:tavLst>
                                        <p:tav tm="0" fmla="#ppt_y-sin(pi*$)/81">
                                          <p:val>
                                            <p:fltVal val="0"/>
                                          </p:val>
                                        </p:tav>
                                        <p:tav tm="100000">
                                          <p:val>
                                            <p:fltVal val="1"/>
                                          </p:val>
                                        </p:tav>
                                      </p:tavLst>
                                    </p:anim>
                                    <p:animScale>
                                      <p:cBhvr>
                                        <p:cTn id="145" dur="26">
                                          <p:stCondLst>
                                            <p:cond delay="650"/>
                                          </p:stCondLst>
                                        </p:cTn>
                                        <p:tgtEl>
                                          <p:spTgt spid="7181"/>
                                        </p:tgtEl>
                                      </p:cBhvr>
                                      <p:to x="100000" y="60000"/>
                                    </p:animScale>
                                    <p:animScale>
                                      <p:cBhvr>
                                        <p:cTn id="146" dur="166" decel="50000">
                                          <p:stCondLst>
                                            <p:cond delay="676"/>
                                          </p:stCondLst>
                                        </p:cTn>
                                        <p:tgtEl>
                                          <p:spTgt spid="7181"/>
                                        </p:tgtEl>
                                      </p:cBhvr>
                                      <p:to x="100000" y="100000"/>
                                    </p:animScale>
                                    <p:animScale>
                                      <p:cBhvr>
                                        <p:cTn id="147" dur="26">
                                          <p:stCondLst>
                                            <p:cond delay="1312"/>
                                          </p:stCondLst>
                                        </p:cTn>
                                        <p:tgtEl>
                                          <p:spTgt spid="7181"/>
                                        </p:tgtEl>
                                      </p:cBhvr>
                                      <p:to x="100000" y="80000"/>
                                    </p:animScale>
                                    <p:animScale>
                                      <p:cBhvr>
                                        <p:cTn id="148" dur="166" decel="50000">
                                          <p:stCondLst>
                                            <p:cond delay="1338"/>
                                          </p:stCondLst>
                                        </p:cTn>
                                        <p:tgtEl>
                                          <p:spTgt spid="7181"/>
                                        </p:tgtEl>
                                      </p:cBhvr>
                                      <p:to x="100000" y="100000"/>
                                    </p:animScale>
                                    <p:animScale>
                                      <p:cBhvr>
                                        <p:cTn id="149" dur="26">
                                          <p:stCondLst>
                                            <p:cond delay="1642"/>
                                          </p:stCondLst>
                                        </p:cTn>
                                        <p:tgtEl>
                                          <p:spTgt spid="7181"/>
                                        </p:tgtEl>
                                      </p:cBhvr>
                                      <p:to x="100000" y="90000"/>
                                    </p:animScale>
                                    <p:animScale>
                                      <p:cBhvr>
                                        <p:cTn id="150" dur="166" decel="50000">
                                          <p:stCondLst>
                                            <p:cond delay="1668"/>
                                          </p:stCondLst>
                                        </p:cTn>
                                        <p:tgtEl>
                                          <p:spTgt spid="7181"/>
                                        </p:tgtEl>
                                      </p:cBhvr>
                                      <p:to x="100000" y="100000"/>
                                    </p:animScale>
                                    <p:animScale>
                                      <p:cBhvr>
                                        <p:cTn id="151" dur="26">
                                          <p:stCondLst>
                                            <p:cond delay="1808"/>
                                          </p:stCondLst>
                                        </p:cTn>
                                        <p:tgtEl>
                                          <p:spTgt spid="7181"/>
                                        </p:tgtEl>
                                      </p:cBhvr>
                                      <p:to x="100000" y="95000"/>
                                    </p:animScale>
                                    <p:animScale>
                                      <p:cBhvr>
                                        <p:cTn id="152" dur="166" decel="50000">
                                          <p:stCondLst>
                                            <p:cond delay="1834"/>
                                          </p:stCondLst>
                                        </p:cTn>
                                        <p:tgtEl>
                                          <p:spTgt spid="7181"/>
                                        </p:tgtEl>
                                      </p:cBhvr>
                                      <p:to x="100000" y="100000"/>
                                    </p:animScale>
                                  </p:childTnLst>
                                </p:cTn>
                              </p:par>
                              <p:par>
                                <p:cTn id="153" presetID="26" presetClass="entr" presetSubtype="0" fill="hold" grpId="1" nodeType="withEffect">
                                  <p:stCondLst>
                                    <p:cond delay="0"/>
                                  </p:stCondLst>
                                  <p:childTnLst>
                                    <p:set>
                                      <p:cBhvr>
                                        <p:cTn id="154" dur="1" fill="hold">
                                          <p:stCondLst>
                                            <p:cond delay="0"/>
                                          </p:stCondLst>
                                        </p:cTn>
                                        <p:tgtEl>
                                          <p:spTgt spid="40"/>
                                        </p:tgtEl>
                                        <p:attrNameLst>
                                          <p:attrName>style.visibility</p:attrName>
                                        </p:attrNameLst>
                                      </p:cBhvr>
                                      <p:to>
                                        <p:strVal val="visible"/>
                                      </p:to>
                                    </p:set>
                                    <p:animEffect transition="in" filter="wipe(down)">
                                      <p:cBhvr>
                                        <p:cTn id="155" dur="580">
                                          <p:stCondLst>
                                            <p:cond delay="0"/>
                                          </p:stCondLst>
                                        </p:cTn>
                                        <p:tgtEl>
                                          <p:spTgt spid="40"/>
                                        </p:tgtEl>
                                      </p:cBhvr>
                                    </p:animEffect>
                                    <p:anim calcmode="lin" valueType="num">
                                      <p:cBhvr>
                                        <p:cTn id="156" dur="1822" tmFilter="0,0; 0.14,0.36; 0.43,0.73; 0.71,0.91; 1.0,1.0">
                                          <p:stCondLst>
                                            <p:cond delay="0"/>
                                          </p:stCondLst>
                                        </p:cTn>
                                        <p:tgtEl>
                                          <p:spTgt spid="40"/>
                                        </p:tgtEl>
                                        <p:attrNameLst>
                                          <p:attrName>ppt_x</p:attrName>
                                        </p:attrNameLst>
                                      </p:cBhvr>
                                      <p:tavLst>
                                        <p:tav tm="0">
                                          <p:val>
                                            <p:strVal val="#ppt_x-0.25"/>
                                          </p:val>
                                        </p:tav>
                                        <p:tav tm="100000">
                                          <p:val>
                                            <p:strVal val="#ppt_x"/>
                                          </p:val>
                                        </p:tav>
                                      </p:tavLst>
                                    </p:anim>
                                    <p:anim calcmode="lin" valueType="num">
                                      <p:cBhvr>
                                        <p:cTn id="157" dur="664" tmFilter="0.0,0.0; 0.25,0.07; 0.50,0.2; 0.75,0.467; 1.0,1.0">
                                          <p:stCondLst>
                                            <p:cond delay="0"/>
                                          </p:stCondLst>
                                        </p:cTn>
                                        <p:tgtEl>
                                          <p:spTgt spid="40"/>
                                        </p:tgtEl>
                                        <p:attrNameLst>
                                          <p:attrName>ppt_y</p:attrName>
                                        </p:attrNameLst>
                                      </p:cBhvr>
                                      <p:tavLst>
                                        <p:tav tm="0" fmla="#ppt_y-sin(pi*$)/3">
                                          <p:val>
                                            <p:fltVal val="0.5"/>
                                          </p:val>
                                        </p:tav>
                                        <p:tav tm="100000">
                                          <p:val>
                                            <p:fltVal val="1"/>
                                          </p:val>
                                        </p:tav>
                                      </p:tavLst>
                                    </p:anim>
                                    <p:anim calcmode="lin" valueType="num">
                                      <p:cBhvr>
                                        <p:cTn id="158" dur="664" tmFilter="0, 0; 0.125,0.2665; 0.25,0.4; 0.375,0.465; 0.5,0.5;  0.625,0.535; 0.75,0.6; 0.875,0.7335; 1,1">
                                          <p:stCondLst>
                                            <p:cond delay="664"/>
                                          </p:stCondLst>
                                        </p:cTn>
                                        <p:tgtEl>
                                          <p:spTgt spid="40"/>
                                        </p:tgtEl>
                                        <p:attrNameLst>
                                          <p:attrName>ppt_y</p:attrName>
                                        </p:attrNameLst>
                                      </p:cBhvr>
                                      <p:tavLst>
                                        <p:tav tm="0" fmla="#ppt_y-sin(pi*$)/9">
                                          <p:val>
                                            <p:fltVal val="0"/>
                                          </p:val>
                                        </p:tav>
                                        <p:tav tm="100000">
                                          <p:val>
                                            <p:fltVal val="1"/>
                                          </p:val>
                                        </p:tav>
                                      </p:tavLst>
                                    </p:anim>
                                    <p:anim calcmode="lin" valueType="num">
                                      <p:cBhvr>
                                        <p:cTn id="159" dur="332" tmFilter="0, 0; 0.125,0.2665; 0.25,0.4; 0.375,0.465; 0.5,0.5;  0.625,0.535; 0.75,0.6; 0.875,0.7335; 1,1">
                                          <p:stCondLst>
                                            <p:cond delay="1324"/>
                                          </p:stCondLst>
                                        </p:cTn>
                                        <p:tgtEl>
                                          <p:spTgt spid="40"/>
                                        </p:tgtEl>
                                        <p:attrNameLst>
                                          <p:attrName>ppt_y</p:attrName>
                                        </p:attrNameLst>
                                      </p:cBhvr>
                                      <p:tavLst>
                                        <p:tav tm="0" fmla="#ppt_y-sin(pi*$)/27">
                                          <p:val>
                                            <p:fltVal val="0"/>
                                          </p:val>
                                        </p:tav>
                                        <p:tav tm="100000">
                                          <p:val>
                                            <p:fltVal val="1"/>
                                          </p:val>
                                        </p:tav>
                                      </p:tavLst>
                                    </p:anim>
                                    <p:anim calcmode="lin" valueType="num">
                                      <p:cBhvr>
                                        <p:cTn id="160" dur="164" tmFilter="0, 0; 0.125,0.2665; 0.25,0.4; 0.375,0.465; 0.5,0.5;  0.625,0.535; 0.75,0.6; 0.875,0.7335; 1,1">
                                          <p:stCondLst>
                                            <p:cond delay="1656"/>
                                          </p:stCondLst>
                                        </p:cTn>
                                        <p:tgtEl>
                                          <p:spTgt spid="40"/>
                                        </p:tgtEl>
                                        <p:attrNameLst>
                                          <p:attrName>ppt_y</p:attrName>
                                        </p:attrNameLst>
                                      </p:cBhvr>
                                      <p:tavLst>
                                        <p:tav tm="0" fmla="#ppt_y-sin(pi*$)/81">
                                          <p:val>
                                            <p:fltVal val="0"/>
                                          </p:val>
                                        </p:tav>
                                        <p:tav tm="100000">
                                          <p:val>
                                            <p:fltVal val="1"/>
                                          </p:val>
                                        </p:tav>
                                      </p:tavLst>
                                    </p:anim>
                                    <p:animScale>
                                      <p:cBhvr>
                                        <p:cTn id="161" dur="26">
                                          <p:stCondLst>
                                            <p:cond delay="650"/>
                                          </p:stCondLst>
                                        </p:cTn>
                                        <p:tgtEl>
                                          <p:spTgt spid="40"/>
                                        </p:tgtEl>
                                      </p:cBhvr>
                                      <p:to x="100000" y="60000"/>
                                    </p:animScale>
                                    <p:animScale>
                                      <p:cBhvr>
                                        <p:cTn id="162" dur="166" decel="50000">
                                          <p:stCondLst>
                                            <p:cond delay="676"/>
                                          </p:stCondLst>
                                        </p:cTn>
                                        <p:tgtEl>
                                          <p:spTgt spid="40"/>
                                        </p:tgtEl>
                                      </p:cBhvr>
                                      <p:to x="100000" y="100000"/>
                                    </p:animScale>
                                    <p:animScale>
                                      <p:cBhvr>
                                        <p:cTn id="163" dur="26">
                                          <p:stCondLst>
                                            <p:cond delay="1312"/>
                                          </p:stCondLst>
                                        </p:cTn>
                                        <p:tgtEl>
                                          <p:spTgt spid="40"/>
                                        </p:tgtEl>
                                      </p:cBhvr>
                                      <p:to x="100000" y="80000"/>
                                    </p:animScale>
                                    <p:animScale>
                                      <p:cBhvr>
                                        <p:cTn id="164" dur="166" decel="50000">
                                          <p:stCondLst>
                                            <p:cond delay="1338"/>
                                          </p:stCondLst>
                                        </p:cTn>
                                        <p:tgtEl>
                                          <p:spTgt spid="40"/>
                                        </p:tgtEl>
                                      </p:cBhvr>
                                      <p:to x="100000" y="100000"/>
                                    </p:animScale>
                                    <p:animScale>
                                      <p:cBhvr>
                                        <p:cTn id="165" dur="26">
                                          <p:stCondLst>
                                            <p:cond delay="1642"/>
                                          </p:stCondLst>
                                        </p:cTn>
                                        <p:tgtEl>
                                          <p:spTgt spid="40"/>
                                        </p:tgtEl>
                                      </p:cBhvr>
                                      <p:to x="100000" y="90000"/>
                                    </p:animScale>
                                    <p:animScale>
                                      <p:cBhvr>
                                        <p:cTn id="166" dur="166" decel="50000">
                                          <p:stCondLst>
                                            <p:cond delay="1668"/>
                                          </p:stCondLst>
                                        </p:cTn>
                                        <p:tgtEl>
                                          <p:spTgt spid="40"/>
                                        </p:tgtEl>
                                      </p:cBhvr>
                                      <p:to x="100000" y="100000"/>
                                    </p:animScale>
                                    <p:animScale>
                                      <p:cBhvr>
                                        <p:cTn id="167" dur="26">
                                          <p:stCondLst>
                                            <p:cond delay="1808"/>
                                          </p:stCondLst>
                                        </p:cTn>
                                        <p:tgtEl>
                                          <p:spTgt spid="40"/>
                                        </p:tgtEl>
                                      </p:cBhvr>
                                      <p:to x="100000" y="95000"/>
                                    </p:animScale>
                                    <p:animScale>
                                      <p:cBhvr>
                                        <p:cTn id="168" dur="166" decel="50000">
                                          <p:stCondLst>
                                            <p:cond delay="1834"/>
                                          </p:stCondLst>
                                        </p:cTn>
                                        <p:tgtEl>
                                          <p:spTgt spid="40"/>
                                        </p:tgtEl>
                                      </p:cBhvr>
                                      <p:to x="100000" y="100000"/>
                                    </p:animScale>
                                  </p:childTnLst>
                                </p:cTn>
                              </p:par>
                            </p:childTnLst>
                          </p:cTn>
                        </p:par>
                      </p:childTnLst>
                    </p:cTn>
                  </p:par>
                  <p:par>
                    <p:cTn id="169" fill="hold">
                      <p:stCondLst>
                        <p:cond delay="indefinite"/>
                      </p:stCondLst>
                      <p:childTnLst>
                        <p:par>
                          <p:cTn id="170" fill="hold">
                            <p:stCondLst>
                              <p:cond delay="0"/>
                            </p:stCondLst>
                            <p:childTnLst>
                              <p:par>
                                <p:cTn id="171" presetID="26" presetClass="entr" presetSubtype="0" fill="hold" nodeType="clickEffect">
                                  <p:stCondLst>
                                    <p:cond delay="0"/>
                                  </p:stCondLst>
                                  <p:childTnLst>
                                    <p:set>
                                      <p:cBhvr>
                                        <p:cTn id="172" dur="1" fill="hold">
                                          <p:stCondLst>
                                            <p:cond delay="0"/>
                                          </p:stCondLst>
                                        </p:cTn>
                                        <p:tgtEl>
                                          <p:spTgt spid="43"/>
                                        </p:tgtEl>
                                        <p:attrNameLst>
                                          <p:attrName>style.visibility</p:attrName>
                                        </p:attrNameLst>
                                      </p:cBhvr>
                                      <p:to>
                                        <p:strVal val="visible"/>
                                      </p:to>
                                    </p:set>
                                    <p:animEffect transition="in" filter="wipe(down)">
                                      <p:cBhvr>
                                        <p:cTn id="173" dur="580">
                                          <p:stCondLst>
                                            <p:cond delay="0"/>
                                          </p:stCondLst>
                                        </p:cTn>
                                        <p:tgtEl>
                                          <p:spTgt spid="43"/>
                                        </p:tgtEl>
                                      </p:cBhvr>
                                    </p:animEffect>
                                    <p:anim calcmode="lin" valueType="num">
                                      <p:cBhvr>
                                        <p:cTn id="174" dur="1822" tmFilter="0,0; 0.14,0.36; 0.43,0.73; 0.71,0.91; 1.0,1.0">
                                          <p:stCondLst>
                                            <p:cond delay="0"/>
                                          </p:stCondLst>
                                        </p:cTn>
                                        <p:tgtEl>
                                          <p:spTgt spid="43"/>
                                        </p:tgtEl>
                                        <p:attrNameLst>
                                          <p:attrName>ppt_x</p:attrName>
                                        </p:attrNameLst>
                                      </p:cBhvr>
                                      <p:tavLst>
                                        <p:tav tm="0">
                                          <p:val>
                                            <p:strVal val="#ppt_x-0.25"/>
                                          </p:val>
                                        </p:tav>
                                        <p:tav tm="100000">
                                          <p:val>
                                            <p:strVal val="#ppt_x"/>
                                          </p:val>
                                        </p:tav>
                                      </p:tavLst>
                                    </p:anim>
                                    <p:anim calcmode="lin" valueType="num">
                                      <p:cBhvr>
                                        <p:cTn id="175" dur="664" tmFilter="0.0,0.0; 0.25,0.07; 0.50,0.2; 0.75,0.467; 1.0,1.0">
                                          <p:stCondLst>
                                            <p:cond delay="0"/>
                                          </p:stCondLst>
                                        </p:cTn>
                                        <p:tgtEl>
                                          <p:spTgt spid="43"/>
                                        </p:tgtEl>
                                        <p:attrNameLst>
                                          <p:attrName>ppt_y</p:attrName>
                                        </p:attrNameLst>
                                      </p:cBhvr>
                                      <p:tavLst>
                                        <p:tav tm="0" fmla="#ppt_y-sin(pi*$)/3">
                                          <p:val>
                                            <p:fltVal val="0.5"/>
                                          </p:val>
                                        </p:tav>
                                        <p:tav tm="100000">
                                          <p:val>
                                            <p:fltVal val="1"/>
                                          </p:val>
                                        </p:tav>
                                      </p:tavLst>
                                    </p:anim>
                                    <p:anim calcmode="lin" valueType="num">
                                      <p:cBhvr>
                                        <p:cTn id="176" dur="664" tmFilter="0, 0; 0.125,0.2665; 0.25,0.4; 0.375,0.465; 0.5,0.5;  0.625,0.535; 0.75,0.6; 0.875,0.7335; 1,1">
                                          <p:stCondLst>
                                            <p:cond delay="664"/>
                                          </p:stCondLst>
                                        </p:cTn>
                                        <p:tgtEl>
                                          <p:spTgt spid="43"/>
                                        </p:tgtEl>
                                        <p:attrNameLst>
                                          <p:attrName>ppt_y</p:attrName>
                                        </p:attrNameLst>
                                      </p:cBhvr>
                                      <p:tavLst>
                                        <p:tav tm="0" fmla="#ppt_y-sin(pi*$)/9">
                                          <p:val>
                                            <p:fltVal val="0"/>
                                          </p:val>
                                        </p:tav>
                                        <p:tav tm="100000">
                                          <p:val>
                                            <p:fltVal val="1"/>
                                          </p:val>
                                        </p:tav>
                                      </p:tavLst>
                                    </p:anim>
                                    <p:anim calcmode="lin" valueType="num">
                                      <p:cBhvr>
                                        <p:cTn id="177" dur="332" tmFilter="0, 0; 0.125,0.2665; 0.25,0.4; 0.375,0.465; 0.5,0.5;  0.625,0.535; 0.75,0.6; 0.875,0.7335; 1,1">
                                          <p:stCondLst>
                                            <p:cond delay="1324"/>
                                          </p:stCondLst>
                                        </p:cTn>
                                        <p:tgtEl>
                                          <p:spTgt spid="43"/>
                                        </p:tgtEl>
                                        <p:attrNameLst>
                                          <p:attrName>ppt_y</p:attrName>
                                        </p:attrNameLst>
                                      </p:cBhvr>
                                      <p:tavLst>
                                        <p:tav tm="0" fmla="#ppt_y-sin(pi*$)/27">
                                          <p:val>
                                            <p:fltVal val="0"/>
                                          </p:val>
                                        </p:tav>
                                        <p:tav tm="100000">
                                          <p:val>
                                            <p:fltVal val="1"/>
                                          </p:val>
                                        </p:tav>
                                      </p:tavLst>
                                    </p:anim>
                                    <p:anim calcmode="lin" valueType="num">
                                      <p:cBhvr>
                                        <p:cTn id="178" dur="164" tmFilter="0, 0; 0.125,0.2665; 0.25,0.4; 0.375,0.465; 0.5,0.5;  0.625,0.535; 0.75,0.6; 0.875,0.7335; 1,1">
                                          <p:stCondLst>
                                            <p:cond delay="1656"/>
                                          </p:stCondLst>
                                        </p:cTn>
                                        <p:tgtEl>
                                          <p:spTgt spid="43"/>
                                        </p:tgtEl>
                                        <p:attrNameLst>
                                          <p:attrName>ppt_y</p:attrName>
                                        </p:attrNameLst>
                                      </p:cBhvr>
                                      <p:tavLst>
                                        <p:tav tm="0" fmla="#ppt_y-sin(pi*$)/81">
                                          <p:val>
                                            <p:fltVal val="0"/>
                                          </p:val>
                                        </p:tav>
                                        <p:tav tm="100000">
                                          <p:val>
                                            <p:fltVal val="1"/>
                                          </p:val>
                                        </p:tav>
                                      </p:tavLst>
                                    </p:anim>
                                    <p:animScale>
                                      <p:cBhvr>
                                        <p:cTn id="179" dur="26">
                                          <p:stCondLst>
                                            <p:cond delay="650"/>
                                          </p:stCondLst>
                                        </p:cTn>
                                        <p:tgtEl>
                                          <p:spTgt spid="43"/>
                                        </p:tgtEl>
                                      </p:cBhvr>
                                      <p:to x="100000" y="60000"/>
                                    </p:animScale>
                                    <p:animScale>
                                      <p:cBhvr>
                                        <p:cTn id="180" dur="166" decel="50000">
                                          <p:stCondLst>
                                            <p:cond delay="676"/>
                                          </p:stCondLst>
                                        </p:cTn>
                                        <p:tgtEl>
                                          <p:spTgt spid="43"/>
                                        </p:tgtEl>
                                      </p:cBhvr>
                                      <p:to x="100000" y="100000"/>
                                    </p:animScale>
                                    <p:animScale>
                                      <p:cBhvr>
                                        <p:cTn id="181" dur="26">
                                          <p:stCondLst>
                                            <p:cond delay="1312"/>
                                          </p:stCondLst>
                                        </p:cTn>
                                        <p:tgtEl>
                                          <p:spTgt spid="43"/>
                                        </p:tgtEl>
                                      </p:cBhvr>
                                      <p:to x="100000" y="80000"/>
                                    </p:animScale>
                                    <p:animScale>
                                      <p:cBhvr>
                                        <p:cTn id="182" dur="166" decel="50000">
                                          <p:stCondLst>
                                            <p:cond delay="1338"/>
                                          </p:stCondLst>
                                        </p:cTn>
                                        <p:tgtEl>
                                          <p:spTgt spid="43"/>
                                        </p:tgtEl>
                                      </p:cBhvr>
                                      <p:to x="100000" y="100000"/>
                                    </p:animScale>
                                    <p:animScale>
                                      <p:cBhvr>
                                        <p:cTn id="183" dur="26">
                                          <p:stCondLst>
                                            <p:cond delay="1642"/>
                                          </p:stCondLst>
                                        </p:cTn>
                                        <p:tgtEl>
                                          <p:spTgt spid="43"/>
                                        </p:tgtEl>
                                      </p:cBhvr>
                                      <p:to x="100000" y="90000"/>
                                    </p:animScale>
                                    <p:animScale>
                                      <p:cBhvr>
                                        <p:cTn id="184" dur="166" decel="50000">
                                          <p:stCondLst>
                                            <p:cond delay="1668"/>
                                          </p:stCondLst>
                                        </p:cTn>
                                        <p:tgtEl>
                                          <p:spTgt spid="43"/>
                                        </p:tgtEl>
                                      </p:cBhvr>
                                      <p:to x="100000" y="100000"/>
                                    </p:animScale>
                                    <p:animScale>
                                      <p:cBhvr>
                                        <p:cTn id="185" dur="26">
                                          <p:stCondLst>
                                            <p:cond delay="1808"/>
                                          </p:stCondLst>
                                        </p:cTn>
                                        <p:tgtEl>
                                          <p:spTgt spid="43"/>
                                        </p:tgtEl>
                                      </p:cBhvr>
                                      <p:to x="100000" y="95000"/>
                                    </p:animScale>
                                    <p:animScale>
                                      <p:cBhvr>
                                        <p:cTn id="186" dur="166" decel="50000">
                                          <p:stCondLst>
                                            <p:cond delay="1834"/>
                                          </p:stCondLst>
                                        </p:cTn>
                                        <p:tgtEl>
                                          <p:spTgt spid="43"/>
                                        </p:tgtEl>
                                      </p:cBhvr>
                                      <p:to x="100000" y="100000"/>
                                    </p:animScale>
                                  </p:childTnLst>
                                </p:cTn>
                              </p:par>
                              <p:par>
                                <p:cTn id="187" presetID="26" presetClass="entr" presetSubtype="0" fill="hold" grpId="1" nodeType="withEffect">
                                  <p:stCondLst>
                                    <p:cond delay="0"/>
                                  </p:stCondLst>
                                  <p:childTnLst>
                                    <p:set>
                                      <p:cBhvr>
                                        <p:cTn id="188" dur="1" fill="hold">
                                          <p:stCondLst>
                                            <p:cond delay="0"/>
                                          </p:stCondLst>
                                        </p:cTn>
                                        <p:tgtEl>
                                          <p:spTgt spid="44"/>
                                        </p:tgtEl>
                                        <p:attrNameLst>
                                          <p:attrName>style.visibility</p:attrName>
                                        </p:attrNameLst>
                                      </p:cBhvr>
                                      <p:to>
                                        <p:strVal val="visible"/>
                                      </p:to>
                                    </p:set>
                                    <p:animEffect transition="in" filter="wipe(down)">
                                      <p:cBhvr>
                                        <p:cTn id="189" dur="580">
                                          <p:stCondLst>
                                            <p:cond delay="0"/>
                                          </p:stCondLst>
                                        </p:cTn>
                                        <p:tgtEl>
                                          <p:spTgt spid="44"/>
                                        </p:tgtEl>
                                      </p:cBhvr>
                                    </p:animEffect>
                                    <p:anim calcmode="lin" valueType="num">
                                      <p:cBhvr>
                                        <p:cTn id="190" dur="1822" tmFilter="0,0; 0.14,0.36; 0.43,0.73; 0.71,0.91; 1.0,1.0">
                                          <p:stCondLst>
                                            <p:cond delay="0"/>
                                          </p:stCondLst>
                                        </p:cTn>
                                        <p:tgtEl>
                                          <p:spTgt spid="44"/>
                                        </p:tgtEl>
                                        <p:attrNameLst>
                                          <p:attrName>ppt_x</p:attrName>
                                        </p:attrNameLst>
                                      </p:cBhvr>
                                      <p:tavLst>
                                        <p:tav tm="0">
                                          <p:val>
                                            <p:strVal val="#ppt_x-0.25"/>
                                          </p:val>
                                        </p:tav>
                                        <p:tav tm="100000">
                                          <p:val>
                                            <p:strVal val="#ppt_x"/>
                                          </p:val>
                                        </p:tav>
                                      </p:tavLst>
                                    </p:anim>
                                    <p:anim calcmode="lin" valueType="num">
                                      <p:cBhvr>
                                        <p:cTn id="191" dur="664" tmFilter="0.0,0.0; 0.25,0.07; 0.50,0.2; 0.75,0.467; 1.0,1.0">
                                          <p:stCondLst>
                                            <p:cond delay="0"/>
                                          </p:stCondLst>
                                        </p:cTn>
                                        <p:tgtEl>
                                          <p:spTgt spid="44"/>
                                        </p:tgtEl>
                                        <p:attrNameLst>
                                          <p:attrName>ppt_y</p:attrName>
                                        </p:attrNameLst>
                                      </p:cBhvr>
                                      <p:tavLst>
                                        <p:tav tm="0" fmla="#ppt_y-sin(pi*$)/3">
                                          <p:val>
                                            <p:fltVal val="0.5"/>
                                          </p:val>
                                        </p:tav>
                                        <p:tav tm="100000">
                                          <p:val>
                                            <p:fltVal val="1"/>
                                          </p:val>
                                        </p:tav>
                                      </p:tavLst>
                                    </p:anim>
                                    <p:anim calcmode="lin" valueType="num">
                                      <p:cBhvr>
                                        <p:cTn id="192" dur="664" tmFilter="0, 0; 0.125,0.2665; 0.25,0.4; 0.375,0.465; 0.5,0.5;  0.625,0.535; 0.75,0.6; 0.875,0.7335; 1,1">
                                          <p:stCondLst>
                                            <p:cond delay="664"/>
                                          </p:stCondLst>
                                        </p:cTn>
                                        <p:tgtEl>
                                          <p:spTgt spid="44"/>
                                        </p:tgtEl>
                                        <p:attrNameLst>
                                          <p:attrName>ppt_y</p:attrName>
                                        </p:attrNameLst>
                                      </p:cBhvr>
                                      <p:tavLst>
                                        <p:tav tm="0" fmla="#ppt_y-sin(pi*$)/9">
                                          <p:val>
                                            <p:fltVal val="0"/>
                                          </p:val>
                                        </p:tav>
                                        <p:tav tm="100000">
                                          <p:val>
                                            <p:fltVal val="1"/>
                                          </p:val>
                                        </p:tav>
                                      </p:tavLst>
                                    </p:anim>
                                    <p:anim calcmode="lin" valueType="num">
                                      <p:cBhvr>
                                        <p:cTn id="193" dur="332" tmFilter="0, 0; 0.125,0.2665; 0.25,0.4; 0.375,0.465; 0.5,0.5;  0.625,0.535; 0.75,0.6; 0.875,0.7335; 1,1">
                                          <p:stCondLst>
                                            <p:cond delay="1324"/>
                                          </p:stCondLst>
                                        </p:cTn>
                                        <p:tgtEl>
                                          <p:spTgt spid="44"/>
                                        </p:tgtEl>
                                        <p:attrNameLst>
                                          <p:attrName>ppt_y</p:attrName>
                                        </p:attrNameLst>
                                      </p:cBhvr>
                                      <p:tavLst>
                                        <p:tav tm="0" fmla="#ppt_y-sin(pi*$)/27">
                                          <p:val>
                                            <p:fltVal val="0"/>
                                          </p:val>
                                        </p:tav>
                                        <p:tav tm="100000">
                                          <p:val>
                                            <p:fltVal val="1"/>
                                          </p:val>
                                        </p:tav>
                                      </p:tavLst>
                                    </p:anim>
                                    <p:anim calcmode="lin" valueType="num">
                                      <p:cBhvr>
                                        <p:cTn id="194" dur="164" tmFilter="0, 0; 0.125,0.2665; 0.25,0.4; 0.375,0.465; 0.5,0.5;  0.625,0.535; 0.75,0.6; 0.875,0.7335; 1,1">
                                          <p:stCondLst>
                                            <p:cond delay="1656"/>
                                          </p:stCondLst>
                                        </p:cTn>
                                        <p:tgtEl>
                                          <p:spTgt spid="44"/>
                                        </p:tgtEl>
                                        <p:attrNameLst>
                                          <p:attrName>ppt_y</p:attrName>
                                        </p:attrNameLst>
                                      </p:cBhvr>
                                      <p:tavLst>
                                        <p:tav tm="0" fmla="#ppt_y-sin(pi*$)/81">
                                          <p:val>
                                            <p:fltVal val="0"/>
                                          </p:val>
                                        </p:tav>
                                        <p:tav tm="100000">
                                          <p:val>
                                            <p:fltVal val="1"/>
                                          </p:val>
                                        </p:tav>
                                      </p:tavLst>
                                    </p:anim>
                                    <p:animScale>
                                      <p:cBhvr>
                                        <p:cTn id="195" dur="26">
                                          <p:stCondLst>
                                            <p:cond delay="650"/>
                                          </p:stCondLst>
                                        </p:cTn>
                                        <p:tgtEl>
                                          <p:spTgt spid="44"/>
                                        </p:tgtEl>
                                      </p:cBhvr>
                                      <p:to x="100000" y="60000"/>
                                    </p:animScale>
                                    <p:animScale>
                                      <p:cBhvr>
                                        <p:cTn id="196" dur="166" decel="50000">
                                          <p:stCondLst>
                                            <p:cond delay="676"/>
                                          </p:stCondLst>
                                        </p:cTn>
                                        <p:tgtEl>
                                          <p:spTgt spid="44"/>
                                        </p:tgtEl>
                                      </p:cBhvr>
                                      <p:to x="100000" y="100000"/>
                                    </p:animScale>
                                    <p:animScale>
                                      <p:cBhvr>
                                        <p:cTn id="197" dur="26">
                                          <p:stCondLst>
                                            <p:cond delay="1312"/>
                                          </p:stCondLst>
                                        </p:cTn>
                                        <p:tgtEl>
                                          <p:spTgt spid="44"/>
                                        </p:tgtEl>
                                      </p:cBhvr>
                                      <p:to x="100000" y="80000"/>
                                    </p:animScale>
                                    <p:animScale>
                                      <p:cBhvr>
                                        <p:cTn id="198" dur="166" decel="50000">
                                          <p:stCondLst>
                                            <p:cond delay="1338"/>
                                          </p:stCondLst>
                                        </p:cTn>
                                        <p:tgtEl>
                                          <p:spTgt spid="44"/>
                                        </p:tgtEl>
                                      </p:cBhvr>
                                      <p:to x="100000" y="100000"/>
                                    </p:animScale>
                                    <p:animScale>
                                      <p:cBhvr>
                                        <p:cTn id="199" dur="26">
                                          <p:stCondLst>
                                            <p:cond delay="1642"/>
                                          </p:stCondLst>
                                        </p:cTn>
                                        <p:tgtEl>
                                          <p:spTgt spid="44"/>
                                        </p:tgtEl>
                                      </p:cBhvr>
                                      <p:to x="100000" y="90000"/>
                                    </p:animScale>
                                    <p:animScale>
                                      <p:cBhvr>
                                        <p:cTn id="200" dur="166" decel="50000">
                                          <p:stCondLst>
                                            <p:cond delay="1668"/>
                                          </p:stCondLst>
                                        </p:cTn>
                                        <p:tgtEl>
                                          <p:spTgt spid="44"/>
                                        </p:tgtEl>
                                      </p:cBhvr>
                                      <p:to x="100000" y="100000"/>
                                    </p:animScale>
                                    <p:animScale>
                                      <p:cBhvr>
                                        <p:cTn id="201" dur="26">
                                          <p:stCondLst>
                                            <p:cond delay="1808"/>
                                          </p:stCondLst>
                                        </p:cTn>
                                        <p:tgtEl>
                                          <p:spTgt spid="44"/>
                                        </p:tgtEl>
                                      </p:cBhvr>
                                      <p:to x="100000" y="95000"/>
                                    </p:animScale>
                                    <p:animScale>
                                      <p:cBhvr>
                                        <p:cTn id="202" dur="166" decel="50000">
                                          <p:stCondLst>
                                            <p:cond delay="1834"/>
                                          </p:stCondLst>
                                        </p:cTn>
                                        <p:tgtEl>
                                          <p:spTgt spid="44"/>
                                        </p:tgtEl>
                                      </p:cBhvr>
                                      <p:to x="100000" y="100000"/>
                                    </p:animScale>
                                  </p:childTnLst>
                                </p:cTn>
                              </p:par>
                              <p:par>
                                <p:cTn id="203" presetID="26" presetClass="entr" presetSubtype="0" fill="hold" nodeType="withEffect">
                                  <p:stCondLst>
                                    <p:cond delay="0"/>
                                  </p:stCondLst>
                                  <p:childTnLst>
                                    <p:set>
                                      <p:cBhvr>
                                        <p:cTn id="204" dur="1" fill="hold">
                                          <p:stCondLst>
                                            <p:cond delay="0"/>
                                          </p:stCondLst>
                                        </p:cTn>
                                        <p:tgtEl>
                                          <p:spTgt spid="7182"/>
                                        </p:tgtEl>
                                        <p:attrNameLst>
                                          <p:attrName>style.visibility</p:attrName>
                                        </p:attrNameLst>
                                      </p:cBhvr>
                                      <p:to>
                                        <p:strVal val="visible"/>
                                      </p:to>
                                    </p:set>
                                    <p:animEffect transition="in" filter="wipe(down)">
                                      <p:cBhvr>
                                        <p:cTn id="205" dur="580">
                                          <p:stCondLst>
                                            <p:cond delay="0"/>
                                          </p:stCondLst>
                                        </p:cTn>
                                        <p:tgtEl>
                                          <p:spTgt spid="7182"/>
                                        </p:tgtEl>
                                      </p:cBhvr>
                                    </p:animEffect>
                                    <p:anim calcmode="lin" valueType="num">
                                      <p:cBhvr>
                                        <p:cTn id="206" dur="1822" tmFilter="0,0; 0.14,0.36; 0.43,0.73; 0.71,0.91; 1.0,1.0">
                                          <p:stCondLst>
                                            <p:cond delay="0"/>
                                          </p:stCondLst>
                                        </p:cTn>
                                        <p:tgtEl>
                                          <p:spTgt spid="7182"/>
                                        </p:tgtEl>
                                        <p:attrNameLst>
                                          <p:attrName>ppt_x</p:attrName>
                                        </p:attrNameLst>
                                      </p:cBhvr>
                                      <p:tavLst>
                                        <p:tav tm="0">
                                          <p:val>
                                            <p:strVal val="#ppt_x-0.25"/>
                                          </p:val>
                                        </p:tav>
                                        <p:tav tm="100000">
                                          <p:val>
                                            <p:strVal val="#ppt_x"/>
                                          </p:val>
                                        </p:tav>
                                      </p:tavLst>
                                    </p:anim>
                                    <p:anim calcmode="lin" valueType="num">
                                      <p:cBhvr>
                                        <p:cTn id="207" dur="664" tmFilter="0.0,0.0; 0.25,0.07; 0.50,0.2; 0.75,0.467; 1.0,1.0">
                                          <p:stCondLst>
                                            <p:cond delay="0"/>
                                          </p:stCondLst>
                                        </p:cTn>
                                        <p:tgtEl>
                                          <p:spTgt spid="7182"/>
                                        </p:tgtEl>
                                        <p:attrNameLst>
                                          <p:attrName>ppt_y</p:attrName>
                                        </p:attrNameLst>
                                      </p:cBhvr>
                                      <p:tavLst>
                                        <p:tav tm="0" fmla="#ppt_y-sin(pi*$)/3">
                                          <p:val>
                                            <p:fltVal val="0.5"/>
                                          </p:val>
                                        </p:tav>
                                        <p:tav tm="100000">
                                          <p:val>
                                            <p:fltVal val="1"/>
                                          </p:val>
                                        </p:tav>
                                      </p:tavLst>
                                    </p:anim>
                                    <p:anim calcmode="lin" valueType="num">
                                      <p:cBhvr>
                                        <p:cTn id="208" dur="664" tmFilter="0, 0; 0.125,0.2665; 0.25,0.4; 0.375,0.465; 0.5,0.5;  0.625,0.535; 0.75,0.6; 0.875,0.7335; 1,1">
                                          <p:stCondLst>
                                            <p:cond delay="664"/>
                                          </p:stCondLst>
                                        </p:cTn>
                                        <p:tgtEl>
                                          <p:spTgt spid="7182"/>
                                        </p:tgtEl>
                                        <p:attrNameLst>
                                          <p:attrName>ppt_y</p:attrName>
                                        </p:attrNameLst>
                                      </p:cBhvr>
                                      <p:tavLst>
                                        <p:tav tm="0" fmla="#ppt_y-sin(pi*$)/9">
                                          <p:val>
                                            <p:fltVal val="0"/>
                                          </p:val>
                                        </p:tav>
                                        <p:tav tm="100000">
                                          <p:val>
                                            <p:fltVal val="1"/>
                                          </p:val>
                                        </p:tav>
                                      </p:tavLst>
                                    </p:anim>
                                    <p:anim calcmode="lin" valueType="num">
                                      <p:cBhvr>
                                        <p:cTn id="209" dur="332" tmFilter="0, 0; 0.125,0.2665; 0.25,0.4; 0.375,0.465; 0.5,0.5;  0.625,0.535; 0.75,0.6; 0.875,0.7335; 1,1">
                                          <p:stCondLst>
                                            <p:cond delay="1324"/>
                                          </p:stCondLst>
                                        </p:cTn>
                                        <p:tgtEl>
                                          <p:spTgt spid="7182"/>
                                        </p:tgtEl>
                                        <p:attrNameLst>
                                          <p:attrName>ppt_y</p:attrName>
                                        </p:attrNameLst>
                                      </p:cBhvr>
                                      <p:tavLst>
                                        <p:tav tm="0" fmla="#ppt_y-sin(pi*$)/27">
                                          <p:val>
                                            <p:fltVal val="0"/>
                                          </p:val>
                                        </p:tav>
                                        <p:tav tm="100000">
                                          <p:val>
                                            <p:fltVal val="1"/>
                                          </p:val>
                                        </p:tav>
                                      </p:tavLst>
                                    </p:anim>
                                    <p:anim calcmode="lin" valueType="num">
                                      <p:cBhvr>
                                        <p:cTn id="210" dur="164" tmFilter="0, 0; 0.125,0.2665; 0.25,0.4; 0.375,0.465; 0.5,0.5;  0.625,0.535; 0.75,0.6; 0.875,0.7335; 1,1">
                                          <p:stCondLst>
                                            <p:cond delay="1656"/>
                                          </p:stCondLst>
                                        </p:cTn>
                                        <p:tgtEl>
                                          <p:spTgt spid="7182"/>
                                        </p:tgtEl>
                                        <p:attrNameLst>
                                          <p:attrName>ppt_y</p:attrName>
                                        </p:attrNameLst>
                                      </p:cBhvr>
                                      <p:tavLst>
                                        <p:tav tm="0" fmla="#ppt_y-sin(pi*$)/81">
                                          <p:val>
                                            <p:fltVal val="0"/>
                                          </p:val>
                                        </p:tav>
                                        <p:tav tm="100000">
                                          <p:val>
                                            <p:fltVal val="1"/>
                                          </p:val>
                                        </p:tav>
                                      </p:tavLst>
                                    </p:anim>
                                    <p:animScale>
                                      <p:cBhvr>
                                        <p:cTn id="211" dur="26">
                                          <p:stCondLst>
                                            <p:cond delay="650"/>
                                          </p:stCondLst>
                                        </p:cTn>
                                        <p:tgtEl>
                                          <p:spTgt spid="7182"/>
                                        </p:tgtEl>
                                      </p:cBhvr>
                                      <p:to x="100000" y="60000"/>
                                    </p:animScale>
                                    <p:animScale>
                                      <p:cBhvr>
                                        <p:cTn id="212" dur="166" decel="50000">
                                          <p:stCondLst>
                                            <p:cond delay="676"/>
                                          </p:stCondLst>
                                        </p:cTn>
                                        <p:tgtEl>
                                          <p:spTgt spid="7182"/>
                                        </p:tgtEl>
                                      </p:cBhvr>
                                      <p:to x="100000" y="100000"/>
                                    </p:animScale>
                                    <p:animScale>
                                      <p:cBhvr>
                                        <p:cTn id="213" dur="26">
                                          <p:stCondLst>
                                            <p:cond delay="1312"/>
                                          </p:stCondLst>
                                        </p:cTn>
                                        <p:tgtEl>
                                          <p:spTgt spid="7182"/>
                                        </p:tgtEl>
                                      </p:cBhvr>
                                      <p:to x="100000" y="80000"/>
                                    </p:animScale>
                                    <p:animScale>
                                      <p:cBhvr>
                                        <p:cTn id="214" dur="166" decel="50000">
                                          <p:stCondLst>
                                            <p:cond delay="1338"/>
                                          </p:stCondLst>
                                        </p:cTn>
                                        <p:tgtEl>
                                          <p:spTgt spid="7182"/>
                                        </p:tgtEl>
                                      </p:cBhvr>
                                      <p:to x="100000" y="100000"/>
                                    </p:animScale>
                                    <p:animScale>
                                      <p:cBhvr>
                                        <p:cTn id="215" dur="26">
                                          <p:stCondLst>
                                            <p:cond delay="1642"/>
                                          </p:stCondLst>
                                        </p:cTn>
                                        <p:tgtEl>
                                          <p:spTgt spid="7182"/>
                                        </p:tgtEl>
                                      </p:cBhvr>
                                      <p:to x="100000" y="90000"/>
                                    </p:animScale>
                                    <p:animScale>
                                      <p:cBhvr>
                                        <p:cTn id="216" dur="166" decel="50000">
                                          <p:stCondLst>
                                            <p:cond delay="1668"/>
                                          </p:stCondLst>
                                        </p:cTn>
                                        <p:tgtEl>
                                          <p:spTgt spid="7182"/>
                                        </p:tgtEl>
                                      </p:cBhvr>
                                      <p:to x="100000" y="100000"/>
                                    </p:animScale>
                                    <p:animScale>
                                      <p:cBhvr>
                                        <p:cTn id="217" dur="26">
                                          <p:stCondLst>
                                            <p:cond delay="1808"/>
                                          </p:stCondLst>
                                        </p:cTn>
                                        <p:tgtEl>
                                          <p:spTgt spid="7182"/>
                                        </p:tgtEl>
                                      </p:cBhvr>
                                      <p:to x="100000" y="95000"/>
                                    </p:animScale>
                                    <p:animScale>
                                      <p:cBhvr>
                                        <p:cTn id="218" dur="166" decel="50000">
                                          <p:stCondLst>
                                            <p:cond delay="1834"/>
                                          </p:stCondLst>
                                        </p:cTn>
                                        <p:tgtEl>
                                          <p:spTgt spid="718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173" grpId="0" animBg="1"/>
      <p:bldP spid="7173" grpId="1" animBg="1"/>
      <p:bldP spid="36" grpId="0" animBg="1"/>
      <p:bldP spid="36" grpId="1" animBg="1"/>
      <p:bldP spid="40" grpId="0" animBg="1"/>
      <p:bldP spid="40" grpId="1" animBg="1"/>
      <p:bldP spid="44" grpId="0" animBg="1"/>
      <p:bldP spid="44"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B2A42C8-7D07-41D9-86FD-C422AB014B28}"/>
              </a:ext>
            </a:extLst>
          </p:cNvPr>
          <p:cNvSpPr txBox="1"/>
          <p:nvPr/>
        </p:nvSpPr>
        <p:spPr>
          <a:xfrm>
            <a:off x="1458611" y="738145"/>
            <a:ext cx="2407194" cy="830997"/>
          </a:xfrm>
          <a:prstGeom prst="rect">
            <a:avLst/>
          </a:prstGeom>
          <a:noFill/>
        </p:spPr>
        <p:txBody>
          <a:bodyPr wrap="square" rtlCol="0">
            <a:spAutoFit/>
          </a:bodyPr>
          <a:lstStyle/>
          <a:p>
            <a:pPr algn="ctr">
              <a:lnSpc>
                <a:spcPct val="150000"/>
              </a:lnSpc>
            </a:pPr>
            <a:r>
              <a:rPr lang="vi-VN" sz="3200" b="1" dirty="0">
                <a:solidFill>
                  <a:srgbClr val="17479D"/>
                </a:solidFill>
                <a:latin typeface="Times New Roman" panose="02020603050405020304" pitchFamily="18" charset="0"/>
                <a:cs typeface="Times New Roman" panose="02020603050405020304" pitchFamily="18" charset="0"/>
              </a:rPr>
              <a:t>ĐỌC</a:t>
            </a:r>
            <a:endParaRPr lang="en-US" sz="3200" b="1" dirty="0">
              <a:solidFill>
                <a:srgbClr val="17479D"/>
              </a:solidFill>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85C28F7D-599F-4CEE-AA29-789E74B6921D}"/>
              </a:ext>
            </a:extLst>
          </p:cNvPr>
          <p:cNvPicPr>
            <a:picLocks noChangeAspect="1"/>
          </p:cNvPicPr>
          <p:nvPr/>
        </p:nvPicPr>
        <p:blipFill rotWithShape="1">
          <a:blip r:embed="rId2">
            <a:clrChange>
              <a:clrFrom>
                <a:srgbClr val="FFFCFF"/>
              </a:clrFrom>
              <a:clrTo>
                <a:srgbClr val="FFFCFF">
                  <a:alpha val="0"/>
                </a:srgbClr>
              </a:clrTo>
            </a:clrChange>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rcRect l="1772" t="2351" r="1"/>
          <a:stretch/>
        </p:blipFill>
        <p:spPr>
          <a:xfrm>
            <a:off x="1475767" y="912440"/>
            <a:ext cx="582308" cy="525172"/>
          </a:xfrm>
          <a:prstGeom prst="rect">
            <a:avLst/>
          </a:prstGeom>
        </p:spPr>
      </p:pic>
      <p:sp>
        <p:nvSpPr>
          <p:cNvPr id="4" name="TextBox 3">
            <a:extLst>
              <a:ext uri="{FF2B5EF4-FFF2-40B4-BE49-F238E27FC236}">
                <a16:creationId xmlns:a16="http://schemas.microsoft.com/office/drawing/2014/main" id="{1DBAC3DD-4652-481D-A9ED-8DC415FDBF44}"/>
              </a:ext>
            </a:extLst>
          </p:cNvPr>
          <p:cNvSpPr txBox="1"/>
          <p:nvPr/>
        </p:nvSpPr>
        <p:spPr>
          <a:xfrm>
            <a:off x="4361265" y="914195"/>
            <a:ext cx="5365827" cy="1107996"/>
          </a:xfrm>
          <a:prstGeom prst="rect">
            <a:avLst/>
          </a:prstGeom>
          <a:noFill/>
        </p:spPr>
        <p:txBody>
          <a:bodyPr wrap="square" rtlCol="0">
            <a:spAutoFit/>
          </a:bodyPr>
          <a:lstStyle/>
          <a:p>
            <a:pPr algn="ctr">
              <a:lnSpc>
                <a:spcPct val="150000"/>
              </a:lnSpc>
            </a:pPr>
            <a:r>
              <a:rPr lang="vi-VN" sz="4400" b="1" dirty="0">
                <a:solidFill>
                  <a:srgbClr val="FF0000"/>
                </a:solidFill>
                <a:latin typeface="Times New Roman" panose="02020603050405020304" pitchFamily="18" charset="0"/>
                <a:cs typeface="Times New Roman" panose="02020603050405020304" pitchFamily="18" charset="0"/>
              </a:rPr>
              <a:t>Từ ngữ</a:t>
            </a:r>
            <a:endParaRPr lang="en-US" sz="4400" b="1" dirty="0">
              <a:solidFill>
                <a:srgbClr val="FF0000"/>
              </a:solidFill>
              <a:latin typeface="Times New Roman" panose="02020603050405020304" pitchFamily="18" charset="0"/>
              <a:cs typeface="Times New Roman" panose="02020603050405020304" pitchFamily="18" charset="0"/>
            </a:endParaRPr>
          </a:p>
        </p:txBody>
      </p:sp>
      <p:sp>
        <p:nvSpPr>
          <p:cNvPr id="5" name="Rectangle 4">
            <a:extLst>
              <a:ext uri="{FF2B5EF4-FFF2-40B4-BE49-F238E27FC236}">
                <a16:creationId xmlns:a16="http://schemas.microsoft.com/office/drawing/2014/main" id="{3E32E9C0-E6E9-4485-87CE-E9A71C9E0DC3}"/>
              </a:ext>
            </a:extLst>
          </p:cNvPr>
          <p:cNvSpPr/>
          <p:nvPr/>
        </p:nvSpPr>
        <p:spPr>
          <a:xfrm>
            <a:off x="3475148" y="1646626"/>
            <a:ext cx="5996762" cy="830997"/>
          </a:xfrm>
          <a:prstGeom prst="rect">
            <a:avLst/>
          </a:prstGeom>
        </p:spPr>
        <p:txBody>
          <a:bodyPr wrap="square">
            <a:spAutoFit/>
          </a:bodyPr>
          <a:lstStyle/>
          <a:p>
            <a:pPr algn="just">
              <a:lnSpc>
                <a:spcPct val="150000"/>
              </a:lnSpc>
            </a:pPr>
            <a:r>
              <a:rPr lang="vi-VN"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Hoa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tỉ</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muội</a:t>
            </a:r>
            <a:endParaRPr lang="vi-VN" sz="3200" dirty="0">
              <a:latin typeface="Times New Roman" panose="02020603050405020304" pitchFamily="18" charset="0"/>
              <a:cs typeface="Times New Roman" panose="02020603050405020304" pitchFamily="18" charset="0"/>
            </a:endParaRPr>
          </a:p>
        </p:txBody>
      </p:sp>
      <p:sp>
        <p:nvSpPr>
          <p:cNvPr id="6" name="Oval 5">
            <a:extLst>
              <a:ext uri="{FF2B5EF4-FFF2-40B4-BE49-F238E27FC236}">
                <a16:creationId xmlns:a16="http://schemas.microsoft.com/office/drawing/2014/main" id="{1E6844B4-11FB-4D9C-8F8F-F635A933EB22}"/>
              </a:ext>
            </a:extLst>
          </p:cNvPr>
          <p:cNvSpPr/>
          <p:nvPr/>
        </p:nvSpPr>
        <p:spPr>
          <a:xfrm>
            <a:off x="3725884" y="2033970"/>
            <a:ext cx="233916" cy="233916"/>
          </a:xfrm>
          <a:prstGeom prst="ellipse">
            <a:avLst/>
          </a:prstGeom>
          <a:solidFill>
            <a:srgbClr val="FC7D77"/>
          </a:solidFill>
          <a:ln>
            <a:solidFill>
              <a:srgbClr val="FC7D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3200">
              <a:latin typeface="Times New Roman" panose="020206030504050203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id="{BE423D53-8E49-49F2-854D-DDE6A24C1A05}"/>
              </a:ext>
            </a:extLst>
          </p:cNvPr>
          <p:cNvSpPr/>
          <p:nvPr/>
        </p:nvSpPr>
        <p:spPr>
          <a:xfrm>
            <a:off x="3730330" y="5211307"/>
            <a:ext cx="5996762" cy="830997"/>
          </a:xfrm>
          <a:prstGeom prst="rect">
            <a:avLst/>
          </a:prstGeom>
        </p:spPr>
        <p:txBody>
          <a:bodyPr wrap="square">
            <a:spAutoFit/>
          </a:bodyPr>
          <a:lstStyle/>
          <a:p>
            <a:pPr algn="just">
              <a:lnSpc>
                <a:spcPct val="150000"/>
              </a:lnSpc>
            </a:pPr>
            <a:r>
              <a:rPr lang="vi-VN"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Tỉ</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muội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Từ</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Hán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Việt</a:t>
            </a:r>
            <a:r>
              <a:rPr lang="en-US" sz="3200" dirty="0">
                <a:latin typeface="Times New Roman" panose="02020603050405020304" pitchFamily="18" charset="0"/>
                <a:cs typeface="Times New Roman" panose="02020603050405020304" pitchFamily="18" charset="0"/>
              </a:rPr>
              <a:t>)</a:t>
            </a:r>
            <a:endParaRPr lang="vi-VN" sz="3200" dirty="0">
              <a:latin typeface="Times New Roman" panose="02020603050405020304" pitchFamily="18" charset="0"/>
              <a:cs typeface="Times New Roman" panose="02020603050405020304" pitchFamily="18" charset="0"/>
            </a:endParaRPr>
          </a:p>
        </p:txBody>
      </p:sp>
      <p:sp>
        <p:nvSpPr>
          <p:cNvPr id="8" name="Oval 7">
            <a:extLst>
              <a:ext uri="{FF2B5EF4-FFF2-40B4-BE49-F238E27FC236}">
                <a16:creationId xmlns:a16="http://schemas.microsoft.com/office/drawing/2014/main" id="{480294E9-AC50-4F6E-93EF-85685611A046}"/>
              </a:ext>
            </a:extLst>
          </p:cNvPr>
          <p:cNvSpPr/>
          <p:nvPr/>
        </p:nvSpPr>
        <p:spPr>
          <a:xfrm>
            <a:off x="3865805" y="5520839"/>
            <a:ext cx="233916" cy="233916"/>
          </a:xfrm>
          <a:prstGeom prst="ellipse">
            <a:avLst/>
          </a:prstGeom>
          <a:solidFill>
            <a:srgbClr val="FC7D77"/>
          </a:solidFill>
          <a:ln>
            <a:solidFill>
              <a:srgbClr val="FC7D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3200">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CEB68634-DBA1-45CB-A1FA-D1EDE61E5FAE}"/>
              </a:ext>
            </a:extLst>
          </p:cNvPr>
          <p:cNvSpPr txBox="1"/>
          <p:nvPr/>
        </p:nvSpPr>
        <p:spPr>
          <a:xfrm>
            <a:off x="6096000" y="1804188"/>
            <a:ext cx="5231219" cy="1077218"/>
          </a:xfrm>
          <a:prstGeom prst="rect">
            <a:avLst/>
          </a:prstGeom>
          <a:noFill/>
        </p:spPr>
        <p:txBody>
          <a:bodyPr wrap="square" rtlCol="0">
            <a:spAutoFit/>
          </a:bodyPr>
          <a:lstStyle/>
          <a:p>
            <a:r>
              <a:rPr lang="vi-VN" sz="3200" dirty="0">
                <a:solidFill>
                  <a:schemeClr val="accent6">
                    <a:lumMod val="50000"/>
                  </a:schemeClr>
                </a:solidFill>
                <a:latin typeface="Times New Roman" panose="02020603050405020304" pitchFamily="18" charset="0"/>
                <a:cs typeface="Times New Roman" panose="02020603050405020304" pitchFamily="18" charset="0"/>
              </a:rPr>
              <a:t>: </a:t>
            </a:r>
            <a:r>
              <a:rPr lang="en-US" sz="3200" dirty="0" err="1">
                <a:solidFill>
                  <a:schemeClr val="accent6">
                    <a:lumMod val="50000"/>
                  </a:schemeClr>
                </a:solidFill>
                <a:latin typeface="Times New Roman" panose="02020603050405020304" pitchFamily="18" charset="0"/>
                <a:cs typeface="Times New Roman" panose="02020603050405020304" pitchFamily="18" charset="0"/>
              </a:rPr>
              <a:t>một</a:t>
            </a:r>
            <a:r>
              <a:rPr lang="en-US" sz="3200" dirty="0">
                <a:solidFill>
                  <a:schemeClr val="accent6">
                    <a:lumMod val="50000"/>
                  </a:schemeClr>
                </a:solidFill>
                <a:latin typeface="Times New Roman" panose="02020603050405020304" pitchFamily="18" charset="0"/>
                <a:cs typeface="Times New Roman" panose="02020603050405020304" pitchFamily="18" charset="0"/>
              </a:rPr>
              <a:t> </a:t>
            </a:r>
            <a:r>
              <a:rPr lang="en-US" sz="3200" dirty="0" err="1">
                <a:solidFill>
                  <a:schemeClr val="accent6">
                    <a:lumMod val="50000"/>
                  </a:schemeClr>
                </a:solidFill>
                <a:latin typeface="Times New Roman" panose="02020603050405020304" pitchFamily="18" charset="0"/>
                <a:cs typeface="Times New Roman" panose="02020603050405020304" pitchFamily="18" charset="0"/>
              </a:rPr>
              <a:t>loại</a:t>
            </a:r>
            <a:r>
              <a:rPr lang="en-US" sz="3200" dirty="0">
                <a:solidFill>
                  <a:schemeClr val="accent6">
                    <a:lumMod val="50000"/>
                  </a:schemeClr>
                </a:solidFill>
                <a:latin typeface="Times New Roman" panose="02020603050405020304" pitchFamily="18" charset="0"/>
                <a:cs typeface="Times New Roman" panose="02020603050405020304" pitchFamily="18" charset="0"/>
              </a:rPr>
              <a:t> </a:t>
            </a:r>
            <a:r>
              <a:rPr lang="en-US" sz="3200" dirty="0" err="1">
                <a:solidFill>
                  <a:schemeClr val="accent6">
                    <a:lumMod val="50000"/>
                  </a:schemeClr>
                </a:solidFill>
                <a:latin typeface="Times New Roman" panose="02020603050405020304" pitchFamily="18" charset="0"/>
                <a:cs typeface="Times New Roman" panose="02020603050405020304" pitchFamily="18" charset="0"/>
              </a:rPr>
              <a:t>hoa</a:t>
            </a:r>
            <a:r>
              <a:rPr lang="en-US" sz="3200" dirty="0">
                <a:solidFill>
                  <a:schemeClr val="accent6">
                    <a:lumMod val="50000"/>
                  </a:schemeClr>
                </a:solidFill>
                <a:latin typeface="Times New Roman" panose="02020603050405020304" pitchFamily="18" charset="0"/>
                <a:cs typeface="Times New Roman" panose="02020603050405020304" pitchFamily="18" charset="0"/>
              </a:rPr>
              <a:t> </a:t>
            </a:r>
            <a:r>
              <a:rPr lang="en-US" sz="3200" dirty="0" err="1">
                <a:solidFill>
                  <a:schemeClr val="accent6">
                    <a:lumMod val="50000"/>
                  </a:schemeClr>
                </a:solidFill>
                <a:latin typeface="Times New Roman" panose="02020603050405020304" pitchFamily="18" charset="0"/>
                <a:cs typeface="Times New Roman" panose="02020603050405020304" pitchFamily="18" charset="0"/>
              </a:rPr>
              <a:t>hồng</a:t>
            </a:r>
            <a:r>
              <a:rPr lang="en-US" sz="3200" dirty="0">
                <a:solidFill>
                  <a:schemeClr val="accent6">
                    <a:lumMod val="50000"/>
                  </a:schemeClr>
                </a:solidFill>
                <a:latin typeface="Times New Roman" panose="02020603050405020304" pitchFamily="18" charset="0"/>
                <a:cs typeface="Times New Roman" panose="02020603050405020304" pitchFamily="18" charset="0"/>
              </a:rPr>
              <a:t>, </a:t>
            </a:r>
            <a:r>
              <a:rPr lang="en-US" sz="3200" dirty="0" err="1">
                <a:solidFill>
                  <a:schemeClr val="accent6">
                    <a:lumMod val="50000"/>
                  </a:schemeClr>
                </a:solidFill>
                <a:latin typeface="Times New Roman" panose="02020603050405020304" pitchFamily="18" charset="0"/>
                <a:cs typeface="Times New Roman" panose="02020603050405020304" pitchFamily="18" charset="0"/>
              </a:rPr>
              <a:t>mọc</a:t>
            </a:r>
            <a:r>
              <a:rPr lang="en-US" sz="3200" dirty="0">
                <a:solidFill>
                  <a:schemeClr val="accent6">
                    <a:lumMod val="50000"/>
                  </a:schemeClr>
                </a:solidFill>
                <a:latin typeface="Times New Roman" panose="02020603050405020304" pitchFamily="18" charset="0"/>
                <a:cs typeface="Times New Roman" panose="02020603050405020304" pitchFamily="18" charset="0"/>
              </a:rPr>
              <a:t> </a:t>
            </a:r>
            <a:r>
              <a:rPr lang="en-US" sz="3200" dirty="0" err="1">
                <a:solidFill>
                  <a:schemeClr val="accent6">
                    <a:lumMod val="50000"/>
                  </a:schemeClr>
                </a:solidFill>
                <a:latin typeface="Times New Roman" panose="02020603050405020304" pitchFamily="18" charset="0"/>
                <a:cs typeface="Times New Roman" panose="02020603050405020304" pitchFamily="18" charset="0"/>
              </a:rPr>
              <a:t>thành</a:t>
            </a:r>
            <a:r>
              <a:rPr lang="en-US" sz="3200" dirty="0">
                <a:solidFill>
                  <a:schemeClr val="accent6">
                    <a:lumMod val="50000"/>
                  </a:schemeClr>
                </a:solidFill>
                <a:latin typeface="Times New Roman" panose="02020603050405020304" pitchFamily="18" charset="0"/>
                <a:cs typeface="Times New Roman" panose="02020603050405020304" pitchFamily="18" charset="0"/>
              </a:rPr>
              <a:t> </a:t>
            </a:r>
            <a:r>
              <a:rPr lang="en-US" sz="3200" dirty="0" err="1">
                <a:solidFill>
                  <a:schemeClr val="accent6">
                    <a:lumMod val="50000"/>
                  </a:schemeClr>
                </a:solidFill>
                <a:latin typeface="Times New Roman" panose="02020603050405020304" pitchFamily="18" charset="0"/>
                <a:cs typeface="Times New Roman" panose="02020603050405020304" pitchFamily="18" charset="0"/>
              </a:rPr>
              <a:t>chùm</a:t>
            </a:r>
            <a:r>
              <a:rPr lang="en-US" sz="3200" dirty="0">
                <a:solidFill>
                  <a:schemeClr val="accent6">
                    <a:lumMod val="50000"/>
                  </a:schemeClr>
                </a:solidFill>
                <a:latin typeface="Times New Roman" panose="02020603050405020304" pitchFamily="18" charset="0"/>
                <a:cs typeface="Times New Roman" panose="02020603050405020304" pitchFamily="18" charset="0"/>
              </a:rPr>
              <a:t>, </a:t>
            </a:r>
            <a:r>
              <a:rPr lang="en-US" sz="3200" dirty="0" err="1">
                <a:solidFill>
                  <a:schemeClr val="accent6">
                    <a:lumMod val="50000"/>
                  </a:schemeClr>
                </a:solidFill>
                <a:latin typeface="Times New Roman" panose="02020603050405020304" pitchFamily="18" charset="0"/>
                <a:cs typeface="Times New Roman" panose="02020603050405020304" pitchFamily="18" charset="0"/>
              </a:rPr>
              <a:t>có</a:t>
            </a:r>
            <a:r>
              <a:rPr lang="en-US" sz="3200" dirty="0">
                <a:solidFill>
                  <a:schemeClr val="accent6">
                    <a:lumMod val="50000"/>
                  </a:schemeClr>
                </a:solidFill>
                <a:latin typeface="Times New Roman" panose="02020603050405020304" pitchFamily="18" charset="0"/>
                <a:cs typeface="Times New Roman" panose="02020603050405020304" pitchFamily="18" charset="0"/>
              </a:rPr>
              <a:t> </a:t>
            </a:r>
            <a:r>
              <a:rPr lang="en-US" sz="3200" dirty="0" err="1">
                <a:solidFill>
                  <a:schemeClr val="accent6">
                    <a:lumMod val="50000"/>
                  </a:schemeClr>
                </a:solidFill>
                <a:latin typeface="Times New Roman" panose="02020603050405020304" pitchFamily="18" charset="0"/>
                <a:cs typeface="Times New Roman" panose="02020603050405020304" pitchFamily="18" charset="0"/>
              </a:rPr>
              <a:t>rất</a:t>
            </a:r>
            <a:r>
              <a:rPr lang="en-US" sz="3200" dirty="0">
                <a:solidFill>
                  <a:schemeClr val="accent6">
                    <a:lumMod val="50000"/>
                  </a:schemeClr>
                </a:solidFill>
                <a:latin typeface="Times New Roman" panose="02020603050405020304" pitchFamily="18" charset="0"/>
                <a:cs typeface="Times New Roman" panose="02020603050405020304" pitchFamily="18" charset="0"/>
              </a:rPr>
              <a:t> </a:t>
            </a:r>
            <a:r>
              <a:rPr lang="en-US" sz="3200" dirty="0" err="1">
                <a:solidFill>
                  <a:schemeClr val="accent6">
                    <a:lumMod val="50000"/>
                  </a:schemeClr>
                </a:solidFill>
                <a:latin typeface="Times New Roman" panose="02020603050405020304" pitchFamily="18" charset="0"/>
                <a:cs typeface="Times New Roman" panose="02020603050405020304" pitchFamily="18" charset="0"/>
              </a:rPr>
              <a:t>nhiều</a:t>
            </a:r>
            <a:r>
              <a:rPr lang="en-US" sz="3200" dirty="0">
                <a:solidFill>
                  <a:schemeClr val="accent6">
                    <a:lumMod val="50000"/>
                  </a:schemeClr>
                </a:solidFill>
                <a:latin typeface="Times New Roman" panose="02020603050405020304" pitchFamily="18" charset="0"/>
                <a:cs typeface="Times New Roman" panose="02020603050405020304" pitchFamily="18" charset="0"/>
              </a:rPr>
              <a:t> </a:t>
            </a:r>
            <a:r>
              <a:rPr lang="en-US" sz="3200" dirty="0" err="1">
                <a:solidFill>
                  <a:schemeClr val="accent6">
                    <a:lumMod val="50000"/>
                  </a:schemeClr>
                </a:solidFill>
                <a:latin typeface="Times New Roman" panose="02020603050405020304" pitchFamily="18" charset="0"/>
                <a:cs typeface="Times New Roman" panose="02020603050405020304" pitchFamily="18" charset="0"/>
              </a:rPr>
              <a:t>nụ</a:t>
            </a:r>
            <a:r>
              <a:rPr lang="en-US" sz="3200" dirty="0">
                <a:solidFill>
                  <a:schemeClr val="accent6">
                    <a:lumMod val="50000"/>
                  </a:schemeClr>
                </a:solidFill>
                <a:latin typeface="Times New Roman" panose="02020603050405020304" pitchFamily="18" charset="0"/>
                <a:cs typeface="Times New Roman" panose="02020603050405020304" pitchFamily="18" charset="0"/>
              </a:rPr>
              <a:t>.</a:t>
            </a:r>
          </a:p>
        </p:txBody>
      </p:sp>
      <p:sp>
        <p:nvSpPr>
          <p:cNvPr id="10" name="TextBox 9">
            <a:extLst>
              <a:ext uri="{FF2B5EF4-FFF2-40B4-BE49-F238E27FC236}">
                <a16:creationId xmlns:a16="http://schemas.microsoft.com/office/drawing/2014/main" id="{8DB1C8EE-8EE0-4EF1-AFA9-C3260F4388AF}"/>
              </a:ext>
            </a:extLst>
          </p:cNvPr>
          <p:cNvSpPr txBox="1"/>
          <p:nvPr/>
        </p:nvSpPr>
        <p:spPr>
          <a:xfrm>
            <a:off x="7830589" y="5155739"/>
            <a:ext cx="3906348" cy="830997"/>
          </a:xfrm>
          <a:prstGeom prst="rect">
            <a:avLst/>
          </a:prstGeom>
          <a:noFill/>
        </p:spPr>
        <p:txBody>
          <a:bodyPr wrap="square" rtlCol="0">
            <a:spAutoFit/>
          </a:bodyPr>
          <a:lstStyle/>
          <a:p>
            <a:pPr>
              <a:lnSpc>
                <a:spcPct val="150000"/>
              </a:lnSpc>
            </a:pPr>
            <a:r>
              <a:rPr lang="vi-VN" sz="3200" dirty="0">
                <a:solidFill>
                  <a:schemeClr val="accent6">
                    <a:lumMod val="50000"/>
                  </a:schemeClr>
                </a:solidFill>
                <a:latin typeface="Times New Roman" panose="02020603050405020304" pitchFamily="18" charset="0"/>
                <a:cs typeface="Times New Roman" panose="02020603050405020304" pitchFamily="18" charset="0"/>
              </a:rPr>
              <a:t>: </a:t>
            </a:r>
            <a:r>
              <a:rPr lang="en-US" sz="3200" dirty="0" err="1">
                <a:solidFill>
                  <a:schemeClr val="accent6">
                    <a:lumMod val="50000"/>
                  </a:schemeClr>
                </a:solidFill>
                <a:latin typeface="Times New Roman" panose="02020603050405020304" pitchFamily="18" charset="0"/>
                <a:cs typeface="Times New Roman" panose="02020603050405020304" pitchFamily="18" charset="0"/>
              </a:rPr>
              <a:t>chị</a:t>
            </a:r>
            <a:r>
              <a:rPr lang="en-US" sz="3200" dirty="0">
                <a:solidFill>
                  <a:schemeClr val="accent6">
                    <a:lumMod val="50000"/>
                  </a:schemeClr>
                </a:solidFill>
                <a:latin typeface="Times New Roman" panose="02020603050405020304" pitchFamily="18" charset="0"/>
                <a:cs typeface="Times New Roman" panose="02020603050405020304" pitchFamily="18" charset="0"/>
              </a:rPr>
              <a:t> </a:t>
            </a:r>
            <a:r>
              <a:rPr lang="en-US" sz="3200" dirty="0" err="1">
                <a:solidFill>
                  <a:schemeClr val="accent6">
                    <a:lumMod val="50000"/>
                  </a:schemeClr>
                </a:solidFill>
                <a:latin typeface="Times New Roman" panose="02020603050405020304" pitchFamily="18" charset="0"/>
                <a:cs typeface="Times New Roman" panose="02020603050405020304" pitchFamily="18" charset="0"/>
              </a:rPr>
              <a:t>em</a:t>
            </a:r>
            <a:r>
              <a:rPr lang="en-US" sz="3200" dirty="0">
                <a:solidFill>
                  <a:schemeClr val="accent6">
                    <a:lumMod val="50000"/>
                  </a:schemeClr>
                </a:solidFill>
                <a:latin typeface="Times New Roman" panose="02020603050405020304" pitchFamily="18" charset="0"/>
                <a:cs typeface="Times New Roman" panose="02020603050405020304" pitchFamily="18" charset="0"/>
              </a:rPr>
              <a:t> </a:t>
            </a:r>
            <a:r>
              <a:rPr lang="en-US" sz="3200" dirty="0" err="1">
                <a:solidFill>
                  <a:schemeClr val="accent6">
                    <a:lumMod val="50000"/>
                  </a:schemeClr>
                </a:solidFill>
                <a:latin typeface="Times New Roman" panose="02020603050405020304" pitchFamily="18" charset="0"/>
                <a:cs typeface="Times New Roman" panose="02020603050405020304" pitchFamily="18" charset="0"/>
              </a:rPr>
              <a:t>gái</a:t>
            </a:r>
            <a:endParaRPr lang="en-US" sz="3200" dirty="0">
              <a:solidFill>
                <a:schemeClr val="accent6">
                  <a:lumMod val="50000"/>
                </a:schemeClr>
              </a:solidFill>
              <a:latin typeface="Times New Roman" panose="02020603050405020304" pitchFamily="18" charset="0"/>
              <a:cs typeface="Times New Roman" panose="02020603050405020304" pitchFamily="18" charset="0"/>
            </a:endParaRPr>
          </a:p>
        </p:txBody>
      </p:sp>
      <p:pic>
        <p:nvPicPr>
          <p:cNvPr id="11" name="Picture 2" descr="Hoa hồng tỉ muội">
            <a:extLst>
              <a:ext uri="{FF2B5EF4-FFF2-40B4-BE49-F238E27FC236}">
                <a16:creationId xmlns:a16="http://schemas.microsoft.com/office/drawing/2014/main" id="{B29B6EB1-C46D-4B1F-831E-F2D45B94A52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15377" y="2881407"/>
            <a:ext cx="3456124" cy="245163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2" name="Picture 4" descr="KiViBaRa: Hoa hồng Tỉ Muội - Màu sắc phong phú Đỏ Cam Vàng Hồng Trắng">
            <a:extLst>
              <a:ext uri="{FF2B5EF4-FFF2-40B4-BE49-F238E27FC236}">
                <a16:creationId xmlns:a16="http://schemas.microsoft.com/office/drawing/2014/main" id="{0E68DD62-D567-4E25-9008-017173E9320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30330" y="2936974"/>
            <a:ext cx="3255850" cy="239606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42560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500"/>
                                        <p:tgtEl>
                                          <p:spTgt spid="4"/>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500"/>
                                        <p:tgtEl>
                                          <p:spTgt spid="6"/>
                                        </p:tgtEl>
                                      </p:cBhvr>
                                    </p:animEffect>
                                  </p:childTnLst>
                                </p:cTn>
                              </p:par>
                              <p:par>
                                <p:cTn id="12" presetID="22" presetClass="entr" presetSubtype="8" fill="hold" grpId="0" nodeType="with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left)">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left)">
                                      <p:cBhvr>
                                        <p:cTn id="19" dur="500"/>
                                        <p:tgtEl>
                                          <p:spTgt spid="9"/>
                                        </p:tgtEl>
                                      </p:cBhvr>
                                    </p:animEffect>
                                  </p:childTnLst>
                                </p:cTn>
                              </p:par>
                              <p:par>
                                <p:cTn id="20" presetID="22" presetClass="entr" presetSubtype="8"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left)">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par>
                                <p:cTn id="28" presetID="10" presetClass="entr" presetSubtype="0" fill="hold"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fade">
                                      <p:cBhvr>
                                        <p:cTn id="30" dur="500"/>
                                        <p:tgtEl>
                                          <p:spTgt spid="11"/>
                                        </p:tgtEl>
                                      </p:cBhvr>
                                    </p:animEffect>
                                  </p:childTnLst>
                                </p:cTn>
                              </p:par>
                              <p:par>
                                <p:cTn id="31" presetID="22" presetClass="entr" presetSubtype="8" fill="hold" grpId="0" nodeType="with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wipe(left)">
                                      <p:cBhvr>
                                        <p:cTn id="33" dur="500"/>
                                        <p:tgtEl>
                                          <p:spTgt spid="7"/>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wipe(left)">
                                      <p:cBhvr>
                                        <p:cTn id="3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animBg="1"/>
      <p:bldP spid="7" grpId="0"/>
      <p:bldP spid="8" grpId="0" animBg="1"/>
      <p:bldP spid="9" grpId="0"/>
      <p:bldP spid="1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848519" y="598020"/>
            <a:ext cx="10515600" cy="1325563"/>
          </a:xfrm>
        </p:spPr>
        <p:txBody>
          <a:bodyPr/>
          <a:lstStyle/>
          <a:p>
            <a:pPr algn="ctr"/>
            <a:r>
              <a:rPr lang="en-US" dirty="0" err="1">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Luyện</a:t>
            </a:r>
            <a:r>
              <a:rPr lang="en-US" dirty="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dirty="0" err="1">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đọc</a:t>
            </a:r>
            <a:r>
              <a:rPr lang="en-US" dirty="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dirty="0" err="1">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câu</a:t>
            </a:r>
            <a:r>
              <a:rPr lang="en-US" dirty="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dirty="0" err="1">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dài</a:t>
            </a:r>
            <a:endParaRPr lang="en-US" dirty="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4294967295"/>
          </p:nvPr>
        </p:nvSpPr>
        <p:spPr>
          <a:xfrm>
            <a:off x="848519" y="1836722"/>
            <a:ext cx="10515600" cy="4351338"/>
          </a:xfrm>
        </p:spPr>
        <p:txBody>
          <a:bodyPr/>
          <a:lstStyle/>
          <a:p>
            <a:pPr marL="0" indent="0">
              <a:buNone/>
            </a:pP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Ngày</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xưa</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có</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hai</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chị</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em</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Nết</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và</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Na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mồ</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côi</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cha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mẹ</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sống</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trong</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ngôi</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nhà</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nhỏ</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bên</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sườn</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núi</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endParaRPr lang="en-US" sz="3600" dirty="0">
              <a:latin typeface="Times New Roman" panose="02020603050405020304" pitchFamily="18" charset="0"/>
              <a:cs typeface="Times New Roman" panose="02020603050405020304" pitchFamily="18" charset="0"/>
            </a:endParaRPr>
          </a:p>
        </p:txBody>
      </p:sp>
      <p:cxnSp>
        <p:nvCxnSpPr>
          <p:cNvPr id="5" name="Straight Connector 4"/>
          <p:cNvCxnSpPr/>
          <p:nvPr/>
        </p:nvCxnSpPr>
        <p:spPr>
          <a:xfrm flipH="1">
            <a:off x="3031070" y="1925970"/>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4" name="Straight Connector 3"/>
          <p:cNvCxnSpPr/>
          <p:nvPr/>
        </p:nvCxnSpPr>
        <p:spPr>
          <a:xfrm flipH="1">
            <a:off x="7531971" y="1915307"/>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flipH="1">
            <a:off x="10473465" y="1960824"/>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flipH="1">
            <a:off x="8252814" y="2368381"/>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H="1">
            <a:off x="5373428" y="2400910"/>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C429448C-953E-4E6A-BFEB-5ADD79195DD1}"/>
              </a:ext>
            </a:extLst>
          </p:cNvPr>
          <p:cNvCxnSpPr/>
          <p:nvPr/>
        </p:nvCxnSpPr>
        <p:spPr>
          <a:xfrm flipH="1">
            <a:off x="8326533" y="2366025"/>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p:cNvSpPr txBox="1"/>
          <p:nvPr/>
        </p:nvSpPr>
        <p:spPr>
          <a:xfrm>
            <a:off x="3827145" y="138430"/>
            <a:ext cx="4592320" cy="70675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Sự</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tích</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hoa</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tỉ</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muội</a:t>
            </a:r>
            <a:endPar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5" name="Cloud 14"/>
          <p:cNvSpPr/>
          <p:nvPr/>
        </p:nvSpPr>
        <p:spPr>
          <a:xfrm>
            <a:off x="8886548" y="5885180"/>
            <a:ext cx="3424198" cy="845185"/>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Câu</a:t>
            </a:r>
            <a:r>
              <a:rPr kumimoji="0" lang="en-US" sz="2000" b="1" i="0" u="none" strike="noStrike" kern="1200" cap="none" spc="0" normalizeH="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000" b="1" i="0" u="none" strike="noStrike" kern="1200" cap="none" spc="0" normalizeH="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chuyện</a:t>
            </a:r>
            <a:r>
              <a:rPr kumimoji="0" lang="en-US" sz="2000" b="1" i="0" u="none" strike="noStrike" kern="1200" cap="none" spc="0" normalizeH="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000" b="1" i="0" u="none" strike="noStrike" kern="1200" cap="none" spc="0" normalizeH="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có</a:t>
            </a:r>
            <a:r>
              <a:rPr kumimoji="0" lang="en-US" sz="2000" b="1" i="0" u="none" strike="noStrike" kern="1200" cap="none" spc="0" normalizeH="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000" b="1" i="0" u="none" strike="noStrike" kern="1200" cap="none" spc="0" normalizeH="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mấy</a:t>
            </a:r>
            <a:r>
              <a:rPr kumimoji="0" lang="en-US" sz="2000" b="1" i="0" u="none" strike="noStrike" kern="1200" cap="none" spc="0" normalizeH="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000" b="1" i="0" u="none" strike="noStrike" kern="1200" cap="none" spc="0" normalizeH="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đoạn</a:t>
            </a:r>
            <a:r>
              <a:rPr kumimoji="0" lang="en-US" sz="2000" b="1" i="0" u="none" strike="noStrike" kern="1200" cap="none" spc="0" normalizeH="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endParaRPr kumimoji="0" lang="en-US" sz="20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2" name="TextBox 1">
            <a:extLst>
              <a:ext uri="{FF2B5EF4-FFF2-40B4-BE49-F238E27FC236}">
                <a16:creationId xmlns:a16="http://schemas.microsoft.com/office/drawing/2014/main" id="{8B536578-577B-4BDB-9D78-DB8B17D9EDD5}"/>
              </a:ext>
            </a:extLst>
          </p:cNvPr>
          <p:cNvSpPr txBox="1"/>
          <p:nvPr/>
        </p:nvSpPr>
        <p:spPr>
          <a:xfrm>
            <a:off x="489097" y="845185"/>
            <a:ext cx="10165567" cy="600164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Ngày</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xưa</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có</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hai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chị</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em</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Nết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và</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Na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mồ</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côi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cha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mẹ</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sống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trong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ngôi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nhà</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nhỏ</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bên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sườn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núi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Nết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thương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Na,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cái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gì</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cũng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nhường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em</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Đêm</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đông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gió</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ù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ù</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lùa</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vào</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nhà</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Nết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vòng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tay</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ôm</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em</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Em</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rét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không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Na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ôm</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choàng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lấy</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chị</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cười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rúc</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rích</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Ấm</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quá</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Nết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ôm</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em</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chặt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hơn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thầm</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thì</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a:p>
            <a:pPr marL="285750" marR="0" lvl="0" indent="-285750" algn="just" defTabSz="914400" rtl="0" eaLnBrk="1" fontAlgn="auto" latinLnBrk="0" hangingPunct="1">
              <a:lnSpc>
                <a:spcPct val="100000"/>
              </a:lnSpc>
              <a:spcBef>
                <a:spcPts val="0"/>
              </a:spcBef>
              <a:spcAft>
                <a:spcPts val="0"/>
              </a:spcAft>
              <a:buClrTx/>
              <a:buSzTx/>
              <a:buFontTx/>
              <a:buChar char="-"/>
              <a:tabLst/>
              <a:defRPr/>
            </a:pP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Mẹ</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bảo</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chị</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em</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mình</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là</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hai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bông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hoa</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hồng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chị</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là</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bông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to,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em</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là</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bông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nhỏ</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Chị</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em</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mình</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mãi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bên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nhau</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nhé</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Na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gật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đầu</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Hai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chị</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em</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cứ</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thế</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ôm</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nhau</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ngủ</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Năm</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ấy</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nước</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lũ</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dâng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cao</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N</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ết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cõng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em</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chạy</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theo</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dân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làng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đến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nơi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an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toàn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Hai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bàn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chân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Nết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rớm</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máu</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Thấy</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vậy</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Bụt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thương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lắm</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Bụt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liền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phẩy</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chiếc</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quạt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thần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Kì</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lạ</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thay</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bàn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chân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Nết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bỗng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lành</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hẳn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Nơi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bàn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chân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Nết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qua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mọc</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lên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những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khóm</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hoa</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đỏ</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thắm</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Hoa</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kết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thành</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chùm</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bông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hoa</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lớn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che</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chở</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cho</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nụ</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hoa</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bé</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nhỏ</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Chúng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cũng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đẹp</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như</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tình</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chị</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em</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của</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Nết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và</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Na.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Dân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làng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đặt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tên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cho</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loài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hoa</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ấy</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là</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hoa</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tỉ</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muội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p:txBody>
      </p:sp>
      <p:pic>
        <p:nvPicPr>
          <p:cNvPr id="6" name="Picture 5">
            <a:extLst>
              <a:ext uri="{FF2B5EF4-FFF2-40B4-BE49-F238E27FC236}">
                <a16:creationId xmlns:a16="http://schemas.microsoft.com/office/drawing/2014/main" id="{0F2F16B0-87CF-4FBB-B148-A50021D2B0D8}"/>
              </a:ext>
            </a:extLst>
          </p:cNvPr>
          <p:cNvPicPr>
            <a:picLocks noChangeAspect="1"/>
          </p:cNvPicPr>
          <p:nvPr/>
        </p:nvPicPr>
        <p:blipFill>
          <a:blip r:embed="rId3"/>
          <a:stretch>
            <a:fillRect/>
          </a:stretch>
        </p:blipFill>
        <p:spPr>
          <a:xfrm>
            <a:off x="6560662" y="1678866"/>
            <a:ext cx="3281362" cy="1865873"/>
          </a:xfrm>
          <a:prstGeom prst="rect">
            <a:avLst/>
          </a:prstGeom>
        </p:spPr>
      </p:pic>
      <p:sp>
        <p:nvSpPr>
          <p:cNvPr id="3" name="Rectangle: Rounded Corners 2">
            <a:extLst>
              <a:ext uri="{FF2B5EF4-FFF2-40B4-BE49-F238E27FC236}">
                <a16:creationId xmlns:a16="http://schemas.microsoft.com/office/drawing/2014/main" id="{2CAB4EAA-E7F7-4A09-8370-833154FBD1AB}"/>
              </a:ext>
            </a:extLst>
          </p:cNvPr>
          <p:cNvSpPr/>
          <p:nvPr/>
        </p:nvSpPr>
        <p:spPr>
          <a:xfrm>
            <a:off x="489095" y="845185"/>
            <a:ext cx="10165567" cy="1187059"/>
          </a:xfrm>
          <a:prstGeom prst="roundRect">
            <a:avLst/>
          </a:prstGeom>
          <a:no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5" name="Oval 4">
            <a:extLst>
              <a:ext uri="{FF2B5EF4-FFF2-40B4-BE49-F238E27FC236}">
                <a16:creationId xmlns:a16="http://schemas.microsoft.com/office/drawing/2014/main" id="{5EC698DF-59B0-4289-906E-4E3F71EF08A9}"/>
              </a:ext>
            </a:extLst>
          </p:cNvPr>
          <p:cNvSpPr/>
          <p:nvPr/>
        </p:nvSpPr>
        <p:spPr>
          <a:xfrm>
            <a:off x="0" y="754602"/>
            <a:ext cx="489095" cy="408373"/>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800" dirty="0">
                <a:latin typeface="Times New Roman" panose="02020603050405020304" pitchFamily="18" charset="0"/>
                <a:cs typeface="Times New Roman" panose="02020603050405020304" pitchFamily="18" charset="0"/>
              </a:rPr>
              <a:t>1</a:t>
            </a:r>
          </a:p>
        </p:txBody>
      </p:sp>
      <p:sp>
        <p:nvSpPr>
          <p:cNvPr id="12" name="Rectangle: Rounded Corners 11">
            <a:extLst>
              <a:ext uri="{FF2B5EF4-FFF2-40B4-BE49-F238E27FC236}">
                <a16:creationId xmlns:a16="http://schemas.microsoft.com/office/drawing/2014/main" id="{15552303-3776-4581-A930-81A128F6706E}"/>
              </a:ext>
            </a:extLst>
          </p:cNvPr>
          <p:cNvSpPr/>
          <p:nvPr/>
        </p:nvSpPr>
        <p:spPr>
          <a:xfrm>
            <a:off x="347052" y="2065417"/>
            <a:ext cx="10307610" cy="2507387"/>
          </a:xfrm>
          <a:prstGeom prst="roundRect">
            <a:avLst/>
          </a:prstGeom>
          <a:no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13" name="Oval 12">
            <a:extLst>
              <a:ext uri="{FF2B5EF4-FFF2-40B4-BE49-F238E27FC236}">
                <a16:creationId xmlns:a16="http://schemas.microsoft.com/office/drawing/2014/main" id="{241CC04A-2F41-4E03-A996-E9DA79F6A2A5}"/>
              </a:ext>
            </a:extLst>
          </p:cNvPr>
          <p:cNvSpPr/>
          <p:nvPr/>
        </p:nvSpPr>
        <p:spPr>
          <a:xfrm>
            <a:off x="0" y="2095800"/>
            <a:ext cx="489095" cy="408373"/>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800" dirty="0">
                <a:latin typeface="Times New Roman" panose="02020603050405020304" pitchFamily="18" charset="0"/>
                <a:cs typeface="Times New Roman" panose="02020603050405020304" pitchFamily="18" charset="0"/>
              </a:rPr>
              <a:t>2</a:t>
            </a:r>
          </a:p>
        </p:txBody>
      </p:sp>
      <p:sp>
        <p:nvSpPr>
          <p:cNvPr id="14" name="Rectangle: Rounded Corners 13">
            <a:extLst>
              <a:ext uri="{FF2B5EF4-FFF2-40B4-BE49-F238E27FC236}">
                <a16:creationId xmlns:a16="http://schemas.microsoft.com/office/drawing/2014/main" id="{E7271A0C-5094-4199-98F6-EE8248511A69}"/>
              </a:ext>
            </a:extLst>
          </p:cNvPr>
          <p:cNvSpPr/>
          <p:nvPr/>
        </p:nvSpPr>
        <p:spPr>
          <a:xfrm>
            <a:off x="244546" y="4603187"/>
            <a:ext cx="10410117" cy="2116383"/>
          </a:xfrm>
          <a:prstGeom prst="roundRect">
            <a:avLst/>
          </a:prstGeom>
          <a:no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16" name="Oval 15">
            <a:extLst>
              <a:ext uri="{FF2B5EF4-FFF2-40B4-BE49-F238E27FC236}">
                <a16:creationId xmlns:a16="http://schemas.microsoft.com/office/drawing/2014/main" id="{721A7A8C-40C7-4FA3-8B5F-7D1DB1AE2F1F}"/>
              </a:ext>
            </a:extLst>
          </p:cNvPr>
          <p:cNvSpPr/>
          <p:nvPr/>
        </p:nvSpPr>
        <p:spPr>
          <a:xfrm>
            <a:off x="0" y="4475929"/>
            <a:ext cx="489095" cy="408373"/>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800" dirty="0">
                <a:latin typeface="Times New Roman" panose="02020603050405020304" pitchFamily="18" charset="0"/>
                <a:cs typeface="Times New Roman" panose="02020603050405020304" pitchFamily="18" charset="0"/>
              </a:rPr>
              <a:t>3</a:t>
            </a:r>
          </a:p>
        </p:txBody>
      </p:sp>
      <p:sp>
        <p:nvSpPr>
          <p:cNvPr id="17" name="Cloud 16">
            <a:extLst>
              <a:ext uri="{FF2B5EF4-FFF2-40B4-BE49-F238E27FC236}">
                <a16:creationId xmlns:a16="http://schemas.microsoft.com/office/drawing/2014/main" id="{A31D076E-C298-4275-A5B2-1E92E9A20C58}"/>
              </a:ext>
            </a:extLst>
          </p:cNvPr>
          <p:cNvSpPr/>
          <p:nvPr/>
        </p:nvSpPr>
        <p:spPr>
          <a:xfrm>
            <a:off x="8886547" y="5874385"/>
            <a:ext cx="3424198" cy="845185"/>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Đọc</a:t>
            </a:r>
            <a:r>
              <a:rPr lang="en-US" sz="2000" b="1"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000" b="1"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nối</a:t>
            </a:r>
            <a:r>
              <a:rPr lang="en-US" sz="2000" b="1"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000" b="1"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tiếp</a:t>
            </a:r>
            <a:r>
              <a:rPr lang="en-US" sz="2000" b="1"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000" b="1"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đoạn</a:t>
            </a:r>
            <a:endParaRPr kumimoji="0" lang="en-US" sz="20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3082874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p15:prstTrans prst="drape"/>
      </p:transition>
    </mc:Choice>
    <mc:Fallback xmlns="">
      <p:transition spd="slow" advClick="0">
        <p:fade/>
      </p:transition>
    </mc:Fallback>
  </mc:AlternateContent>
  <p:timing>
    <p:tnLst>
      <p:par>
        <p:cTn id="1" dur="indefinite" restart="never" nodeType="tmRoot"/>
      </p:par>
    </p:tnLst>
    <p:bldLst>
      <p:bldP spid="15" grpId="0" animBg="1"/>
      <p:bldP spid="1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p:cNvSpPr txBox="1"/>
          <p:nvPr/>
        </p:nvSpPr>
        <p:spPr>
          <a:xfrm>
            <a:off x="3827145" y="138430"/>
            <a:ext cx="4592320" cy="70675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Sự</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tích</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hoa</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tỉ</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muội</a:t>
            </a:r>
            <a:endPar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5" name="Cloud 14"/>
          <p:cNvSpPr/>
          <p:nvPr/>
        </p:nvSpPr>
        <p:spPr>
          <a:xfrm>
            <a:off x="8886548" y="6012815"/>
            <a:ext cx="3424198" cy="717550"/>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Đọc</a:t>
            </a:r>
            <a:r>
              <a:rPr lang="en-US" sz="2400" b="1"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b="1"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theo</a:t>
            </a:r>
            <a:r>
              <a:rPr lang="en-US" sz="2400" b="1"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b="1"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nhóm</a:t>
            </a:r>
            <a:endPar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2" name="TextBox 1">
            <a:extLst>
              <a:ext uri="{FF2B5EF4-FFF2-40B4-BE49-F238E27FC236}">
                <a16:creationId xmlns:a16="http://schemas.microsoft.com/office/drawing/2014/main" id="{8B536578-577B-4BDB-9D78-DB8B17D9EDD5}"/>
              </a:ext>
            </a:extLst>
          </p:cNvPr>
          <p:cNvSpPr txBox="1"/>
          <p:nvPr/>
        </p:nvSpPr>
        <p:spPr>
          <a:xfrm>
            <a:off x="489097" y="845185"/>
            <a:ext cx="10165567" cy="600164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Ngày</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xưa</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có</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hai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chị</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em</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Nết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và</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Na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mồ</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côi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cha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mẹ</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sống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trong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ngôi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nhà</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nhỏ</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bên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sườn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núi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Nết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thương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Na,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cái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gì</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cũng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nhường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em</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Đêm</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đông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gió</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ù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ù</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lùa</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vào</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nhà</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Nết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vòng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tay</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ôm</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em</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Em</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rét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không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Na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ôm</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choàng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lấy</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chị</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cười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rúc</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rích</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Ấm</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quá</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Nết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ôm</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em</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chặt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hơn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thầm</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thì</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a:p>
            <a:pPr marL="285750" marR="0" lvl="0" indent="-285750" algn="just" defTabSz="914400" rtl="0" eaLnBrk="1" fontAlgn="auto" latinLnBrk="0" hangingPunct="1">
              <a:lnSpc>
                <a:spcPct val="100000"/>
              </a:lnSpc>
              <a:spcBef>
                <a:spcPts val="0"/>
              </a:spcBef>
              <a:spcAft>
                <a:spcPts val="0"/>
              </a:spcAft>
              <a:buClrTx/>
              <a:buSzTx/>
              <a:buFontTx/>
              <a:buChar char="-"/>
              <a:tabLst/>
              <a:defRPr/>
            </a:pP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Mẹ</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bảo</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chị</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em</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mình</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là</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hai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bông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hoa</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hồng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chị</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là</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bông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to,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em</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là</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bông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nhỏ</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Chị</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em</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mình</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mãi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bên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nhau</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nhé</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Na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gật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đầu</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Hai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chị</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em</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cứ</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thế</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ôm</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nhau</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ngủ</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Năm</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ấy</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nước</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lũ</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dâng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cao</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N</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ết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cõng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em</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chạy</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theo</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dân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làng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đến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nơi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an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toàn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Hai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bàn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chân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Nết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rớm</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máu</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Thấy</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vậy</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Bụt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thương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lắm</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Bụt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liền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phẩy</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chiếc</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quạt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thần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Kì</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lạ</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thay</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bàn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chân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Nết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bỗng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lành</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hẳn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Nơi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bàn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chân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Nết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qua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mọc</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lên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những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khóm</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hoa</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đỏ</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thắm</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Hoa</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kết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thành</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chùm</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bông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hoa</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lớn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che</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chở</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cho</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nụ</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hoa</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bé</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nhỏ</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Chúng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cũng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đẹp</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như</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tình</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chị</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em</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của</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Nết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và</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Na.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Dân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làng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đặt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tên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cho</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loài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hoa</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ấy</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là</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hoa</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tỉ</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muội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p:txBody>
      </p:sp>
      <p:pic>
        <p:nvPicPr>
          <p:cNvPr id="6" name="Picture 5">
            <a:extLst>
              <a:ext uri="{FF2B5EF4-FFF2-40B4-BE49-F238E27FC236}">
                <a16:creationId xmlns:a16="http://schemas.microsoft.com/office/drawing/2014/main" id="{0F2F16B0-87CF-4FBB-B148-A50021D2B0D8}"/>
              </a:ext>
            </a:extLst>
          </p:cNvPr>
          <p:cNvPicPr>
            <a:picLocks noChangeAspect="1"/>
          </p:cNvPicPr>
          <p:nvPr/>
        </p:nvPicPr>
        <p:blipFill>
          <a:blip r:embed="rId3"/>
          <a:stretch>
            <a:fillRect/>
          </a:stretch>
        </p:blipFill>
        <p:spPr>
          <a:xfrm>
            <a:off x="6560662" y="1678866"/>
            <a:ext cx="3281362" cy="1865873"/>
          </a:xfrm>
          <a:prstGeom prst="rect">
            <a:avLst/>
          </a:prstGeom>
        </p:spPr>
      </p:pic>
      <p:sp>
        <p:nvSpPr>
          <p:cNvPr id="5" name="Oval 4">
            <a:extLst>
              <a:ext uri="{FF2B5EF4-FFF2-40B4-BE49-F238E27FC236}">
                <a16:creationId xmlns:a16="http://schemas.microsoft.com/office/drawing/2014/main" id="{5EC698DF-59B0-4289-906E-4E3F71EF08A9}"/>
              </a:ext>
            </a:extLst>
          </p:cNvPr>
          <p:cNvSpPr/>
          <p:nvPr/>
        </p:nvSpPr>
        <p:spPr>
          <a:xfrm>
            <a:off x="0" y="754602"/>
            <a:ext cx="489095" cy="408373"/>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1</a:t>
            </a:r>
          </a:p>
        </p:txBody>
      </p:sp>
      <p:sp>
        <p:nvSpPr>
          <p:cNvPr id="13" name="Oval 12">
            <a:extLst>
              <a:ext uri="{FF2B5EF4-FFF2-40B4-BE49-F238E27FC236}">
                <a16:creationId xmlns:a16="http://schemas.microsoft.com/office/drawing/2014/main" id="{241CC04A-2F41-4E03-A996-E9DA79F6A2A5}"/>
              </a:ext>
            </a:extLst>
          </p:cNvPr>
          <p:cNvSpPr/>
          <p:nvPr/>
        </p:nvSpPr>
        <p:spPr>
          <a:xfrm>
            <a:off x="0" y="2095800"/>
            <a:ext cx="489095" cy="408373"/>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2</a:t>
            </a:r>
          </a:p>
        </p:txBody>
      </p:sp>
      <p:sp>
        <p:nvSpPr>
          <p:cNvPr id="16" name="Oval 15">
            <a:extLst>
              <a:ext uri="{FF2B5EF4-FFF2-40B4-BE49-F238E27FC236}">
                <a16:creationId xmlns:a16="http://schemas.microsoft.com/office/drawing/2014/main" id="{721A7A8C-40C7-4FA3-8B5F-7D1DB1AE2F1F}"/>
              </a:ext>
            </a:extLst>
          </p:cNvPr>
          <p:cNvSpPr/>
          <p:nvPr/>
        </p:nvSpPr>
        <p:spPr>
          <a:xfrm>
            <a:off x="0" y="4475929"/>
            <a:ext cx="489095" cy="408373"/>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3</a:t>
            </a:r>
          </a:p>
        </p:txBody>
      </p:sp>
    </p:spTree>
    <p:extLst>
      <p:ext uri="{BB962C8B-B14F-4D97-AF65-F5344CB8AC3E}">
        <p14:creationId xmlns:p14="http://schemas.microsoft.com/office/powerpoint/2010/main" val="3308042006"/>
      </p:ext>
    </p:extLst>
  </p:cSld>
  <p:clrMapOvr>
    <a:masterClrMapping/>
  </p:clrMapOvr>
  <p:transition spd="slow" advClick="0">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1"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5"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p:cNvSpPr txBox="1"/>
          <p:nvPr/>
        </p:nvSpPr>
        <p:spPr>
          <a:xfrm>
            <a:off x="3827145" y="138430"/>
            <a:ext cx="4592320" cy="70675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Sự</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tích</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hoa</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tỉ</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muội</a:t>
            </a:r>
            <a:endPar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5" name="Cloud 14"/>
          <p:cNvSpPr/>
          <p:nvPr/>
        </p:nvSpPr>
        <p:spPr>
          <a:xfrm>
            <a:off x="8718698" y="6012815"/>
            <a:ext cx="3592047" cy="717550"/>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Đọc</a:t>
            </a:r>
            <a:r>
              <a:rPr kumimoji="0" lang="en-US" sz="20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000" b="1"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toàn</a:t>
            </a:r>
            <a:r>
              <a:rPr kumimoji="0" lang="en-US" sz="20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000" b="1"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bài</a:t>
            </a:r>
            <a:endParaRPr kumimoji="0" lang="en-US" sz="20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2" name="TextBox 1">
            <a:extLst>
              <a:ext uri="{FF2B5EF4-FFF2-40B4-BE49-F238E27FC236}">
                <a16:creationId xmlns:a16="http://schemas.microsoft.com/office/drawing/2014/main" id="{8B536578-577B-4BDB-9D78-DB8B17D9EDD5}"/>
              </a:ext>
            </a:extLst>
          </p:cNvPr>
          <p:cNvSpPr txBox="1"/>
          <p:nvPr/>
        </p:nvSpPr>
        <p:spPr>
          <a:xfrm>
            <a:off x="489097" y="845185"/>
            <a:ext cx="10165567" cy="60016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Ngày</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xưa</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có</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hai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chị</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em</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Nết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và</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Na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mồ</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côi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cha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mẹ</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sống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trong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ngôi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nhà</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nhỏ</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bên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sườn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núi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Nết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thương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Na,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cái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gì</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cũng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nhường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em</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Đêm</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đông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gió</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ù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ù</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lùa</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vào</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nhà</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Nết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vòng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tay</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ôm</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em</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Em</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rét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không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Na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ôm</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choàng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lấy</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chị</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cười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rúc</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rích</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Ấm</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quá</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Nết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ôm</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em</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chặt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hơn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thầm</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thì</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Mẹ</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bảo</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chị</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em</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mình</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là</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hai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bông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hoa</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hồng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chị</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là</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bông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to,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em</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là</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bông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nhỏ</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Chị</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em</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mình</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mãi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bên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nhau</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nhé</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Na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gật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đầu</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Hai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chị</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em</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cứ</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thế</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ôm</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nhau</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ngủ</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Năm</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ấy</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nước</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lũ</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dâng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cao</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nết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cõng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em</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chạy</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theo</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dân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làng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đến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nơi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an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toàn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Hai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bàn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chân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Nết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rớm</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máu</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Thấy</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vậy</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Bụt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thương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lắm</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Bụt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liền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phẩy</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chiếc</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quạt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thần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Kì</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lạ</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thay</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bàn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chân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Nết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bỗng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lành</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hẳn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Nơi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bàn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chân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Nết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qua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mọc</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lên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những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khóm</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hoa</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đỏ</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thắm</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Hoa</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kết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thành</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chùm</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bông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hoa</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lớn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che</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chở</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cho</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nụ</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hoa</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bé</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nhỏ</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Chúng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cũng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đẹp</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như</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tình</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chị</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em</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của</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Nết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và</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Na.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Dân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làng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đặt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tên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cho</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loài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hoa</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ấy</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là</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hoa</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tỉ</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muội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p:txBody>
      </p:sp>
      <p:pic>
        <p:nvPicPr>
          <p:cNvPr id="6" name="Picture 5">
            <a:extLst>
              <a:ext uri="{FF2B5EF4-FFF2-40B4-BE49-F238E27FC236}">
                <a16:creationId xmlns:a16="http://schemas.microsoft.com/office/drawing/2014/main" id="{0F2F16B0-87CF-4FBB-B148-A50021D2B0D8}"/>
              </a:ext>
            </a:extLst>
          </p:cNvPr>
          <p:cNvPicPr>
            <a:picLocks noChangeAspect="1"/>
          </p:cNvPicPr>
          <p:nvPr/>
        </p:nvPicPr>
        <p:blipFill>
          <a:blip r:embed="rId3"/>
          <a:stretch>
            <a:fillRect/>
          </a:stretch>
        </p:blipFill>
        <p:spPr>
          <a:xfrm>
            <a:off x="6560662" y="1678866"/>
            <a:ext cx="3281362" cy="1865873"/>
          </a:xfrm>
          <a:prstGeom prst="rect">
            <a:avLst/>
          </a:prstGeom>
        </p:spPr>
      </p:pic>
    </p:spTree>
    <p:extLst>
      <p:ext uri="{BB962C8B-B14F-4D97-AF65-F5344CB8AC3E}">
        <p14:creationId xmlns:p14="http://schemas.microsoft.com/office/powerpoint/2010/main" val="31344068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p15:prstTrans prst="drap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1"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5"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FB07373-002F-49E5-8CDC-DA151AE3DB5C}"/>
              </a:ext>
            </a:extLst>
          </p:cNvPr>
          <p:cNvSpPr txBox="1"/>
          <p:nvPr/>
        </p:nvSpPr>
        <p:spPr>
          <a:xfrm>
            <a:off x="3774557" y="2987749"/>
            <a:ext cx="5964865" cy="1107996"/>
          </a:xfrm>
          <a:prstGeom prst="rect">
            <a:avLst/>
          </a:prstGeom>
          <a:noFill/>
        </p:spPr>
        <p:txBody>
          <a:bodyPr wrap="square" rtlCol="0">
            <a:spAutoFit/>
          </a:bodyPr>
          <a:lstStyle/>
          <a:p>
            <a:r>
              <a:rPr lang="en-US" sz="6600" dirty="0" err="1">
                <a:solidFill>
                  <a:srgbClr val="00B050"/>
                </a:solidFill>
                <a:latin typeface="Times New Roman" panose="02020603050405020304" pitchFamily="18" charset="0"/>
                <a:cs typeface="Times New Roman" panose="02020603050405020304" pitchFamily="18" charset="0"/>
              </a:rPr>
              <a:t>Trả</a:t>
            </a:r>
            <a:r>
              <a:rPr lang="en-US" sz="6600" dirty="0">
                <a:solidFill>
                  <a:srgbClr val="00B050"/>
                </a:solidFill>
                <a:latin typeface="Times New Roman" panose="02020603050405020304" pitchFamily="18" charset="0"/>
                <a:cs typeface="Times New Roman" panose="02020603050405020304" pitchFamily="18" charset="0"/>
              </a:rPr>
              <a:t> </a:t>
            </a:r>
            <a:r>
              <a:rPr lang="en-US" sz="6600" dirty="0" err="1">
                <a:solidFill>
                  <a:srgbClr val="00B050"/>
                </a:solidFill>
                <a:latin typeface="Times New Roman" panose="02020603050405020304" pitchFamily="18" charset="0"/>
                <a:cs typeface="Times New Roman" panose="02020603050405020304" pitchFamily="18" charset="0"/>
              </a:rPr>
              <a:t>lời</a:t>
            </a:r>
            <a:r>
              <a:rPr lang="en-US" sz="6600" dirty="0">
                <a:solidFill>
                  <a:srgbClr val="00B050"/>
                </a:solidFill>
                <a:latin typeface="Times New Roman" panose="02020603050405020304" pitchFamily="18" charset="0"/>
                <a:cs typeface="Times New Roman" panose="02020603050405020304" pitchFamily="18" charset="0"/>
              </a:rPr>
              <a:t> </a:t>
            </a:r>
            <a:r>
              <a:rPr lang="en-US" sz="6600" dirty="0" err="1">
                <a:solidFill>
                  <a:srgbClr val="00B050"/>
                </a:solidFill>
                <a:latin typeface="Times New Roman" panose="02020603050405020304" pitchFamily="18" charset="0"/>
                <a:cs typeface="Times New Roman" panose="02020603050405020304" pitchFamily="18" charset="0"/>
              </a:rPr>
              <a:t>câu</a:t>
            </a:r>
            <a:r>
              <a:rPr lang="en-US" sz="6600" dirty="0">
                <a:solidFill>
                  <a:srgbClr val="00B050"/>
                </a:solidFill>
                <a:latin typeface="Times New Roman" panose="02020603050405020304" pitchFamily="18" charset="0"/>
                <a:cs typeface="Times New Roman" panose="02020603050405020304" pitchFamily="18" charset="0"/>
              </a:rPr>
              <a:t> </a:t>
            </a:r>
            <a:r>
              <a:rPr lang="en-US" sz="6600" dirty="0" err="1">
                <a:solidFill>
                  <a:srgbClr val="00B050"/>
                </a:solidFill>
                <a:latin typeface="Times New Roman" panose="02020603050405020304" pitchFamily="18" charset="0"/>
                <a:cs typeface="Times New Roman" panose="02020603050405020304" pitchFamily="18" charset="0"/>
              </a:rPr>
              <a:t>hỏi</a:t>
            </a:r>
            <a:endParaRPr lang="en-US" sz="6600" dirty="0">
              <a:solidFill>
                <a:srgbClr val="00B05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937551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C2AC92B-694D-4B11-A5A3-CCCB2C6E95F1}"/>
              </a:ext>
            </a:extLst>
          </p:cNvPr>
          <p:cNvSpPr txBox="1"/>
          <p:nvPr/>
        </p:nvSpPr>
        <p:spPr>
          <a:xfrm>
            <a:off x="4309731" y="3232299"/>
            <a:ext cx="4294338" cy="1107996"/>
          </a:xfrm>
          <a:prstGeom prst="rect">
            <a:avLst/>
          </a:prstGeom>
          <a:noFill/>
        </p:spPr>
        <p:txBody>
          <a:bodyPr wrap="square" rtlCol="0">
            <a:spAutoFit/>
          </a:bodyPr>
          <a:lstStyle/>
          <a:p>
            <a:r>
              <a:rPr lang="en-US" sz="6600" dirty="0" err="1">
                <a:solidFill>
                  <a:srgbClr val="00B050"/>
                </a:solidFill>
                <a:latin typeface="Times New Roman" panose="02020603050405020304" pitchFamily="18" charset="0"/>
                <a:cs typeface="Times New Roman" panose="02020603050405020304" pitchFamily="18" charset="0"/>
              </a:rPr>
              <a:t>Khởi</a:t>
            </a:r>
            <a:r>
              <a:rPr lang="en-US" sz="6600" dirty="0">
                <a:solidFill>
                  <a:srgbClr val="00B050"/>
                </a:solidFill>
                <a:latin typeface="Times New Roman" panose="02020603050405020304" pitchFamily="18" charset="0"/>
                <a:cs typeface="Times New Roman" panose="02020603050405020304" pitchFamily="18" charset="0"/>
              </a:rPr>
              <a:t> </a:t>
            </a:r>
            <a:r>
              <a:rPr lang="en-US" sz="6600" dirty="0" err="1">
                <a:solidFill>
                  <a:srgbClr val="00B050"/>
                </a:solidFill>
                <a:latin typeface="Times New Roman" panose="02020603050405020304" pitchFamily="18" charset="0"/>
                <a:cs typeface="Times New Roman" panose="02020603050405020304" pitchFamily="18" charset="0"/>
              </a:rPr>
              <a:t>động</a:t>
            </a:r>
            <a:endParaRPr lang="en-US" sz="6600" dirty="0">
              <a:solidFill>
                <a:srgbClr val="00B05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340627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2E85126-E816-49C1-90F6-4B666D9853E9}"/>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Lst>
          </a:blip>
          <a:srcRect l="38909" t="28369" r="17331"/>
          <a:stretch/>
        </p:blipFill>
        <p:spPr>
          <a:xfrm>
            <a:off x="330506" y="193178"/>
            <a:ext cx="2610998" cy="2129725"/>
          </a:xfrm>
          <a:prstGeom prst="flowChartConnector">
            <a:avLst/>
          </a:prstGeom>
          <a:ln>
            <a:noFill/>
          </a:ln>
          <a:effectLst>
            <a:softEdge rad="112500"/>
          </a:effectLst>
        </p:spPr>
      </p:pic>
      <p:sp>
        <p:nvSpPr>
          <p:cNvPr id="3" name="TextBox 2">
            <a:extLst>
              <a:ext uri="{FF2B5EF4-FFF2-40B4-BE49-F238E27FC236}">
                <a16:creationId xmlns:a16="http://schemas.microsoft.com/office/drawing/2014/main" id="{07E38EF7-B7D5-4B94-B02F-0F009A44DEF3}"/>
              </a:ext>
            </a:extLst>
          </p:cNvPr>
          <p:cNvSpPr txBox="1"/>
          <p:nvPr/>
        </p:nvSpPr>
        <p:spPr>
          <a:xfrm>
            <a:off x="4346308" y="1615018"/>
            <a:ext cx="8727838" cy="707886"/>
          </a:xfrm>
          <a:prstGeom prst="rect">
            <a:avLst/>
          </a:prstGeom>
          <a:noFill/>
        </p:spPr>
        <p:txBody>
          <a:bodyPr wrap="square" rtlCol="0">
            <a:spAutoFit/>
          </a:bodyPr>
          <a:lstStyle/>
          <a:p>
            <a:r>
              <a:rPr lang="vi-VN" sz="4000" dirty="0">
                <a:solidFill>
                  <a:srgbClr val="FF0000"/>
                </a:solidFill>
                <a:latin typeface="Times New Roman" panose="02020603050405020304" pitchFamily="18" charset="0"/>
                <a:cs typeface="Times New Roman" panose="02020603050405020304" pitchFamily="18" charset="0"/>
              </a:rPr>
              <a:t>TRẢ LỜI CÂU HỎI</a:t>
            </a:r>
            <a:endParaRPr lang="en-US" sz="4000" dirty="0">
              <a:solidFill>
                <a:srgbClr val="FF0000"/>
              </a:solidFill>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74089E73-6C00-4DA4-9C8B-2060CB8E82FE}"/>
              </a:ext>
            </a:extLst>
          </p:cNvPr>
          <p:cNvSpPr txBox="1"/>
          <p:nvPr/>
        </p:nvSpPr>
        <p:spPr>
          <a:xfrm>
            <a:off x="1882966" y="2132170"/>
            <a:ext cx="9380969" cy="1384995"/>
          </a:xfrm>
          <a:prstGeom prst="rect">
            <a:avLst/>
          </a:prstGeom>
          <a:noFill/>
        </p:spPr>
        <p:txBody>
          <a:bodyPr wrap="square" rtlCol="0">
            <a:spAutoFit/>
          </a:bodyPr>
          <a:lstStyle/>
          <a:p>
            <a:pPr algn="just">
              <a:lnSpc>
                <a:spcPct val="150000"/>
              </a:lnSpc>
            </a:pPr>
            <a:r>
              <a:rPr lang="en-US" sz="2800" b="1" dirty="0">
                <a:solidFill>
                  <a:schemeClr val="accent6">
                    <a:lumMod val="75000"/>
                  </a:schemeClr>
                </a:solidFill>
                <a:latin typeface="Times New Roman" panose="02020603050405020304" pitchFamily="18" charset="0"/>
                <a:cs typeface="Times New Roman" panose="02020603050405020304" pitchFamily="18" charset="0"/>
              </a:rPr>
              <a:t>1</a:t>
            </a:r>
            <a:r>
              <a:rPr lang="vi-VN" sz="2800" b="1" dirty="0">
                <a:solidFill>
                  <a:schemeClr val="accent6">
                    <a:lumMod val="75000"/>
                  </a:schemeClr>
                </a:solidFill>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Tìm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những</a:t>
            </a:r>
            <a:r>
              <a:rPr lang="en-US" sz="2800" dirty="0">
                <a:latin typeface="Times New Roman" panose="02020603050405020304" pitchFamily="18" charset="0"/>
                <a:cs typeface="Times New Roman" panose="02020603050405020304" pitchFamily="18" charset="0"/>
              </a:rPr>
              <a:t> chi </a:t>
            </a:r>
            <a:r>
              <a:rPr lang="en-US" sz="2800" dirty="0" err="1">
                <a:latin typeface="Times New Roman" panose="02020603050405020304" pitchFamily="18" charset="0"/>
                <a:cs typeface="Times New Roman" panose="02020603050405020304" pitchFamily="18" charset="0"/>
              </a:rPr>
              <a:t>tiết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thấy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chị</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em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Nết</a:t>
            </a:r>
            <a:r>
              <a:rPr lang="en-US" sz="2800" dirty="0">
                <a:latin typeface="Times New Roman" panose="02020603050405020304" pitchFamily="18" charset="0"/>
                <a:cs typeface="Times New Roman" panose="02020603050405020304" pitchFamily="18" charset="0"/>
              </a:rPr>
              <a:t>, Na </a:t>
            </a:r>
            <a:r>
              <a:rPr lang="en-US" sz="2800" dirty="0" err="1">
                <a:latin typeface="Times New Roman" panose="02020603050405020304" pitchFamily="18" charset="0"/>
                <a:cs typeface="Times New Roman" panose="02020603050405020304" pitchFamily="18" charset="0"/>
              </a:rPr>
              <a:t>sống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nhau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đầm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ấm</a:t>
            </a:r>
            <a:r>
              <a:rPr lang="en-US" sz="2800" dirty="0">
                <a:latin typeface="Times New Roman" panose="02020603050405020304" pitchFamily="18" charset="0"/>
                <a:cs typeface="Times New Roman" panose="02020603050405020304" pitchFamily="18" charset="0"/>
              </a:rPr>
              <a:t>.</a:t>
            </a:r>
            <a:endParaRPr lang="vi-VN" sz="2800" dirty="0">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C7283971-3E7C-4E3A-ACD6-222DF50E4A44}"/>
              </a:ext>
            </a:extLst>
          </p:cNvPr>
          <p:cNvSpPr txBox="1"/>
          <p:nvPr/>
        </p:nvSpPr>
        <p:spPr>
          <a:xfrm>
            <a:off x="2788071" y="3228429"/>
            <a:ext cx="9380969" cy="3323987"/>
          </a:xfrm>
          <a:prstGeom prst="rect">
            <a:avLst/>
          </a:prstGeom>
          <a:noFill/>
        </p:spPr>
        <p:txBody>
          <a:bodyPr wrap="square" rtlCol="0">
            <a:spAutoFit/>
          </a:bodyPr>
          <a:lstStyle/>
          <a:p>
            <a:pPr algn="just">
              <a:lnSpc>
                <a:spcPct val="150000"/>
              </a:lnSpc>
            </a:pPr>
            <a:r>
              <a:rPr lang="vi-VN" sz="2800" dirty="0">
                <a:solidFill>
                  <a:schemeClr val="accent6">
                    <a:lumMod val="75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solidFill>
                  <a:schemeClr val="accent6">
                    <a:lumMod val="75000"/>
                  </a:schemeClr>
                </a:solidFill>
                <a:latin typeface="Times New Roman" panose="02020603050405020304" pitchFamily="18" charset="0"/>
                <a:cs typeface="Times New Roman" panose="02020603050405020304" pitchFamily="18" charset="0"/>
              </a:rPr>
              <a:t>Chị</a:t>
            </a:r>
            <a:r>
              <a:rPr lang="en-US" sz="2800" dirty="0">
                <a:solidFill>
                  <a:schemeClr val="accent6">
                    <a:lumMod val="75000"/>
                  </a:schemeClr>
                </a:solidFill>
                <a:latin typeface="Times New Roman" panose="02020603050405020304" pitchFamily="18" charset="0"/>
                <a:cs typeface="Times New Roman" panose="02020603050405020304" pitchFamily="18" charset="0"/>
              </a:rPr>
              <a:t> </a:t>
            </a:r>
            <a:r>
              <a:rPr lang="en-US" sz="2800" dirty="0" err="1">
                <a:solidFill>
                  <a:schemeClr val="accent6">
                    <a:lumMod val="75000"/>
                  </a:schemeClr>
                </a:solidFill>
                <a:latin typeface="Times New Roman" panose="02020603050405020304" pitchFamily="18" charset="0"/>
                <a:cs typeface="Times New Roman" panose="02020603050405020304" pitchFamily="18" charset="0"/>
              </a:rPr>
              <a:t>Nết</a:t>
            </a:r>
            <a:r>
              <a:rPr lang="en-US" sz="2800" dirty="0">
                <a:solidFill>
                  <a:schemeClr val="accent6">
                    <a:lumMod val="75000"/>
                  </a:schemeClr>
                </a:solidFill>
                <a:latin typeface="Times New Roman" panose="02020603050405020304" pitchFamily="18" charset="0"/>
                <a:cs typeface="Times New Roman" panose="02020603050405020304" pitchFamily="18" charset="0"/>
              </a:rPr>
              <a:t> </a:t>
            </a:r>
            <a:r>
              <a:rPr lang="en-US" sz="2800" dirty="0" err="1">
                <a:solidFill>
                  <a:schemeClr val="accent6">
                    <a:lumMod val="75000"/>
                  </a:schemeClr>
                </a:solidFill>
                <a:latin typeface="Times New Roman" panose="02020603050405020304" pitchFamily="18" charset="0"/>
                <a:cs typeface="Times New Roman" panose="02020603050405020304" pitchFamily="18" charset="0"/>
              </a:rPr>
              <a:t>cái</a:t>
            </a:r>
            <a:r>
              <a:rPr lang="en-US" sz="2800" dirty="0">
                <a:solidFill>
                  <a:schemeClr val="accent6">
                    <a:lumMod val="75000"/>
                  </a:schemeClr>
                </a:solidFill>
                <a:latin typeface="Times New Roman" panose="02020603050405020304" pitchFamily="18" charset="0"/>
                <a:cs typeface="Times New Roman" panose="02020603050405020304" pitchFamily="18" charset="0"/>
              </a:rPr>
              <a:t> </a:t>
            </a:r>
            <a:r>
              <a:rPr lang="en-US" sz="2800" dirty="0" err="1">
                <a:solidFill>
                  <a:schemeClr val="accent6">
                    <a:lumMod val="75000"/>
                  </a:schemeClr>
                </a:solidFill>
                <a:latin typeface="Times New Roman" panose="02020603050405020304" pitchFamily="18" charset="0"/>
                <a:cs typeface="Times New Roman" panose="02020603050405020304" pitchFamily="18" charset="0"/>
              </a:rPr>
              <a:t>gì</a:t>
            </a:r>
            <a:r>
              <a:rPr lang="en-US" sz="2800" dirty="0">
                <a:solidFill>
                  <a:schemeClr val="accent6">
                    <a:lumMod val="75000"/>
                  </a:schemeClr>
                </a:solidFill>
                <a:latin typeface="Times New Roman" panose="02020603050405020304" pitchFamily="18" charset="0"/>
                <a:cs typeface="Times New Roman" panose="02020603050405020304" pitchFamily="18" charset="0"/>
              </a:rPr>
              <a:t> </a:t>
            </a:r>
            <a:r>
              <a:rPr lang="en-US" sz="2800" dirty="0" err="1">
                <a:solidFill>
                  <a:schemeClr val="accent6">
                    <a:lumMod val="75000"/>
                  </a:schemeClr>
                </a:solidFill>
                <a:latin typeface="Times New Roman" panose="02020603050405020304" pitchFamily="18" charset="0"/>
                <a:cs typeface="Times New Roman" panose="02020603050405020304" pitchFamily="18" charset="0"/>
              </a:rPr>
              <a:t>cũng</a:t>
            </a:r>
            <a:r>
              <a:rPr lang="en-US" sz="2800" dirty="0">
                <a:solidFill>
                  <a:schemeClr val="accent6">
                    <a:lumMod val="75000"/>
                  </a:schemeClr>
                </a:solidFill>
                <a:latin typeface="Times New Roman" panose="02020603050405020304" pitchFamily="18" charset="0"/>
                <a:cs typeface="Times New Roman" panose="02020603050405020304" pitchFamily="18" charset="0"/>
              </a:rPr>
              <a:t> </a:t>
            </a:r>
            <a:r>
              <a:rPr lang="en-US" sz="2800" dirty="0" err="1">
                <a:solidFill>
                  <a:schemeClr val="accent6">
                    <a:lumMod val="75000"/>
                  </a:schemeClr>
                </a:solidFill>
                <a:latin typeface="Times New Roman" panose="02020603050405020304" pitchFamily="18" charset="0"/>
                <a:cs typeface="Times New Roman" panose="02020603050405020304" pitchFamily="18" charset="0"/>
              </a:rPr>
              <a:t>nhường</a:t>
            </a:r>
            <a:r>
              <a:rPr lang="en-US" sz="2800" dirty="0">
                <a:solidFill>
                  <a:schemeClr val="accent6">
                    <a:lumMod val="75000"/>
                  </a:schemeClr>
                </a:solidFill>
                <a:latin typeface="Times New Roman" panose="02020603050405020304" pitchFamily="18" charset="0"/>
                <a:cs typeface="Times New Roman" panose="02020603050405020304" pitchFamily="18" charset="0"/>
              </a:rPr>
              <a:t> </a:t>
            </a:r>
            <a:r>
              <a:rPr lang="en-US" sz="2800" dirty="0" err="1">
                <a:solidFill>
                  <a:schemeClr val="accent6">
                    <a:lumMod val="75000"/>
                  </a:schemeClr>
                </a:solidFill>
                <a:latin typeface="Times New Roman" panose="02020603050405020304" pitchFamily="18" charset="0"/>
                <a:cs typeface="Times New Roman" panose="02020603050405020304" pitchFamily="18" charset="0"/>
              </a:rPr>
              <a:t>em</a:t>
            </a:r>
            <a:r>
              <a:rPr lang="en-US" sz="2800" dirty="0">
                <a:solidFill>
                  <a:schemeClr val="accent6">
                    <a:lumMod val="75000"/>
                  </a:schemeClr>
                </a:solidFill>
                <a:latin typeface="Times New Roman" panose="02020603050405020304" pitchFamily="18" charset="0"/>
                <a:cs typeface="Times New Roman" panose="02020603050405020304" pitchFamily="18" charset="0"/>
              </a:rPr>
              <a:t>.</a:t>
            </a:r>
          </a:p>
          <a:p>
            <a:pPr algn="just">
              <a:lnSpc>
                <a:spcPct val="150000"/>
              </a:lnSpc>
            </a:pPr>
            <a:r>
              <a:rPr lang="en-US" sz="2800" dirty="0">
                <a:solidFill>
                  <a:schemeClr val="accent6">
                    <a:lumMod val="75000"/>
                  </a:schemeClr>
                </a:solidFill>
                <a:latin typeface="Times New Roman" panose="02020603050405020304" pitchFamily="18" charset="0"/>
                <a:cs typeface="Times New Roman" panose="02020603050405020304" pitchFamily="18" charset="0"/>
              </a:rPr>
              <a:t>     </a:t>
            </a:r>
            <a:r>
              <a:rPr lang="en-US" sz="2800" dirty="0" err="1">
                <a:solidFill>
                  <a:schemeClr val="accent6">
                    <a:lumMod val="75000"/>
                  </a:schemeClr>
                </a:solidFill>
                <a:latin typeface="Times New Roman" panose="02020603050405020304" pitchFamily="18" charset="0"/>
                <a:cs typeface="Times New Roman" panose="02020603050405020304" pitchFamily="18" charset="0"/>
              </a:rPr>
              <a:t>Đêm</a:t>
            </a:r>
            <a:r>
              <a:rPr lang="en-US" sz="2800" dirty="0">
                <a:solidFill>
                  <a:schemeClr val="accent6">
                    <a:lumMod val="75000"/>
                  </a:schemeClr>
                </a:solidFill>
                <a:latin typeface="Times New Roman" panose="02020603050405020304" pitchFamily="18" charset="0"/>
                <a:cs typeface="Times New Roman" panose="02020603050405020304" pitchFamily="18" charset="0"/>
              </a:rPr>
              <a:t> </a:t>
            </a:r>
            <a:r>
              <a:rPr lang="en-US" sz="2800" dirty="0" err="1">
                <a:solidFill>
                  <a:schemeClr val="accent6">
                    <a:lumMod val="75000"/>
                  </a:schemeClr>
                </a:solidFill>
                <a:latin typeface="Times New Roman" panose="02020603050405020304" pitchFamily="18" charset="0"/>
                <a:cs typeface="Times New Roman" panose="02020603050405020304" pitchFamily="18" charset="0"/>
              </a:rPr>
              <a:t>đông</a:t>
            </a:r>
            <a:r>
              <a:rPr lang="en-US" sz="2800" dirty="0">
                <a:solidFill>
                  <a:schemeClr val="accent6">
                    <a:lumMod val="75000"/>
                  </a:schemeClr>
                </a:solidFill>
                <a:latin typeface="Times New Roman" panose="02020603050405020304" pitchFamily="18" charset="0"/>
                <a:cs typeface="Times New Roman" panose="02020603050405020304" pitchFamily="18" charset="0"/>
              </a:rPr>
              <a:t>, </a:t>
            </a:r>
            <a:r>
              <a:rPr lang="en-US" sz="2800" dirty="0" err="1">
                <a:solidFill>
                  <a:schemeClr val="accent6">
                    <a:lumMod val="75000"/>
                  </a:schemeClr>
                </a:solidFill>
                <a:latin typeface="Times New Roman" panose="02020603050405020304" pitchFamily="18" charset="0"/>
                <a:cs typeface="Times New Roman" panose="02020603050405020304" pitchFamily="18" charset="0"/>
              </a:rPr>
              <a:t>Nết</a:t>
            </a:r>
            <a:r>
              <a:rPr lang="en-US" sz="2800" dirty="0">
                <a:solidFill>
                  <a:schemeClr val="accent6">
                    <a:lumMod val="75000"/>
                  </a:schemeClr>
                </a:solidFill>
                <a:latin typeface="Times New Roman" panose="02020603050405020304" pitchFamily="18" charset="0"/>
                <a:cs typeface="Times New Roman" panose="02020603050405020304" pitchFamily="18" charset="0"/>
              </a:rPr>
              <a:t> </a:t>
            </a:r>
            <a:r>
              <a:rPr lang="en-US" sz="2800" dirty="0" err="1">
                <a:solidFill>
                  <a:schemeClr val="accent6">
                    <a:lumMod val="75000"/>
                  </a:schemeClr>
                </a:solidFill>
                <a:latin typeface="Times New Roman" panose="02020603050405020304" pitchFamily="18" charset="0"/>
                <a:cs typeface="Times New Roman" panose="02020603050405020304" pitchFamily="18" charset="0"/>
              </a:rPr>
              <a:t>ôm</a:t>
            </a:r>
            <a:r>
              <a:rPr lang="en-US" sz="2800" dirty="0">
                <a:solidFill>
                  <a:schemeClr val="accent6">
                    <a:lumMod val="75000"/>
                  </a:schemeClr>
                </a:solidFill>
                <a:latin typeface="Times New Roman" panose="02020603050405020304" pitchFamily="18" charset="0"/>
                <a:cs typeface="Times New Roman" panose="02020603050405020304" pitchFamily="18" charset="0"/>
              </a:rPr>
              <a:t> </a:t>
            </a:r>
            <a:r>
              <a:rPr lang="en-US" sz="2800" dirty="0" err="1">
                <a:solidFill>
                  <a:schemeClr val="accent6">
                    <a:lumMod val="75000"/>
                  </a:schemeClr>
                </a:solidFill>
                <a:latin typeface="Times New Roman" panose="02020603050405020304" pitchFamily="18" charset="0"/>
                <a:cs typeface="Times New Roman" panose="02020603050405020304" pitchFamily="18" charset="0"/>
              </a:rPr>
              <a:t>em</a:t>
            </a:r>
            <a:r>
              <a:rPr lang="en-US" sz="2800" dirty="0">
                <a:solidFill>
                  <a:schemeClr val="accent6">
                    <a:lumMod val="75000"/>
                  </a:schemeClr>
                </a:solidFill>
                <a:latin typeface="Times New Roman" panose="02020603050405020304" pitchFamily="18" charset="0"/>
                <a:cs typeface="Times New Roman" panose="02020603050405020304" pitchFamily="18" charset="0"/>
              </a:rPr>
              <a:t> </a:t>
            </a:r>
            <a:r>
              <a:rPr lang="en-US" sz="2800" dirty="0" err="1">
                <a:solidFill>
                  <a:schemeClr val="accent6">
                    <a:lumMod val="75000"/>
                  </a:schemeClr>
                </a:solidFill>
                <a:latin typeface="Times New Roman" panose="02020603050405020304" pitchFamily="18" charset="0"/>
                <a:cs typeface="Times New Roman" panose="02020603050405020304" pitchFamily="18" charset="0"/>
              </a:rPr>
              <a:t>cho</a:t>
            </a:r>
            <a:r>
              <a:rPr lang="en-US" sz="2800" dirty="0">
                <a:solidFill>
                  <a:schemeClr val="accent6">
                    <a:lumMod val="75000"/>
                  </a:schemeClr>
                </a:solidFill>
                <a:latin typeface="Times New Roman" panose="02020603050405020304" pitchFamily="18" charset="0"/>
                <a:cs typeface="Times New Roman" panose="02020603050405020304" pitchFamily="18" charset="0"/>
              </a:rPr>
              <a:t> </a:t>
            </a:r>
            <a:r>
              <a:rPr lang="en-US" sz="2800" dirty="0" err="1">
                <a:solidFill>
                  <a:schemeClr val="accent6">
                    <a:lumMod val="75000"/>
                  </a:schemeClr>
                </a:solidFill>
                <a:latin typeface="Times New Roman" panose="02020603050405020304" pitchFamily="18" charset="0"/>
                <a:cs typeface="Times New Roman" panose="02020603050405020304" pitchFamily="18" charset="0"/>
              </a:rPr>
              <a:t>đỡ</a:t>
            </a:r>
            <a:r>
              <a:rPr lang="en-US" sz="2800" dirty="0">
                <a:solidFill>
                  <a:schemeClr val="accent6">
                    <a:lumMod val="75000"/>
                  </a:schemeClr>
                </a:solidFill>
                <a:latin typeface="Times New Roman" panose="02020603050405020304" pitchFamily="18" charset="0"/>
                <a:cs typeface="Times New Roman" panose="02020603050405020304" pitchFamily="18" charset="0"/>
              </a:rPr>
              <a:t> </a:t>
            </a:r>
            <a:r>
              <a:rPr lang="en-US" sz="2800" dirty="0" err="1">
                <a:solidFill>
                  <a:schemeClr val="accent6">
                    <a:lumMod val="75000"/>
                  </a:schemeClr>
                </a:solidFill>
                <a:latin typeface="Times New Roman" panose="02020603050405020304" pitchFamily="18" charset="0"/>
                <a:cs typeface="Times New Roman" panose="02020603050405020304" pitchFamily="18" charset="0"/>
              </a:rPr>
              <a:t>rét</a:t>
            </a:r>
            <a:r>
              <a:rPr lang="en-US" sz="2800" dirty="0">
                <a:solidFill>
                  <a:schemeClr val="accent6">
                    <a:lumMod val="75000"/>
                  </a:schemeClr>
                </a:solidFill>
                <a:latin typeface="Times New Roman" panose="02020603050405020304" pitchFamily="18" charset="0"/>
                <a:cs typeface="Times New Roman" panose="02020603050405020304" pitchFamily="18" charset="0"/>
              </a:rPr>
              <a:t>.</a:t>
            </a:r>
          </a:p>
          <a:p>
            <a:pPr algn="just">
              <a:lnSpc>
                <a:spcPct val="150000"/>
              </a:lnSpc>
            </a:pPr>
            <a:r>
              <a:rPr lang="en-US" sz="2800" dirty="0">
                <a:solidFill>
                  <a:schemeClr val="accent6">
                    <a:lumMod val="75000"/>
                  </a:schemeClr>
                </a:solidFill>
                <a:latin typeface="Times New Roman" panose="02020603050405020304" pitchFamily="18" charset="0"/>
                <a:cs typeface="Times New Roman" panose="02020603050405020304" pitchFamily="18" charset="0"/>
              </a:rPr>
              <a:t>     Na </a:t>
            </a:r>
            <a:r>
              <a:rPr lang="en-US" sz="2800" dirty="0" err="1">
                <a:solidFill>
                  <a:schemeClr val="accent6">
                    <a:lumMod val="75000"/>
                  </a:schemeClr>
                </a:solidFill>
                <a:latin typeface="Times New Roman" panose="02020603050405020304" pitchFamily="18" charset="0"/>
                <a:cs typeface="Times New Roman" panose="02020603050405020304" pitchFamily="18" charset="0"/>
              </a:rPr>
              <a:t>ôm</a:t>
            </a:r>
            <a:r>
              <a:rPr lang="en-US" sz="2800" dirty="0">
                <a:solidFill>
                  <a:schemeClr val="accent6">
                    <a:lumMod val="75000"/>
                  </a:schemeClr>
                </a:solidFill>
                <a:latin typeface="Times New Roman" panose="02020603050405020304" pitchFamily="18" charset="0"/>
                <a:cs typeface="Times New Roman" panose="02020603050405020304" pitchFamily="18" charset="0"/>
              </a:rPr>
              <a:t> </a:t>
            </a:r>
            <a:r>
              <a:rPr lang="en-US" sz="2800" dirty="0" err="1">
                <a:solidFill>
                  <a:schemeClr val="accent6">
                    <a:lumMod val="75000"/>
                  </a:schemeClr>
                </a:solidFill>
                <a:latin typeface="Times New Roman" panose="02020603050405020304" pitchFamily="18" charset="0"/>
                <a:cs typeface="Times New Roman" panose="02020603050405020304" pitchFamily="18" charset="0"/>
              </a:rPr>
              <a:t>choàng</a:t>
            </a:r>
            <a:r>
              <a:rPr lang="en-US" sz="2800" dirty="0">
                <a:solidFill>
                  <a:schemeClr val="accent6">
                    <a:lumMod val="75000"/>
                  </a:schemeClr>
                </a:solidFill>
                <a:latin typeface="Times New Roman" panose="02020603050405020304" pitchFamily="18" charset="0"/>
                <a:cs typeface="Times New Roman" panose="02020603050405020304" pitchFamily="18" charset="0"/>
              </a:rPr>
              <a:t> </a:t>
            </a:r>
            <a:r>
              <a:rPr lang="en-US" sz="2800" dirty="0" err="1">
                <a:solidFill>
                  <a:schemeClr val="accent6">
                    <a:lumMod val="75000"/>
                  </a:schemeClr>
                </a:solidFill>
                <a:latin typeface="Times New Roman" panose="02020603050405020304" pitchFamily="18" charset="0"/>
                <a:cs typeface="Times New Roman" panose="02020603050405020304" pitchFamily="18" charset="0"/>
              </a:rPr>
              <a:t>lấy</a:t>
            </a:r>
            <a:r>
              <a:rPr lang="en-US" sz="2800" dirty="0">
                <a:solidFill>
                  <a:schemeClr val="accent6">
                    <a:lumMod val="75000"/>
                  </a:schemeClr>
                </a:solidFill>
                <a:latin typeface="Times New Roman" panose="02020603050405020304" pitchFamily="18" charset="0"/>
                <a:cs typeface="Times New Roman" panose="02020603050405020304" pitchFamily="18" charset="0"/>
              </a:rPr>
              <a:t> </a:t>
            </a:r>
            <a:r>
              <a:rPr lang="en-US" sz="2800" dirty="0" err="1">
                <a:solidFill>
                  <a:schemeClr val="accent6">
                    <a:lumMod val="75000"/>
                  </a:schemeClr>
                </a:solidFill>
                <a:latin typeface="Times New Roman" panose="02020603050405020304" pitchFamily="18" charset="0"/>
                <a:cs typeface="Times New Roman" panose="02020603050405020304" pitchFamily="18" charset="0"/>
              </a:rPr>
              <a:t>chị</a:t>
            </a:r>
            <a:r>
              <a:rPr lang="en-US" sz="2800" dirty="0">
                <a:solidFill>
                  <a:schemeClr val="accent6">
                    <a:lumMod val="75000"/>
                  </a:schemeClr>
                </a:solidFill>
                <a:latin typeface="Times New Roman" panose="02020603050405020304" pitchFamily="18" charset="0"/>
                <a:cs typeface="Times New Roman" panose="02020603050405020304" pitchFamily="18" charset="0"/>
              </a:rPr>
              <a:t> </a:t>
            </a:r>
            <a:r>
              <a:rPr lang="en-US" sz="2800" dirty="0" err="1">
                <a:solidFill>
                  <a:schemeClr val="accent6">
                    <a:lumMod val="75000"/>
                  </a:schemeClr>
                </a:solidFill>
                <a:latin typeface="Times New Roman" panose="02020603050405020304" pitchFamily="18" charset="0"/>
                <a:cs typeface="Times New Roman" panose="02020603050405020304" pitchFamily="18" charset="0"/>
              </a:rPr>
              <a:t>cười</a:t>
            </a:r>
            <a:r>
              <a:rPr lang="en-US" sz="2800" dirty="0">
                <a:solidFill>
                  <a:schemeClr val="accent6">
                    <a:lumMod val="75000"/>
                  </a:schemeClr>
                </a:solidFill>
                <a:latin typeface="Times New Roman" panose="02020603050405020304" pitchFamily="18" charset="0"/>
                <a:cs typeface="Times New Roman" panose="02020603050405020304" pitchFamily="18" charset="0"/>
              </a:rPr>
              <a:t> </a:t>
            </a:r>
            <a:r>
              <a:rPr lang="en-US" sz="2800" dirty="0" err="1">
                <a:solidFill>
                  <a:schemeClr val="accent6">
                    <a:lumMod val="75000"/>
                  </a:schemeClr>
                </a:solidFill>
                <a:latin typeface="Times New Roman" panose="02020603050405020304" pitchFamily="18" charset="0"/>
                <a:cs typeface="Times New Roman" panose="02020603050405020304" pitchFamily="18" charset="0"/>
              </a:rPr>
              <a:t>rúc</a:t>
            </a:r>
            <a:r>
              <a:rPr lang="en-US" sz="2800" dirty="0">
                <a:solidFill>
                  <a:schemeClr val="accent6">
                    <a:lumMod val="75000"/>
                  </a:schemeClr>
                </a:solidFill>
                <a:latin typeface="Times New Roman" panose="02020603050405020304" pitchFamily="18" charset="0"/>
                <a:cs typeface="Times New Roman" panose="02020603050405020304" pitchFamily="18" charset="0"/>
              </a:rPr>
              <a:t> </a:t>
            </a:r>
            <a:r>
              <a:rPr lang="en-US" sz="2800" dirty="0" err="1">
                <a:solidFill>
                  <a:schemeClr val="accent6">
                    <a:lumMod val="75000"/>
                  </a:schemeClr>
                </a:solidFill>
                <a:latin typeface="Times New Roman" panose="02020603050405020304" pitchFamily="18" charset="0"/>
                <a:cs typeface="Times New Roman" panose="02020603050405020304" pitchFamily="18" charset="0"/>
              </a:rPr>
              <a:t>rích</a:t>
            </a:r>
            <a:r>
              <a:rPr lang="en-US" sz="2800" dirty="0">
                <a:solidFill>
                  <a:schemeClr val="accent6">
                    <a:lumMod val="75000"/>
                  </a:schemeClr>
                </a:solidFill>
                <a:latin typeface="Times New Roman" panose="02020603050405020304" pitchFamily="18" charset="0"/>
                <a:cs typeface="Times New Roman" panose="02020603050405020304" pitchFamily="18" charset="0"/>
              </a:rPr>
              <a:t>.</a:t>
            </a:r>
          </a:p>
          <a:p>
            <a:pPr algn="just">
              <a:lnSpc>
                <a:spcPct val="150000"/>
              </a:lnSpc>
            </a:pPr>
            <a:r>
              <a:rPr lang="en-US" sz="2800" dirty="0">
                <a:solidFill>
                  <a:schemeClr val="accent6">
                    <a:lumMod val="75000"/>
                  </a:schemeClr>
                </a:solidFill>
                <a:latin typeface="Times New Roman" panose="02020603050405020304" pitchFamily="18" charset="0"/>
                <a:cs typeface="Times New Roman" panose="02020603050405020304" pitchFamily="18" charset="0"/>
              </a:rPr>
              <a:t>     </a:t>
            </a:r>
            <a:r>
              <a:rPr lang="en-US" sz="2800" dirty="0" err="1">
                <a:solidFill>
                  <a:schemeClr val="accent6">
                    <a:lumMod val="75000"/>
                  </a:schemeClr>
                </a:solidFill>
                <a:latin typeface="Times New Roman" panose="02020603050405020304" pitchFamily="18" charset="0"/>
                <a:cs typeface="Times New Roman" panose="02020603050405020304" pitchFamily="18" charset="0"/>
              </a:rPr>
              <a:t>Nết</a:t>
            </a:r>
            <a:r>
              <a:rPr lang="en-US" sz="2800" dirty="0">
                <a:solidFill>
                  <a:schemeClr val="accent6">
                    <a:lumMod val="75000"/>
                  </a:schemeClr>
                </a:solidFill>
                <a:latin typeface="Times New Roman" panose="02020603050405020304" pitchFamily="18" charset="0"/>
                <a:cs typeface="Times New Roman" panose="02020603050405020304" pitchFamily="18" charset="0"/>
              </a:rPr>
              <a:t> </a:t>
            </a:r>
            <a:r>
              <a:rPr lang="en-US" sz="2800" dirty="0" err="1">
                <a:solidFill>
                  <a:schemeClr val="accent6">
                    <a:lumMod val="75000"/>
                  </a:schemeClr>
                </a:solidFill>
                <a:latin typeface="Times New Roman" panose="02020603050405020304" pitchFamily="18" charset="0"/>
                <a:cs typeface="Times New Roman" panose="02020603050405020304" pitchFamily="18" charset="0"/>
              </a:rPr>
              <a:t>ôm</a:t>
            </a:r>
            <a:r>
              <a:rPr lang="en-US" sz="2800" dirty="0">
                <a:solidFill>
                  <a:schemeClr val="accent6">
                    <a:lumMod val="75000"/>
                  </a:schemeClr>
                </a:solidFill>
                <a:latin typeface="Times New Roman" panose="02020603050405020304" pitchFamily="18" charset="0"/>
                <a:cs typeface="Times New Roman" panose="02020603050405020304" pitchFamily="18" charset="0"/>
              </a:rPr>
              <a:t> </a:t>
            </a:r>
            <a:r>
              <a:rPr lang="en-US" sz="2800" dirty="0" err="1">
                <a:solidFill>
                  <a:schemeClr val="accent6">
                    <a:lumMod val="75000"/>
                  </a:schemeClr>
                </a:solidFill>
                <a:latin typeface="Times New Roman" panose="02020603050405020304" pitchFamily="18" charset="0"/>
                <a:cs typeface="Times New Roman" panose="02020603050405020304" pitchFamily="18" charset="0"/>
              </a:rPr>
              <a:t>em</a:t>
            </a:r>
            <a:r>
              <a:rPr lang="en-US" sz="2800" dirty="0">
                <a:solidFill>
                  <a:schemeClr val="accent6">
                    <a:lumMod val="75000"/>
                  </a:schemeClr>
                </a:solidFill>
                <a:latin typeface="Times New Roman" panose="02020603050405020304" pitchFamily="18" charset="0"/>
                <a:cs typeface="Times New Roman" panose="02020603050405020304" pitchFamily="18" charset="0"/>
              </a:rPr>
              <a:t> </a:t>
            </a:r>
            <a:r>
              <a:rPr lang="en-US" sz="2800" dirty="0" err="1">
                <a:solidFill>
                  <a:schemeClr val="accent6">
                    <a:lumMod val="75000"/>
                  </a:schemeClr>
                </a:solidFill>
                <a:latin typeface="Times New Roman" panose="02020603050405020304" pitchFamily="18" charset="0"/>
                <a:cs typeface="Times New Roman" panose="02020603050405020304" pitchFamily="18" charset="0"/>
              </a:rPr>
              <a:t>thật</a:t>
            </a:r>
            <a:r>
              <a:rPr lang="en-US" sz="2800" dirty="0">
                <a:solidFill>
                  <a:schemeClr val="accent6">
                    <a:lumMod val="75000"/>
                  </a:schemeClr>
                </a:solidFill>
                <a:latin typeface="Times New Roman" panose="02020603050405020304" pitchFamily="18" charset="0"/>
                <a:cs typeface="Times New Roman" panose="02020603050405020304" pitchFamily="18" charset="0"/>
              </a:rPr>
              <a:t> </a:t>
            </a:r>
            <a:r>
              <a:rPr lang="en-US" sz="2800" dirty="0" err="1">
                <a:solidFill>
                  <a:schemeClr val="accent6">
                    <a:lumMod val="75000"/>
                  </a:schemeClr>
                </a:solidFill>
                <a:latin typeface="Times New Roman" panose="02020603050405020304" pitchFamily="18" charset="0"/>
                <a:cs typeface="Times New Roman" panose="02020603050405020304" pitchFamily="18" charset="0"/>
              </a:rPr>
              <a:t>chặt</a:t>
            </a:r>
            <a:r>
              <a:rPr lang="en-US" sz="2800" dirty="0">
                <a:solidFill>
                  <a:schemeClr val="accent6">
                    <a:lumMod val="75000"/>
                  </a:schemeClr>
                </a:solidFill>
                <a:latin typeface="Times New Roman" panose="02020603050405020304" pitchFamily="18" charset="0"/>
                <a:cs typeface="Times New Roman" panose="02020603050405020304" pitchFamily="18" charset="0"/>
              </a:rPr>
              <a:t>, </a:t>
            </a:r>
            <a:r>
              <a:rPr lang="en-US" sz="2800" dirty="0" err="1">
                <a:solidFill>
                  <a:schemeClr val="accent6">
                    <a:lumMod val="75000"/>
                  </a:schemeClr>
                </a:solidFill>
                <a:latin typeface="Times New Roman" panose="02020603050405020304" pitchFamily="18" charset="0"/>
                <a:cs typeface="Times New Roman" panose="02020603050405020304" pitchFamily="18" charset="0"/>
              </a:rPr>
              <a:t>thầm</a:t>
            </a:r>
            <a:r>
              <a:rPr lang="en-US" sz="2800" dirty="0">
                <a:solidFill>
                  <a:schemeClr val="accent6">
                    <a:lumMod val="75000"/>
                  </a:schemeClr>
                </a:solidFill>
                <a:latin typeface="Times New Roman" panose="02020603050405020304" pitchFamily="18" charset="0"/>
                <a:cs typeface="Times New Roman" panose="02020603050405020304" pitchFamily="18" charset="0"/>
              </a:rPr>
              <a:t> </a:t>
            </a:r>
            <a:r>
              <a:rPr lang="en-US" sz="2800" dirty="0" err="1">
                <a:solidFill>
                  <a:schemeClr val="accent6">
                    <a:lumMod val="75000"/>
                  </a:schemeClr>
                </a:solidFill>
                <a:latin typeface="Times New Roman" panose="02020603050405020304" pitchFamily="18" charset="0"/>
                <a:cs typeface="Times New Roman" panose="02020603050405020304" pitchFamily="18" charset="0"/>
              </a:rPr>
              <a:t>thì</a:t>
            </a:r>
            <a:r>
              <a:rPr lang="en-US" sz="2800" dirty="0">
                <a:solidFill>
                  <a:schemeClr val="accent6">
                    <a:lumMod val="75000"/>
                  </a:schemeClr>
                </a:solidFill>
                <a:latin typeface="Times New Roman" panose="02020603050405020304" pitchFamily="18" charset="0"/>
                <a:cs typeface="Times New Roman" panose="02020603050405020304" pitchFamily="18" charset="0"/>
              </a:rPr>
              <a:t>.</a:t>
            </a:r>
          </a:p>
          <a:p>
            <a:pPr algn="just">
              <a:lnSpc>
                <a:spcPct val="150000"/>
              </a:lnSpc>
            </a:pPr>
            <a:r>
              <a:rPr lang="en-US" sz="2800" dirty="0">
                <a:solidFill>
                  <a:schemeClr val="accent6">
                    <a:lumMod val="75000"/>
                  </a:schemeClr>
                </a:solidFill>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1758852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1695BA4-4FE4-4C64-A243-0BC99BBB2B7E}"/>
              </a:ext>
            </a:extLst>
          </p:cNvPr>
          <p:cNvSpPr txBox="1"/>
          <p:nvPr/>
        </p:nvSpPr>
        <p:spPr>
          <a:xfrm>
            <a:off x="1773717" y="655021"/>
            <a:ext cx="9524352" cy="954107"/>
          </a:xfrm>
          <a:prstGeom prst="rect">
            <a:avLst/>
          </a:prstGeom>
          <a:noFill/>
        </p:spPr>
        <p:txBody>
          <a:bodyPr wrap="square" rtlCol="0">
            <a:spAutoFit/>
          </a:bodyPr>
          <a:lstStyle/>
          <a:p>
            <a:pPr algn="just"/>
            <a:r>
              <a:rPr lang="vi-VN" sz="2800" b="1" dirty="0">
                <a:solidFill>
                  <a:schemeClr val="accent6">
                    <a:lumMod val="75000"/>
                  </a:schemeClr>
                </a:solidFill>
                <a:latin typeface="Times New Roman" panose="02020603050405020304" pitchFamily="18" charset="0"/>
                <a:cs typeface="Times New Roman" panose="02020603050405020304" pitchFamily="18" charset="0"/>
              </a:rPr>
              <a:t>2. </a:t>
            </a:r>
            <a:r>
              <a:rPr lang="en-US" sz="2800" dirty="0" err="1">
                <a:latin typeface="Times New Roman" panose="02020603050405020304" pitchFamily="18" charset="0"/>
                <a:cs typeface="Times New Roman" panose="02020603050405020304" pitchFamily="18" charset="0"/>
              </a:rPr>
              <a:t>Nước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lũ</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dâng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cao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chị</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đưa</a:t>
            </a:r>
            <a:r>
              <a:rPr lang="en-US" sz="2800" dirty="0">
                <a:latin typeface="Times New Roman" panose="02020603050405020304" pitchFamily="18" charset="0"/>
                <a:cs typeface="Times New Roman" panose="02020603050405020304" pitchFamily="18" charset="0"/>
              </a:rPr>
              <a:t> Na </a:t>
            </a:r>
            <a:r>
              <a:rPr lang="en-US" sz="2800" dirty="0" err="1">
                <a:latin typeface="Times New Roman" panose="02020603050405020304" pitchFamily="18" charset="0"/>
                <a:cs typeface="Times New Roman" panose="02020603050405020304" pitchFamily="18" charset="0"/>
              </a:rPr>
              <a:t>đến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nơi</a:t>
            </a:r>
            <a:r>
              <a:rPr lang="en-US" sz="2800" dirty="0">
                <a:latin typeface="Times New Roman" panose="02020603050405020304" pitchFamily="18" charset="0"/>
                <a:cs typeface="Times New Roman" panose="02020603050405020304" pitchFamily="18" charset="0"/>
              </a:rPr>
              <a:t> an </a:t>
            </a:r>
            <a:r>
              <a:rPr lang="en-US" sz="2800" dirty="0" err="1">
                <a:latin typeface="Times New Roman" panose="02020603050405020304" pitchFamily="18" charset="0"/>
                <a:cs typeface="Times New Roman" panose="02020603050405020304" pitchFamily="18" charset="0"/>
              </a:rPr>
              <a:t>toàn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bằng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nào</a:t>
            </a:r>
            <a:r>
              <a:rPr lang="en-US" sz="2800" dirty="0">
                <a:latin typeface="Times New Roman" panose="02020603050405020304" pitchFamily="18" charset="0"/>
                <a:cs typeface="Times New Roman" panose="02020603050405020304" pitchFamily="18" charset="0"/>
              </a:rPr>
              <a:t>?</a:t>
            </a:r>
            <a:endParaRPr lang="vi-VN" sz="2800" dirty="0">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0BFB5A32-53DF-4870-98FE-CED47A732164}"/>
              </a:ext>
            </a:extLst>
          </p:cNvPr>
          <p:cNvSpPr txBox="1"/>
          <p:nvPr/>
        </p:nvSpPr>
        <p:spPr>
          <a:xfrm>
            <a:off x="1773716" y="1630196"/>
            <a:ext cx="9524352" cy="954107"/>
          </a:xfrm>
          <a:prstGeom prst="rect">
            <a:avLst/>
          </a:prstGeom>
          <a:noFill/>
        </p:spPr>
        <p:txBody>
          <a:bodyPr wrap="square" rtlCol="0">
            <a:spAutoFit/>
          </a:bodyPr>
          <a:lstStyle/>
          <a:p>
            <a:pPr algn="just"/>
            <a:r>
              <a:rPr lang="vi-VN" sz="2800" dirty="0">
                <a:solidFill>
                  <a:schemeClr val="accent6">
                    <a:lumMod val="75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a:solidFill>
                  <a:schemeClr val="accent6">
                    <a:lumMod val="75000"/>
                  </a:schemeClr>
                </a:solidFill>
                <a:latin typeface="Times New Roman" panose="02020603050405020304" pitchFamily="18" charset="0"/>
                <a:cs typeface="Times New Roman" panose="02020603050405020304" pitchFamily="18" charset="0"/>
              </a:rPr>
              <a:t>Khi </a:t>
            </a:r>
            <a:r>
              <a:rPr lang="en-US" sz="2800" dirty="0" err="1">
                <a:solidFill>
                  <a:schemeClr val="accent6">
                    <a:lumMod val="75000"/>
                  </a:schemeClr>
                </a:solidFill>
                <a:latin typeface="Times New Roman" panose="02020603050405020304" pitchFamily="18" charset="0"/>
                <a:cs typeface="Times New Roman" panose="02020603050405020304" pitchFamily="18" charset="0"/>
              </a:rPr>
              <a:t>nước</a:t>
            </a:r>
            <a:r>
              <a:rPr lang="en-US" sz="2800" dirty="0">
                <a:solidFill>
                  <a:schemeClr val="accent6">
                    <a:lumMod val="75000"/>
                  </a:schemeClr>
                </a:solidFill>
                <a:latin typeface="Times New Roman" panose="02020603050405020304" pitchFamily="18" charset="0"/>
                <a:cs typeface="Times New Roman" panose="02020603050405020304" pitchFamily="18" charset="0"/>
              </a:rPr>
              <a:t> </a:t>
            </a:r>
            <a:r>
              <a:rPr lang="en-US" sz="2800" dirty="0" err="1">
                <a:solidFill>
                  <a:schemeClr val="accent6">
                    <a:lumMod val="75000"/>
                  </a:schemeClr>
                </a:solidFill>
                <a:latin typeface="Times New Roman" panose="02020603050405020304" pitchFamily="18" charset="0"/>
                <a:cs typeface="Times New Roman" panose="02020603050405020304" pitchFamily="18" charset="0"/>
              </a:rPr>
              <a:t>lũ</a:t>
            </a:r>
            <a:r>
              <a:rPr lang="en-US" sz="2800" dirty="0">
                <a:solidFill>
                  <a:schemeClr val="accent6">
                    <a:lumMod val="75000"/>
                  </a:schemeClr>
                </a:solidFill>
                <a:latin typeface="Times New Roman" panose="02020603050405020304" pitchFamily="18" charset="0"/>
                <a:cs typeface="Times New Roman" panose="02020603050405020304" pitchFamily="18" charset="0"/>
              </a:rPr>
              <a:t> </a:t>
            </a:r>
            <a:r>
              <a:rPr lang="en-US" sz="2800" dirty="0" err="1">
                <a:solidFill>
                  <a:schemeClr val="accent6">
                    <a:lumMod val="75000"/>
                  </a:schemeClr>
                </a:solidFill>
                <a:latin typeface="Times New Roman" panose="02020603050405020304" pitchFamily="18" charset="0"/>
                <a:cs typeface="Times New Roman" panose="02020603050405020304" pitchFamily="18" charset="0"/>
              </a:rPr>
              <a:t>dâng</a:t>
            </a:r>
            <a:r>
              <a:rPr lang="en-US" sz="2800" dirty="0">
                <a:solidFill>
                  <a:schemeClr val="accent6">
                    <a:lumMod val="75000"/>
                  </a:schemeClr>
                </a:solidFill>
                <a:latin typeface="Times New Roman" panose="02020603050405020304" pitchFamily="18" charset="0"/>
                <a:cs typeface="Times New Roman" panose="02020603050405020304" pitchFamily="18" charset="0"/>
              </a:rPr>
              <a:t> </a:t>
            </a:r>
            <a:r>
              <a:rPr lang="en-US" sz="2800" dirty="0" err="1">
                <a:solidFill>
                  <a:schemeClr val="accent6">
                    <a:lumMod val="75000"/>
                  </a:schemeClr>
                </a:solidFill>
                <a:latin typeface="Times New Roman" panose="02020603050405020304" pitchFamily="18" charset="0"/>
                <a:cs typeface="Times New Roman" panose="02020603050405020304" pitchFamily="18" charset="0"/>
              </a:rPr>
              <a:t>cao</a:t>
            </a:r>
            <a:r>
              <a:rPr lang="en-US" sz="2800" dirty="0">
                <a:solidFill>
                  <a:schemeClr val="accent6">
                    <a:lumMod val="75000"/>
                  </a:schemeClr>
                </a:solidFill>
                <a:latin typeface="Times New Roman" panose="02020603050405020304" pitchFamily="18" charset="0"/>
                <a:cs typeface="Times New Roman" panose="02020603050405020304" pitchFamily="18" charset="0"/>
              </a:rPr>
              <a:t>, </a:t>
            </a:r>
            <a:r>
              <a:rPr lang="en-US" sz="2800" dirty="0" err="1">
                <a:solidFill>
                  <a:schemeClr val="accent6">
                    <a:lumMod val="75000"/>
                  </a:schemeClr>
                </a:solidFill>
                <a:latin typeface="Times New Roman" panose="02020603050405020304" pitchFamily="18" charset="0"/>
                <a:cs typeface="Times New Roman" panose="02020603050405020304" pitchFamily="18" charset="0"/>
              </a:rPr>
              <a:t>chị</a:t>
            </a:r>
            <a:r>
              <a:rPr lang="en-US" sz="2800" dirty="0">
                <a:solidFill>
                  <a:schemeClr val="accent6">
                    <a:lumMod val="75000"/>
                  </a:schemeClr>
                </a:solidFill>
                <a:latin typeface="Times New Roman" panose="02020603050405020304" pitchFamily="18" charset="0"/>
                <a:cs typeface="Times New Roman" panose="02020603050405020304" pitchFamily="18" charset="0"/>
              </a:rPr>
              <a:t> </a:t>
            </a:r>
            <a:r>
              <a:rPr lang="en-US" sz="2800" dirty="0" err="1">
                <a:solidFill>
                  <a:schemeClr val="accent6">
                    <a:lumMod val="75000"/>
                  </a:schemeClr>
                </a:solidFill>
                <a:latin typeface="Times New Roman" panose="02020603050405020304" pitchFamily="18" charset="0"/>
                <a:cs typeface="Times New Roman" panose="02020603050405020304" pitchFamily="18" charset="0"/>
              </a:rPr>
              <a:t>Nết</a:t>
            </a:r>
            <a:r>
              <a:rPr lang="en-US" sz="2800" dirty="0">
                <a:solidFill>
                  <a:schemeClr val="accent6">
                    <a:lumMod val="75000"/>
                  </a:schemeClr>
                </a:solidFill>
                <a:latin typeface="Times New Roman" panose="02020603050405020304" pitchFamily="18" charset="0"/>
                <a:cs typeface="Times New Roman" panose="02020603050405020304" pitchFamily="18" charset="0"/>
              </a:rPr>
              <a:t> </a:t>
            </a:r>
            <a:r>
              <a:rPr lang="en-US" sz="2800" dirty="0" err="1">
                <a:solidFill>
                  <a:schemeClr val="accent6">
                    <a:lumMod val="75000"/>
                  </a:schemeClr>
                </a:solidFill>
                <a:latin typeface="Times New Roman" panose="02020603050405020304" pitchFamily="18" charset="0"/>
                <a:cs typeface="Times New Roman" panose="02020603050405020304" pitchFamily="18" charset="0"/>
              </a:rPr>
              <a:t>đưa</a:t>
            </a:r>
            <a:r>
              <a:rPr lang="en-US" sz="2800" dirty="0">
                <a:solidFill>
                  <a:schemeClr val="accent6">
                    <a:lumMod val="75000"/>
                  </a:schemeClr>
                </a:solidFill>
                <a:latin typeface="Times New Roman" panose="02020603050405020304" pitchFamily="18" charset="0"/>
                <a:cs typeface="Times New Roman" panose="02020603050405020304" pitchFamily="18" charset="0"/>
              </a:rPr>
              <a:t> Na </a:t>
            </a:r>
            <a:r>
              <a:rPr lang="en-US" sz="2800" dirty="0" err="1">
                <a:solidFill>
                  <a:schemeClr val="accent6">
                    <a:lumMod val="75000"/>
                  </a:schemeClr>
                </a:solidFill>
                <a:latin typeface="Times New Roman" panose="02020603050405020304" pitchFamily="18" charset="0"/>
                <a:cs typeface="Times New Roman" panose="02020603050405020304" pitchFamily="18" charset="0"/>
              </a:rPr>
              <a:t>đến</a:t>
            </a:r>
            <a:r>
              <a:rPr lang="en-US" sz="2800" dirty="0">
                <a:solidFill>
                  <a:schemeClr val="accent6">
                    <a:lumMod val="75000"/>
                  </a:schemeClr>
                </a:solidFill>
                <a:latin typeface="Times New Roman" panose="02020603050405020304" pitchFamily="18" charset="0"/>
                <a:cs typeface="Times New Roman" panose="02020603050405020304" pitchFamily="18" charset="0"/>
              </a:rPr>
              <a:t> </a:t>
            </a:r>
            <a:r>
              <a:rPr lang="en-US" sz="2800" dirty="0" err="1">
                <a:solidFill>
                  <a:schemeClr val="accent6">
                    <a:lumMod val="75000"/>
                  </a:schemeClr>
                </a:solidFill>
                <a:latin typeface="Times New Roman" panose="02020603050405020304" pitchFamily="18" charset="0"/>
                <a:cs typeface="Times New Roman" panose="02020603050405020304" pitchFamily="18" charset="0"/>
              </a:rPr>
              <a:t>nơi</a:t>
            </a:r>
            <a:r>
              <a:rPr lang="en-US" sz="2800" dirty="0">
                <a:solidFill>
                  <a:schemeClr val="accent6">
                    <a:lumMod val="75000"/>
                  </a:schemeClr>
                </a:solidFill>
                <a:latin typeface="Times New Roman" panose="02020603050405020304" pitchFamily="18" charset="0"/>
                <a:cs typeface="Times New Roman" panose="02020603050405020304" pitchFamily="18" charset="0"/>
              </a:rPr>
              <a:t> an </a:t>
            </a:r>
            <a:r>
              <a:rPr lang="en-US" sz="2800" dirty="0" err="1">
                <a:solidFill>
                  <a:schemeClr val="accent6">
                    <a:lumMod val="75000"/>
                  </a:schemeClr>
                </a:solidFill>
                <a:latin typeface="Times New Roman" panose="02020603050405020304" pitchFamily="18" charset="0"/>
                <a:cs typeface="Times New Roman" panose="02020603050405020304" pitchFamily="18" charset="0"/>
              </a:rPr>
              <a:t>toàn</a:t>
            </a:r>
            <a:r>
              <a:rPr lang="en-US" sz="2800" dirty="0">
                <a:solidFill>
                  <a:schemeClr val="accent6">
                    <a:lumMod val="75000"/>
                  </a:schemeClr>
                </a:solidFill>
                <a:latin typeface="Times New Roman" panose="02020603050405020304" pitchFamily="18" charset="0"/>
                <a:cs typeface="Times New Roman" panose="02020603050405020304" pitchFamily="18" charset="0"/>
              </a:rPr>
              <a:t> </a:t>
            </a:r>
            <a:r>
              <a:rPr lang="en-US" sz="2800" dirty="0" err="1">
                <a:solidFill>
                  <a:schemeClr val="accent6">
                    <a:lumMod val="75000"/>
                  </a:schemeClr>
                </a:solidFill>
                <a:latin typeface="Times New Roman" panose="02020603050405020304" pitchFamily="18" charset="0"/>
                <a:cs typeface="Times New Roman" panose="02020603050405020304" pitchFamily="18" charset="0"/>
              </a:rPr>
              <a:t>bằng</a:t>
            </a:r>
            <a:r>
              <a:rPr lang="en-US" sz="2800" dirty="0">
                <a:solidFill>
                  <a:schemeClr val="accent6">
                    <a:lumMod val="75000"/>
                  </a:schemeClr>
                </a:solidFill>
                <a:latin typeface="Times New Roman" panose="02020603050405020304" pitchFamily="18" charset="0"/>
                <a:cs typeface="Times New Roman" panose="02020603050405020304" pitchFamily="18" charset="0"/>
              </a:rPr>
              <a:t> </a:t>
            </a:r>
            <a:r>
              <a:rPr lang="en-US" sz="2800" dirty="0" err="1">
                <a:solidFill>
                  <a:schemeClr val="accent6">
                    <a:lumMod val="75000"/>
                  </a:schemeClr>
                </a:solidFill>
                <a:latin typeface="Times New Roman" panose="02020603050405020304" pitchFamily="18" charset="0"/>
                <a:cs typeface="Times New Roman" panose="02020603050405020304" pitchFamily="18" charset="0"/>
              </a:rPr>
              <a:t>cách</a:t>
            </a:r>
            <a:r>
              <a:rPr lang="en-US" sz="2800" dirty="0">
                <a:solidFill>
                  <a:schemeClr val="accent6">
                    <a:lumMod val="75000"/>
                  </a:schemeClr>
                </a:solidFill>
                <a:latin typeface="Times New Roman" panose="02020603050405020304" pitchFamily="18" charset="0"/>
                <a:cs typeface="Times New Roman" panose="02020603050405020304" pitchFamily="18" charset="0"/>
              </a:rPr>
              <a:t> </a:t>
            </a:r>
            <a:r>
              <a:rPr lang="en-US" sz="2800" dirty="0" err="1">
                <a:solidFill>
                  <a:schemeClr val="accent6">
                    <a:lumMod val="75000"/>
                  </a:schemeClr>
                </a:solidFill>
                <a:latin typeface="Times New Roman" panose="02020603050405020304" pitchFamily="18" charset="0"/>
                <a:cs typeface="Times New Roman" panose="02020603050405020304" pitchFamily="18" charset="0"/>
              </a:rPr>
              <a:t>cõng</a:t>
            </a:r>
            <a:r>
              <a:rPr lang="en-US" sz="2800" dirty="0">
                <a:solidFill>
                  <a:schemeClr val="accent6">
                    <a:lumMod val="75000"/>
                  </a:schemeClr>
                </a:solidFill>
                <a:latin typeface="Times New Roman" panose="02020603050405020304" pitchFamily="18" charset="0"/>
                <a:cs typeface="Times New Roman" panose="02020603050405020304" pitchFamily="18" charset="0"/>
              </a:rPr>
              <a:t> </a:t>
            </a:r>
            <a:r>
              <a:rPr lang="en-US" sz="2800" dirty="0" err="1">
                <a:solidFill>
                  <a:schemeClr val="accent6">
                    <a:lumMod val="75000"/>
                  </a:schemeClr>
                </a:solidFill>
                <a:latin typeface="Times New Roman" panose="02020603050405020304" pitchFamily="18" charset="0"/>
                <a:cs typeface="Times New Roman" panose="02020603050405020304" pitchFamily="18" charset="0"/>
              </a:rPr>
              <a:t>em</a:t>
            </a:r>
            <a:r>
              <a:rPr lang="en-US" sz="2800" dirty="0">
                <a:solidFill>
                  <a:schemeClr val="accent6">
                    <a:lumMod val="75000"/>
                  </a:schemeClr>
                </a:solidFill>
                <a:latin typeface="Times New Roman" panose="02020603050405020304" pitchFamily="18" charset="0"/>
                <a:cs typeface="Times New Roman" panose="02020603050405020304" pitchFamily="18" charset="0"/>
              </a:rPr>
              <a:t> </a:t>
            </a:r>
            <a:r>
              <a:rPr lang="en-US" sz="2800" dirty="0" err="1">
                <a:solidFill>
                  <a:schemeClr val="accent6">
                    <a:lumMod val="75000"/>
                  </a:schemeClr>
                </a:solidFill>
                <a:latin typeface="Times New Roman" panose="02020603050405020304" pitchFamily="18" charset="0"/>
                <a:cs typeface="Times New Roman" panose="02020603050405020304" pitchFamily="18" charset="0"/>
              </a:rPr>
              <a:t>chạy</a:t>
            </a:r>
            <a:r>
              <a:rPr lang="en-US" sz="2800" dirty="0">
                <a:solidFill>
                  <a:schemeClr val="accent6">
                    <a:lumMod val="75000"/>
                  </a:schemeClr>
                </a:solidFill>
                <a:latin typeface="Times New Roman" panose="02020603050405020304" pitchFamily="18" charset="0"/>
                <a:cs typeface="Times New Roman" panose="02020603050405020304" pitchFamily="18" charset="0"/>
              </a:rPr>
              <a:t> </a:t>
            </a:r>
            <a:r>
              <a:rPr lang="en-US" sz="2800" dirty="0" err="1">
                <a:solidFill>
                  <a:schemeClr val="accent6">
                    <a:lumMod val="75000"/>
                  </a:schemeClr>
                </a:solidFill>
                <a:latin typeface="Times New Roman" panose="02020603050405020304" pitchFamily="18" charset="0"/>
                <a:cs typeface="Times New Roman" panose="02020603050405020304" pitchFamily="18" charset="0"/>
              </a:rPr>
              <a:t>theo</a:t>
            </a:r>
            <a:r>
              <a:rPr lang="en-US" sz="2800" dirty="0">
                <a:solidFill>
                  <a:schemeClr val="accent6">
                    <a:lumMod val="75000"/>
                  </a:schemeClr>
                </a:solidFill>
                <a:latin typeface="Times New Roman" panose="02020603050405020304" pitchFamily="18" charset="0"/>
                <a:cs typeface="Times New Roman" panose="02020603050405020304" pitchFamily="18" charset="0"/>
              </a:rPr>
              <a:t> </a:t>
            </a:r>
            <a:r>
              <a:rPr lang="en-US" sz="2800" dirty="0" err="1">
                <a:solidFill>
                  <a:schemeClr val="accent6">
                    <a:lumMod val="75000"/>
                  </a:schemeClr>
                </a:solidFill>
                <a:latin typeface="Times New Roman" panose="02020603050405020304" pitchFamily="18" charset="0"/>
                <a:cs typeface="Times New Roman" panose="02020603050405020304" pitchFamily="18" charset="0"/>
              </a:rPr>
              <a:t>dân</a:t>
            </a:r>
            <a:r>
              <a:rPr lang="en-US" sz="2800" dirty="0">
                <a:solidFill>
                  <a:schemeClr val="accent6">
                    <a:lumMod val="75000"/>
                  </a:schemeClr>
                </a:solidFill>
                <a:latin typeface="Times New Roman" panose="02020603050405020304" pitchFamily="18" charset="0"/>
                <a:cs typeface="Times New Roman" panose="02020603050405020304" pitchFamily="18" charset="0"/>
              </a:rPr>
              <a:t> </a:t>
            </a:r>
            <a:r>
              <a:rPr lang="en-US" sz="2800" dirty="0" err="1">
                <a:solidFill>
                  <a:schemeClr val="accent6">
                    <a:lumMod val="75000"/>
                  </a:schemeClr>
                </a:solidFill>
                <a:latin typeface="Times New Roman" panose="02020603050405020304" pitchFamily="18" charset="0"/>
                <a:cs typeface="Times New Roman" panose="02020603050405020304" pitchFamily="18" charset="0"/>
              </a:rPr>
              <a:t>làng</a:t>
            </a:r>
            <a:r>
              <a:rPr lang="en-US" sz="2800" dirty="0">
                <a:solidFill>
                  <a:schemeClr val="accent6">
                    <a:lumMod val="75000"/>
                  </a:schemeClr>
                </a:solidFill>
                <a:latin typeface="Times New Roman" panose="02020603050405020304" pitchFamily="18" charset="0"/>
                <a:cs typeface="Times New Roman" panose="02020603050405020304" pitchFamily="18" charset="0"/>
              </a:rPr>
              <a:t>.</a:t>
            </a:r>
            <a:endParaRPr lang="vi-VN" sz="2800" dirty="0">
              <a:solidFill>
                <a:schemeClr val="accent6">
                  <a:lumMod val="75000"/>
                </a:schemeClr>
              </a:solidFill>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CF7129D5-78C8-41EC-9AC9-CCE9B7F3055D}"/>
              </a:ext>
            </a:extLst>
          </p:cNvPr>
          <p:cNvSpPr txBox="1"/>
          <p:nvPr/>
        </p:nvSpPr>
        <p:spPr>
          <a:xfrm>
            <a:off x="1773717" y="2659026"/>
            <a:ext cx="9524352" cy="523220"/>
          </a:xfrm>
          <a:prstGeom prst="rect">
            <a:avLst/>
          </a:prstGeom>
          <a:noFill/>
        </p:spPr>
        <p:txBody>
          <a:bodyPr wrap="square" rtlCol="0">
            <a:spAutoFit/>
          </a:bodyPr>
          <a:lstStyle/>
          <a:p>
            <a:pPr algn="just"/>
            <a:r>
              <a:rPr lang="en-US" sz="2800" b="1" dirty="0">
                <a:solidFill>
                  <a:schemeClr val="accent6">
                    <a:lumMod val="75000"/>
                  </a:schemeClr>
                </a:solidFill>
                <a:latin typeface="Times New Roman" panose="02020603050405020304" pitchFamily="18" charset="0"/>
                <a:cs typeface="Times New Roman" panose="02020603050405020304" pitchFamily="18" charset="0"/>
              </a:rPr>
              <a:t>3</a:t>
            </a:r>
            <a:r>
              <a:rPr lang="vi-VN" sz="2800" b="1" dirty="0">
                <a:solidFill>
                  <a:schemeClr val="accent6">
                    <a:lumMod val="75000"/>
                  </a:schemeClr>
                </a:solidFill>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Nói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về</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điều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kì</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xảy</a:t>
            </a:r>
            <a:r>
              <a:rPr lang="en-US" sz="2800" dirty="0">
                <a:latin typeface="Times New Roman" panose="02020603050405020304" pitchFamily="18" charset="0"/>
                <a:cs typeface="Times New Roman" panose="02020603050405020304" pitchFamily="18" charset="0"/>
              </a:rPr>
              <a:t> ra </a:t>
            </a:r>
            <a:r>
              <a:rPr lang="en-US" sz="2800" dirty="0" err="1">
                <a:latin typeface="Times New Roman" panose="02020603050405020304" pitchFamily="18" charset="0"/>
                <a:cs typeface="Times New Roman" panose="02020603050405020304" pitchFamily="18" charset="0"/>
              </a:rPr>
              <a:t>khi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cõng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em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chạy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lũ</a:t>
            </a:r>
            <a:r>
              <a:rPr lang="en-US" sz="2800" dirty="0">
                <a:latin typeface="Times New Roman" panose="02020603050405020304" pitchFamily="18" charset="0"/>
                <a:cs typeface="Times New Roman" panose="02020603050405020304" pitchFamily="18" charset="0"/>
              </a:rPr>
              <a:t>.</a:t>
            </a:r>
            <a:endParaRPr lang="vi-VN" sz="2800" dirty="0">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E8BFD462-78A9-45B9-9CE2-DAB8C164850B}"/>
              </a:ext>
            </a:extLst>
          </p:cNvPr>
          <p:cNvSpPr txBox="1"/>
          <p:nvPr/>
        </p:nvSpPr>
        <p:spPr>
          <a:xfrm>
            <a:off x="1773716" y="3278037"/>
            <a:ext cx="9524352" cy="954107"/>
          </a:xfrm>
          <a:prstGeom prst="rect">
            <a:avLst/>
          </a:prstGeom>
          <a:noFill/>
        </p:spPr>
        <p:txBody>
          <a:bodyPr wrap="square" rtlCol="0">
            <a:spAutoFit/>
          </a:bodyPr>
          <a:lstStyle/>
          <a:p>
            <a:pPr algn="just"/>
            <a:r>
              <a:rPr lang="vi-VN" sz="2800" dirty="0">
                <a:solidFill>
                  <a:schemeClr val="accent6">
                    <a:lumMod val="75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solidFill>
                  <a:schemeClr val="accent6">
                    <a:lumMod val="75000"/>
                  </a:schemeClr>
                </a:solidFill>
                <a:latin typeface="Times New Roman" panose="02020603050405020304" pitchFamily="18" charset="0"/>
                <a:cs typeface="Times New Roman" panose="02020603050405020304" pitchFamily="18" charset="0"/>
              </a:rPr>
              <a:t>Điều</a:t>
            </a:r>
            <a:r>
              <a:rPr lang="en-US" sz="2800" dirty="0">
                <a:solidFill>
                  <a:schemeClr val="accent6">
                    <a:lumMod val="75000"/>
                  </a:schemeClr>
                </a:solidFill>
                <a:latin typeface="Times New Roman" panose="02020603050405020304" pitchFamily="18" charset="0"/>
                <a:cs typeface="Times New Roman" panose="02020603050405020304" pitchFamily="18" charset="0"/>
              </a:rPr>
              <a:t> </a:t>
            </a:r>
            <a:r>
              <a:rPr lang="en-US" sz="2800" dirty="0" err="1">
                <a:solidFill>
                  <a:schemeClr val="accent6">
                    <a:lumMod val="75000"/>
                  </a:schemeClr>
                </a:solidFill>
                <a:latin typeface="Times New Roman" panose="02020603050405020304" pitchFamily="18" charset="0"/>
                <a:cs typeface="Times New Roman" panose="02020603050405020304" pitchFamily="18" charset="0"/>
              </a:rPr>
              <a:t>kì</a:t>
            </a:r>
            <a:r>
              <a:rPr lang="en-US" sz="2800" dirty="0">
                <a:solidFill>
                  <a:schemeClr val="accent6">
                    <a:lumMod val="75000"/>
                  </a:schemeClr>
                </a:solidFill>
                <a:latin typeface="Times New Roman" panose="02020603050405020304" pitchFamily="18" charset="0"/>
                <a:cs typeface="Times New Roman" panose="02020603050405020304" pitchFamily="18" charset="0"/>
              </a:rPr>
              <a:t> </a:t>
            </a:r>
            <a:r>
              <a:rPr lang="en-US" sz="2800" dirty="0" err="1">
                <a:solidFill>
                  <a:schemeClr val="accent6">
                    <a:lumMod val="75000"/>
                  </a:schemeClr>
                </a:solidFill>
                <a:latin typeface="Times New Roman" panose="02020603050405020304" pitchFamily="18" charset="0"/>
                <a:cs typeface="Times New Roman" panose="02020603050405020304" pitchFamily="18" charset="0"/>
              </a:rPr>
              <a:t>lạ</a:t>
            </a:r>
            <a:r>
              <a:rPr lang="en-US" sz="2800" dirty="0">
                <a:solidFill>
                  <a:schemeClr val="accent6">
                    <a:lumMod val="75000"/>
                  </a:schemeClr>
                </a:solidFill>
                <a:latin typeface="Times New Roman" panose="02020603050405020304" pitchFamily="18" charset="0"/>
                <a:cs typeface="Times New Roman" panose="02020603050405020304" pitchFamily="18" charset="0"/>
              </a:rPr>
              <a:t> </a:t>
            </a:r>
            <a:r>
              <a:rPr lang="en-US" sz="2800" dirty="0" err="1">
                <a:solidFill>
                  <a:schemeClr val="accent6">
                    <a:lumMod val="75000"/>
                  </a:schemeClr>
                </a:solidFill>
                <a:latin typeface="Times New Roman" panose="02020603050405020304" pitchFamily="18" charset="0"/>
                <a:cs typeface="Times New Roman" panose="02020603050405020304" pitchFamily="18" charset="0"/>
              </a:rPr>
              <a:t>xảy</a:t>
            </a:r>
            <a:r>
              <a:rPr lang="en-US" sz="2800" dirty="0">
                <a:solidFill>
                  <a:schemeClr val="accent6">
                    <a:lumMod val="75000"/>
                  </a:schemeClr>
                </a:solidFill>
                <a:latin typeface="Times New Roman" panose="02020603050405020304" pitchFamily="18" charset="0"/>
                <a:cs typeface="Times New Roman" panose="02020603050405020304" pitchFamily="18" charset="0"/>
              </a:rPr>
              <a:t> ra: </a:t>
            </a:r>
            <a:r>
              <a:rPr lang="en-US" sz="2800" dirty="0" err="1">
                <a:solidFill>
                  <a:schemeClr val="accent6">
                    <a:lumMod val="75000"/>
                  </a:schemeClr>
                </a:solidFill>
                <a:latin typeface="Times New Roman" panose="02020603050405020304" pitchFamily="18" charset="0"/>
                <a:cs typeface="Times New Roman" panose="02020603050405020304" pitchFamily="18" charset="0"/>
              </a:rPr>
              <a:t>Bàn</a:t>
            </a:r>
            <a:r>
              <a:rPr lang="en-US" sz="2800" dirty="0">
                <a:solidFill>
                  <a:schemeClr val="accent6">
                    <a:lumMod val="75000"/>
                  </a:schemeClr>
                </a:solidFill>
                <a:latin typeface="Times New Roman" panose="02020603050405020304" pitchFamily="18" charset="0"/>
                <a:cs typeface="Times New Roman" panose="02020603050405020304" pitchFamily="18" charset="0"/>
              </a:rPr>
              <a:t> </a:t>
            </a:r>
            <a:r>
              <a:rPr lang="en-US" sz="2800" dirty="0" err="1">
                <a:solidFill>
                  <a:schemeClr val="accent6">
                    <a:lumMod val="75000"/>
                  </a:schemeClr>
                </a:solidFill>
                <a:latin typeface="Times New Roman" panose="02020603050405020304" pitchFamily="18" charset="0"/>
                <a:cs typeface="Times New Roman" panose="02020603050405020304" pitchFamily="18" charset="0"/>
              </a:rPr>
              <a:t>chân</a:t>
            </a:r>
            <a:r>
              <a:rPr lang="en-US" sz="2800" dirty="0">
                <a:solidFill>
                  <a:schemeClr val="accent6">
                    <a:lumMod val="75000"/>
                  </a:schemeClr>
                </a:solidFill>
                <a:latin typeface="Times New Roman" panose="02020603050405020304" pitchFamily="18" charset="0"/>
                <a:cs typeface="Times New Roman" panose="02020603050405020304" pitchFamily="18" charset="0"/>
              </a:rPr>
              <a:t> </a:t>
            </a:r>
            <a:r>
              <a:rPr lang="en-US" sz="2800" dirty="0" err="1">
                <a:solidFill>
                  <a:schemeClr val="accent6">
                    <a:lumMod val="75000"/>
                  </a:schemeClr>
                </a:solidFill>
                <a:latin typeface="Times New Roman" panose="02020603050405020304" pitchFamily="18" charset="0"/>
                <a:cs typeface="Times New Roman" panose="02020603050405020304" pitchFamily="18" charset="0"/>
              </a:rPr>
              <a:t>Nết</a:t>
            </a:r>
            <a:r>
              <a:rPr lang="en-US" sz="2800" dirty="0">
                <a:solidFill>
                  <a:schemeClr val="accent6">
                    <a:lumMod val="75000"/>
                  </a:schemeClr>
                </a:solidFill>
                <a:latin typeface="Times New Roman" panose="02020603050405020304" pitchFamily="18" charset="0"/>
                <a:cs typeface="Times New Roman" panose="02020603050405020304" pitchFamily="18" charset="0"/>
              </a:rPr>
              <a:t> </a:t>
            </a:r>
            <a:r>
              <a:rPr lang="en-US" sz="2800" dirty="0" err="1">
                <a:solidFill>
                  <a:schemeClr val="accent6">
                    <a:lumMod val="75000"/>
                  </a:schemeClr>
                </a:solidFill>
                <a:latin typeface="Times New Roman" panose="02020603050405020304" pitchFamily="18" charset="0"/>
                <a:cs typeface="Times New Roman" panose="02020603050405020304" pitchFamily="18" charset="0"/>
              </a:rPr>
              <a:t>đang</a:t>
            </a:r>
            <a:r>
              <a:rPr lang="en-US" sz="2800" dirty="0">
                <a:solidFill>
                  <a:schemeClr val="accent6">
                    <a:lumMod val="75000"/>
                  </a:schemeClr>
                </a:solidFill>
                <a:latin typeface="Times New Roman" panose="02020603050405020304" pitchFamily="18" charset="0"/>
                <a:cs typeface="Times New Roman" panose="02020603050405020304" pitchFamily="18" charset="0"/>
              </a:rPr>
              <a:t> </a:t>
            </a:r>
            <a:r>
              <a:rPr lang="en-US" sz="2800" dirty="0" err="1">
                <a:solidFill>
                  <a:schemeClr val="accent6">
                    <a:lumMod val="75000"/>
                  </a:schemeClr>
                </a:solidFill>
                <a:latin typeface="Times New Roman" panose="02020603050405020304" pitchFamily="18" charset="0"/>
                <a:cs typeface="Times New Roman" panose="02020603050405020304" pitchFamily="18" charset="0"/>
              </a:rPr>
              <a:t>rớm</a:t>
            </a:r>
            <a:r>
              <a:rPr lang="en-US" sz="2800" dirty="0">
                <a:solidFill>
                  <a:schemeClr val="accent6">
                    <a:lumMod val="75000"/>
                  </a:schemeClr>
                </a:solidFill>
                <a:latin typeface="Times New Roman" panose="02020603050405020304" pitchFamily="18" charset="0"/>
                <a:cs typeface="Times New Roman" panose="02020603050405020304" pitchFamily="18" charset="0"/>
              </a:rPr>
              <a:t> </a:t>
            </a:r>
            <a:r>
              <a:rPr lang="en-US" sz="2800" dirty="0" err="1">
                <a:solidFill>
                  <a:schemeClr val="accent6">
                    <a:lumMod val="75000"/>
                  </a:schemeClr>
                </a:solidFill>
                <a:latin typeface="Times New Roman" panose="02020603050405020304" pitchFamily="18" charset="0"/>
                <a:cs typeface="Times New Roman" panose="02020603050405020304" pitchFamily="18" charset="0"/>
              </a:rPr>
              <a:t>máu</a:t>
            </a:r>
            <a:r>
              <a:rPr lang="en-US" sz="2800" dirty="0">
                <a:solidFill>
                  <a:schemeClr val="accent6">
                    <a:lumMod val="75000"/>
                  </a:schemeClr>
                </a:solidFill>
                <a:latin typeface="Times New Roman" panose="02020603050405020304" pitchFamily="18" charset="0"/>
                <a:cs typeface="Times New Roman" panose="02020603050405020304" pitchFamily="18" charset="0"/>
              </a:rPr>
              <a:t>, </a:t>
            </a:r>
            <a:r>
              <a:rPr lang="en-US" sz="2800" dirty="0" err="1">
                <a:solidFill>
                  <a:schemeClr val="accent6">
                    <a:lumMod val="75000"/>
                  </a:schemeClr>
                </a:solidFill>
                <a:latin typeface="Times New Roman" panose="02020603050405020304" pitchFamily="18" charset="0"/>
                <a:cs typeface="Times New Roman" panose="02020603050405020304" pitchFamily="18" charset="0"/>
              </a:rPr>
              <a:t>bỗng</a:t>
            </a:r>
            <a:r>
              <a:rPr lang="en-US" sz="2800" dirty="0">
                <a:solidFill>
                  <a:schemeClr val="accent6">
                    <a:lumMod val="75000"/>
                  </a:schemeClr>
                </a:solidFill>
                <a:latin typeface="Times New Roman" panose="02020603050405020304" pitchFamily="18" charset="0"/>
                <a:cs typeface="Times New Roman" panose="02020603050405020304" pitchFamily="18" charset="0"/>
              </a:rPr>
              <a:t> </a:t>
            </a:r>
            <a:r>
              <a:rPr lang="en-US" sz="2800" dirty="0" err="1">
                <a:solidFill>
                  <a:schemeClr val="accent6">
                    <a:lumMod val="75000"/>
                  </a:schemeClr>
                </a:solidFill>
                <a:latin typeface="Times New Roman" panose="02020603050405020304" pitchFamily="18" charset="0"/>
                <a:cs typeface="Times New Roman" panose="02020603050405020304" pitchFamily="18" charset="0"/>
              </a:rPr>
              <a:t>lành</a:t>
            </a:r>
            <a:r>
              <a:rPr lang="en-US" sz="2800" dirty="0">
                <a:solidFill>
                  <a:schemeClr val="accent6">
                    <a:lumMod val="75000"/>
                  </a:schemeClr>
                </a:solidFill>
                <a:latin typeface="Times New Roman" panose="02020603050405020304" pitchFamily="18" charset="0"/>
                <a:cs typeface="Times New Roman" panose="02020603050405020304" pitchFamily="18" charset="0"/>
              </a:rPr>
              <a:t> </a:t>
            </a:r>
            <a:r>
              <a:rPr lang="en-US" sz="2800" dirty="0" err="1">
                <a:solidFill>
                  <a:schemeClr val="accent6">
                    <a:lumMod val="75000"/>
                  </a:schemeClr>
                </a:solidFill>
                <a:latin typeface="Times New Roman" panose="02020603050405020304" pitchFamily="18" charset="0"/>
                <a:cs typeface="Times New Roman" panose="02020603050405020304" pitchFamily="18" charset="0"/>
              </a:rPr>
              <a:t>hẳn</a:t>
            </a:r>
            <a:r>
              <a:rPr lang="en-US" sz="2800" dirty="0">
                <a:solidFill>
                  <a:schemeClr val="accent6">
                    <a:lumMod val="75000"/>
                  </a:schemeClr>
                </a:solidFill>
                <a:latin typeface="Times New Roman" panose="02020603050405020304" pitchFamily="18" charset="0"/>
                <a:cs typeface="Times New Roman" panose="02020603050405020304" pitchFamily="18" charset="0"/>
              </a:rPr>
              <a:t>; </a:t>
            </a:r>
            <a:r>
              <a:rPr lang="en-US" sz="2800" dirty="0" err="1">
                <a:solidFill>
                  <a:schemeClr val="accent6">
                    <a:lumMod val="75000"/>
                  </a:schemeClr>
                </a:solidFill>
                <a:latin typeface="Times New Roman" panose="02020603050405020304" pitchFamily="18" charset="0"/>
                <a:cs typeface="Times New Roman" panose="02020603050405020304" pitchFamily="18" charset="0"/>
              </a:rPr>
              <a:t>nơi</a:t>
            </a:r>
            <a:r>
              <a:rPr lang="en-US" sz="2800" dirty="0">
                <a:solidFill>
                  <a:schemeClr val="accent6">
                    <a:lumMod val="75000"/>
                  </a:schemeClr>
                </a:solidFill>
                <a:latin typeface="Times New Roman" panose="02020603050405020304" pitchFamily="18" charset="0"/>
                <a:cs typeface="Times New Roman" panose="02020603050405020304" pitchFamily="18" charset="0"/>
              </a:rPr>
              <a:t> </a:t>
            </a:r>
            <a:r>
              <a:rPr lang="en-US" sz="2800" dirty="0" err="1">
                <a:solidFill>
                  <a:schemeClr val="accent6">
                    <a:lumMod val="75000"/>
                  </a:schemeClr>
                </a:solidFill>
                <a:latin typeface="Times New Roman" panose="02020603050405020304" pitchFamily="18" charset="0"/>
                <a:cs typeface="Times New Roman" panose="02020603050405020304" pitchFamily="18" charset="0"/>
              </a:rPr>
              <a:t>bàn</a:t>
            </a:r>
            <a:r>
              <a:rPr lang="en-US" sz="2800" dirty="0">
                <a:solidFill>
                  <a:schemeClr val="accent6">
                    <a:lumMod val="75000"/>
                  </a:schemeClr>
                </a:solidFill>
                <a:latin typeface="Times New Roman" panose="02020603050405020304" pitchFamily="18" charset="0"/>
                <a:cs typeface="Times New Roman" panose="02020603050405020304" pitchFamily="18" charset="0"/>
              </a:rPr>
              <a:t> </a:t>
            </a:r>
            <a:r>
              <a:rPr lang="en-US" sz="2800" dirty="0" err="1">
                <a:solidFill>
                  <a:schemeClr val="accent6">
                    <a:lumMod val="75000"/>
                  </a:schemeClr>
                </a:solidFill>
                <a:latin typeface="Times New Roman" panose="02020603050405020304" pitchFamily="18" charset="0"/>
                <a:cs typeface="Times New Roman" panose="02020603050405020304" pitchFamily="18" charset="0"/>
              </a:rPr>
              <a:t>chân</a:t>
            </a:r>
            <a:r>
              <a:rPr lang="en-US" sz="2800" dirty="0">
                <a:solidFill>
                  <a:schemeClr val="accent6">
                    <a:lumMod val="75000"/>
                  </a:schemeClr>
                </a:solidFill>
                <a:latin typeface="Times New Roman" panose="02020603050405020304" pitchFamily="18" charset="0"/>
                <a:cs typeface="Times New Roman" panose="02020603050405020304" pitchFamily="18" charset="0"/>
              </a:rPr>
              <a:t> </a:t>
            </a:r>
            <a:r>
              <a:rPr lang="en-US" sz="2800" dirty="0" err="1">
                <a:solidFill>
                  <a:schemeClr val="accent6">
                    <a:lumMod val="75000"/>
                  </a:schemeClr>
                </a:solidFill>
                <a:latin typeface="Times New Roman" panose="02020603050405020304" pitchFamily="18" charset="0"/>
                <a:cs typeface="Times New Roman" panose="02020603050405020304" pitchFamily="18" charset="0"/>
              </a:rPr>
              <a:t>Nết</a:t>
            </a:r>
            <a:r>
              <a:rPr lang="en-US" sz="2800" dirty="0">
                <a:solidFill>
                  <a:schemeClr val="accent6">
                    <a:lumMod val="75000"/>
                  </a:schemeClr>
                </a:solidFill>
                <a:latin typeface="Times New Roman" panose="02020603050405020304" pitchFamily="18" charset="0"/>
                <a:cs typeface="Times New Roman" panose="02020603050405020304" pitchFamily="18" charset="0"/>
              </a:rPr>
              <a:t> </a:t>
            </a:r>
            <a:r>
              <a:rPr lang="en-US" sz="2800" dirty="0" err="1">
                <a:solidFill>
                  <a:schemeClr val="accent6">
                    <a:lumMod val="75000"/>
                  </a:schemeClr>
                </a:solidFill>
                <a:latin typeface="Times New Roman" panose="02020603050405020304" pitchFamily="18" charset="0"/>
                <a:cs typeface="Times New Roman" panose="02020603050405020304" pitchFamily="18" charset="0"/>
              </a:rPr>
              <a:t>đi</a:t>
            </a:r>
            <a:r>
              <a:rPr lang="en-US" sz="2800" dirty="0">
                <a:solidFill>
                  <a:schemeClr val="accent6">
                    <a:lumMod val="75000"/>
                  </a:schemeClr>
                </a:solidFill>
                <a:latin typeface="Times New Roman" panose="02020603050405020304" pitchFamily="18" charset="0"/>
                <a:cs typeface="Times New Roman" panose="02020603050405020304" pitchFamily="18" charset="0"/>
              </a:rPr>
              <a:t> qua </a:t>
            </a:r>
            <a:r>
              <a:rPr lang="en-US" sz="2800" dirty="0" err="1">
                <a:solidFill>
                  <a:schemeClr val="accent6">
                    <a:lumMod val="75000"/>
                  </a:schemeClr>
                </a:solidFill>
                <a:latin typeface="Times New Roman" panose="02020603050405020304" pitchFamily="18" charset="0"/>
                <a:cs typeface="Times New Roman" panose="02020603050405020304" pitchFamily="18" charset="0"/>
              </a:rPr>
              <a:t>mọc</a:t>
            </a:r>
            <a:r>
              <a:rPr lang="en-US" sz="2800" dirty="0">
                <a:solidFill>
                  <a:schemeClr val="accent6">
                    <a:lumMod val="75000"/>
                  </a:schemeClr>
                </a:solidFill>
                <a:latin typeface="Times New Roman" panose="02020603050405020304" pitchFamily="18" charset="0"/>
                <a:cs typeface="Times New Roman" panose="02020603050405020304" pitchFamily="18" charset="0"/>
              </a:rPr>
              <a:t> ra </a:t>
            </a:r>
            <a:r>
              <a:rPr lang="en-US" sz="2800" dirty="0" err="1">
                <a:solidFill>
                  <a:schemeClr val="accent6">
                    <a:lumMod val="75000"/>
                  </a:schemeClr>
                </a:solidFill>
                <a:latin typeface="Times New Roman" panose="02020603050405020304" pitchFamily="18" charset="0"/>
                <a:cs typeface="Times New Roman" panose="02020603050405020304" pitchFamily="18" charset="0"/>
              </a:rPr>
              <a:t>những</a:t>
            </a:r>
            <a:r>
              <a:rPr lang="en-US" sz="2800" dirty="0">
                <a:solidFill>
                  <a:schemeClr val="accent6">
                    <a:lumMod val="75000"/>
                  </a:schemeClr>
                </a:solidFill>
                <a:latin typeface="Times New Roman" panose="02020603050405020304" pitchFamily="18" charset="0"/>
                <a:cs typeface="Times New Roman" panose="02020603050405020304" pitchFamily="18" charset="0"/>
              </a:rPr>
              <a:t> </a:t>
            </a:r>
            <a:r>
              <a:rPr lang="en-US" sz="2800" dirty="0" err="1">
                <a:solidFill>
                  <a:schemeClr val="accent6">
                    <a:lumMod val="75000"/>
                  </a:schemeClr>
                </a:solidFill>
                <a:latin typeface="Times New Roman" panose="02020603050405020304" pitchFamily="18" charset="0"/>
                <a:cs typeface="Times New Roman" panose="02020603050405020304" pitchFamily="18" charset="0"/>
              </a:rPr>
              <a:t>khóm</a:t>
            </a:r>
            <a:r>
              <a:rPr lang="en-US" sz="2800" dirty="0">
                <a:solidFill>
                  <a:schemeClr val="accent6">
                    <a:lumMod val="75000"/>
                  </a:schemeClr>
                </a:solidFill>
                <a:latin typeface="Times New Roman" panose="02020603050405020304" pitchFamily="18" charset="0"/>
                <a:cs typeface="Times New Roman" panose="02020603050405020304" pitchFamily="18" charset="0"/>
              </a:rPr>
              <a:t> </a:t>
            </a:r>
            <a:r>
              <a:rPr lang="en-US" sz="2800" dirty="0" err="1">
                <a:solidFill>
                  <a:schemeClr val="accent6">
                    <a:lumMod val="75000"/>
                  </a:schemeClr>
                </a:solidFill>
                <a:latin typeface="Times New Roman" panose="02020603050405020304" pitchFamily="18" charset="0"/>
                <a:cs typeface="Times New Roman" panose="02020603050405020304" pitchFamily="18" charset="0"/>
              </a:rPr>
              <a:t>hoa</a:t>
            </a:r>
            <a:r>
              <a:rPr lang="en-US" sz="2800" dirty="0">
                <a:solidFill>
                  <a:schemeClr val="accent6">
                    <a:lumMod val="75000"/>
                  </a:schemeClr>
                </a:solidFill>
                <a:latin typeface="Times New Roman" panose="02020603050405020304" pitchFamily="18" charset="0"/>
                <a:cs typeface="Times New Roman" panose="02020603050405020304" pitchFamily="18" charset="0"/>
              </a:rPr>
              <a:t> </a:t>
            </a:r>
            <a:r>
              <a:rPr lang="en-US" sz="2800" dirty="0" err="1">
                <a:solidFill>
                  <a:schemeClr val="accent6">
                    <a:lumMod val="75000"/>
                  </a:schemeClr>
                </a:solidFill>
                <a:latin typeface="Times New Roman" panose="02020603050405020304" pitchFamily="18" charset="0"/>
                <a:cs typeface="Times New Roman" panose="02020603050405020304" pitchFamily="18" charset="0"/>
              </a:rPr>
              <a:t>đỏ</a:t>
            </a:r>
            <a:r>
              <a:rPr lang="en-US" sz="2800" dirty="0">
                <a:solidFill>
                  <a:schemeClr val="accent6">
                    <a:lumMod val="75000"/>
                  </a:schemeClr>
                </a:solidFill>
                <a:latin typeface="Times New Roman" panose="02020603050405020304" pitchFamily="18" charset="0"/>
                <a:cs typeface="Times New Roman" panose="02020603050405020304" pitchFamily="18" charset="0"/>
              </a:rPr>
              <a:t> </a:t>
            </a:r>
            <a:r>
              <a:rPr lang="en-US" sz="2800" dirty="0" err="1">
                <a:solidFill>
                  <a:schemeClr val="accent6">
                    <a:lumMod val="75000"/>
                  </a:schemeClr>
                </a:solidFill>
                <a:latin typeface="Times New Roman" panose="02020603050405020304" pitchFamily="18" charset="0"/>
                <a:cs typeface="Times New Roman" panose="02020603050405020304" pitchFamily="18" charset="0"/>
              </a:rPr>
              <a:t>thắm</a:t>
            </a:r>
            <a:r>
              <a:rPr lang="en-US" sz="2800" dirty="0">
                <a:solidFill>
                  <a:schemeClr val="accent6">
                    <a:lumMod val="75000"/>
                  </a:schemeClr>
                </a:solidFill>
                <a:latin typeface="Times New Roman" panose="02020603050405020304" pitchFamily="18" charset="0"/>
                <a:cs typeface="Times New Roman" panose="02020603050405020304" pitchFamily="18" charset="0"/>
              </a:rPr>
              <a:t>.</a:t>
            </a:r>
            <a:endParaRPr lang="vi-VN" sz="2800" dirty="0">
              <a:solidFill>
                <a:schemeClr val="accent6">
                  <a:lumMod val="75000"/>
                </a:schemeClr>
              </a:solidFill>
              <a:latin typeface="Times New Roman" panose="020206030504050203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id="{30EEDACF-B4D6-40A4-9BF4-C4D39C16E10F}"/>
              </a:ext>
            </a:extLst>
          </p:cNvPr>
          <p:cNvPicPr>
            <a:picLocks noChangeAspect="1"/>
          </p:cNvPicPr>
          <p:nvPr/>
        </p:nvPicPr>
        <p:blipFill>
          <a:blip r:embed="rId2"/>
          <a:stretch>
            <a:fillRect/>
          </a:stretch>
        </p:blipFill>
        <p:spPr>
          <a:xfrm>
            <a:off x="3539545" y="4379761"/>
            <a:ext cx="5992693" cy="2153241"/>
          </a:xfrm>
          <a:prstGeom prst="rect">
            <a:avLst/>
          </a:prstGeom>
        </p:spPr>
      </p:pic>
    </p:spTree>
    <p:extLst>
      <p:ext uri="{BB962C8B-B14F-4D97-AF65-F5344CB8AC3E}">
        <p14:creationId xmlns:p14="http://schemas.microsoft.com/office/powerpoint/2010/main" val="38542196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left)">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FAA0363B-FFF9-4AF6-A036-DAFFFB683E19}"/>
              </a:ext>
            </a:extLst>
          </p:cNvPr>
          <p:cNvPicPr>
            <a:picLocks noChangeAspect="1" noChangeArrowheads="1"/>
          </p:cNvPicPr>
          <p:nvPr/>
        </p:nvPicPr>
        <p:blipFill rotWithShape="1">
          <a:blip r:embed="rId2" cstate="hqprint">
            <a:clrChange>
              <a:clrFrom>
                <a:srgbClr val="FFFFFF"/>
              </a:clrFrom>
              <a:clrTo>
                <a:srgbClr val="FFFFFF">
                  <a:alpha val="0"/>
                </a:srgbClr>
              </a:clrTo>
            </a:clrChange>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9278" t="9847" r="5150" b="16402"/>
          <a:stretch/>
        </p:blipFill>
        <p:spPr bwMode="auto">
          <a:xfrm>
            <a:off x="3104348" y="3059226"/>
            <a:ext cx="945892" cy="77158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AEDE5B67-80C4-406E-8599-7727B6ED286F}"/>
              </a:ext>
            </a:extLst>
          </p:cNvPr>
          <p:cNvSpPr txBox="1"/>
          <p:nvPr/>
        </p:nvSpPr>
        <p:spPr>
          <a:xfrm>
            <a:off x="4050240" y="2953651"/>
            <a:ext cx="4636559" cy="1754326"/>
          </a:xfrm>
          <a:prstGeom prst="rect">
            <a:avLst/>
          </a:prstGeom>
          <a:noFill/>
        </p:spPr>
        <p:txBody>
          <a:bodyPr wrap="square" rtlCol="0">
            <a:spAutoFit/>
          </a:bodyPr>
          <a:lstStyle/>
          <a:p>
            <a:pPr algn="just"/>
            <a:r>
              <a:rPr lang="en-US" sz="3600" dirty="0">
                <a:latin typeface="Times New Roman" panose="02020603050405020304" pitchFamily="18" charset="0"/>
                <a:cs typeface="Times New Roman" panose="02020603050405020304" pitchFamily="18" charset="0"/>
              </a:rPr>
              <a:t>Theo </a:t>
            </a:r>
            <a:r>
              <a:rPr lang="en-US" sz="3600" dirty="0" err="1">
                <a:latin typeface="Times New Roman" panose="02020603050405020304" pitchFamily="18" charset="0"/>
                <a:cs typeface="Times New Roman" panose="02020603050405020304" pitchFamily="18" charset="0"/>
              </a:rPr>
              <a:t>em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vì</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sao</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dân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làng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đặt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tên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loài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hoa</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ấy</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là</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hoa</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tỉ</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muội</a:t>
            </a:r>
            <a:r>
              <a:rPr lang="en-US" sz="3600" dirty="0">
                <a:latin typeface="Times New Roman" panose="02020603050405020304" pitchFamily="18" charset="0"/>
                <a:cs typeface="Times New Roman" panose="02020603050405020304" pitchFamily="18" charset="0"/>
              </a:rPr>
              <a:t>?</a:t>
            </a:r>
            <a:endParaRPr lang="vi-VN" sz="3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261797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p:cNvSpPr txBox="1"/>
          <p:nvPr/>
        </p:nvSpPr>
        <p:spPr>
          <a:xfrm>
            <a:off x="3827145" y="138430"/>
            <a:ext cx="4592320" cy="70675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Sự</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tích</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hoa</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tỉ</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muội</a:t>
            </a:r>
            <a:endPar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5" name="Cloud 14"/>
          <p:cNvSpPr/>
          <p:nvPr/>
        </p:nvSpPr>
        <p:spPr>
          <a:xfrm>
            <a:off x="8718698" y="6012815"/>
            <a:ext cx="3592047" cy="717550"/>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Luyện</a:t>
            </a:r>
            <a:r>
              <a:rPr kumimoji="0" lang="en-US" sz="2400" b="1" i="0" u="none" strike="noStrike" kern="1200" cap="none" spc="0" normalizeH="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1" i="0" u="none" strike="noStrike" kern="1200" cap="none" spc="0" normalizeH="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đọc</a:t>
            </a:r>
            <a:r>
              <a:rPr kumimoji="0" lang="en-US" sz="2400" b="1" i="0" u="none" strike="noStrike" kern="1200" cap="none" spc="0" normalizeH="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1" i="0" u="none" strike="noStrike" kern="1200" cap="none" spc="0" normalizeH="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lại</a:t>
            </a:r>
            <a:endPar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2" name="TextBox 1">
            <a:extLst>
              <a:ext uri="{FF2B5EF4-FFF2-40B4-BE49-F238E27FC236}">
                <a16:creationId xmlns:a16="http://schemas.microsoft.com/office/drawing/2014/main" id="{8B536578-577B-4BDB-9D78-DB8B17D9EDD5}"/>
              </a:ext>
            </a:extLst>
          </p:cNvPr>
          <p:cNvSpPr txBox="1"/>
          <p:nvPr/>
        </p:nvSpPr>
        <p:spPr>
          <a:xfrm>
            <a:off x="489097" y="845185"/>
            <a:ext cx="10165567" cy="60016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Ngày</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xưa</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có</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hai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chị</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em</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Nết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và</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Na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mồ</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côi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cha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mẹ</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sống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trong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ngôi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nhà</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nhỏ</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bên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sườn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núi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Nết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thương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Na,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cái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gì</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cũng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nhường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em</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Đêm</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đông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gió</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ù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ù</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lùa</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vào</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nhà</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Nết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vòng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tay</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ôm</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em</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Em</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rét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không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Na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ôm</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choàng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lấy</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chị</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cười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rúc</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rích</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Ấm</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quá</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Nết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ôm</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em</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chặt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hơn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thầm</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thì</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Mẹ</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bảo</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chị</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em</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mình</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là</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hai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bông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hoa</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hồng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chị</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là</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bông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to,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em</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là</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bông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nhỏ</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Chị</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em</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mình</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mãi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bên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nhau</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nhé</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Na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gật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đầu</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Hai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chị</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em</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cứ</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thế</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ôm</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nhau</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ngủ</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Năm</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ấy</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nước</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lũ</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dâng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cao</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nết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cõng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em</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chạy</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theo</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dân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làng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đến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nơi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an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toàn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Hai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bàn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chân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Nết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rớm</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máu</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Thấy</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vậy</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Bụt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thương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lắm</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Bụt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liền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phẩy</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chiếc</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quạt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thần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Kì</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lạ</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thay</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bàn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chân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Nết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bỗng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lành</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hẳn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Nơi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bàn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chân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Nết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qua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mọc</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lên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những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khóm</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hoa</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đỏ</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thắm</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Hoa</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kết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thành</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chùm</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bông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hoa</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lớn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che</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chở</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cho</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nụ</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hoa</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bé</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nhỏ</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Chúng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cũng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đẹp</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như</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tình</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chị</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em</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của</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Nết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và</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Na.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Dân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làng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đặt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tên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cho</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loài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hoa</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ấy</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là</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hoa</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tỉ</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muội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p:txBody>
      </p:sp>
      <p:pic>
        <p:nvPicPr>
          <p:cNvPr id="6" name="Picture 5">
            <a:extLst>
              <a:ext uri="{FF2B5EF4-FFF2-40B4-BE49-F238E27FC236}">
                <a16:creationId xmlns:a16="http://schemas.microsoft.com/office/drawing/2014/main" id="{0F2F16B0-87CF-4FBB-B148-A50021D2B0D8}"/>
              </a:ext>
            </a:extLst>
          </p:cNvPr>
          <p:cNvPicPr>
            <a:picLocks noChangeAspect="1"/>
          </p:cNvPicPr>
          <p:nvPr/>
        </p:nvPicPr>
        <p:blipFill>
          <a:blip r:embed="rId3"/>
          <a:stretch>
            <a:fillRect/>
          </a:stretch>
        </p:blipFill>
        <p:spPr>
          <a:xfrm>
            <a:off x="6560662" y="1678866"/>
            <a:ext cx="3281362" cy="1865873"/>
          </a:xfrm>
          <a:prstGeom prst="rect">
            <a:avLst/>
          </a:prstGeom>
        </p:spPr>
      </p:pic>
    </p:spTree>
    <p:extLst>
      <p:ext uri="{BB962C8B-B14F-4D97-AF65-F5344CB8AC3E}">
        <p14:creationId xmlns:p14="http://schemas.microsoft.com/office/powerpoint/2010/main" val="4255050661"/>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1"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5" grpId="1"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6B153D7-DF0B-4F57-A564-6F304470006A}"/>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Lst>
          </a:blip>
          <a:srcRect l="38909" t="28369" r="17331"/>
          <a:stretch/>
        </p:blipFill>
        <p:spPr>
          <a:xfrm>
            <a:off x="300673" y="256449"/>
            <a:ext cx="2772138" cy="2062203"/>
          </a:xfrm>
          <a:prstGeom prst="flowChartConnector">
            <a:avLst/>
          </a:prstGeom>
          <a:ln>
            <a:noFill/>
          </a:ln>
          <a:effectLst>
            <a:softEdge rad="112500"/>
          </a:effectLst>
        </p:spPr>
      </p:pic>
      <p:sp>
        <p:nvSpPr>
          <p:cNvPr id="3" name="TextBox 2">
            <a:extLst>
              <a:ext uri="{FF2B5EF4-FFF2-40B4-BE49-F238E27FC236}">
                <a16:creationId xmlns:a16="http://schemas.microsoft.com/office/drawing/2014/main" id="{4773A12C-15CF-42ED-84E7-DB43657B9C1B}"/>
              </a:ext>
            </a:extLst>
          </p:cNvPr>
          <p:cNvSpPr txBox="1"/>
          <p:nvPr/>
        </p:nvSpPr>
        <p:spPr>
          <a:xfrm>
            <a:off x="2858943" y="1826191"/>
            <a:ext cx="8315876" cy="738664"/>
          </a:xfrm>
          <a:prstGeom prst="rect">
            <a:avLst/>
          </a:prstGeom>
          <a:noFill/>
        </p:spPr>
        <p:txBody>
          <a:bodyPr wrap="square" rtlCol="0">
            <a:spAutoFit/>
          </a:bodyPr>
          <a:lstStyle/>
          <a:p>
            <a:pPr algn="just">
              <a:lnSpc>
                <a:spcPct val="150000"/>
              </a:lnSpc>
            </a:pPr>
            <a:r>
              <a:rPr lang="en-US" sz="2800" b="1" dirty="0">
                <a:solidFill>
                  <a:schemeClr val="accent6">
                    <a:lumMod val="75000"/>
                  </a:schemeClr>
                </a:solidFill>
                <a:latin typeface="Times New Roman" panose="02020603050405020304" pitchFamily="18" charset="0"/>
                <a:cs typeface="Times New Roman" panose="02020603050405020304" pitchFamily="18" charset="0"/>
              </a:rPr>
              <a:t>1</a:t>
            </a:r>
            <a:r>
              <a:rPr lang="vi-VN" sz="2800" b="1" dirty="0">
                <a:solidFill>
                  <a:schemeClr val="accent6">
                    <a:lumMod val="75000"/>
                  </a:schemeClr>
                </a:solidFill>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Xếp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từ</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ngữ</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đây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nhóm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thích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hợp</a:t>
            </a:r>
            <a:r>
              <a:rPr lang="en-US" sz="2800" dirty="0">
                <a:latin typeface="Times New Roman" panose="02020603050405020304" pitchFamily="18" charset="0"/>
                <a:cs typeface="Times New Roman" panose="02020603050405020304" pitchFamily="18" charset="0"/>
              </a:rPr>
              <a:t>.</a:t>
            </a:r>
            <a:endParaRPr lang="vi-VN" sz="2800" dirty="0">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7A9A571A-9B29-4B79-AEA2-A7A62ABA1382}"/>
              </a:ext>
            </a:extLst>
          </p:cNvPr>
          <p:cNvSpPr txBox="1"/>
          <p:nvPr/>
        </p:nvSpPr>
        <p:spPr>
          <a:xfrm>
            <a:off x="4496047" y="1196600"/>
            <a:ext cx="6295465" cy="830997"/>
          </a:xfrm>
          <a:prstGeom prst="rect">
            <a:avLst/>
          </a:prstGeom>
          <a:noFill/>
        </p:spPr>
        <p:txBody>
          <a:bodyPr wrap="square" rtlCol="0">
            <a:spAutoFit/>
          </a:bodyPr>
          <a:lstStyle/>
          <a:p>
            <a:r>
              <a:rPr lang="vi-VN" sz="4800" dirty="0">
                <a:solidFill>
                  <a:srgbClr val="FF0000"/>
                </a:solidFill>
                <a:latin typeface="Times New Roman" panose="02020603050405020304" pitchFamily="18" charset="0"/>
                <a:cs typeface="Times New Roman" panose="02020603050405020304" pitchFamily="18" charset="0"/>
              </a:rPr>
              <a:t>LUY</a:t>
            </a:r>
            <a:r>
              <a:rPr lang="en-US" sz="4800" dirty="0">
                <a:solidFill>
                  <a:srgbClr val="FF0000"/>
                </a:solidFill>
                <a:latin typeface="Times New Roman" panose="02020603050405020304" pitchFamily="18" charset="0"/>
                <a:cs typeface="Times New Roman" panose="02020603050405020304" pitchFamily="18" charset="0"/>
              </a:rPr>
              <a:t>Ệ</a:t>
            </a:r>
            <a:r>
              <a:rPr lang="vi-VN" sz="4800" dirty="0">
                <a:solidFill>
                  <a:srgbClr val="FF0000"/>
                </a:solidFill>
                <a:latin typeface="Times New Roman" panose="02020603050405020304" pitchFamily="18" charset="0"/>
                <a:cs typeface="Times New Roman" panose="02020603050405020304" pitchFamily="18" charset="0"/>
              </a:rPr>
              <a:t>N TẬP</a:t>
            </a:r>
            <a:endParaRPr lang="en-US" sz="4800" dirty="0">
              <a:solidFill>
                <a:srgbClr val="FF0000"/>
              </a:solidFill>
              <a:latin typeface="Times New Roman" panose="02020603050405020304" pitchFamily="18" charset="0"/>
              <a:cs typeface="Times New Roman" panose="02020603050405020304" pitchFamily="18" charset="0"/>
            </a:endParaRPr>
          </a:p>
        </p:txBody>
      </p:sp>
      <p:grpSp>
        <p:nvGrpSpPr>
          <p:cNvPr id="5" name="Group 4">
            <a:extLst>
              <a:ext uri="{FF2B5EF4-FFF2-40B4-BE49-F238E27FC236}">
                <a16:creationId xmlns:a16="http://schemas.microsoft.com/office/drawing/2014/main" id="{ACE29B23-59DD-4695-A525-67BF2ECD7021}"/>
              </a:ext>
            </a:extLst>
          </p:cNvPr>
          <p:cNvGrpSpPr/>
          <p:nvPr/>
        </p:nvGrpSpPr>
        <p:grpSpPr>
          <a:xfrm>
            <a:off x="1843581" y="2609425"/>
            <a:ext cx="2758596" cy="1068480"/>
            <a:chOff x="777906" y="2185316"/>
            <a:chExt cx="1310486" cy="728630"/>
          </a:xfrm>
        </p:grpSpPr>
        <p:pic>
          <p:nvPicPr>
            <p:cNvPr id="6" name="Picture 2" descr="Cloud Cartoon Images | Cartoon clouds, Diy creative crafts, Diy clouds">
              <a:extLst>
                <a:ext uri="{FF2B5EF4-FFF2-40B4-BE49-F238E27FC236}">
                  <a16:creationId xmlns:a16="http://schemas.microsoft.com/office/drawing/2014/main" id="{6B551381-AE6E-4932-A659-8C832B8E1D22}"/>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77906" y="2185316"/>
              <a:ext cx="1310486" cy="72863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CBC07FFF-15FE-4101-B0EB-E13A1C436155}"/>
                </a:ext>
              </a:extLst>
            </p:cNvPr>
            <p:cNvSpPr txBox="1"/>
            <p:nvPr/>
          </p:nvSpPr>
          <p:spPr>
            <a:xfrm>
              <a:off x="964199" y="2304855"/>
              <a:ext cx="1047668" cy="503718"/>
            </a:xfrm>
            <a:prstGeom prst="rect">
              <a:avLst/>
            </a:prstGeom>
            <a:noFill/>
          </p:spPr>
          <p:txBody>
            <a:bodyPr wrap="square" rtlCol="0">
              <a:spAutoFit/>
            </a:bodyPr>
            <a:lstStyle/>
            <a:p>
              <a:pPr algn="just">
                <a:lnSpc>
                  <a:spcPct val="150000"/>
                </a:lnSpc>
              </a:pPr>
              <a:r>
                <a:rPr lang="en-US" sz="2800" dirty="0" err="1">
                  <a:solidFill>
                    <a:srgbClr val="FF0000"/>
                  </a:solidFill>
                  <a:latin typeface="Times New Roman" panose="02020603050405020304" pitchFamily="18" charset="0"/>
                  <a:cs typeface="Times New Roman" panose="02020603050405020304" pitchFamily="18" charset="0"/>
                </a:rPr>
                <a:t>đỏ</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thắm</a:t>
              </a:r>
              <a:endParaRPr lang="vi-VN" sz="2800" dirty="0">
                <a:solidFill>
                  <a:srgbClr val="FF0000"/>
                </a:solidFill>
                <a:latin typeface="Times New Roman" panose="02020603050405020304" pitchFamily="18" charset="0"/>
                <a:cs typeface="Times New Roman" panose="02020603050405020304" pitchFamily="18" charset="0"/>
              </a:endParaRPr>
            </a:p>
          </p:txBody>
        </p:sp>
      </p:grpSp>
      <p:grpSp>
        <p:nvGrpSpPr>
          <p:cNvPr id="8" name="Group 7">
            <a:extLst>
              <a:ext uri="{FF2B5EF4-FFF2-40B4-BE49-F238E27FC236}">
                <a16:creationId xmlns:a16="http://schemas.microsoft.com/office/drawing/2014/main" id="{BC15D499-8302-4AFF-8E46-714132DFD3BF}"/>
              </a:ext>
            </a:extLst>
          </p:cNvPr>
          <p:cNvGrpSpPr/>
          <p:nvPr/>
        </p:nvGrpSpPr>
        <p:grpSpPr>
          <a:xfrm>
            <a:off x="2134190" y="4284921"/>
            <a:ext cx="1488231" cy="750404"/>
            <a:chOff x="777906" y="2163542"/>
            <a:chExt cx="1345986" cy="750404"/>
          </a:xfrm>
        </p:grpSpPr>
        <p:pic>
          <p:nvPicPr>
            <p:cNvPr id="9" name="Picture 2" descr="Cloud Cartoon Images | Cartoon clouds, Diy creative crafts, Diy clouds">
              <a:extLst>
                <a:ext uri="{FF2B5EF4-FFF2-40B4-BE49-F238E27FC236}">
                  <a16:creationId xmlns:a16="http://schemas.microsoft.com/office/drawing/2014/main" id="{A0E53FB6-B72A-4976-A70C-D2F3EA55A1C5}"/>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77906" y="2185316"/>
              <a:ext cx="1310486" cy="728630"/>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8431395B-231B-4B50-B034-141666B61A9E}"/>
                </a:ext>
              </a:extLst>
            </p:cNvPr>
            <p:cNvSpPr txBox="1"/>
            <p:nvPr/>
          </p:nvSpPr>
          <p:spPr>
            <a:xfrm>
              <a:off x="1076224" y="2163542"/>
              <a:ext cx="1047668" cy="738664"/>
            </a:xfrm>
            <a:prstGeom prst="rect">
              <a:avLst/>
            </a:prstGeom>
            <a:noFill/>
          </p:spPr>
          <p:txBody>
            <a:bodyPr wrap="square" rtlCol="0">
              <a:spAutoFit/>
            </a:bodyPr>
            <a:lstStyle/>
            <a:p>
              <a:pPr algn="just">
                <a:lnSpc>
                  <a:spcPct val="150000"/>
                </a:lnSpc>
              </a:pPr>
              <a:r>
                <a:rPr lang="en-US" sz="2800" dirty="0" err="1">
                  <a:solidFill>
                    <a:srgbClr val="FF0000"/>
                  </a:solidFill>
                  <a:latin typeface="Times New Roman" panose="02020603050405020304" pitchFamily="18" charset="0"/>
                  <a:cs typeface="Times New Roman" panose="02020603050405020304" pitchFamily="18" charset="0"/>
                </a:rPr>
                <a:t>đẹp</a:t>
              </a:r>
              <a:endParaRPr lang="vi-VN" sz="2800" dirty="0">
                <a:solidFill>
                  <a:srgbClr val="FF0000"/>
                </a:solidFill>
                <a:latin typeface="Times New Roman" panose="02020603050405020304" pitchFamily="18" charset="0"/>
                <a:cs typeface="Times New Roman" panose="02020603050405020304" pitchFamily="18" charset="0"/>
              </a:endParaRPr>
            </a:p>
          </p:txBody>
        </p:sp>
      </p:grpSp>
      <p:grpSp>
        <p:nvGrpSpPr>
          <p:cNvPr id="11" name="Group 10">
            <a:extLst>
              <a:ext uri="{FF2B5EF4-FFF2-40B4-BE49-F238E27FC236}">
                <a16:creationId xmlns:a16="http://schemas.microsoft.com/office/drawing/2014/main" id="{D3C04FB8-8BCC-40E2-A710-01439957A73C}"/>
              </a:ext>
            </a:extLst>
          </p:cNvPr>
          <p:cNvGrpSpPr/>
          <p:nvPr/>
        </p:nvGrpSpPr>
        <p:grpSpPr>
          <a:xfrm>
            <a:off x="4661994" y="2564002"/>
            <a:ext cx="2398906" cy="1059559"/>
            <a:chOff x="777906" y="2185316"/>
            <a:chExt cx="1310486" cy="728630"/>
          </a:xfrm>
        </p:grpSpPr>
        <p:pic>
          <p:nvPicPr>
            <p:cNvPr id="12" name="Picture 2" descr="Cloud Cartoon Images | Cartoon clouds, Diy creative crafts, Diy clouds">
              <a:extLst>
                <a:ext uri="{FF2B5EF4-FFF2-40B4-BE49-F238E27FC236}">
                  <a16:creationId xmlns:a16="http://schemas.microsoft.com/office/drawing/2014/main" id="{738C9BF6-178E-4A63-9642-E8F1280B1FDE}"/>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77906" y="2185316"/>
              <a:ext cx="1310486" cy="728630"/>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0C215358-53FD-4070-A19D-7092F361D1E5}"/>
                </a:ext>
              </a:extLst>
            </p:cNvPr>
            <p:cNvSpPr txBox="1"/>
            <p:nvPr/>
          </p:nvSpPr>
          <p:spPr>
            <a:xfrm>
              <a:off x="1017147" y="2389268"/>
              <a:ext cx="1047668" cy="507959"/>
            </a:xfrm>
            <a:prstGeom prst="rect">
              <a:avLst/>
            </a:prstGeom>
            <a:noFill/>
          </p:spPr>
          <p:txBody>
            <a:bodyPr wrap="square" rtlCol="0">
              <a:spAutoFit/>
            </a:bodyPr>
            <a:lstStyle/>
            <a:p>
              <a:pPr algn="just">
                <a:lnSpc>
                  <a:spcPct val="150000"/>
                </a:lnSpc>
              </a:pPr>
              <a:r>
                <a:rPr lang="en-US" sz="2800" dirty="0" err="1">
                  <a:solidFill>
                    <a:srgbClr val="FF0000"/>
                  </a:solidFill>
                  <a:latin typeface="Times New Roman" panose="02020603050405020304" pitchFamily="18" charset="0"/>
                  <a:cs typeface="Times New Roman" panose="02020603050405020304" pitchFamily="18" charset="0"/>
                </a:rPr>
                <a:t>bé</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nhỏ</a:t>
              </a:r>
              <a:endParaRPr lang="vi-VN" sz="2800" dirty="0">
                <a:solidFill>
                  <a:srgbClr val="FF0000"/>
                </a:solidFill>
                <a:latin typeface="Times New Roman" panose="02020603050405020304" pitchFamily="18" charset="0"/>
                <a:cs typeface="Times New Roman" panose="02020603050405020304" pitchFamily="18" charset="0"/>
              </a:endParaRPr>
            </a:p>
          </p:txBody>
        </p:sp>
      </p:grpSp>
      <p:grpSp>
        <p:nvGrpSpPr>
          <p:cNvPr id="14" name="Group 13">
            <a:extLst>
              <a:ext uri="{FF2B5EF4-FFF2-40B4-BE49-F238E27FC236}">
                <a16:creationId xmlns:a16="http://schemas.microsoft.com/office/drawing/2014/main" id="{EECFAF99-DE08-4B75-84FD-3DBEF8233861}"/>
              </a:ext>
            </a:extLst>
          </p:cNvPr>
          <p:cNvGrpSpPr/>
          <p:nvPr/>
        </p:nvGrpSpPr>
        <p:grpSpPr>
          <a:xfrm>
            <a:off x="3891793" y="4259730"/>
            <a:ext cx="2154819" cy="744050"/>
            <a:chOff x="777906" y="2169896"/>
            <a:chExt cx="1310486" cy="744050"/>
          </a:xfrm>
        </p:grpSpPr>
        <p:pic>
          <p:nvPicPr>
            <p:cNvPr id="15" name="Picture 2" descr="Cloud Cartoon Images | Cartoon clouds, Diy creative crafts, Diy clouds">
              <a:extLst>
                <a:ext uri="{FF2B5EF4-FFF2-40B4-BE49-F238E27FC236}">
                  <a16:creationId xmlns:a16="http://schemas.microsoft.com/office/drawing/2014/main" id="{911336AD-B278-4140-9A5F-B809F811B4BF}"/>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77906" y="2185316"/>
              <a:ext cx="1310486" cy="728630"/>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EAF9DC31-C4AF-4A67-A8BF-8792B1A444BB}"/>
                </a:ext>
              </a:extLst>
            </p:cNvPr>
            <p:cNvSpPr txBox="1"/>
            <p:nvPr/>
          </p:nvSpPr>
          <p:spPr>
            <a:xfrm>
              <a:off x="1027640" y="2169896"/>
              <a:ext cx="1047668" cy="738664"/>
            </a:xfrm>
            <a:prstGeom prst="rect">
              <a:avLst/>
            </a:prstGeom>
            <a:noFill/>
          </p:spPr>
          <p:txBody>
            <a:bodyPr wrap="square" rtlCol="0">
              <a:spAutoFit/>
            </a:bodyPr>
            <a:lstStyle/>
            <a:p>
              <a:pPr algn="just">
                <a:lnSpc>
                  <a:spcPct val="150000"/>
                </a:lnSpc>
              </a:pPr>
              <a:r>
                <a:rPr lang="en-US" sz="2800" dirty="0" err="1">
                  <a:solidFill>
                    <a:srgbClr val="FF0000"/>
                  </a:solidFill>
                  <a:latin typeface="Times New Roman" panose="02020603050405020304" pitchFamily="18" charset="0"/>
                  <a:cs typeface="Times New Roman" panose="02020603050405020304" pitchFamily="18" charset="0"/>
                </a:rPr>
                <a:t>đi</a:t>
              </a:r>
              <a:r>
                <a:rPr lang="en-US" sz="2800" dirty="0">
                  <a:solidFill>
                    <a:srgbClr val="FF0000"/>
                  </a:solidFill>
                  <a:latin typeface="Times New Roman" panose="02020603050405020304" pitchFamily="18" charset="0"/>
                  <a:cs typeface="Times New Roman" panose="02020603050405020304" pitchFamily="18" charset="0"/>
                </a:rPr>
                <a:t> qua</a:t>
              </a:r>
              <a:endParaRPr lang="vi-VN" sz="2800" dirty="0">
                <a:solidFill>
                  <a:srgbClr val="FF0000"/>
                </a:solidFill>
                <a:latin typeface="Times New Roman" panose="02020603050405020304" pitchFamily="18" charset="0"/>
                <a:cs typeface="Times New Roman" panose="02020603050405020304" pitchFamily="18" charset="0"/>
              </a:endParaRPr>
            </a:p>
          </p:txBody>
        </p:sp>
      </p:grpSp>
      <p:grpSp>
        <p:nvGrpSpPr>
          <p:cNvPr id="17" name="Group 16">
            <a:extLst>
              <a:ext uri="{FF2B5EF4-FFF2-40B4-BE49-F238E27FC236}">
                <a16:creationId xmlns:a16="http://schemas.microsoft.com/office/drawing/2014/main" id="{C9C6F72F-0E30-4E1E-A40C-31BC76021CA3}"/>
              </a:ext>
            </a:extLst>
          </p:cNvPr>
          <p:cNvGrpSpPr/>
          <p:nvPr/>
        </p:nvGrpSpPr>
        <p:grpSpPr>
          <a:xfrm>
            <a:off x="7241769" y="2666443"/>
            <a:ext cx="2186781" cy="879912"/>
            <a:chOff x="777906" y="2185316"/>
            <a:chExt cx="1312775" cy="728630"/>
          </a:xfrm>
        </p:grpSpPr>
        <p:pic>
          <p:nvPicPr>
            <p:cNvPr id="18" name="Picture 2" descr="Cloud Cartoon Images | Cartoon clouds, Diy creative crafts, Diy clouds">
              <a:extLst>
                <a:ext uri="{FF2B5EF4-FFF2-40B4-BE49-F238E27FC236}">
                  <a16:creationId xmlns:a16="http://schemas.microsoft.com/office/drawing/2014/main" id="{EBD60825-8ACE-433D-B8EF-4EE45FFEE763}"/>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77906" y="2185316"/>
              <a:ext cx="1310486" cy="728630"/>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3DCAA167-0FC5-4B04-8F41-979A159CB059}"/>
                </a:ext>
              </a:extLst>
            </p:cNvPr>
            <p:cNvSpPr txBox="1"/>
            <p:nvPr/>
          </p:nvSpPr>
          <p:spPr>
            <a:xfrm>
              <a:off x="915511" y="2228703"/>
              <a:ext cx="1175170" cy="611667"/>
            </a:xfrm>
            <a:prstGeom prst="rect">
              <a:avLst/>
            </a:prstGeom>
            <a:noFill/>
          </p:spPr>
          <p:txBody>
            <a:bodyPr wrap="square" rtlCol="0">
              <a:spAutoFit/>
            </a:bodyPr>
            <a:lstStyle/>
            <a:p>
              <a:pPr algn="just">
                <a:lnSpc>
                  <a:spcPct val="150000"/>
                </a:lnSpc>
              </a:pPr>
              <a:r>
                <a:rPr lang="en-US" sz="2800" dirty="0" err="1">
                  <a:solidFill>
                    <a:srgbClr val="FF0000"/>
                  </a:solidFill>
                  <a:latin typeface="Times New Roman" panose="02020603050405020304" pitchFamily="18" charset="0"/>
                  <a:cs typeface="Times New Roman" panose="02020603050405020304" pitchFamily="18" charset="0"/>
                </a:rPr>
                <a:t>chạy</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theo</a:t>
              </a:r>
              <a:endParaRPr lang="vi-VN" sz="2800" dirty="0">
                <a:solidFill>
                  <a:srgbClr val="FF0000"/>
                </a:solidFill>
                <a:latin typeface="Times New Roman" panose="02020603050405020304" pitchFamily="18" charset="0"/>
                <a:cs typeface="Times New Roman" panose="02020603050405020304" pitchFamily="18" charset="0"/>
              </a:endParaRPr>
            </a:p>
          </p:txBody>
        </p:sp>
      </p:grpSp>
      <p:grpSp>
        <p:nvGrpSpPr>
          <p:cNvPr id="20" name="Group 19">
            <a:extLst>
              <a:ext uri="{FF2B5EF4-FFF2-40B4-BE49-F238E27FC236}">
                <a16:creationId xmlns:a16="http://schemas.microsoft.com/office/drawing/2014/main" id="{53990D50-170D-4A87-A0B6-F4F1B0981F2A}"/>
              </a:ext>
            </a:extLst>
          </p:cNvPr>
          <p:cNvGrpSpPr/>
          <p:nvPr/>
        </p:nvGrpSpPr>
        <p:grpSpPr>
          <a:xfrm>
            <a:off x="6324898" y="4192011"/>
            <a:ext cx="1503003" cy="743191"/>
            <a:chOff x="777906" y="2185316"/>
            <a:chExt cx="1359346" cy="743191"/>
          </a:xfrm>
        </p:grpSpPr>
        <p:pic>
          <p:nvPicPr>
            <p:cNvPr id="21" name="Picture 2" descr="Cloud Cartoon Images | Cartoon clouds, Diy creative crafts, Diy clouds">
              <a:extLst>
                <a:ext uri="{FF2B5EF4-FFF2-40B4-BE49-F238E27FC236}">
                  <a16:creationId xmlns:a16="http://schemas.microsoft.com/office/drawing/2014/main" id="{FDFF6BBA-AD66-49EA-B4AF-D11E17B1864A}"/>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77906" y="2185316"/>
              <a:ext cx="1310486" cy="728630"/>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a:extLst>
                <a:ext uri="{FF2B5EF4-FFF2-40B4-BE49-F238E27FC236}">
                  <a16:creationId xmlns:a16="http://schemas.microsoft.com/office/drawing/2014/main" id="{28F6E8F2-13E7-45C8-AA02-8134E6C0CD26}"/>
                </a:ext>
              </a:extLst>
            </p:cNvPr>
            <p:cNvSpPr txBox="1"/>
            <p:nvPr/>
          </p:nvSpPr>
          <p:spPr>
            <a:xfrm>
              <a:off x="1089584" y="2189843"/>
              <a:ext cx="1047668" cy="738664"/>
            </a:xfrm>
            <a:prstGeom prst="rect">
              <a:avLst/>
            </a:prstGeom>
            <a:noFill/>
          </p:spPr>
          <p:txBody>
            <a:bodyPr wrap="square" rtlCol="0">
              <a:spAutoFit/>
            </a:bodyPr>
            <a:lstStyle/>
            <a:p>
              <a:pPr algn="just">
                <a:lnSpc>
                  <a:spcPct val="150000"/>
                </a:lnSpc>
              </a:pPr>
              <a:r>
                <a:rPr lang="en-US" sz="2800" dirty="0" err="1">
                  <a:solidFill>
                    <a:srgbClr val="FF0000"/>
                  </a:solidFill>
                  <a:latin typeface="Times New Roman" panose="02020603050405020304" pitchFamily="18" charset="0"/>
                  <a:cs typeface="Times New Roman" panose="02020603050405020304" pitchFamily="18" charset="0"/>
                </a:rPr>
                <a:t>cao</a:t>
              </a:r>
              <a:endParaRPr lang="vi-VN" sz="2800" dirty="0">
                <a:solidFill>
                  <a:srgbClr val="FF0000"/>
                </a:solidFill>
                <a:latin typeface="Times New Roman" panose="02020603050405020304" pitchFamily="18" charset="0"/>
                <a:cs typeface="Times New Roman" panose="02020603050405020304" pitchFamily="18" charset="0"/>
              </a:endParaRPr>
            </a:p>
          </p:txBody>
        </p:sp>
      </p:grpSp>
      <p:grpSp>
        <p:nvGrpSpPr>
          <p:cNvPr id="23" name="Group 22">
            <a:extLst>
              <a:ext uri="{FF2B5EF4-FFF2-40B4-BE49-F238E27FC236}">
                <a16:creationId xmlns:a16="http://schemas.microsoft.com/office/drawing/2014/main" id="{7A59DD48-68DA-4ECB-A432-09047331AE85}"/>
              </a:ext>
            </a:extLst>
          </p:cNvPr>
          <p:cNvGrpSpPr/>
          <p:nvPr/>
        </p:nvGrpSpPr>
        <p:grpSpPr>
          <a:xfrm>
            <a:off x="8133351" y="4066655"/>
            <a:ext cx="2898558" cy="760724"/>
            <a:chOff x="777906" y="2153222"/>
            <a:chExt cx="1349024" cy="760724"/>
          </a:xfrm>
        </p:grpSpPr>
        <p:pic>
          <p:nvPicPr>
            <p:cNvPr id="24" name="Picture 2" descr="Cloud Cartoon Images | Cartoon clouds, Diy creative crafts, Diy clouds">
              <a:extLst>
                <a:ext uri="{FF2B5EF4-FFF2-40B4-BE49-F238E27FC236}">
                  <a16:creationId xmlns:a16="http://schemas.microsoft.com/office/drawing/2014/main" id="{E90E4282-3004-488A-9782-4D9E9DBAA9FF}"/>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77906" y="2185316"/>
              <a:ext cx="1310486" cy="728630"/>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a:extLst>
                <a:ext uri="{FF2B5EF4-FFF2-40B4-BE49-F238E27FC236}">
                  <a16:creationId xmlns:a16="http://schemas.microsoft.com/office/drawing/2014/main" id="{4EECE2CA-3052-404D-9227-95FD33295C89}"/>
                </a:ext>
              </a:extLst>
            </p:cNvPr>
            <p:cNvSpPr txBox="1"/>
            <p:nvPr/>
          </p:nvSpPr>
          <p:spPr>
            <a:xfrm>
              <a:off x="1079262" y="2153222"/>
              <a:ext cx="1047668" cy="738664"/>
            </a:xfrm>
            <a:prstGeom prst="rect">
              <a:avLst/>
            </a:prstGeom>
            <a:noFill/>
          </p:spPr>
          <p:txBody>
            <a:bodyPr wrap="square" rtlCol="0">
              <a:spAutoFit/>
            </a:bodyPr>
            <a:lstStyle/>
            <a:p>
              <a:pPr algn="just">
                <a:lnSpc>
                  <a:spcPct val="150000"/>
                </a:lnSpc>
              </a:pPr>
              <a:r>
                <a:rPr lang="en-US" sz="2800" dirty="0" err="1">
                  <a:solidFill>
                    <a:srgbClr val="FF0000"/>
                  </a:solidFill>
                  <a:latin typeface="Times New Roman" panose="02020603050405020304" pitchFamily="18" charset="0"/>
                  <a:cs typeface="Times New Roman" panose="02020603050405020304" pitchFamily="18" charset="0"/>
                </a:rPr>
                <a:t>gật</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đầu</a:t>
              </a:r>
              <a:endParaRPr lang="vi-VN" sz="2800" dirty="0">
                <a:solidFill>
                  <a:srgbClr val="FF0000"/>
                </a:solidFill>
                <a:latin typeface="Times New Roman" panose="02020603050405020304" pitchFamily="18" charset="0"/>
                <a:cs typeface="Times New Roman" panose="02020603050405020304" pitchFamily="18" charset="0"/>
              </a:endParaRPr>
            </a:p>
          </p:txBody>
        </p:sp>
      </p:grpSp>
      <p:grpSp>
        <p:nvGrpSpPr>
          <p:cNvPr id="26" name="Group 25">
            <a:extLst>
              <a:ext uri="{FF2B5EF4-FFF2-40B4-BE49-F238E27FC236}">
                <a16:creationId xmlns:a16="http://schemas.microsoft.com/office/drawing/2014/main" id="{1DCB31AB-0728-4660-A002-F1C65F9A7476}"/>
              </a:ext>
            </a:extLst>
          </p:cNvPr>
          <p:cNvGrpSpPr/>
          <p:nvPr/>
        </p:nvGrpSpPr>
        <p:grpSpPr>
          <a:xfrm>
            <a:off x="9763401" y="2318651"/>
            <a:ext cx="1448979" cy="1235205"/>
            <a:chOff x="777906" y="2185316"/>
            <a:chExt cx="1310486" cy="728630"/>
          </a:xfrm>
        </p:grpSpPr>
        <p:pic>
          <p:nvPicPr>
            <p:cNvPr id="27" name="Picture 2" descr="Cloud Cartoon Images | Cartoon clouds, Diy creative crafts, Diy clouds">
              <a:extLst>
                <a:ext uri="{FF2B5EF4-FFF2-40B4-BE49-F238E27FC236}">
                  <a16:creationId xmlns:a16="http://schemas.microsoft.com/office/drawing/2014/main" id="{24DF449A-B9E5-4CBA-992A-6666B43A0D83}"/>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77906" y="2185316"/>
              <a:ext cx="1310486" cy="728630"/>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27">
              <a:extLst>
                <a:ext uri="{FF2B5EF4-FFF2-40B4-BE49-F238E27FC236}">
                  <a16:creationId xmlns:a16="http://schemas.microsoft.com/office/drawing/2014/main" id="{B2986BF3-78FA-43D1-8B87-31D40A47E9BE}"/>
                </a:ext>
              </a:extLst>
            </p:cNvPr>
            <p:cNvSpPr txBox="1"/>
            <p:nvPr/>
          </p:nvSpPr>
          <p:spPr>
            <a:xfrm>
              <a:off x="1014754" y="2376283"/>
              <a:ext cx="1047668" cy="435727"/>
            </a:xfrm>
            <a:prstGeom prst="rect">
              <a:avLst/>
            </a:prstGeom>
            <a:noFill/>
          </p:spPr>
          <p:txBody>
            <a:bodyPr wrap="square" rtlCol="0">
              <a:spAutoFit/>
            </a:bodyPr>
            <a:lstStyle/>
            <a:p>
              <a:pPr algn="just">
                <a:lnSpc>
                  <a:spcPct val="150000"/>
                </a:lnSpc>
              </a:pPr>
              <a:r>
                <a:rPr lang="en-US" sz="2800" dirty="0" err="1">
                  <a:solidFill>
                    <a:srgbClr val="FF0000"/>
                  </a:solidFill>
                  <a:latin typeface="Times New Roman" panose="02020603050405020304" pitchFamily="18" charset="0"/>
                  <a:cs typeface="Times New Roman" panose="02020603050405020304" pitchFamily="18" charset="0"/>
                </a:rPr>
                <a:t>cõng</a:t>
              </a:r>
              <a:endParaRPr lang="vi-VN" sz="2800" dirty="0">
                <a:solidFill>
                  <a:srgbClr val="FF0000"/>
                </a:solidFill>
                <a:latin typeface="Times New Roman" panose="02020603050405020304" pitchFamily="18" charset="0"/>
                <a:cs typeface="Times New Roman" panose="02020603050405020304" pitchFamily="18" charset="0"/>
              </a:endParaRPr>
            </a:p>
          </p:txBody>
        </p:sp>
      </p:grpSp>
      <p:sp>
        <p:nvSpPr>
          <p:cNvPr id="29" name="TextBox 28">
            <a:extLst>
              <a:ext uri="{FF2B5EF4-FFF2-40B4-BE49-F238E27FC236}">
                <a16:creationId xmlns:a16="http://schemas.microsoft.com/office/drawing/2014/main" id="{52CEE8A3-E135-4722-9A61-2407FC530833}"/>
              </a:ext>
            </a:extLst>
          </p:cNvPr>
          <p:cNvSpPr txBox="1"/>
          <p:nvPr/>
        </p:nvSpPr>
        <p:spPr>
          <a:xfrm>
            <a:off x="3183866" y="5154861"/>
            <a:ext cx="6766575" cy="1384995"/>
          </a:xfrm>
          <a:prstGeom prst="rect">
            <a:avLst/>
          </a:prstGeom>
          <a:noFill/>
        </p:spPr>
        <p:txBody>
          <a:bodyPr wrap="square" rtlCol="0">
            <a:spAutoFit/>
          </a:bodyPr>
          <a:lstStyle/>
          <a:p>
            <a:pPr marL="342900" indent="-342900" algn="just">
              <a:lnSpc>
                <a:spcPct val="150000"/>
              </a:lnSpc>
              <a:buAutoNum type="alphaLcPeriod"/>
            </a:pPr>
            <a:r>
              <a:rPr lang="en-US" sz="2800" dirty="0" err="1">
                <a:latin typeface="Times New Roman" panose="02020603050405020304" pitchFamily="18" charset="0"/>
                <a:cs typeface="Times New Roman" panose="02020603050405020304" pitchFamily="18" charset="0"/>
              </a:rPr>
              <a:t>Từ</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chỉ</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hoạt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động</a:t>
            </a:r>
            <a:endParaRPr lang="en-US" sz="2800" dirty="0">
              <a:latin typeface="Times New Roman" panose="02020603050405020304" pitchFamily="18" charset="0"/>
              <a:cs typeface="Times New Roman" panose="02020603050405020304" pitchFamily="18" charset="0"/>
            </a:endParaRPr>
          </a:p>
          <a:p>
            <a:pPr marL="342900" indent="-342900" algn="just">
              <a:lnSpc>
                <a:spcPct val="150000"/>
              </a:lnSpc>
              <a:buAutoNum type="alphaLcPeriod"/>
            </a:pPr>
            <a:r>
              <a:rPr lang="en-US" sz="2800" dirty="0" err="1">
                <a:latin typeface="Times New Roman" panose="02020603050405020304" pitchFamily="18" charset="0"/>
                <a:cs typeface="Times New Roman" panose="02020603050405020304" pitchFamily="18" charset="0"/>
              </a:rPr>
              <a:t>Từ</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chỉ</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đặc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điểm</a:t>
            </a:r>
            <a:endParaRPr lang="vi-VN"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788749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FB5A1F4-93B8-4ABD-8508-2E69B29C4A70}"/>
              </a:ext>
            </a:extLst>
          </p:cNvPr>
          <p:cNvSpPr txBox="1"/>
          <p:nvPr/>
        </p:nvSpPr>
        <p:spPr>
          <a:xfrm>
            <a:off x="2043954" y="428926"/>
            <a:ext cx="8357744" cy="830997"/>
          </a:xfrm>
          <a:prstGeom prst="rect">
            <a:avLst/>
          </a:prstGeom>
          <a:noFill/>
        </p:spPr>
        <p:txBody>
          <a:bodyPr wrap="square" rtlCol="0">
            <a:spAutoFit/>
          </a:bodyPr>
          <a:lstStyle/>
          <a:p>
            <a:pPr algn="just">
              <a:lnSpc>
                <a:spcPct val="150000"/>
              </a:lnSpc>
            </a:pPr>
            <a:r>
              <a:rPr lang="en-US" sz="3200" b="1" dirty="0">
                <a:latin typeface="Times New Roman" panose="02020603050405020304" pitchFamily="18" charset="0"/>
                <a:cs typeface="Times New Roman" panose="02020603050405020304" pitchFamily="18" charset="0"/>
              </a:rPr>
              <a:t>1</a:t>
            </a:r>
            <a:r>
              <a:rPr lang="vi-VN" sz="3200" b="1" dirty="0">
                <a:latin typeface="Times New Roman" panose="02020603050405020304" pitchFamily="18" charset="0"/>
                <a:cs typeface="Times New Roman" panose="02020603050405020304" pitchFamily="18" charset="0"/>
              </a:rPr>
              <a:t>.</a:t>
            </a:r>
            <a:r>
              <a:rPr lang="vi-VN" sz="3200" b="1" dirty="0">
                <a:solidFill>
                  <a:schemeClr val="accent6">
                    <a:lumMod val="75000"/>
                  </a:schemeClr>
                </a:solidFill>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Xếp</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các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từ</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ngữ</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đưới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đây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vào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nhóm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thích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hợp</a:t>
            </a:r>
            <a:r>
              <a:rPr lang="en-US" sz="3200" dirty="0">
                <a:latin typeface="Times New Roman" panose="02020603050405020304" pitchFamily="18" charset="0"/>
                <a:cs typeface="Times New Roman" panose="02020603050405020304" pitchFamily="18" charset="0"/>
              </a:rPr>
              <a:t>.</a:t>
            </a:r>
            <a:endParaRPr lang="vi-VN" sz="3200" dirty="0">
              <a:latin typeface="Times New Roman" panose="02020603050405020304" pitchFamily="18" charset="0"/>
              <a:cs typeface="Times New Roman" panose="02020603050405020304" pitchFamily="18" charset="0"/>
            </a:endParaRPr>
          </a:p>
        </p:txBody>
      </p:sp>
      <p:grpSp>
        <p:nvGrpSpPr>
          <p:cNvPr id="3" name="Group 2">
            <a:extLst>
              <a:ext uri="{FF2B5EF4-FFF2-40B4-BE49-F238E27FC236}">
                <a16:creationId xmlns:a16="http://schemas.microsoft.com/office/drawing/2014/main" id="{05964DDF-EA19-49A2-8502-00071AAFD150}"/>
              </a:ext>
            </a:extLst>
          </p:cNvPr>
          <p:cNvGrpSpPr/>
          <p:nvPr/>
        </p:nvGrpSpPr>
        <p:grpSpPr>
          <a:xfrm>
            <a:off x="1499099" y="4656394"/>
            <a:ext cx="2059460" cy="738664"/>
            <a:chOff x="777906" y="2085017"/>
            <a:chExt cx="1310486" cy="863148"/>
          </a:xfrm>
        </p:grpSpPr>
        <p:pic>
          <p:nvPicPr>
            <p:cNvPr id="4" name="Picture 2" descr="Cloud Cartoon Images | Cartoon clouds, Diy creative crafts, Diy clouds">
              <a:extLst>
                <a:ext uri="{FF2B5EF4-FFF2-40B4-BE49-F238E27FC236}">
                  <a16:creationId xmlns:a16="http://schemas.microsoft.com/office/drawing/2014/main" id="{78E0C56C-5451-4229-8C16-76611B28D67D}"/>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77906" y="2185316"/>
              <a:ext cx="1310486" cy="72863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6F9486AE-0CD3-4D00-88EB-B58969FE4E8A}"/>
                </a:ext>
              </a:extLst>
            </p:cNvPr>
            <p:cNvSpPr txBox="1"/>
            <p:nvPr/>
          </p:nvSpPr>
          <p:spPr>
            <a:xfrm>
              <a:off x="1007370" y="2085017"/>
              <a:ext cx="1047668" cy="863148"/>
            </a:xfrm>
            <a:prstGeom prst="rect">
              <a:avLst/>
            </a:prstGeom>
            <a:noFill/>
          </p:spPr>
          <p:txBody>
            <a:bodyPr wrap="square" rtlCol="0">
              <a:spAutoFit/>
            </a:bodyPr>
            <a:lstStyle/>
            <a:p>
              <a:pPr algn="just">
                <a:lnSpc>
                  <a:spcPct val="150000"/>
                </a:lnSpc>
              </a:pPr>
              <a:r>
                <a:rPr lang="en-US" sz="2800" dirty="0" err="1">
                  <a:solidFill>
                    <a:srgbClr val="FF0000"/>
                  </a:solidFill>
                  <a:latin typeface="Times New Roman" panose="02020603050405020304" pitchFamily="18" charset="0"/>
                  <a:cs typeface="Times New Roman" panose="02020603050405020304" pitchFamily="18" charset="0"/>
                </a:rPr>
                <a:t>đỏ</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thắm</a:t>
              </a:r>
              <a:endParaRPr lang="vi-VN" sz="2800" dirty="0">
                <a:solidFill>
                  <a:srgbClr val="FF0000"/>
                </a:solidFill>
                <a:latin typeface="Times New Roman" panose="02020603050405020304" pitchFamily="18" charset="0"/>
                <a:cs typeface="Times New Roman" panose="02020603050405020304" pitchFamily="18" charset="0"/>
              </a:endParaRPr>
            </a:p>
          </p:txBody>
        </p:sp>
      </p:grpSp>
      <p:grpSp>
        <p:nvGrpSpPr>
          <p:cNvPr id="6" name="Group 5">
            <a:extLst>
              <a:ext uri="{FF2B5EF4-FFF2-40B4-BE49-F238E27FC236}">
                <a16:creationId xmlns:a16="http://schemas.microsoft.com/office/drawing/2014/main" id="{CB86D31A-668B-4D9B-A97C-02F0BBE94C2E}"/>
              </a:ext>
            </a:extLst>
          </p:cNvPr>
          <p:cNvGrpSpPr/>
          <p:nvPr/>
        </p:nvGrpSpPr>
        <p:grpSpPr>
          <a:xfrm>
            <a:off x="1886939" y="5710674"/>
            <a:ext cx="1875351" cy="738918"/>
            <a:chOff x="777906" y="2175028"/>
            <a:chExt cx="1467821" cy="738918"/>
          </a:xfrm>
        </p:grpSpPr>
        <p:pic>
          <p:nvPicPr>
            <p:cNvPr id="7" name="Picture 2" descr="Cloud Cartoon Images | Cartoon clouds, Diy creative crafts, Diy clouds">
              <a:extLst>
                <a:ext uri="{FF2B5EF4-FFF2-40B4-BE49-F238E27FC236}">
                  <a16:creationId xmlns:a16="http://schemas.microsoft.com/office/drawing/2014/main" id="{C45AD6BB-0B4A-4183-838F-A00FA92613AF}"/>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77906" y="2185316"/>
              <a:ext cx="1310486" cy="72863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F7F14293-8930-44EC-8257-6A6FBF1D9DC1}"/>
                </a:ext>
              </a:extLst>
            </p:cNvPr>
            <p:cNvSpPr txBox="1"/>
            <p:nvPr/>
          </p:nvSpPr>
          <p:spPr>
            <a:xfrm>
              <a:off x="1198059" y="2175028"/>
              <a:ext cx="1047668" cy="738664"/>
            </a:xfrm>
            <a:prstGeom prst="rect">
              <a:avLst/>
            </a:prstGeom>
            <a:noFill/>
          </p:spPr>
          <p:txBody>
            <a:bodyPr wrap="square" rtlCol="0">
              <a:spAutoFit/>
            </a:bodyPr>
            <a:lstStyle/>
            <a:p>
              <a:pPr algn="just">
                <a:lnSpc>
                  <a:spcPct val="150000"/>
                </a:lnSpc>
              </a:pPr>
              <a:r>
                <a:rPr lang="en-US" sz="2800" dirty="0" err="1">
                  <a:solidFill>
                    <a:srgbClr val="FF0000"/>
                  </a:solidFill>
                  <a:latin typeface="Times New Roman" panose="02020603050405020304" pitchFamily="18" charset="0"/>
                  <a:cs typeface="Times New Roman" panose="02020603050405020304" pitchFamily="18" charset="0"/>
                </a:rPr>
                <a:t>đẹp</a:t>
              </a:r>
              <a:endParaRPr lang="vi-VN" sz="2800" dirty="0">
                <a:solidFill>
                  <a:srgbClr val="FF0000"/>
                </a:solidFill>
                <a:latin typeface="Times New Roman" panose="02020603050405020304" pitchFamily="18" charset="0"/>
                <a:cs typeface="Times New Roman" panose="02020603050405020304" pitchFamily="18" charset="0"/>
              </a:endParaRPr>
            </a:p>
          </p:txBody>
        </p:sp>
      </p:grpSp>
      <p:grpSp>
        <p:nvGrpSpPr>
          <p:cNvPr id="9" name="Group 8">
            <a:extLst>
              <a:ext uri="{FF2B5EF4-FFF2-40B4-BE49-F238E27FC236}">
                <a16:creationId xmlns:a16="http://schemas.microsoft.com/office/drawing/2014/main" id="{22E2E8B0-69EB-4A29-BC2A-A7DE176A7226}"/>
              </a:ext>
            </a:extLst>
          </p:cNvPr>
          <p:cNvGrpSpPr/>
          <p:nvPr/>
        </p:nvGrpSpPr>
        <p:grpSpPr>
          <a:xfrm>
            <a:off x="4111585" y="4591078"/>
            <a:ext cx="2012800" cy="738664"/>
            <a:chOff x="777906" y="2262851"/>
            <a:chExt cx="1310486" cy="738664"/>
          </a:xfrm>
        </p:grpSpPr>
        <p:pic>
          <p:nvPicPr>
            <p:cNvPr id="10" name="Picture 2" descr="Cloud Cartoon Images | Cartoon clouds, Diy creative crafts, Diy clouds">
              <a:extLst>
                <a:ext uri="{FF2B5EF4-FFF2-40B4-BE49-F238E27FC236}">
                  <a16:creationId xmlns:a16="http://schemas.microsoft.com/office/drawing/2014/main" id="{42E23D1D-5613-410A-A6AC-1E139C1424FF}"/>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77906" y="2328166"/>
              <a:ext cx="1310486" cy="585779"/>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05508749-D1E0-4799-9F01-55D3EDAE40DF}"/>
                </a:ext>
              </a:extLst>
            </p:cNvPr>
            <p:cNvSpPr txBox="1"/>
            <p:nvPr/>
          </p:nvSpPr>
          <p:spPr>
            <a:xfrm>
              <a:off x="1017186" y="2262851"/>
              <a:ext cx="1047668" cy="738664"/>
            </a:xfrm>
            <a:prstGeom prst="rect">
              <a:avLst/>
            </a:prstGeom>
            <a:noFill/>
          </p:spPr>
          <p:txBody>
            <a:bodyPr wrap="square" rtlCol="0">
              <a:spAutoFit/>
            </a:bodyPr>
            <a:lstStyle/>
            <a:p>
              <a:pPr algn="just">
                <a:lnSpc>
                  <a:spcPct val="150000"/>
                </a:lnSpc>
              </a:pPr>
              <a:r>
                <a:rPr lang="en-US" sz="2800" dirty="0" err="1">
                  <a:solidFill>
                    <a:srgbClr val="FF0000"/>
                  </a:solidFill>
                  <a:latin typeface="Times New Roman" panose="02020603050405020304" pitchFamily="18" charset="0"/>
                  <a:cs typeface="Times New Roman" panose="02020603050405020304" pitchFamily="18" charset="0"/>
                </a:rPr>
                <a:t>bé</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nhỏ</a:t>
              </a:r>
              <a:endParaRPr lang="vi-VN" sz="2800" dirty="0">
                <a:solidFill>
                  <a:srgbClr val="FF0000"/>
                </a:solidFill>
                <a:latin typeface="Times New Roman" panose="02020603050405020304" pitchFamily="18" charset="0"/>
                <a:cs typeface="Times New Roman" panose="02020603050405020304" pitchFamily="18" charset="0"/>
              </a:endParaRPr>
            </a:p>
          </p:txBody>
        </p:sp>
      </p:grpSp>
      <p:grpSp>
        <p:nvGrpSpPr>
          <p:cNvPr id="12" name="Group 11">
            <a:extLst>
              <a:ext uri="{FF2B5EF4-FFF2-40B4-BE49-F238E27FC236}">
                <a16:creationId xmlns:a16="http://schemas.microsoft.com/office/drawing/2014/main" id="{80F45E6C-0D07-41FA-BEA9-E314C72740EE}"/>
              </a:ext>
            </a:extLst>
          </p:cNvPr>
          <p:cNvGrpSpPr/>
          <p:nvPr/>
        </p:nvGrpSpPr>
        <p:grpSpPr>
          <a:xfrm>
            <a:off x="4221870" y="5720035"/>
            <a:ext cx="1644063" cy="752439"/>
            <a:chOff x="777906" y="2185316"/>
            <a:chExt cx="1310486" cy="752439"/>
          </a:xfrm>
        </p:grpSpPr>
        <p:pic>
          <p:nvPicPr>
            <p:cNvPr id="13" name="Picture 2" descr="Cloud Cartoon Images | Cartoon clouds, Diy creative crafts, Diy clouds">
              <a:extLst>
                <a:ext uri="{FF2B5EF4-FFF2-40B4-BE49-F238E27FC236}">
                  <a16:creationId xmlns:a16="http://schemas.microsoft.com/office/drawing/2014/main" id="{DD7C2F04-0C7A-4C61-94CB-CB3407959DB6}"/>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77906" y="2185316"/>
              <a:ext cx="1310486" cy="728630"/>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F2AA0BA8-DA9E-4F5E-8D82-6E0E7D96E59D}"/>
                </a:ext>
              </a:extLst>
            </p:cNvPr>
            <p:cNvSpPr txBox="1"/>
            <p:nvPr/>
          </p:nvSpPr>
          <p:spPr>
            <a:xfrm>
              <a:off x="1032771" y="2199091"/>
              <a:ext cx="1047668" cy="738664"/>
            </a:xfrm>
            <a:prstGeom prst="rect">
              <a:avLst/>
            </a:prstGeom>
            <a:noFill/>
          </p:spPr>
          <p:txBody>
            <a:bodyPr wrap="square" rtlCol="0">
              <a:spAutoFit/>
            </a:bodyPr>
            <a:lstStyle/>
            <a:p>
              <a:pPr algn="just">
                <a:lnSpc>
                  <a:spcPct val="150000"/>
                </a:lnSpc>
              </a:pPr>
              <a:r>
                <a:rPr lang="en-US" sz="2800" dirty="0" err="1">
                  <a:solidFill>
                    <a:srgbClr val="FF0000"/>
                  </a:solidFill>
                  <a:latin typeface="Times New Roman" panose="02020603050405020304" pitchFamily="18" charset="0"/>
                  <a:cs typeface="Times New Roman" panose="02020603050405020304" pitchFamily="18" charset="0"/>
                </a:rPr>
                <a:t>đi</a:t>
              </a:r>
              <a:r>
                <a:rPr lang="en-US" sz="2800" dirty="0">
                  <a:solidFill>
                    <a:srgbClr val="FF0000"/>
                  </a:solidFill>
                  <a:latin typeface="Times New Roman" panose="02020603050405020304" pitchFamily="18" charset="0"/>
                  <a:cs typeface="Times New Roman" panose="02020603050405020304" pitchFamily="18" charset="0"/>
                </a:rPr>
                <a:t> qua</a:t>
              </a:r>
              <a:endParaRPr lang="vi-VN" sz="2800" dirty="0">
                <a:solidFill>
                  <a:srgbClr val="FF0000"/>
                </a:solidFill>
                <a:latin typeface="Times New Roman" panose="02020603050405020304" pitchFamily="18" charset="0"/>
                <a:cs typeface="Times New Roman" panose="02020603050405020304" pitchFamily="18" charset="0"/>
              </a:endParaRPr>
            </a:p>
          </p:txBody>
        </p:sp>
      </p:grpSp>
      <p:grpSp>
        <p:nvGrpSpPr>
          <p:cNvPr id="15" name="Group 14">
            <a:extLst>
              <a:ext uri="{FF2B5EF4-FFF2-40B4-BE49-F238E27FC236}">
                <a16:creationId xmlns:a16="http://schemas.microsoft.com/office/drawing/2014/main" id="{050A6001-EA92-41A6-9794-422BB34B51AA}"/>
              </a:ext>
            </a:extLst>
          </p:cNvPr>
          <p:cNvGrpSpPr/>
          <p:nvPr/>
        </p:nvGrpSpPr>
        <p:grpSpPr>
          <a:xfrm>
            <a:off x="6358410" y="4656393"/>
            <a:ext cx="2520898" cy="738664"/>
            <a:chOff x="777906" y="2199873"/>
            <a:chExt cx="1389209" cy="738664"/>
          </a:xfrm>
        </p:grpSpPr>
        <p:pic>
          <p:nvPicPr>
            <p:cNvPr id="16" name="Picture 2" descr="Cloud Cartoon Images | Cartoon clouds, Diy creative crafts, Diy clouds">
              <a:extLst>
                <a:ext uri="{FF2B5EF4-FFF2-40B4-BE49-F238E27FC236}">
                  <a16:creationId xmlns:a16="http://schemas.microsoft.com/office/drawing/2014/main" id="{648D9F6E-87A2-4A37-BBF0-5F3259C9CF5D}"/>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77906" y="2299444"/>
              <a:ext cx="1310486" cy="614501"/>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49FC0646-5FAB-4058-AC26-2D2432F5F2FB}"/>
                </a:ext>
              </a:extLst>
            </p:cNvPr>
            <p:cNvSpPr txBox="1"/>
            <p:nvPr/>
          </p:nvSpPr>
          <p:spPr>
            <a:xfrm>
              <a:off x="991945" y="2199873"/>
              <a:ext cx="1175170" cy="738664"/>
            </a:xfrm>
            <a:prstGeom prst="rect">
              <a:avLst/>
            </a:prstGeom>
            <a:noFill/>
          </p:spPr>
          <p:txBody>
            <a:bodyPr wrap="square" rtlCol="0">
              <a:spAutoFit/>
            </a:bodyPr>
            <a:lstStyle/>
            <a:p>
              <a:pPr algn="just">
                <a:lnSpc>
                  <a:spcPct val="150000"/>
                </a:lnSpc>
              </a:pPr>
              <a:r>
                <a:rPr lang="en-US" sz="2800" dirty="0" err="1">
                  <a:solidFill>
                    <a:srgbClr val="FF0000"/>
                  </a:solidFill>
                  <a:latin typeface="Times New Roman" panose="02020603050405020304" pitchFamily="18" charset="0"/>
                  <a:cs typeface="Times New Roman" panose="02020603050405020304" pitchFamily="18" charset="0"/>
                </a:rPr>
                <a:t>chạy</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theo</a:t>
              </a:r>
              <a:endParaRPr lang="vi-VN" sz="2800" dirty="0">
                <a:solidFill>
                  <a:srgbClr val="FF0000"/>
                </a:solidFill>
                <a:latin typeface="Times New Roman" panose="02020603050405020304" pitchFamily="18" charset="0"/>
                <a:cs typeface="Times New Roman" panose="02020603050405020304" pitchFamily="18" charset="0"/>
              </a:endParaRPr>
            </a:p>
          </p:txBody>
        </p:sp>
      </p:grpSp>
      <p:grpSp>
        <p:nvGrpSpPr>
          <p:cNvPr id="18" name="Group 17">
            <a:extLst>
              <a:ext uri="{FF2B5EF4-FFF2-40B4-BE49-F238E27FC236}">
                <a16:creationId xmlns:a16="http://schemas.microsoft.com/office/drawing/2014/main" id="{40226AAD-0DC6-4DA7-9AE2-C78F622E416F}"/>
              </a:ext>
            </a:extLst>
          </p:cNvPr>
          <p:cNvGrpSpPr/>
          <p:nvPr/>
        </p:nvGrpSpPr>
        <p:grpSpPr>
          <a:xfrm>
            <a:off x="6231086" y="5745471"/>
            <a:ext cx="2240441" cy="750837"/>
            <a:chOff x="777906" y="2163109"/>
            <a:chExt cx="1418908" cy="750837"/>
          </a:xfrm>
        </p:grpSpPr>
        <p:pic>
          <p:nvPicPr>
            <p:cNvPr id="19" name="Picture 2" descr="Cloud Cartoon Images | Cartoon clouds, Diy creative crafts, Diy clouds">
              <a:extLst>
                <a:ext uri="{FF2B5EF4-FFF2-40B4-BE49-F238E27FC236}">
                  <a16:creationId xmlns:a16="http://schemas.microsoft.com/office/drawing/2014/main" id="{AB678960-947E-4C11-8C75-15E32308F323}"/>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77906" y="2185316"/>
              <a:ext cx="1310486" cy="728630"/>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0D828DB0-F0AB-433C-A97A-B6EB35D2E11E}"/>
                </a:ext>
              </a:extLst>
            </p:cNvPr>
            <p:cNvSpPr txBox="1"/>
            <p:nvPr/>
          </p:nvSpPr>
          <p:spPr>
            <a:xfrm>
              <a:off x="1149146" y="2163109"/>
              <a:ext cx="1047668" cy="738664"/>
            </a:xfrm>
            <a:prstGeom prst="rect">
              <a:avLst/>
            </a:prstGeom>
            <a:noFill/>
          </p:spPr>
          <p:txBody>
            <a:bodyPr wrap="square" rtlCol="0">
              <a:spAutoFit/>
            </a:bodyPr>
            <a:lstStyle/>
            <a:p>
              <a:pPr algn="just">
                <a:lnSpc>
                  <a:spcPct val="150000"/>
                </a:lnSpc>
              </a:pPr>
              <a:r>
                <a:rPr lang="en-US" sz="2800" dirty="0" err="1">
                  <a:solidFill>
                    <a:srgbClr val="FF0000"/>
                  </a:solidFill>
                  <a:latin typeface="Times New Roman" panose="02020603050405020304" pitchFamily="18" charset="0"/>
                  <a:cs typeface="Times New Roman" panose="02020603050405020304" pitchFamily="18" charset="0"/>
                </a:rPr>
                <a:t>cao</a:t>
              </a:r>
              <a:endParaRPr lang="vi-VN" sz="2800" dirty="0">
                <a:solidFill>
                  <a:srgbClr val="FF0000"/>
                </a:solidFill>
                <a:latin typeface="Times New Roman" panose="02020603050405020304" pitchFamily="18" charset="0"/>
                <a:cs typeface="Times New Roman" panose="02020603050405020304" pitchFamily="18" charset="0"/>
              </a:endParaRPr>
            </a:p>
          </p:txBody>
        </p:sp>
      </p:grpSp>
      <p:grpSp>
        <p:nvGrpSpPr>
          <p:cNvPr id="21" name="Group 20">
            <a:extLst>
              <a:ext uri="{FF2B5EF4-FFF2-40B4-BE49-F238E27FC236}">
                <a16:creationId xmlns:a16="http://schemas.microsoft.com/office/drawing/2014/main" id="{F7047F2E-06CD-41CA-B0B9-B73CED8610F2}"/>
              </a:ext>
            </a:extLst>
          </p:cNvPr>
          <p:cNvGrpSpPr/>
          <p:nvPr/>
        </p:nvGrpSpPr>
        <p:grpSpPr>
          <a:xfrm>
            <a:off x="8478284" y="5674231"/>
            <a:ext cx="2827078" cy="742635"/>
            <a:chOff x="777906" y="2185316"/>
            <a:chExt cx="1364962" cy="742635"/>
          </a:xfrm>
        </p:grpSpPr>
        <p:pic>
          <p:nvPicPr>
            <p:cNvPr id="22" name="Picture 2" descr="Cloud Cartoon Images | Cartoon clouds, Diy creative crafts, Diy clouds">
              <a:extLst>
                <a:ext uri="{FF2B5EF4-FFF2-40B4-BE49-F238E27FC236}">
                  <a16:creationId xmlns:a16="http://schemas.microsoft.com/office/drawing/2014/main" id="{A4407AC1-95C4-4CD2-B1DF-37E7462A1ECC}"/>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77906" y="2185316"/>
              <a:ext cx="1310486" cy="728630"/>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4FEE7E0A-3EBA-4E0E-B366-B1AD087D5AA2}"/>
                </a:ext>
              </a:extLst>
            </p:cNvPr>
            <p:cNvSpPr txBox="1"/>
            <p:nvPr/>
          </p:nvSpPr>
          <p:spPr>
            <a:xfrm>
              <a:off x="1095200" y="2189287"/>
              <a:ext cx="1047668" cy="738664"/>
            </a:xfrm>
            <a:prstGeom prst="rect">
              <a:avLst/>
            </a:prstGeom>
            <a:noFill/>
          </p:spPr>
          <p:txBody>
            <a:bodyPr wrap="square" rtlCol="0">
              <a:spAutoFit/>
            </a:bodyPr>
            <a:lstStyle/>
            <a:p>
              <a:pPr algn="just">
                <a:lnSpc>
                  <a:spcPct val="150000"/>
                </a:lnSpc>
              </a:pPr>
              <a:r>
                <a:rPr lang="en-US" sz="2800" dirty="0" err="1">
                  <a:solidFill>
                    <a:srgbClr val="FF0000"/>
                  </a:solidFill>
                  <a:latin typeface="Times New Roman" panose="02020603050405020304" pitchFamily="18" charset="0"/>
                  <a:cs typeface="Times New Roman" panose="02020603050405020304" pitchFamily="18" charset="0"/>
                </a:rPr>
                <a:t>gật</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đầu</a:t>
              </a:r>
              <a:endParaRPr lang="vi-VN" sz="2800" dirty="0">
                <a:solidFill>
                  <a:srgbClr val="FF0000"/>
                </a:solidFill>
                <a:latin typeface="Times New Roman" panose="02020603050405020304" pitchFamily="18" charset="0"/>
                <a:cs typeface="Times New Roman" panose="02020603050405020304" pitchFamily="18" charset="0"/>
              </a:endParaRPr>
            </a:p>
          </p:txBody>
        </p:sp>
      </p:grpSp>
      <p:grpSp>
        <p:nvGrpSpPr>
          <p:cNvPr id="24" name="Group 23">
            <a:extLst>
              <a:ext uri="{FF2B5EF4-FFF2-40B4-BE49-F238E27FC236}">
                <a16:creationId xmlns:a16="http://schemas.microsoft.com/office/drawing/2014/main" id="{893EE1C2-83C0-400E-B1F5-746CC85C4F88}"/>
              </a:ext>
            </a:extLst>
          </p:cNvPr>
          <p:cNvGrpSpPr/>
          <p:nvPr/>
        </p:nvGrpSpPr>
        <p:grpSpPr>
          <a:xfrm>
            <a:off x="8804451" y="4593004"/>
            <a:ext cx="1712287" cy="738664"/>
            <a:chOff x="777906" y="2202142"/>
            <a:chExt cx="1364868" cy="738664"/>
          </a:xfrm>
        </p:grpSpPr>
        <p:pic>
          <p:nvPicPr>
            <p:cNvPr id="25" name="Picture 2" descr="Cloud Cartoon Images | Cartoon clouds, Diy creative crafts, Diy clouds">
              <a:extLst>
                <a:ext uri="{FF2B5EF4-FFF2-40B4-BE49-F238E27FC236}">
                  <a16:creationId xmlns:a16="http://schemas.microsoft.com/office/drawing/2014/main" id="{3AA565DF-20AB-46F0-BA32-D3B58C099688}"/>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77906" y="2311414"/>
              <a:ext cx="1310486" cy="602532"/>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a:extLst>
                <a:ext uri="{FF2B5EF4-FFF2-40B4-BE49-F238E27FC236}">
                  <a16:creationId xmlns:a16="http://schemas.microsoft.com/office/drawing/2014/main" id="{1DC9A098-AD8C-483B-B8A0-45AA1521ADF6}"/>
                </a:ext>
              </a:extLst>
            </p:cNvPr>
            <p:cNvSpPr txBox="1"/>
            <p:nvPr/>
          </p:nvSpPr>
          <p:spPr>
            <a:xfrm>
              <a:off x="1095106" y="2202142"/>
              <a:ext cx="1047668" cy="738664"/>
            </a:xfrm>
            <a:prstGeom prst="rect">
              <a:avLst/>
            </a:prstGeom>
            <a:noFill/>
          </p:spPr>
          <p:txBody>
            <a:bodyPr wrap="square" rtlCol="0">
              <a:spAutoFit/>
            </a:bodyPr>
            <a:lstStyle/>
            <a:p>
              <a:pPr algn="just">
                <a:lnSpc>
                  <a:spcPct val="150000"/>
                </a:lnSpc>
              </a:pPr>
              <a:r>
                <a:rPr lang="en-US" sz="2800" dirty="0" err="1">
                  <a:solidFill>
                    <a:srgbClr val="FF0000"/>
                  </a:solidFill>
                  <a:latin typeface="Times New Roman" panose="02020603050405020304" pitchFamily="18" charset="0"/>
                  <a:cs typeface="Times New Roman" panose="02020603050405020304" pitchFamily="18" charset="0"/>
                </a:rPr>
                <a:t>cõng</a:t>
              </a:r>
              <a:endParaRPr lang="vi-VN" sz="2800" dirty="0">
                <a:solidFill>
                  <a:srgbClr val="FF0000"/>
                </a:solidFill>
                <a:latin typeface="Times New Roman" panose="02020603050405020304" pitchFamily="18" charset="0"/>
                <a:cs typeface="Times New Roman" panose="02020603050405020304" pitchFamily="18" charset="0"/>
              </a:endParaRPr>
            </a:p>
          </p:txBody>
        </p:sp>
      </p:grpSp>
      <p:graphicFrame>
        <p:nvGraphicFramePr>
          <p:cNvPr id="27" name="Table 4">
            <a:extLst>
              <a:ext uri="{FF2B5EF4-FFF2-40B4-BE49-F238E27FC236}">
                <a16:creationId xmlns:a16="http://schemas.microsoft.com/office/drawing/2014/main" id="{7E5E9371-0757-490E-B887-3DF6D1F2AE74}"/>
              </a:ext>
            </a:extLst>
          </p:cNvPr>
          <p:cNvGraphicFramePr>
            <a:graphicFrameLocks noGrp="1"/>
          </p:cNvGraphicFramePr>
          <p:nvPr>
            <p:extLst>
              <p:ext uri="{D42A27DB-BD31-4B8C-83A1-F6EECF244321}">
                <p14:modId xmlns:p14="http://schemas.microsoft.com/office/powerpoint/2010/main" val="214555395"/>
              </p:ext>
            </p:extLst>
          </p:nvPr>
        </p:nvGraphicFramePr>
        <p:xfrm>
          <a:off x="1090670" y="1276121"/>
          <a:ext cx="10543142" cy="3214619"/>
        </p:xfrm>
        <a:graphic>
          <a:graphicData uri="http://schemas.openxmlformats.org/drawingml/2006/table">
            <a:tbl>
              <a:tblPr firstRow="1" bandRow="1"/>
              <a:tblGrid>
                <a:gridCol w="5271571">
                  <a:extLst>
                    <a:ext uri="{9D8B030D-6E8A-4147-A177-3AD203B41FA5}">
                      <a16:colId xmlns:a16="http://schemas.microsoft.com/office/drawing/2014/main" val="1932317368"/>
                    </a:ext>
                  </a:extLst>
                </a:gridCol>
                <a:gridCol w="5271571">
                  <a:extLst>
                    <a:ext uri="{9D8B030D-6E8A-4147-A177-3AD203B41FA5}">
                      <a16:colId xmlns:a16="http://schemas.microsoft.com/office/drawing/2014/main" val="3740580887"/>
                    </a:ext>
                  </a:extLst>
                </a:gridCol>
              </a:tblGrid>
              <a:tr h="965728">
                <a:tc>
                  <a:txBody>
                    <a:bodyPr/>
                    <a:lstStyle/>
                    <a:p>
                      <a:pPr algn="ctr"/>
                      <a:r>
                        <a:rPr lang="en-US" sz="3200" b="1" dirty="0" err="1">
                          <a:solidFill>
                            <a:srgbClr val="FF0000"/>
                          </a:solidFill>
                          <a:latin typeface="Times New Roman" panose="02020603050405020304" pitchFamily="18" charset="0"/>
                          <a:cs typeface="Times New Roman" panose="02020603050405020304" pitchFamily="18" charset="0"/>
                        </a:rPr>
                        <a:t>Từ</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chỉ</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hoạt</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động</a:t>
                      </a:r>
                      <a:endParaRPr lang="en-US" sz="3200" b="1" dirty="0">
                        <a:solidFill>
                          <a:srgbClr val="FF0000"/>
                        </a:solidFill>
                        <a:latin typeface="Times New Roman" panose="02020603050405020304" pitchFamily="18" charset="0"/>
                        <a:cs typeface="Times New Roman" panose="02020603050405020304" pitchFamily="18" charset="0"/>
                      </a:endParaRPr>
                    </a:p>
                  </a:txBody>
                  <a:tcPr/>
                </a:tc>
                <a:tc>
                  <a:txBody>
                    <a:bodyPr/>
                    <a:lstStyle/>
                    <a:p>
                      <a:pPr algn="ctr"/>
                      <a:r>
                        <a:rPr lang="en-US" sz="3200" b="1" dirty="0" err="1">
                          <a:solidFill>
                            <a:srgbClr val="FF0000"/>
                          </a:solidFill>
                          <a:latin typeface="Times New Roman" panose="02020603050405020304" pitchFamily="18" charset="0"/>
                          <a:cs typeface="Times New Roman" panose="02020603050405020304" pitchFamily="18" charset="0"/>
                        </a:rPr>
                        <a:t>Từ</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chỉ</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đặc</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điểm</a:t>
                      </a:r>
                      <a:endParaRPr lang="en-US" sz="3200" b="1" dirty="0">
                        <a:solidFill>
                          <a:srgbClr val="FF0000"/>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34577617"/>
                  </a:ext>
                </a:extLst>
              </a:tr>
              <a:tr h="2248891">
                <a:tc>
                  <a:txBody>
                    <a:bodyPr/>
                    <a:lstStyle/>
                    <a:p>
                      <a:endParaRPr lang="en-US" sz="3200" dirty="0">
                        <a:latin typeface="+mj-lt"/>
                      </a:endParaRPr>
                    </a:p>
                  </a:txBody>
                  <a:tcPr/>
                </a:tc>
                <a:tc>
                  <a:txBody>
                    <a:bodyPr/>
                    <a:lstStyle/>
                    <a:p>
                      <a:endParaRPr lang="en-US" sz="3200" dirty="0">
                        <a:latin typeface="+mj-lt"/>
                      </a:endParaRPr>
                    </a:p>
                  </a:txBody>
                  <a:tcPr/>
                </a:tc>
                <a:extLst>
                  <a:ext uri="{0D108BD9-81ED-4DB2-BD59-A6C34878D82A}">
                    <a16:rowId xmlns:a16="http://schemas.microsoft.com/office/drawing/2014/main" val="1035214557"/>
                  </a:ext>
                </a:extLst>
              </a:tr>
            </a:tbl>
          </a:graphicData>
        </a:graphic>
      </p:graphicFrame>
    </p:spTree>
    <p:extLst>
      <p:ext uri="{BB962C8B-B14F-4D97-AF65-F5344CB8AC3E}">
        <p14:creationId xmlns:p14="http://schemas.microsoft.com/office/powerpoint/2010/main" val="4878171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1.875E-6 1.11111E-6 L 0.42656 -0.33727 " pathEditMode="relative" rAng="0" ptsTypes="AA">
                                      <p:cBhvr>
                                        <p:cTn id="6" dur="2000" fill="hold"/>
                                        <p:tgtEl>
                                          <p:spTgt spid="3"/>
                                        </p:tgtEl>
                                        <p:attrNameLst>
                                          <p:attrName>ppt_x</p:attrName>
                                          <p:attrName>ppt_y</p:attrName>
                                        </p:attrNameLst>
                                      </p:cBhvr>
                                      <p:rCtr x="21328" y="-16875"/>
                                    </p:animMotion>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nodeType="clickEffect">
                                  <p:stCondLst>
                                    <p:cond delay="0"/>
                                  </p:stCondLst>
                                  <p:childTnLst>
                                    <p:animMotion origin="layout" path="M -1.66667E-6 1.85185E-6 L 0.43893 -0.33866 " pathEditMode="relative" rAng="0" ptsTypes="AA">
                                      <p:cBhvr>
                                        <p:cTn id="10" dur="2000" fill="hold"/>
                                        <p:tgtEl>
                                          <p:spTgt spid="9"/>
                                        </p:tgtEl>
                                        <p:attrNameLst>
                                          <p:attrName>ppt_x</p:attrName>
                                          <p:attrName>ppt_y</p:attrName>
                                        </p:attrNameLst>
                                      </p:cBhvr>
                                      <p:rCtr x="21940" y="-16944"/>
                                    </p:animMotion>
                                  </p:childTnLst>
                                </p:cTn>
                              </p:par>
                            </p:childTnLst>
                          </p:cTn>
                        </p:par>
                      </p:childTnLst>
                    </p:cTn>
                  </p:par>
                  <p:par>
                    <p:cTn id="11" fill="hold">
                      <p:stCondLst>
                        <p:cond delay="indefinite"/>
                      </p:stCondLst>
                      <p:childTnLst>
                        <p:par>
                          <p:cTn id="12" fill="hold">
                            <p:stCondLst>
                              <p:cond delay="0"/>
                            </p:stCondLst>
                            <p:childTnLst>
                              <p:par>
                                <p:cTn id="13" presetID="42" presetClass="path" presetSubtype="0" accel="50000" decel="50000" fill="hold" nodeType="clickEffect">
                                  <p:stCondLst>
                                    <p:cond delay="0"/>
                                  </p:stCondLst>
                                  <p:childTnLst>
                                    <p:animMotion origin="layout" path="M 2.08333E-7 1.11111E-6 L -0.40417 -0.33866 " pathEditMode="relative" rAng="0" ptsTypes="AA">
                                      <p:cBhvr>
                                        <p:cTn id="14" dur="2000" fill="hold"/>
                                        <p:tgtEl>
                                          <p:spTgt spid="15"/>
                                        </p:tgtEl>
                                        <p:attrNameLst>
                                          <p:attrName>ppt_x</p:attrName>
                                          <p:attrName>ppt_y</p:attrName>
                                        </p:attrNameLst>
                                      </p:cBhvr>
                                      <p:rCtr x="-20208" y="-16944"/>
                                    </p:animMotion>
                                  </p:childTnLst>
                                </p:cTn>
                              </p:par>
                            </p:childTnLst>
                          </p:cTn>
                        </p:par>
                      </p:childTnLst>
                    </p:cTn>
                  </p:par>
                  <p:par>
                    <p:cTn id="15" fill="hold">
                      <p:stCondLst>
                        <p:cond delay="indefinite"/>
                      </p:stCondLst>
                      <p:childTnLst>
                        <p:par>
                          <p:cTn id="16" fill="hold">
                            <p:stCondLst>
                              <p:cond delay="0"/>
                            </p:stCondLst>
                            <p:childTnLst>
                              <p:par>
                                <p:cTn id="17" presetID="42" presetClass="path" presetSubtype="0" accel="50000" decel="50000" fill="hold" nodeType="clickEffect">
                                  <p:stCondLst>
                                    <p:cond delay="0"/>
                                  </p:stCondLst>
                                  <p:childTnLst>
                                    <p:animMotion origin="layout" path="M 2.29167E-6 -1.11111E-6 L -0.38633 -0.33866 " pathEditMode="relative" rAng="0" ptsTypes="AA">
                                      <p:cBhvr>
                                        <p:cTn id="18" dur="2000" fill="hold"/>
                                        <p:tgtEl>
                                          <p:spTgt spid="24"/>
                                        </p:tgtEl>
                                        <p:attrNameLst>
                                          <p:attrName>ppt_x</p:attrName>
                                          <p:attrName>ppt_y</p:attrName>
                                        </p:attrNameLst>
                                      </p:cBhvr>
                                      <p:rCtr x="-19323" y="-16944"/>
                                    </p:animMotion>
                                  </p:childTnLst>
                                </p:cTn>
                              </p:par>
                            </p:childTnLst>
                          </p:cTn>
                        </p:par>
                      </p:childTnLst>
                    </p:cTn>
                  </p:par>
                  <p:par>
                    <p:cTn id="19" fill="hold">
                      <p:stCondLst>
                        <p:cond delay="indefinite"/>
                      </p:stCondLst>
                      <p:childTnLst>
                        <p:par>
                          <p:cTn id="20" fill="hold">
                            <p:stCondLst>
                              <p:cond delay="0"/>
                            </p:stCondLst>
                            <p:childTnLst>
                              <p:par>
                                <p:cTn id="21" presetID="42" presetClass="path" presetSubtype="0" accel="50000" decel="50000" fill="hold" nodeType="clickEffect">
                                  <p:stCondLst>
                                    <p:cond delay="0"/>
                                  </p:stCondLst>
                                  <p:childTnLst>
                                    <p:animMotion origin="layout" path="M -6.25E-7 -4.07407E-6 L 0.42266 -0.31088 " pathEditMode="relative" rAng="0" ptsTypes="AA">
                                      <p:cBhvr>
                                        <p:cTn id="22" dur="2000" fill="hold"/>
                                        <p:tgtEl>
                                          <p:spTgt spid="6"/>
                                        </p:tgtEl>
                                        <p:attrNameLst>
                                          <p:attrName>ppt_x</p:attrName>
                                          <p:attrName>ppt_y</p:attrName>
                                        </p:attrNameLst>
                                      </p:cBhvr>
                                      <p:rCtr x="21133" y="-15556"/>
                                    </p:animMotion>
                                  </p:childTnLst>
                                </p:cTn>
                              </p:par>
                            </p:childTnLst>
                          </p:cTn>
                        </p:par>
                      </p:childTnLst>
                    </p:cTn>
                  </p:par>
                  <p:par>
                    <p:cTn id="23" fill="hold">
                      <p:stCondLst>
                        <p:cond delay="indefinite"/>
                      </p:stCondLst>
                      <p:childTnLst>
                        <p:par>
                          <p:cTn id="24" fill="hold">
                            <p:stCondLst>
                              <p:cond delay="0"/>
                            </p:stCondLst>
                            <p:childTnLst>
                              <p:par>
                                <p:cTn id="25" presetID="42" presetClass="path" presetSubtype="0" accel="50000" decel="50000" fill="hold" nodeType="clickEffect">
                                  <p:stCondLst>
                                    <p:cond delay="0"/>
                                  </p:stCondLst>
                                  <p:childTnLst>
                                    <p:animMotion origin="layout" path="M -1.875E-6 1.11111E-6 L -0.19114 -0.3037 " pathEditMode="relative" rAng="0" ptsTypes="AA">
                                      <p:cBhvr>
                                        <p:cTn id="26" dur="2000" fill="hold"/>
                                        <p:tgtEl>
                                          <p:spTgt spid="12"/>
                                        </p:tgtEl>
                                        <p:attrNameLst>
                                          <p:attrName>ppt_x</p:attrName>
                                          <p:attrName>ppt_y</p:attrName>
                                        </p:attrNameLst>
                                      </p:cBhvr>
                                      <p:rCtr x="-9557" y="-15185"/>
                                    </p:animMotion>
                                  </p:childTnLst>
                                </p:cTn>
                              </p:par>
                            </p:childTnLst>
                          </p:cTn>
                        </p:par>
                      </p:childTnLst>
                    </p:cTn>
                  </p:par>
                  <p:par>
                    <p:cTn id="27" fill="hold">
                      <p:stCondLst>
                        <p:cond delay="indefinite"/>
                      </p:stCondLst>
                      <p:childTnLst>
                        <p:par>
                          <p:cTn id="28" fill="hold">
                            <p:stCondLst>
                              <p:cond delay="0"/>
                            </p:stCondLst>
                            <p:childTnLst>
                              <p:par>
                                <p:cTn id="29" presetID="42" presetClass="path" presetSubtype="0" accel="50000" decel="50000" fill="hold" nodeType="clickEffect">
                                  <p:stCondLst>
                                    <p:cond delay="0"/>
                                  </p:stCondLst>
                                  <p:childTnLst>
                                    <p:animMotion origin="layout" path="M -4.58333E-6 -1.11111E-6 L 0.22982 -0.31018 " pathEditMode="relative" rAng="0" ptsTypes="AA">
                                      <p:cBhvr>
                                        <p:cTn id="30" dur="2000" fill="hold"/>
                                        <p:tgtEl>
                                          <p:spTgt spid="18"/>
                                        </p:tgtEl>
                                        <p:attrNameLst>
                                          <p:attrName>ppt_x</p:attrName>
                                          <p:attrName>ppt_y</p:attrName>
                                        </p:attrNameLst>
                                      </p:cBhvr>
                                      <p:rCtr x="11484" y="-15509"/>
                                    </p:animMotion>
                                  </p:childTnLst>
                                </p:cTn>
                              </p:par>
                            </p:childTnLst>
                          </p:cTn>
                        </p:par>
                      </p:childTnLst>
                    </p:cTn>
                  </p:par>
                  <p:par>
                    <p:cTn id="31" fill="hold">
                      <p:stCondLst>
                        <p:cond delay="indefinite"/>
                      </p:stCondLst>
                      <p:childTnLst>
                        <p:par>
                          <p:cTn id="32" fill="hold">
                            <p:stCondLst>
                              <p:cond delay="0"/>
                            </p:stCondLst>
                            <p:childTnLst>
                              <p:par>
                                <p:cTn id="33" presetID="42" presetClass="path" presetSubtype="0" accel="50000" decel="50000" fill="hold" nodeType="clickEffect">
                                  <p:stCondLst>
                                    <p:cond delay="0"/>
                                  </p:stCondLst>
                                  <p:childTnLst>
                                    <p:animMotion origin="layout" path="M 1.875E-6 -1.48148E-6 L -0.39649 -0.3037 " pathEditMode="relative" rAng="0" ptsTypes="AA">
                                      <p:cBhvr>
                                        <p:cTn id="34" dur="2000" fill="hold"/>
                                        <p:tgtEl>
                                          <p:spTgt spid="21"/>
                                        </p:tgtEl>
                                        <p:attrNameLst>
                                          <p:attrName>ppt_x</p:attrName>
                                          <p:attrName>ppt_y</p:attrName>
                                        </p:attrNameLst>
                                      </p:cBhvr>
                                      <p:rCtr x="-19831" y="-1518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92116F2-DC67-47E3-A62D-C4F19CE91829}"/>
              </a:ext>
            </a:extLst>
          </p:cNvPr>
          <p:cNvSpPr txBox="1"/>
          <p:nvPr/>
        </p:nvSpPr>
        <p:spPr>
          <a:xfrm>
            <a:off x="3712101" y="2694568"/>
            <a:ext cx="5006598" cy="1468864"/>
          </a:xfrm>
          <a:prstGeom prst="rect">
            <a:avLst/>
          </a:prstGeom>
          <a:noFill/>
        </p:spPr>
        <p:txBody>
          <a:bodyPr wrap="square" rtlCol="0">
            <a:spAutoFit/>
          </a:bodyPr>
          <a:lstStyle/>
          <a:p>
            <a:pPr algn="ctr">
              <a:lnSpc>
                <a:spcPct val="150000"/>
              </a:lnSpc>
            </a:pPr>
            <a:r>
              <a:rPr lang="en-US" sz="3200" b="1" dirty="0">
                <a:solidFill>
                  <a:schemeClr val="accent6">
                    <a:lumMod val="75000"/>
                  </a:schemeClr>
                </a:solidFill>
                <a:latin typeface="Times New Roman" panose="02020603050405020304" pitchFamily="18" charset="0"/>
                <a:cs typeface="Times New Roman" panose="02020603050405020304" pitchFamily="18" charset="0"/>
              </a:rPr>
              <a:t>2</a:t>
            </a:r>
            <a:r>
              <a:rPr lang="vi-VN" sz="3200" b="1" dirty="0">
                <a:solidFill>
                  <a:schemeClr val="accent6">
                    <a:lumMod val="75000"/>
                  </a:schemeClr>
                </a:solidFill>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Đặt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một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câu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nói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về</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việc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chị</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Nết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đã</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làm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em</a:t>
            </a:r>
            <a:r>
              <a:rPr lang="en-US" sz="3200" dirty="0">
                <a:latin typeface="Times New Roman" panose="02020603050405020304" pitchFamily="18" charset="0"/>
                <a:cs typeface="Times New Roman" panose="02020603050405020304" pitchFamily="18" charset="0"/>
              </a:rPr>
              <a:t> Na.</a:t>
            </a:r>
            <a:endParaRPr lang="vi-VN" sz="3200" dirty="0">
              <a:latin typeface="Times New Roman" panose="02020603050405020304" pitchFamily="18" charset="0"/>
              <a:cs typeface="Times New Roman" panose="02020603050405020304" pitchFamily="18" charset="0"/>
            </a:endParaRPr>
          </a:p>
        </p:txBody>
      </p:sp>
      <p:sp>
        <p:nvSpPr>
          <p:cNvPr id="3" name="Rounded Rectangle 3">
            <a:extLst>
              <a:ext uri="{FF2B5EF4-FFF2-40B4-BE49-F238E27FC236}">
                <a16:creationId xmlns:a16="http://schemas.microsoft.com/office/drawing/2014/main" id="{41970FF9-DDB4-49FC-9E93-C426C5BB10E0}"/>
              </a:ext>
            </a:extLst>
          </p:cNvPr>
          <p:cNvSpPr/>
          <p:nvPr/>
        </p:nvSpPr>
        <p:spPr>
          <a:xfrm>
            <a:off x="2736832" y="4835539"/>
            <a:ext cx="8084185" cy="1207135"/>
          </a:xfrm>
          <a:prstGeom prst="cloudCallout">
            <a:avLst>
              <a:gd name="adj1" fmla="val -7812"/>
              <a:gd name="adj2" fmla="val -104854"/>
            </a:avLst>
          </a:prstGeom>
          <a:solidFill>
            <a:schemeClr val="accent4">
              <a:lumMod val="20000"/>
              <a:lumOff val="80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lvl="0" algn="just"/>
            <a:r>
              <a:rPr lang="en-US" sz="2800">
                <a:solidFill>
                  <a:srgbClr val="FF0000"/>
                </a:solidFill>
                <a:latin typeface="Times New Roman" panose="02020603050405020304" pitchFamily="18" charset="0"/>
                <a:cs typeface="Times New Roman" panose="02020603050405020304" pitchFamily="18" charset="0"/>
              </a:rPr>
              <a:t>Chị Nết ôm em thật chặt trong đêm đông giá rét.</a:t>
            </a:r>
            <a:endPar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14043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2"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1" animBg="1"/>
      <p:bldP spid="3" grpId="2"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143001"/>
            <a:ext cx="12192000" cy="5705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itle 1"/>
          <p:cNvSpPr txBox="1"/>
          <p:nvPr/>
        </p:nvSpPr>
        <p:spPr>
          <a:xfrm>
            <a:off x="-143435" y="0"/>
            <a:ext cx="12364010" cy="1143000"/>
          </a:xfrm>
          <a:prstGeom prst="rect">
            <a:avLst/>
          </a:prstGeom>
          <a:solidFill>
            <a:srgbClr val="FFFF00"/>
          </a:solidFill>
        </p:spPr>
        <p:txBody>
          <a:bodyPr vert="horz" lIns="91440" tIns="45720" rIns="91440" bIns="45720" rtlCol="0" anchor="ctr">
            <a:noAutofit/>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Times New Roman" panose="02020603050405020304" pitchFamily="18" charset="0"/>
                <a:ea typeface="Arial-Rounded" panose="020B0500000000000000" pitchFamily="34" charset="0"/>
                <a:cs typeface="Times New Roman" panose="02020603050405020304" pitchFamily="18" charset="0"/>
              </a:rPr>
              <a:t>Cùng khởi động ngày mới nhé chúng ta hãy giúp những chú chim này trả lời tốt các câu hỏi để chúng có thế tránh đi mùa đông lạnh giá nhé!</a:t>
            </a:r>
          </a:p>
        </p:txBody>
      </p:sp>
      <p:pic>
        <p:nvPicPr>
          <p:cNvPr id="7" name="Picture 6" descr="C:\Users\ADMIN\Desktop\Tai nguyen thiet ke tro choi\Angry birds epic birds\1505573783630 (2).png">
            <a:hlinkClick r:id="" action="ppaction://hlinkshowjump?jump=nextslide"/>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445368" y="4648200"/>
            <a:ext cx="2486566" cy="1190774"/>
          </a:xfrm>
          <a:prstGeom prst="rect">
            <a:avLst/>
          </a:prstGeom>
          <a:noFill/>
          <a:extLst>
            <a:ext uri="{909E8E84-426E-40DD-AFC4-6F175D3DCCD1}">
              <a14:hiddenFill xmlns:a14="http://schemas.microsoft.com/office/drawing/2010/main">
                <a:solidFill>
                  <a:srgbClr val="FFFFFF"/>
                </a:solidFill>
              </a14:hiddenFill>
            </a:ext>
          </a:extLst>
        </p:spPr>
      </p:pic>
      <p:pic>
        <p:nvPicPr>
          <p:cNvPr id="8" name="OMFG - OMFG - Hello.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162800" y="-20574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2635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spect="1" noChangeArrowheads="1"/>
          </p:cNvPicPr>
          <p:nvPr/>
        </p:nvPicPr>
        <p:blipFill rotWithShape="1">
          <a:blip r:embed="rId8">
            <a:extLst>
              <a:ext uri="{28A0092B-C50C-407E-A947-70E740481C1C}">
                <a14:useLocalDpi xmlns:a14="http://schemas.microsoft.com/office/drawing/2010/main" val="0"/>
              </a:ext>
            </a:extLst>
          </a:blip>
          <a:srcRect t="7711" r="800" b="13253"/>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6" name="Group 5"/>
          <p:cNvGrpSpPr/>
          <p:nvPr/>
        </p:nvGrpSpPr>
        <p:grpSpPr>
          <a:xfrm>
            <a:off x="-4343400" y="600981"/>
            <a:ext cx="7942899" cy="3686085"/>
            <a:chOff x="-615991" y="642075"/>
            <a:chExt cx="7942899" cy="3686085"/>
          </a:xfrm>
        </p:grpSpPr>
        <p:pic>
          <p:nvPicPr>
            <p:cNvPr id="1026" name="Picture 2"/>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5954" b="89967" l="0" r="100000">
                          <a14:foregroundMark x1="45000" y1="19735" x2="48000" y2="2403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615991" y="642075"/>
              <a:ext cx="4832432" cy="3686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Freeform 4"/>
            <p:cNvSpPr/>
            <p:nvPr/>
          </p:nvSpPr>
          <p:spPr>
            <a:xfrm>
              <a:off x="1785938" y="1730065"/>
              <a:ext cx="5540970" cy="2443025"/>
            </a:xfrm>
            <a:custGeom>
              <a:avLst/>
              <a:gdLst>
                <a:gd name="connsiteX0" fmla="*/ 289560 w 2606040"/>
                <a:gd name="connsiteY0" fmla="*/ 0 h 2148840"/>
                <a:gd name="connsiteX1" fmla="*/ 320040 w 2606040"/>
                <a:gd name="connsiteY1" fmla="*/ 76200 h 2148840"/>
                <a:gd name="connsiteX2" fmla="*/ 335280 w 2606040"/>
                <a:gd name="connsiteY2" fmla="*/ 121920 h 2148840"/>
                <a:gd name="connsiteX3" fmla="*/ 320040 w 2606040"/>
                <a:gd name="connsiteY3" fmla="*/ 457200 h 2148840"/>
                <a:gd name="connsiteX4" fmla="*/ 274320 w 2606040"/>
                <a:gd name="connsiteY4" fmla="*/ 624840 h 2148840"/>
                <a:gd name="connsiteX5" fmla="*/ 228600 w 2606040"/>
                <a:gd name="connsiteY5" fmla="*/ 762000 h 2148840"/>
                <a:gd name="connsiteX6" fmla="*/ 213360 w 2606040"/>
                <a:gd name="connsiteY6" fmla="*/ 807720 h 2148840"/>
                <a:gd name="connsiteX7" fmla="*/ 182880 w 2606040"/>
                <a:gd name="connsiteY7" fmla="*/ 853440 h 2148840"/>
                <a:gd name="connsiteX8" fmla="*/ 167640 w 2606040"/>
                <a:gd name="connsiteY8" fmla="*/ 899160 h 2148840"/>
                <a:gd name="connsiteX9" fmla="*/ 121920 w 2606040"/>
                <a:gd name="connsiteY9" fmla="*/ 960120 h 2148840"/>
                <a:gd name="connsiteX10" fmla="*/ 76200 w 2606040"/>
                <a:gd name="connsiteY10" fmla="*/ 1097280 h 2148840"/>
                <a:gd name="connsiteX11" fmla="*/ 60960 w 2606040"/>
                <a:gd name="connsiteY11" fmla="*/ 1143000 h 2148840"/>
                <a:gd name="connsiteX12" fmla="*/ 30480 w 2606040"/>
                <a:gd name="connsiteY12" fmla="*/ 1188720 h 2148840"/>
                <a:gd name="connsiteX13" fmla="*/ 0 w 2606040"/>
                <a:gd name="connsiteY13" fmla="*/ 1310640 h 2148840"/>
                <a:gd name="connsiteX14" fmla="*/ 15240 w 2606040"/>
                <a:gd name="connsiteY14" fmla="*/ 1630680 h 2148840"/>
                <a:gd name="connsiteX15" fmla="*/ 45720 w 2606040"/>
                <a:gd name="connsiteY15" fmla="*/ 1676400 h 2148840"/>
                <a:gd name="connsiteX16" fmla="*/ 91440 w 2606040"/>
                <a:gd name="connsiteY16" fmla="*/ 1767840 h 2148840"/>
                <a:gd name="connsiteX17" fmla="*/ 182880 w 2606040"/>
                <a:gd name="connsiteY17" fmla="*/ 1828800 h 2148840"/>
                <a:gd name="connsiteX18" fmla="*/ 289560 w 2606040"/>
                <a:gd name="connsiteY18" fmla="*/ 1965960 h 2148840"/>
                <a:gd name="connsiteX19" fmla="*/ 335280 w 2606040"/>
                <a:gd name="connsiteY19" fmla="*/ 1981200 h 2148840"/>
                <a:gd name="connsiteX20" fmla="*/ 381000 w 2606040"/>
                <a:gd name="connsiteY20" fmla="*/ 2011680 h 2148840"/>
                <a:gd name="connsiteX21" fmla="*/ 548640 w 2606040"/>
                <a:gd name="connsiteY21" fmla="*/ 2057400 h 2148840"/>
                <a:gd name="connsiteX22" fmla="*/ 777240 w 2606040"/>
                <a:gd name="connsiteY22" fmla="*/ 2103120 h 2148840"/>
                <a:gd name="connsiteX23" fmla="*/ 960120 w 2606040"/>
                <a:gd name="connsiteY23" fmla="*/ 2133600 h 2148840"/>
                <a:gd name="connsiteX24" fmla="*/ 1051560 w 2606040"/>
                <a:gd name="connsiteY24" fmla="*/ 2148840 h 2148840"/>
                <a:gd name="connsiteX25" fmla="*/ 1478280 w 2606040"/>
                <a:gd name="connsiteY25" fmla="*/ 2133600 h 2148840"/>
                <a:gd name="connsiteX26" fmla="*/ 1584960 w 2606040"/>
                <a:gd name="connsiteY26" fmla="*/ 2118360 h 2148840"/>
                <a:gd name="connsiteX27" fmla="*/ 1630680 w 2606040"/>
                <a:gd name="connsiteY27" fmla="*/ 2103120 h 2148840"/>
                <a:gd name="connsiteX28" fmla="*/ 1981200 w 2606040"/>
                <a:gd name="connsiteY28" fmla="*/ 2087880 h 2148840"/>
                <a:gd name="connsiteX29" fmla="*/ 2072640 w 2606040"/>
                <a:gd name="connsiteY29" fmla="*/ 2057400 h 2148840"/>
                <a:gd name="connsiteX30" fmla="*/ 2118360 w 2606040"/>
                <a:gd name="connsiteY30" fmla="*/ 2042160 h 2148840"/>
                <a:gd name="connsiteX31" fmla="*/ 2209800 w 2606040"/>
                <a:gd name="connsiteY31" fmla="*/ 1981200 h 2148840"/>
                <a:gd name="connsiteX32" fmla="*/ 2240280 w 2606040"/>
                <a:gd name="connsiteY32" fmla="*/ 1935480 h 2148840"/>
                <a:gd name="connsiteX33" fmla="*/ 2286000 w 2606040"/>
                <a:gd name="connsiteY33" fmla="*/ 1920240 h 2148840"/>
                <a:gd name="connsiteX34" fmla="*/ 2346960 w 2606040"/>
                <a:gd name="connsiteY34" fmla="*/ 1859280 h 2148840"/>
                <a:gd name="connsiteX35" fmla="*/ 2377440 w 2606040"/>
                <a:gd name="connsiteY35" fmla="*/ 1813560 h 2148840"/>
                <a:gd name="connsiteX36" fmla="*/ 2392680 w 2606040"/>
                <a:gd name="connsiteY36" fmla="*/ 1767840 h 2148840"/>
                <a:gd name="connsiteX37" fmla="*/ 2453640 w 2606040"/>
                <a:gd name="connsiteY37" fmla="*/ 1676400 h 2148840"/>
                <a:gd name="connsiteX38" fmla="*/ 2484120 w 2606040"/>
                <a:gd name="connsiteY38" fmla="*/ 1630680 h 2148840"/>
                <a:gd name="connsiteX39" fmla="*/ 2514600 w 2606040"/>
                <a:gd name="connsiteY39" fmla="*/ 1584960 h 2148840"/>
                <a:gd name="connsiteX40" fmla="*/ 2529840 w 2606040"/>
                <a:gd name="connsiteY40" fmla="*/ 1539240 h 2148840"/>
                <a:gd name="connsiteX41" fmla="*/ 2560320 w 2606040"/>
                <a:gd name="connsiteY41" fmla="*/ 1417320 h 2148840"/>
                <a:gd name="connsiteX42" fmla="*/ 2575560 w 2606040"/>
                <a:gd name="connsiteY42" fmla="*/ 1371600 h 2148840"/>
                <a:gd name="connsiteX43" fmla="*/ 2590800 w 2606040"/>
                <a:gd name="connsiteY43" fmla="*/ 1264920 h 2148840"/>
                <a:gd name="connsiteX44" fmla="*/ 2606040 w 2606040"/>
                <a:gd name="connsiteY44" fmla="*/ 1219200 h 2148840"/>
                <a:gd name="connsiteX45" fmla="*/ 2590800 w 2606040"/>
                <a:gd name="connsiteY45" fmla="*/ 822960 h 2148840"/>
                <a:gd name="connsiteX46" fmla="*/ 2545080 w 2606040"/>
                <a:gd name="connsiteY46" fmla="*/ 685800 h 2148840"/>
                <a:gd name="connsiteX47" fmla="*/ 2499360 w 2606040"/>
                <a:gd name="connsiteY47" fmla="*/ 655320 h 2148840"/>
                <a:gd name="connsiteX48" fmla="*/ 2484120 w 2606040"/>
                <a:gd name="connsiteY48" fmla="*/ 609600 h 2148840"/>
                <a:gd name="connsiteX49" fmla="*/ 2301240 w 2606040"/>
                <a:gd name="connsiteY49" fmla="*/ 457200 h 2148840"/>
                <a:gd name="connsiteX50" fmla="*/ 2087880 w 2606040"/>
                <a:gd name="connsiteY50" fmla="*/ 411480 h 2148840"/>
                <a:gd name="connsiteX51" fmla="*/ 2026920 w 2606040"/>
                <a:gd name="connsiteY51" fmla="*/ 396240 h 2148840"/>
                <a:gd name="connsiteX52" fmla="*/ 1950720 w 2606040"/>
                <a:gd name="connsiteY52" fmla="*/ 381000 h 2148840"/>
                <a:gd name="connsiteX53" fmla="*/ 1905000 w 2606040"/>
                <a:gd name="connsiteY53" fmla="*/ 365760 h 2148840"/>
                <a:gd name="connsiteX54" fmla="*/ 1706880 w 2606040"/>
                <a:gd name="connsiteY54" fmla="*/ 335280 h 2148840"/>
                <a:gd name="connsiteX55" fmla="*/ 1615440 w 2606040"/>
                <a:gd name="connsiteY55" fmla="*/ 320040 h 2148840"/>
                <a:gd name="connsiteX56" fmla="*/ 1493520 w 2606040"/>
                <a:gd name="connsiteY56" fmla="*/ 304800 h 2148840"/>
                <a:gd name="connsiteX57" fmla="*/ 1249680 w 2606040"/>
                <a:gd name="connsiteY57" fmla="*/ 274320 h 2148840"/>
                <a:gd name="connsiteX58" fmla="*/ 1203960 w 2606040"/>
                <a:gd name="connsiteY58" fmla="*/ 259080 h 2148840"/>
                <a:gd name="connsiteX59" fmla="*/ 1066800 w 2606040"/>
                <a:gd name="connsiteY59" fmla="*/ 228600 h 2148840"/>
                <a:gd name="connsiteX60" fmla="*/ 960120 w 2606040"/>
                <a:gd name="connsiteY60" fmla="*/ 213360 h 2148840"/>
                <a:gd name="connsiteX61" fmla="*/ 838200 w 2606040"/>
                <a:gd name="connsiteY61" fmla="*/ 182880 h 2148840"/>
                <a:gd name="connsiteX62" fmla="*/ 792480 w 2606040"/>
                <a:gd name="connsiteY62" fmla="*/ 152400 h 2148840"/>
                <a:gd name="connsiteX63" fmla="*/ 701040 w 2606040"/>
                <a:gd name="connsiteY63" fmla="*/ 121920 h 2148840"/>
                <a:gd name="connsiteX64" fmla="*/ 655320 w 2606040"/>
                <a:gd name="connsiteY64" fmla="*/ 106680 h 2148840"/>
                <a:gd name="connsiteX65" fmla="*/ 594360 w 2606040"/>
                <a:gd name="connsiteY65" fmla="*/ 76200 h 2148840"/>
                <a:gd name="connsiteX66" fmla="*/ 335280 w 2606040"/>
                <a:gd name="connsiteY66" fmla="*/ 45720 h 2148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606040" h="2148840">
                  <a:moveTo>
                    <a:pt x="289560" y="0"/>
                  </a:moveTo>
                  <a:cubicBezTo>
                    <a:pt x="299720" y="25400"/>
                    <a:pt x="310434" y="50585"/>
                    <a:pt x="320040" y="76200"/>
                  </a:cubicBezTo>
                  <a:cubicBezTo>
                    <a:pt x="325681" y="91242"/>
                    <a:pt x="335280" y="105856"/>
                    <a:pt x="335280" y="121920"/>
                  </a:cubicBezTo>
                  <a:cubicBezTo>
                    <a:pt x="335280" y="233795"/>
                    <a:pt x="328304" y="345630"/>
                    <a:pt x="320040" y="457200"/>
                  </a:cubicBezTo>
                  <a:cubicBezTo>
                    <a:pt x="315937" y="512591"/>
                    <a:pt x="291362" y="573713"/>
                    <a:pt x="274320" y="624840"/>
                  </a:cubicBezTo>
                  <a:lnTo>
                    <a:pt x="228600" y="762000"/>
                  </a:lnTo>
                  <a:cubicBezTo>
                    <a:pt x="223520" y="777240"/>
                    <a:pt x="222271" y="794354"/>
                    <a:pt x="213360" y="807720"/>
                  </a:cubicBezTo>
                  <a:cubicBezTo>
                    <a:pt x="203200" y="822960"/>
                    <a:pt x="191071" y="837057"/>
                    <a:pt x="182880" y="853440"/>
                  </a:cubicBezTo>
                  <a:cubicBezTo>
                    <a:pt x="175696" y="867808"/>
                    <a:pt x="175610" y="885212"/>
                    <a:pt x="167640" y="899160"/>
                  </a:cubicBezTo>
                  <a:cubicBezTo>
                    <a:pt x="155038" y="921213"/>
                    <a:pt x="137160" y="939800"/>
                    <a:pt x="121920" y="960120"/>
                  </a:cubicBezTo>
                  <a:lnTo>
                    <a:pt x="76200" y="1097280"/>
                  </a:lnTo>
                  <a:cubicBezTo>
                    <a:pt x="71120" y="1112520"/>
                    <a:pt x="69871" y="1129634"/>
                    <a:pt x="60960" y="1143000"/>
                  </a:cubicBezTo>
                  <a:cubicBezTo>
                    <a:pt x="50800" y="1158240"/>
                    <a:pt x="38671" y="1172337"/>
                    <a:pt x="30480" y="1188720"/>
                  </a:cubicBezTo>
                  <a:cubicBezTo>
                    <a:pt x="14859" y="1219962"/>
                    <a:pt x="5797" y="1281657"/>
                    <a:pt x="0" y="1310640"/>
                  </a:cubicBezTo>
                  <a:cubicBezTo>
                    <a:pt x="5080" y="1417320"/>
                    <a:pt x="1993" y="1524704"/>
                    <a:pt x="15240" y="1630680"/>
                  </a:cubicBezTo>
                  <a:cubicBezTo>
                    <a:pt x="17512" y="1648855"/>
                    <a:pt x="37529" y="1660017"/>
                    <a:pt x="45720" y="1676400"/>
                  </a:cubicBezTo>
                  <a:cubicBezTo>
                    <a:pt x="66254" y="1717468"/>
                    <a:pt x="52617" y="1733870"/>
                    <a:pt x="91440" y="1767840"/>
                  </a:cubicBezTo>
                  <a:cubicBezTo>
                    <a:pt x="119009" y="1791963"/>
                    <a:pt x="182880" y="1828800"/>
                    <a:pt x="182880" y="1828800"/>
                  </a:cubicBezTo>
                  <a:cubicBezTo>
                    <a:pt x="202173" y="1886680"/>
                    <a:pt x="212461" y="1940260"/>
                    <a:pt x="289560" y="1965960"/>
                  </a:cubicBezTo>
                  <a:cubicBezTo>
                    <a:pt x="304800" y="1971040"/>
                    <a:pt x="320912" y="1974016"/>
                    <a:pt x="335280" y="1981200"/>
                  </a:cubicBezTo>
                  <a:cubicBezTo>
                    <a:pt x="351663" y="1989391"/>
                    <a:pt x="364262" y="2004241"/>
                    <a:pt x="381000" y="2011680"/>
                  </a:cubicBezTo>
                  <a:cubicBezTo>
                    <a:pt x="478526" y="2055025"/>
                    <a:pt x="455841" y="2032091"/>
                    <a:pt x="548640" y="2057400"/>
                  </a:cubicBezTo>
                  <a:cubicBezTo>
                    <a:pt x="734376" y="2108055"/>
                    <a:pt x="535620" y="2076273"/>
                    <a:pt x="777240" y="2103120"/>
                  </a:cubicBezTo>
                  <a:cubicBezTo>
                    <a:pt x="872542" y="2134887"/>
                    <a:pt x="789980" y="2110915"/>
                    <a:pt x="960120" y="2133600"/>
                  </a:cubicBezTo>
                  <a:cubicBezTo>
                    <a:pt x="990749" y="2137684"/>
                    <a:pt x="1021080" y="2143760"/>
                    <a:pt x="1051560" y="2148840"/>
                  </a:cubicBezTo>
                  <a:cubicBezTo>
                    <a:pt x="1193800" y="2143760"/>
                    <a:pt x="1336181" y="2141720"/>
                    <a:pt x="1478280" y="2133600"/>
                  </a:cubicBezTo>
                  <a:cubicBezTo>
                    <a:pt x="1514143" y="2131551"/>
                    <a:pt x="1549737" y="2125405"/>
                    <a:pt x="1584960" y="2118360"/>
                  </a:cubicBezTo>
                  <a:cubicBezTo>
                    <a:pt x="1600712" y="2115210"/>
                    <a:pt x="1614663" y="2104352"/>
                    <a:pt x="1630680" y="2103120"/>
                  </a:cubicBezTo>
                  <a:cubicBezTo>
                    <a:pt x="1747286" y="2094150"/>
                    <a:pt x="1864360" y="2092960"/>
                    <a:pt x="1981200" y="2087880"/>
                  </a:cubicBezTo>
                  <a:lnTo>
                    <a:pt x="2072640" y="2057400"/>
                  </a:lnTo>
                  <a:cubicBezTo>
                    <a:pt x="2087880" y="2052320"/>
                    <a:pt x="2104994" y="2051071"/>
                    <a:pt x="2118360" y="2042160"/>
                  </a:cubicBezTo>
                  <a:lnTo>
                    <a:pt x="2209800" y="1981200"/>
                  </a:lnTo>
                  <a:cubicBezTo>
                    <a:pt x="2219960" y="1965960"/>
                    <a:pt x="2225977" y="1946922"/>
                    <a:pt x="2240280" y="1935480"/>
                  </a:cubicBezTo>
                  <a:cubicBezTo>
                    <a:pt x="2252824" y="1925445"/>
                    <a:pt x="2274641" y="1931599"/>
                    <a:pt x="2286000" y="1920240"/>
                  </a:cubicBezTo>
                  <a:cubicBezTo>
                    <a:pt x="2367280" y="1838960"/>
                    <a:pt x="2225040" y="1899920"/>
                    <a:pt x="2346960" y="1859280"/>
                  </a:cubicBezTo>
                  <a:cubicBezTo>
                    <a:pt x="2357120" y="1844040"/>
                    <a:pt x="2369249" y="1829943"/>
                    <a:pt x="2377440" y="1813560"/>
                  </a:cubicBezTo>
                  <a:cubicBezTo>
                    <a:pt x="2384624" y="1799192"/>
                    <a:pt x="2384878" y="1781883"/>
                    <a:pt x="2392680" y="1767840"/>
                  </a:cubicBezTo>
                  <a:cubicBezTo>
                    <a:pt x="2410470" y="1735818"/>
                    <a:pt x="2433320" y="1706880"/>
                    <a:pt x="2453640" y="1676400"/>
                  </a:cubicBezTo>
                  <a:lnTo>
                    <a:pt x="2484120" y="1630680"/>
                  </a:lnTo>
                  <a:cubicBezTo>
                    <a:pt x="2494280" y="1615440"/>
                    <a:pt x="2508808" y="1602336"/>
                    <a:pt x="2514600" y="1584960"/>
                  </a:cubicBezTo>
                  <a:cubicBezTo>
                    <a:pt x="2519680" y="1569720"/>
                    <a:pt x="2525613" y="1554738"/>
                    <a:pt x="2529840" y="1539240"/>
                  </a:cubicBezTo>
                  <a:cubicBezTo>
                    <a:pt x="2540862" y="1498825"/>
                    <a:pt x="2547073" y="1457061"/>
                    <a:pt x="2560320" y="1417320"/>
                  </a:cubicBezTo>
                  <a:lnTo>
                    <a:pt x="2575560" y="1371600"/>
                  </a:lnTo>
                  <a:cubicBezTo>
                    <a:pt x="2580640" y="1336040"/>
                    <a:pt x="2583755" y="1300143"/>
                    <a:pt x="2590800" y="1264920"/>
                  </a:cubicBezTo>
                  <a:cubicBezTo>
                    <a:pt x="2593950" y="1249168"/>
                    <a:pt x="2606040" y="1235264"/>
                    <a:pt x="2606040" y="1219200"/>
                  </a:cubicBezTo>
                  <a:cubicBezTo>
                    <a:pt x="2606040" y="1087022"/>
                    <a:pt x="2599310" y="954863"/>
                    <a:pt x="2590800" y="822960"/>
                  </a:cubicBezTo>
                  <a:cubicBezTo>
                    <a:pt x="2588249" y="783425"/>
                    <a:pt x="2572107" y="718233"/>
                    <a:pt x="2545080" y="685800"/>
                  </a:cubicBezTo>
                  <a:cubicBezTo>
                    <a:pt x="2533354" y="671729"/>
                    <a:pt x="2514600" y="665480"/>
                    <a:pt x="2499360" y="655320"/>
                  </a:cubicBezTo>
                  <a:cubicBezTo>
                    <a:pt x="2494280" y="640080"/>
                    <a:pt x="2493983" y="622280"/>
                    <a:pt x="2484120" y="609600"/>
                  </a:cubicBezTo>
                  <a:cubicBezTo>
                    <a:pt x="2459412" y="577832"/>
                    <a:pt x="2349821" y="469345"/>
                    <a:pt x="2301240" y="457200"/>
                  </a:cubicBezTo>
                  <a:cubicBezTo>
                    <a:pt x="2029356" y="389229"/>
                    <a:pt x="2309148" y="455734"/>
                    <a:pt x="2087880" y="411480"/>
                  </a:cubicBezTo>
                  <a:cubicBezTo>
                    <a:pt x="2067341" y="407372"/>
                    <a:pt x="2047367" y="400784"/>
                    <a:pt x="2026920" y="396240"/>
                  </a:cubicBezTo>
                  <a:cubicBezTo>
                    <a:pt x="2001634" y="390621"/>
                    <a:pt x="1975850" y="387282"/>
                    <a:pt x="1950720" y="381000"/>
                  </a:cubicBezTo>
                  <a:cubicBezTo>
                    <a:pt x="1935135" y="377104"/>
                    <a:pt x="1920682" y="369245"/>
                    <a:pt x="1905000" y="365760"/>
                  </a:cubicBezTo>
                  <a:cubicBezTo>
                    <a:pt x="1862234" y="356256"/>
                    <a:pt x="1746379" y="341357"/>
                    <a:pt x="1706880" y="335280"/>
                  </a:cubicBezTo>
                  <a:cubicBezTo>
                    <a:pt x="1676339" y="330581"/>
                    <a:pt x="1646030" y="324410"/>
                    <a:pt x="1615440" y="320040"/>
                  </a:cubicBezTo>
                  <a:cubicBezTo>
                    <a:pt x="1574895" y="314248"/>
                    <a:pt x="1534117" y="310213"/>
                    <a:pt x="1493520" y="304800"/>
                  </a:cubicBezTo>
                  <a:cubicBezTo>
                    <a:pt x="1276064" y="275806"/>
                    <a:pt x="1506085" y="302809"/>
                    <a:pt x="1249680" y="274320"/>
                  </a:cubicBezTo>
                  <a:cubicBezTo>
                    <a:pt x="1234440" y="269240"/>
                    <a:pt x="1219406" y="263493"/>
                    <a:pt x="1203960" y="259080"/>
                  </a:cubicBezTo>
                  <a:cubicBezTo>
                    <a:pt x="1165600" y="248120"/>
                    <a:pt x="1104512" y="234885"/>
                    <a:pt x="1066800" y="228600"/>
                  </a:cubicBezTo>
                  <a:cubicBezTo>
                    <a:pt x="1031368" y="222695"/>
                    <a:pt x="995343" y="220405"/>
                    <a:pt x="960120" y="213360"/>
                  </a:cubicBezTo>
                  <a:cubicBezTo>
                    <a:pt x="919043" y="205145"/>
                    <a:pt x="838200" y="182880"/>
                    <a:pt x="838200" y="182880"/>
                  </a:cubicBezTo>
                  <a:cubicBezTo>
                    <a:pt x="822960" y="172720"/>
                    <a:pt x="809218" y="159839"/>
                    <a:pt x="792480" y="152400"/>
                  </a:cubicBezTo>
                  <a:cubicBezTo>
                    <a:pt x="763120" y="139351"/>
                    <a:pt x="731520" y="132080"/>
                    <a:pt x="701040" y="121920"/>
                  </a:cubicBezTo>
                  <a:cubicBezTo>
                    <a:pt x="685800" y="116840"/>
                    <a:pt x="669688" y="113864"/>
                    <a:pt x="655320" y="106680"/>
                  </a:cubicBezTo>
                  <a:cubicBezTo>
                    <a:pt x="635000" y="96520"/>
                    <a:pt x="616400" y="81710"/>
                    <a:pt x="594360" y="76200"/>
                  </a:cubicBezTo>
                  <a:cubicBezTo>
                    <a:pt x="455737" y="41544"/>
                    <a:pt x="444794" y="45720"/>
                    <a:pt x="335280" y="45720"/>
                  </a:cubicBezTo>
                </a:path>
              </a:pathLst>
            </a:custGeom>
            <a:solidFill>
              <a:schemeClr val="accent6">
                <a:lumMod val="20000"/>
                <a:lumOff val="80000"/>
              </a:schemeClr>
            </a:solid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Bài</a:t>
              </a:r>
              <a:r>
                <a:rPr kumimoji="0" lang="en-US" sz="4400" b="0"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0"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trước</a:t>
              </a:r>
              <a:r>
                <a:rPr kumimoji="0" lang="en-US" sz="4400" b="0"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0"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em</a:t>
              </a:r>
              <a:r>
                <a:rPr kumimoji="0" lang="en-US" sz="4400" b="0"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0"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đã</a:t>
              </a:r>
              <a:r>
                <a:rPr kumimoji="0" lang="en-US" sz="4400" b="0"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0"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học</a:t>
              </a:r>
              <a:r>
                <a:rPr kumimoji="0" lang="en-US" sz="4400" b="0"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0"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bài</a:t>
              </a:r>
              <a:r>
                <a:rPr kumimoji="0" lang="en-US" sz="4400" b="0"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0"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gì</a:t>
              </a:r>
              <a:r>
                <a:rPr kumimoji="0" lang="en-US" sz="4400" b="0"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p:txBody>
        </p:sp>
      </p:grpSp>
      <p:pic>
        <p:nvPicPr>
          <p:cNvPr id="9" name="V.A – Tiếng Chim Kêu (mp3cut.ne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049000" y="-2133600"/>
            <a:ext cx="609600" cy="609600"/>
          </a:xfrm>
          <a:prstGeom prst="rect">
            <a:avLst/>
          </a:prstGeom>
        </p:spPr>
      </p:pic>
      <p:pic>
        <p:nvPicPr>
          <p:cNvPr id="7" name="Tiếng yeah của trẻ con mp3.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2690648" y="4131995"/>
            <a:ext cx="609600" cy="609600"/>
          </a:xfrm>
          <a:prstGeom prst="rect">
            <a:avLst/>
          </a:prstGeom>
        </p:spPr>
      </p:pic>
      <p:sp>
        <p:nvSpPr>
          <p:cNvPr id="2" name="Oval Callout 1"/>
          <p:cNvSpPr/>
          <p:nvPr/>
        </p:nvSpPr>
        <p:spPr>
          <a:xfrm>
            <a:off x="6553200" y="5029200"/>
            <a:ext cx="3657600" cy="1371600"/>
          </a:xfrm>
          <a:prstGeom prst="wedgeEllipseCallout">
            <a:avLst>
              <a:gd name="adj1" fmla="val -47609"/>
              <a:gd name="adj2" fmla="val -116666"/>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Nặn</a:t>
            </a:r>
            <a:r>
              <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đồ</a:t>
            </a:r>
            <a:r>
              <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chơi</a:t>
            </a:r>
            <a:endPar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275" fill="hold">
                                          <p:stCondLst>
                                            <p:cond delay="0"/>
                                          </p:stCondLst>
                                        </p:cTn>
                                        <p:tgtEl>
                                          <p:spTgt spid="6"/>
                                        </p:tgtEl>
                                        <p:attrNameLst>
                                          <p:attrName>r</p:attrName>
                                        </p:attrNameLst>
                                      </p:cBhvr>
                                    </p:animRot>
                                    <p:animRot by="-240000">
                                      <p:cBhvr>
                                        <p:cTn id="7" dur="550" fill="hold">
                                          <p:stCondLst>
                                            <p:cond delay="550"/>
                                          </p:stCondLst>
                                        </p:cTn>
                                        <p:tgtEl>
                                          <p:spTgt spid="6"/>
                                        </p:tgtEl>
                                        <p:attrNameLst>
                                          <p:attrName>r</p:attrName>
                                        </p:attrNameLst>
                                      </p:cBhvr>
                                    </p:animRot>
                                    <p:animRot by="240000">
                                      <p:cBhvr>
                                        <p:cTn id="8" dur="550" fill="hold">
                                          <p:stCondLst>
                                            <p:cond delay="1100"/>
                                          </p:stCondLst>
                                        </p:cTn>
                                        <p:tgtEl>
                                          <p:spTgt spid="6"/>
                                        </p:tgtEl>
                                        <p:attrNameLst>
                                          <p:attrName>r</p:attrName>
                                        </p:attrNameLst>
                                      </p:cBhvr>
                                    </p:animRot>
                                    <p:animRot by="-240000">
                                      <p:cBhvr>
                                        <p:cTn id="9" dur="550" fill="hold">
                                          <p:stCondLst>
                                            <p:cond delay="1650"/>
                                          </p:stCondLst>
                                        </p:cTn>
                                        <p:tgtEl>
                                          <p:spTgt spid="6"/>
                                        </p:tgtEl>
                                        <p:attrNameLst>
                                          <p:attrName>r</p:attrName>
                                        </p:attrNameLst>
                                      </p:cBhvr>
                                    </p:animRot>
                                    <p:animRot by="120000">
                                      <p:cBhvr>
                                        <p:cTn id="10" dur="550" fill="hold">
                                          <p:stCondLst>
                                            <p:cond delay="2200"/>
                                          </p:stCondLst>
                                        </p:cTn>
                                        <p:tgtEl>
                                          <p:spTgt spid="6"/>
                                        </p:tgtEl>
                                        <p:attrNameLst>
                                          <p:attrName>r</p:attrName>
                                        </p:attrNameLst>
                                      </p:cBhvr>
                                    </p:animRot>
                                  </p:childTnLst>
                                </p:cTn>
                              </p:par>
                              <p:par>
                                <p:cTn id="11" presetID="63" presetClass="path" presetSubtype="0" accel="50000" decel="50000" fill="hold" nodeType="withEffect">
                                  <p:stCondLst>
                                    <p:cond delay="0"/>
                                  </p:stCondLst>
                                  <p:childTnLst>
                                    <p:animMotion origin="layout" path="M -0.19023 -0.00092 L 0.54063 0.00926 " pathEditMode="relative" rAng="0" ptsTypes="AA">
                                      <p:cBhvr>
                                        <p:cTn id="12" dur="3500" fill="hold"/>
                                        <p:tgtEl>
                                          <p:spTgt spid="6"/>
                                        </p:tgtEl>
                                        <p:attrNameLst>
                                          <p:attrName>ppt_x</p:attrName>
                                          <p:attrName>ppt_y</p:attrName>
                                        </p:attrNameLst>
                                      </p:cBhvr>
                                      <p:rCtr x="36536" y="509"/>
                                    </p:animMotion>
                                  </p:childTnLst>
                                </p:cTn>
                              </p:par>
                              <p:par>
                                <p:cTn id="13" presetID="1" presetClass="mediacall" presetSubtype="0" fill="hold" nodeType="withEffect">
                                  <p:stCondLst>
                                    <p:cond delay="0"/>
                                  </p:stCondLst>
                                  <p:childTnLst>
                                    <p:cmd type="call" cmd="playFrom(0.0)">
                                      <p:cBhvr>
                                        <p:cTn id="14" dur="5773" fill="hold"/>
                                        <p:tgtEl>
                                          <p:spTgt spid="9"/>
                                        </p:tgtEl>
                                      </p:cBhvr>
                                    </p:cmd>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circle(in)">
                                      <p:cBhvr>
                                        <p:cTn id="19" dur="2000"/>
                                        <p:tgtEl>
                                          <p:spTgt spid="2"/>
                                        </p:tgtEl>
                                      </p:cBhvr>
                                    </p:animEffect>
                                  </p:childTnLst>
                                  <p:subTnLst>
                                    <p:audio>
                                      <p:cMediaNode>
                                        <p:cTn display="0" masterRel="sameClick">
                                          <p:stCondLst>
                                            <p:cond evt="begin" delay="0">
                                              <p:tn val="17"/>
                                            </p:cond>
                                          </p:stCondLst>
                                          <p:endCondLst>
                                            <p:cond evt="onStopAudio" delay="0">
                                              <p:tgtEl>
                                                <p:sldTgt/>
                                              </p:tgtEl>
                                            </p:cond>
                                          </p:endCondLst>
                                        </p:cTn>
                                        <p:tgtEl>
                                          <p:sndTgt r:embed="rId7"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6"/>
                    </p:tgtEl>
                  </p:cond>
                </p:stCondLst>
                <p:endSync evt="end" delay="0">
                  <p:rtn val="all"/>
                </p:endSync>
                <p:childTnLst>
                  <p:par>
                    <p:cTn id="21" fill="hold">
                      <p:stCondLst>
                        <p:cond delay="0"/>
                      </p:stCondLst>
                      <p:childTnLst>
                        <p:par>
                          <p:cTn id="22" fill="hold">
                            <p:stCondLst>
                              <p:cond delay="0"/>
                            </p:stCondLst>
                            <p:childTnLst>
                              <p:par>
                                <p:cTn id="23" presetID="1" presetClass="mediacall" presetSubtype="0" fill="hold" nodeType="withEffect">
                                  <p:stCondLst>
                                    <p:cond delay="0"/>
                                  </p:stCondLst>
                                  <p:childTnLst>
                                    <p:cmd type="call" cmd="playFrom(0.0)">
                                      <p:cBhvr>
                                        <p:cTn id="24" dur="4414" fill="hold"/>
                                        <p:tgtEl>
                                          <p:spTgt spid="7"/>
                                        </p:tgtEl>
                                      </p:cBhvr>
                                    </p:cmd>
                                  </p:childTnLst>
                                </p:cTn>
                              </p:par>
                              <p:par>
                                <p:cTn id="25" presetID="63" presetClass="path" presetSubtype="0" accel="50000" decel="50000" fill="hold" nodeType="withEffect">
                                  <p:stCondLst>
                                    <p:cond delay="0"/>
                                  </p:stCondLst>
                                  <p:childTnLst>
                                    <p:animMotion origin="layout" path="M 0.7309 0.01019 L 1.64757 0.0213 " pathEditMode="relative" rAng="0" ptsTypes="AA">
                                      <p:cBhvr>
                                        <p:cTn id="26" dur="3750" fill="hold"/>
                                        <p:tgtEl>
                                          <p:spTgt spid="6"/>
                                        </p:tgtEl>
                                        <p:attrNameLst>
                                          <p:attrName>ppt_x</p:attrName>
                                          <p:attrName>ppt_y</p:attrName>
                                        </p:attrNameLst>
                                      </p:cBhvr>
                                      <p:rCtr x="45833" y="556"/>
                                    </p:animMotion>
                                  </p:childTnLst>
                                </p:cTn>
                              </p:par>
                            </p:childTnLst>
                          </p:cTn>
                        </p:par>
                      </p:childTnLst>
                    </p:cTn>
                  </p:par>
                </p:childTnLst>
              </p:cTn>
              <p:nextCondLst>
                <p:cond evt="onClick" delay="0">
                  <p:tgtEl>
                    <p:spTgt spid="6"/>
                  </p:tgtEl>
                </p:cond>
              </p:nextCondLst>
            </p:seq>
            <p:audio>
              <p:cMediaNode vol="80000">
                <p:cTn id="27" fill="hold" display="0">
                  <p:stCondLst>
                    <p:cond delay="indefinite"/>
                  </p:stCondLst>
                  <p:endCondLst>
                    <p:cond evt="onStopAudio" delay="0">
                      <p:tgtEl>
                        <p:sldTgt/>
                      </p:tgtEl>
                    </p:cond>
                  </p:endCondLst>
                </p:cTn>
                <p:tgtEl>
                  <p:spTgt spid="9"/>
                </p:tgtEl>
              </p:cMediaNode>
            </p:audio>
            <p:audio>
              <p:cMediaNode vol="80000">
                <p:cTn id="28" fill="hold" display="0">
                  <p:stCondLst>
                    <p:cond delay="indefinite"/>
                  </p:stCondLst>
                  <p:endCondLst>
                    <p:cond evt="onStopAudio" delay="0">
                      <p:tgtEl>
                        <p:sldTgt/>
                      </p:tgtEl>
                    </p:cond>
                  </p:endCondLst>
                </p:cTn>
                <p:tgtEl>
                  <p:spTgt spid="7"/>
                </p:tgtEl>
              </p:cMediaNode>
            </p:audio>
          </p:childTnLst>
        </p:cTn>
      </p:par>
    </p:tnLst>
    <p:bldLst>
      <p:bldP spid="2" grpId="0" bldLvl="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p:txBody>
          <a:bodyPr/>
          <a:lstStyle/>
          <a:p>
            <a:endParaRPr lang="en-US">
              <a:latin typeface="Times New Roman" panose="02020603050405020304" pitchFamily="18" charset="0"/>
              <a:cs typeface="Times New Roman" panose="02020603050405020304" pitchFamily="18" charset="0"/>
            </a:endParaRPr>
          </a:p>
        </p:txBody>
      </p:sp>
      <p:pic>
        <p:nvPicPr>
          <p:cNvPr id="4" name="Picture 4"/>
          <p:cNvPicPr>
            <a:picLocks noChangeAspect="1" noChangeArrowheads="1"/>
          </p:cNvPicPr>
          <p:nvPr/>
        </p:nvPicPr>
        <p:blipFill rotWithShape="1">
          <a:blip r:embed="rId7">
            <a:extLst>
              <a:ext uri="{28A0092B-C50C-407E-A947-70E740481C1C}">
                <a14:useLocalDpi xmlns:a14="http://schemas.microsoft.com/office/drawing/2010/main" val="0"/>
              </a:ext>
            </a:extLst>
          </a:blip>
          <a:srcRect r="2000" b="10664"/>
          <a:stretch>
            <a:fillRect/>
          </a:stretch>
        </p:blipFill>
        <p:spPr bwMode="auto">
          <a:xfrm>
            <a:off x="0" y="1"/>
            <a:ext cx="12192000" cy="6862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V.A – Tiếng Chim Kêu (mp3cut.ne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049000" y="-2133600"/>
            <a:ext cx="609600" cy="609600"/>
          </a:xfrm>
          <a:prstGeom prst="rect">
            <a:avLst/>
          </a:prstGeom>
        </p:spPr>
      </p:pic>
      <p:grpSp>
        <p:nvGrpSpPr>
          <p:cNvPr id="10" name="Group 9"/>
          <p:cNvGrpSpPr/>
          <p:nvPr/>
        </p:nvGrpSpPr>
        <p:grpSpPr>
          <a:xfrm>
            <a:off x="-6248400" y="600981"/>
            <a:ext cx="8077198" cy="3686085"/>
            <a:chOff x="152400" y="642075"/>
            <a:chExt cx="5170262" cy="3686085"/>
          </a:xfrm>
        </p:grpSpPr>
        <p:pic>
          <p:nvPicPr>
            <p:cNvPr id="11" name="Picture 2"/>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5954" b="89967" l="0" r="100000">
                          <a14:foregroundMark x1="45000" y1="19735" x2="48000" y2="2403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52400" y="642075"/>
              <a:ext cx="4064041" cy="3686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Freeform 11"/>
            <p:cNvSpPr/>
            <p:nvPr/>
          </p:nvSpPr>
          <p:spPr>
            <a:xfrm>
              <a:off x="2301239" y="1706880"/>
              <a:ext cx="3021423" cy="2148840"/>
            </a:xfrm>
            <a:custGeom>
              <a:avLst/>
              <a:gdLst>
                <a:gd name="connsiteX0" fmla="*/ 289560 w 2606040"/>
                <a:gd name="connsiteY0" fmla="*/ 0 h 2148840"/>
                <a:gd name="connsiteX1" fmla="*/ 320040 w 2606040"/>
                <a:gd name="connsiteY1" fmla="*/ 76200 h 2148840"/>
                <a:gd name="connsiteX2" fmla="*/ 335280 w 2606040"/>
                <a:gd name="connsiteY2" fmla="*/ 121920 h 2148840"/>
                <a:gd name="connsiteX3" fmla="*/ 320040 w 2606040"/>
                <a:gd name="connsiteY3" fmla="*/ 457200 h 2148840"/>
                <a:gd name="connsiteX4" fmla="*/ 274320 w 2606040"/>
                <a:gd name="connsiteY4" fmla="*/ 624840 h 2148840"/>
                <a:gd name="connsiteX5" fmla="*/ 228600 w 2606040"/>
                <a:gd name="connsiteY5" fmla="*/ 762000 h 2148840"/>
                <a:gd name="connsiteX6" fmla="*/ 213360 w 2606040"/>
                <a:gd name="connsiteY6" fmla="*/ 807720 h 2148840"/>
                <a:gd name="connsiteX7" fmla="*/ 182880 w 2606040"/>
                <a:gd name="connsiteY7" fmla="*/ 853440 h 2148840"/>
                <a:gd name="connsiteX8" fmla="*/ 167640 w 2606040"/>
                <a:gd name="connsiteY8" fmla="*/ 899160 h 2148840"/>
                <a:gd name="connsiteX9" fmla="*/ 121920 w 2606040"/>
                <a:gd name="connsiteY9" fmla="*/ 960120 h 2148840"/>
                <a:gd name="connsiteX10" fmla="*/ 76200 w 2606040"/>
                <a:gd name="connsiteY10" fmla="*/ 1097280 h 2148840"/>
                <a:gd name="connsiteX11" fmla="*/ 60960 w 2606040"/>
                <a:gd name="connsiteY11" fmla="*/ 1143000 h 2148840"/>
                <a:gd name="connsiteX12" fmla="*/ 30480 w 2606040"/>
                <a:gd name="connsiteY12" fmla="*/ 1188720 h 2148840"/>
                <a:gd name="connsiteX13" fmla="*/ 0 w 2606040"/>
                <a:gd name="connsiteY13" fmla="*/ 1310640 h 2148840"/>
                <a:gd name="connsiteX14" fmla="*/ 15240 w 2606040"/>
                <a:gd name="connsiteY14" fmla="*/ 1630680 h 2148840"/>
                <a:gd name="connsiteX15" fmla="*/ 45720 w 2606040"/>
                <a:gd name="connsiteY15" fmla="*/ 1676400 h 2148840"/>
                <a:gd name="connsiteX16" fmla="*/ 91440 w 2606040"/>
                <a:gd name="connsiteY16" fmla="*/ 1767840 h 2148840"/>
                <a:gd name="connsiteX17" fmla="*/ 182880 w 2606040"/>
                <a:gd name="connsiteY17" fmla="*/ 1828800 h 2148840"/>
                <a:gd name="connsiteX18" fmla="*/ 289560 w 2606040"/>
                <a:gd name="connsiteY18" fmla="*/ 1965960 h 2148840"/>
                <a:gd name="connsiteX19" fmla="*/ 335280 w 2606040"/>
                <a:gd name="connsiteY19" fmla="*/ 1981200 h 2148840"/>
                <a:gd name="connsiteX20" fmla="*/ 381000 w 2606040"/>
                <a:gd name="connsiteY20" fmla="*/ 2011680 h 2148840"/>
                <a:gd name="connsiteX21" fmla="*/ 548640 w 2606040"/>
                <a:gd name="connsiteY21" fmla="*/ 2057400 h 2148840"/>
                <a:gd name="connsiteX22" fmla="*/ 777240 w 2606040"/>
                <a:gd name="connsiteY22" fmla="*/ 2103120 h 2148840"/>
                <a:gd name="connsiteX23" fmla="*/ 960120 w 2606040"/>
                <a:gd name="connsiteY23" fmla="*/ 2133600 h 2148840"/>
                <a:gd name="connsiteX24" fmla="*/ 1051560 w 2606040"/>
                <a:gd name="connsiteY24" fmla="*/ 2148840 h 2148840"/>
                <a:gd name="connsiteX25" fmla="*/ 1478280 w 2606040"/>
                <a:gd name="connsiteY25" fmla="*/ 2133600 h 2148840"/>
                <a:gd name="connsiteX26" fmla="*/ 1584960 w 2606040"/>
                <a:gd name="connsiteY26" fmla="*/ 2118360 h 2148840"/>
                <a:gd name="connsiteX27" fmla="*/ 1630680 w 2606040"/>
                <a:gd name="connsiteY27" fmla="*/ 2103120 h 2148840"/>
                <a:gd name="connsiteX28" fmla="*/ 1981200 w 2606040"/>
                <a:gd name="connsiteY28" fmla="*/ 2087880 h 2148840"/>
                <a:gd name="connsiteX29" fmla="*/ 2072640 w 2606040"/>
                <a:gd name="connsiteY29" fmla="*/ 2057400 h 2148840"/>
                <a:gd name="connsiteX30" fmla="*/ 2118360 w 2606040"/>
                <a:gd name="connsiteY30" fmla="*/ 2042160 h 2148840"/>
                <a:gd name="connsiteX31" fmla="*/ 2209800 w 2606040"/>
                <a:gd name="connsiteY31" fmla="*/ 1981200 h 2148840"/>
                <a:gd name="connsiteX32" fmla="*/ 2240280 w 2606040"/>
                <a:gd name="connsiteY32" fmla="*/ 1935480 h 2148840"/>
                <a:gd name="connsiteX33" fmla="*/ 2286000 w 2606040"/>
                <a:gd name="connsiteY33" fmla="*/ 1920240 h 2148840"/>
                <a:gd name="connsiteX34" fmla="*/ 2346960 w 2606040"/>
                <a:gd name="connsiteY34" fmla="*/ 1859280 h 2148840"/>
                <a:gd name="connsiteX35" fmla="*/ 2377440 w 2606040"/>
                <a:gd name="connsiteY35" fmla="*/ 1813560 h 2148840"/>
                <a:gd name="connsiteX36" fmla="*/ 2392680 w 2606040"/>
                <a:gd name="connsiteY36" fmla="*/ 1767840 h 2148840"/>
                <a:gd name="connsiteX37" fmla="*/ 2453640 w 2606040"/>
                <a:gd name="connsiteY37" fmla="*/ 1676400 h 2148840"/>
                <a:gd name="connsiteX38" fmla="*/ 2484120 w 2606040"/>
                <a:gd name="connsiteY38" fmla="*/ 1630680 h 2148840"/>
                <a:gd name="connsiteX39" fmla="*/ 2514600 w 2606040"/>
                <a:gd name="connsiteY39" fmla="*/ 1584960 h 2148840"/>
                <a:gd name="connsiteX40" fmla="*/ 2529840 w 2606040"/>
                <a:gd name="connsiteY40" fmla="*/ 1539240 h 2148840"/>
                <a:gd name="connsiteX41" fmla="*/ 2560320 w 2606040"/>
                <a:gd name="connsiteY41" fmla="*/ 1417320 h 2148840"/>
                <a:gd name="connsiteX42" fmla="*/ 2575560 w 2606040"/>
                <a:gd name="connsiteY42" fmla="*/ 1371600 h 2148840"/>
                <a:gd name="connsiteX43" fmla="*/ 2590800 w 2606040"/>
                <a:gd name="connsiteY43" fmla="*/ 1264920 h 2148840"/>
                <a:gd name="connsiteX44" fmla="*/ 2606040 w 2606040"/>
                <a:gd name="connsiteY44" fmla="*/ 1219200 h 2148840"/>
                <a:gd name="connsiteX45" fmla="*/ 2590800 w 2606040"/>
                <a:gd name="connsiteY45" fmla="*/ 822960 h 2148840"/>
                <a:gd name="connsiteX46" fmla="*/ 2545080 w 2606040"/>
                <a:gd name="connsiteY46" fmla="*/ 685800 h 2148840"/>
                <a:gd name="connsiteX47" fmla="*/ 2499360 w 2606040"/>
                <a:gd name="connsiteY47" fmla="*/ 655320 h 2148840"/>
                <a:gd name="connsiteX48" fmla="*/ 2484120 w 2606040"/>
                <a:gd name="connsiteY48" fmla="*/ 609600 h 2148840"/>
                <a:gd name="connsiteX49" fmla="*/ 2301240 w 2606040"/>
                <a:gd name="connsiteY49" fmla="*/ 457200 h 2148840"/>
                <a:gd name="connsiteX50" fmla="*/ 2087880 w 2606040"/>
                <a:gd name="connsiteY50" fmla="*/ 411480 h 2148840"/>
                <a:gd name="connsiteX51" fmla="*/ 2026920 w 2606040"/>
                <a:gd name="connsiteY51" fmla="*/ 396240 h 2148840"/>
                <a:gd name="connsiteX52" fmla="*/ 1950720 w 2606040"/>
                <a:gd name="connsiteY52" fmla="*/ 381000 h 2148840"/>
                <a:gd name="connsiteX53" fmla="*/ 1905000 w 2606040"/>
                <a:gd name="connsiteY53" fmla="*/ 365760 h 2148840"/>
                <a:gd name="connsiteX54" fmla="*/ 1706880 w 2606040"/>
                <a:gd name="connsiteY54" fmla="*/ 335280 h 2148840"/>
                <a:gd name="connsiteX55" fmla="*/ 1615440 w 2606040"/>
                <a:gd name="connsiteY55" fmla="*/ 320040 h 2148840"/>
                <a:gd name="connsiteX56" fmla="*/ 1493520 w 2606040"/>
                <a:gd name="connsiteY56" fmla="*/ 304800 h 2148840"/>
                <a:gd name="connsiteX57" fmla="*/ 1249680 w 2606040"/>
                <a:gd name="connsiteY57" fmla="*/ 274320 h 2148840"/>
                <a:gd name="connsiteX58" fmla="*/ 1203960 w 2606040"/>
                <a:gd name="connsiteY58" fmla="*/ 259080 h 2148840"/>
                <a:gd name="connsiteX59" fmla="*/ 1066800 w 2606040"/>
                <a:gd name="connsiteY59" fmla="*/ 228600 h 2148840"/>
                <a:gd name="connsiteX60" fmla="*/ 960120 w 2606040"/>
                <a:gd name="connsiteY60" fmla="*/ 213360 h 2148840"/>
                <a:gd name="connsiteX61" fmla="*/ 838200 w 2606040"/>
                <a:gd name="connsiteY61" fmla="*/ 182880 h 2148840"/>
                <a:gd name="connsiteX62" fmla="*/ 792480 w 2606040"/>
                <a:gd name="connsiteY62" fmla="*/ 152400 h 2148840"/>
                <a:gd name="connsiteX63" fmla="*/ 701040 w 2606040"/>
                <a:gd name="connsiteY63" fmla="*/ 121920 h 2148840"/>
                <a:gd name="connsiteX64" fmla="*/ 655320 w 2606040"/>
                <a:gd name="connsiteY64" fmla="*/ 106680 h 2148840"/>
                <a:gd name="connsiteX65" fmla="*/ 594360 w 2606040"/>
                <a:gd name="connsiteY65" fmla="*/ 76200 h 2148840"/>
                <a:gd name="connsiteX66" fmla="*/ 335280 w 2606040"/>
                <a:gd name="connsiteY66" fmla="*/ 45720 h 2148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606040" h="2148840">
                  <a:moveTo>
                    <a:pt x="289560" y="0"/>
                  </a:moveTo>
                  <a:cubicBezTo>
                    <a:pt x="299720" y="25400"/>
                    <a:pt x="310434" y="50585"/>
                    <a:pt x="320040" y="76200"/>
                  </a:cubicBezTo>
                  <a:cubicBezTo>
                    <a:pt x="325681" y="91242"/>
                    <a:pt x="335280" y="105856"/>
                    <a:pt x="335280" y="121920"/>
                  </a:cubicBezTo>
                  <a:cubicBezTo>
                    <a:pt x="335280" y="233795"/>
                    <a:pt x="328304" y="345630"/>
                    <a:pt x="320040" y="457200"/>
                  </a:cubicBezTo>
                  <a:cubicBezTo>
                    <a:pt x="315937" y="512591"/>
                    <a:pt x="291362" y="573713"/>
                    <a:pt x="274320" y="624840"/>
                  </a:cubicBezTo>
                  <a:lnTo>
                    <a:pt x="228600" y="762000"/>
                  </a:lnTo>
                  <a:cubicBezTo>
                    <a:pt x="223520" y="777240"/>
                    <a:pt x="222271" y="794354"/>
                    <a:pt x="213360" y="807720"/>
                  </a:cubicBezTo>
                  <a:cubicBezTo>
                    <a:pt x="203200" y="822960"/>
                    <a:pt x="191071" y="837057"/>
                    <a:pt x="182880" y="853440"/>
                  </a:cubicBezTo>
                  <a:cubicBezTo>
                    <a:pt x="175696" y="867808"/>
                    <a:pt x="175610" y="885212"/>
                    <a:pt x="167640" y="899160"/>
                  </a:cubicBezTo>
                  <a:cubicBezTo>
                    <a:pt x="155038" y="921213"/>
                    <a:pt x="137160" y="939800"/>
                    <a:pt x="121920" y="960120"/>
                  </a:cubicBezTo>
                  <a:lnTo>
                    <a:pt x="76200" y="1097280"/>
                  </a:lnTo>
                  <a:cubicBezTo>
                    <a:pt x="71120" y="1112520"/>
                    <a:pt x="69871" y="1129634"/>
                    <a:pt x="60960" y="1143000"/>
                  </a:cubicBezTo>
                  <a:cubicBezTo>
                    <a:pt x="50800" y="1158240"/>
                    <a:pt x="38671" y="1172337"/>
                    <a:pt x="30480" y="1188720"/>
                  </a:cubicBezTo>
                  <a:cubicBezTo>
                    <a:pt x="14859" y="1219962"/>
                    <a:pt x="5797" y="1281657"/>
                    <a:pt x="0" y="1310640"/>
                  </a:cubicBezTo>
                  <a:cubicBezTo>
                    <a:pt x="5080" y="1417320"/>
                    <a:pt x="1993" y="1524704"/>
                    <a:pt x="15240" y="1630680"/>
                  </a:cubicBezTo>
                  <a:cubicBezTo>
                    <a:pt x="17512" y="1648855"/>
                    <a:pt x="37529" y="1660017"/>
                    <a:pt x="45720" y="1676400"/>
                  </a:cubicBezTo>
                  <a:cubicBezTo>
                    <a:pt x="66254" y="1717468"/>
                    <a:pt x="52617" y="1733870"/>
                    <a:pt x="91440" y="1767840"/>
                  </a:cubicBezTo>
                  <a:cubicBezTo>
                    <a:pt x="119009" y="1791963"/>
                    <a:pt x="182880" y="1828800"/>
                    <a:pt x="182880" y="1828800"/>
                  </a:cubicBezTo>
                  <a:cubicBezTo>
                    <a:pt x="202173" y="1886680"/>
                    <a:pt x="212461" y="1940260"/>
                    <a:pt x="289560" y="1965960"/>
                  </a:cubicBezTo>
                  <a:cubicBezTo>
                    <a:pt x="304800" y="1971040"/>
                    <a:pt x="320912" y="1974016"/>
                    <a:pt x="335280" y="1981200"/>
                  </a:cubicBezTo>
                  <a:cubicBezTo>
                    <a:pt x="351663" y="1989391"/>
                    <a:pt x="364262" y="2004241"/>
                    <a:pt x="381000" y="2011680"/>
                  </a:cubicBezTo>
                  <a:cubicBezTo>
                    <a:pt x="478526" y="2055025"/>
                    <a:pt x="455841" y="2032091"/>
                    <a:pt x="548640" y="2057400"/>
                  </a:cubicBezTo>
                  <a:cubicBezTo>
                    <a:pt x="734376" y="2108055"/>
                    <a:pt x="535620" y="2076273"/>
                    <a:pt x="777240" y="2103120"/>
                  </a:cubicBezTo>
                  <a:cubicBezTo>
                    <a:pt x="872542" y="2134887"/>
                    <a:pt x="789980" y="2110915"/>
                    <a:pt x="960120" y="2133600"/>
                  </a:cubicBezTo>
                  <a:cubicBezTo>
                    <a:pt x="990749" y="2137684"/>
                    <a:pt x="1021080" y="2143760"/>
                    <a:pt x="1051560" y="2148840"/>
                  </a:cubicBezTo>
                  <a:cubicBezTo>
                    <a:pt x="1193800" y="2143760"/>
                    <a:pt x="1336181" y="2141720"/>
                    <a:pt x="1478280" y="2133600"/>
                  </a:cubicBezTo>
                  <a:cubicBezTo>
                    <a:pt x="1514143" y="2131551"/>
                    <a:pt x="1549737" y="2125405"/>
                    <a:pt x="1584960" y="2118360"/>
                  </a:cubicBezTo>
                  <a:cubicBezTo>
                    <a:pt x="1600712" y="2115210"/>
                    <a:pt x="1614663" y="2104352"/>
                    <a:pt x="1630680" y="2103120"/>
                  </a:cubicBezTo>
                  <a:cubicBezTo>
                    <a:pt x="1747286" y="2094150"/>
                    <a:pt x="1864360" y="2092960"/>
                    <a:pt x="1981200" y="2087880"/>
                  </a:cubicBezTo>
                  <a:lnTo>
                    <a:pt x="2072640" y="2057400"/>
                  </a:lnTo>
                  <a:cubicBezTo>
                    <a:pt x="2087880" y="2052320"/>
                    <a:pt x="2104994" y="2051071"/>
                    <a:pt x="2118360" y="2042160"/>
                  </a:cubicBezTo>
                  <a:lnTo>
                    <a:pt x="2209800" y="1981200"/>
                  </a:lnTo>
                  <a:cubicBezTo>
                    <a:pt x="2219960" y="1965960"/>
                    <a:pt x="2225977" y="1946922"/>
                    <a:pt x="2240280" y="1935480"/>
                  </a:cubicBezTo>
                  <a:cubicBezTo>
                    <a:pt x="2252824" y="1925445"/>
                    <a:pt x="2274641" y="1931599"/>
                    <a:pt x="2286000" y="1920240"/>
                  </a:cubicBezTo>
                  <a:cubicBezTo>
                    <a:pt x="2367280" y="1838960"/>
                    <a:pt x="2225040" y="1899920"/>
                    <a:pt x="2346960" y="1859280"/>
                  </a:cubicBezTo>
                  <a:cubicBezTo>
                    <a:pt x="2357120" y="1844040"/>
                    <a:pt x="2369249" y="1829943"/>
                    <a:pt x="2377440" y="1813560"/>
                  </a:cubicBezTo>
                  <a:cubicBezTo>
                    <a:pt x="2384624" y="1799192"/>
                    <a:pt x="2384878" y="1781883"/>
                    <a:pt x="2392680" y="1767840"/>
                  </a:cubicBezTo>
                  <a:cubicBezTo>
                    <a:pt x="2410470" y="1735818"/>
                    <a:pt x="2433320" y="1706880"/>
                    <a:pt x="2453640" y="1676400"/>
                  </a:cubicBezTo>
                  <a:lnTo>
                    <a:pt x="2484120" y="1630680"/>
                  </a:lnTo>
                  <a:cubicBezTo>
                    <a:pt x="2494280" y="1615440"/>
                    <a:pt x="2508808" y="1602336"/>
                    <a:pt x="2514600" y="1584960"/>
                  </a:cubicBezTo>
                  <a:cubicBezTo>
                    <a:pt x="2519680" y="1569720"/>
                    <a:pt x="2525613" y="1554738"/>
                    <a:pt x="2529840" y="1539240"/>
                  </a:cubicBezTo>
                  <a:cubicBezTo>
                    <a:pt x="2540862" y="1498825"/>
                    <a:pt x="2547073" y="1457061"/>
                    <a:pt x="2560320" y="1417320"/>
                  </a:cubicBezTo>
                  <a:lnTo>
                    <a:pt x="2575560" y="1371600"/>
                  </a:lnTo>
                  <a:cubicBezTo>
                    <a:pt x="2580640" y="1336040"/>
                    <a:pt x="2583755" y="1300143"/>
                    <a:pt x="2590800" y="1264920"/>
                  </a:cubicBezTo>
                  <a:cubicBezTo>
                    <a:pt x="2593950" y="1249168"/>
                    <a:pt x="2606040" y="1235264"/>
                    <a:pt x="2606040" y="1219200"/>
                  </a:cubicBezTo>
                  <a:cubicBezTo>
                    <a:pt x="2606040" y="1087022"/>
                    <a:pt x="2599310" y="954863"/>
                    <a:pt x="2590800" y="822960"/>
                  </a:cubicBezTo>
                  <a:cubicBezTo>
                    <a:pt x="2588249" y="783425"/>
                    <a:pt x="2572107" y="718233"/>
                    <a:pt x="2545080" y="685800"/>
                  </a:cubicBezTo>
                  <a:cubicBezTo>
                    <a:pt x="2533354" y="671729"/>
                    <a:pt x="2514600" y="665480"/>
                    <a:pt x="2499360" y="655320"/>
                  </a:cubicBezTo>
                  <a:cubicBezTo>
                    <a:pt x="2494280" y="640080"/>
                    <a:pt x="2493983" y="622280"/>
                    <a:pt x="2484120" y="609600"/>
                  </a:cubicBezTo>
                  <a:cubicBezTo>
                    <a:pt x="2459412" y="577832"/>
                    <a:pt x="2349821" y="469345"/>
                    <a:pt x="2301240" y="457200"/>
                  </a:cubicBezTo>
                  <a:cubicBezTo>
                    <a:pt x="2029356" y="389229"/>
                    <a:pt x="2309148" y="455734"/>
                    <a:pt x="2087880" y="411480"/>
                  </a:cubicBezTo>
                  <a:cubicBezTo>
                    <a:pt x="2067341" y="407372"/>
                    <a:pt x="2047367" y="400784"/>
                    <a:pt x="2026920" y="396240"/>
                  </a:cubicBezTo>
                  <a:cubicBezTo>
                    <a:pt x="2001634" y="390621"/>
                    <a:pt x="1975850" y="387282"/>
                    <a:pt x="1950720" y="381000"/>
                  </a:cubicBezTo>
                  <a:cubicBezTo>
                    <a:pt x="1935135" y="377104"/>
                    <a:pt x="1920682" y="369245"/>
                    <a:pt x="1905000" y="365760"/>
                  </a:cubicBezTo>
                  <a:cubicBezTo>
                    <a:pt x="1862234" y="356256"/>
                    <a:pt x="1746379" y="341357"/>
                    <a:pt x="1706880" y="335280"/>
                  </a:cubicBezTo>
                  <a:cubicBezTo>
                    <a:pt x="1676339" y="330581"/>
                    <a:pt x="1646030" y="324410"/>
                    <a:pt x="1615440" y="320040"/>
                  </a:cubicBezTo>
                  <a:cubicBezTo>
                    <a:pt x="1574895" y="314248"/>
                    <a:pt x="1534117" y="310213"/>
                    <a:pt x="1493520" y="304800"/>
                  </a:cubicBezTo>
                  <a:cubicBezTo>
                    <a:pt x="1276064" y="275806"/>
                    <a:pt x="1506085" y="302809"/>
                    <a:pt x="1249680" y="274320"/>
                  </a:cubicBezTo>
                  <a:cubicBezTo>
                    <a:pt x="1234440" y="269240"/>
                    <a:pt x="1219406" y="263493"/>
                    <a:pt x="1203960" y="259080"/>
                  </a:cubicBezTo>
                  <a:cubicBezTo>
                    <a:pt x="1165600" y="248120"/>
                    <a:pt x="1104512" y="234885"/>
                    <a:pt x="1066800" y="228600"/>
                  </a:cubicBezTo>
                  <a:cubicBezTo>
                    <a:pt x="1031368" y="222695"/>
                    <a:pt x="995343" y="220405"/>
                    <a:pt x="960120" y="213360"/>
                  </a:cubicBezTo>
                  <a:cubicBezTo>
                    <a:pt x="919043" y="205145"/>
                    <a:pt x="838200" y="182880"/>
                    <a:pt x="838200" y="182880"/>
                  </a:cubicBezTo>
                  <a:cubicBezTo>
                    <a:pt x="822960" y="172720"/>
                    <a:pt x="809218" y="159839"/>
                    <a:pt x="792480" y="152400"/>
                  </a:cubicBezTo>
                  <a:cubicBezTo>
                    <a:pt x="763120" y="139351"/>
                    <a:pt x="731520" y="132080"/>
                    <a:pt x="701040" y="121920"/>
                  </a:cubicBezTo>
                  <a:cubicBezTo>
                    <a:pt x="685800" y="116840"/>
                    <a:pt x="669688" y="113864"/>
                    <a:pt x="655320" y="106680"/>
                  </a:cubicBezTo>
                  <a:cubicBezTo>
                    <a:pt x="635000" y="96520"/>
                    <a:pt x="616400" y="81710"/>
                    <a:pt x="594360" y="76200"/>
                  </a:cubicBezTo>
                  <a:cubicBezTo>
                    <a:pt x="455737" y="41544"/>
                    <a:pt x="444794" y="45720"/>
                    <a:pt x="335280" y="45720"/>
                  </a:cubicBezTo>
                </a:path>
              </a:pathLst>
            </a:custGeom>
            <a:solidFill>
              <a:schemeClr val="accent2">
                <a:lumMod val="40000"/>
                <a:lumOff val="60000"/>
              </a:schemeClr>
            </a:solid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Bên</a:t>
              </a:r>
              <a:r>
                <a:rPr kumimoji="0" lang="en-US" sz="3600" b="0"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0"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thềm</a:t>
              </a:r>
              <a:r>
                <a:rPr kumimoji="0" lang="en-US" sz="3600" b="0"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0"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gió</a:t>
              </a:r>
              <a:r>
                <a:rPr kumimoji="0" lang="en-US" sz="3600" b="0"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0"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mát</a:t>
              </a:r>
              <a:endParaRPr kumimoji="0" lang="en-US" sz="3600" b="0"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Bé</a:t>
              </a:r>
              <a:r>
                <a:rPr kumimoji="0" lang="en-US" sz="3600" b="0"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0"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nặn</a:t>
              </a:r>
              <a:r>
                <a:rPr kumimoji="0" lang="en-US" sz="3600" b="0"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p:txBody>
        </p:sp>
      </p:grpSp>
      <p:pic>
        <p:nvPicPr>
          <p:cNvPr id="13" name="Tiếng yeah của trẻ con mp3.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2690648" y="4131995"/>
            <a:ext cx="609600" cy="609600"/>
          </a:xfrm>
          <a:prstGeom prst="rect">
            <a:avLst/>
          </a:prstGeom>
        </p:spPr>
      </p:pic>
      <p:sp>
        <p:nvSpPr>
          <p:cNvPr id="14" name="Oval Callout 13"/>
          <p:cNvSpPr/>
          <p:nvPr/>
        </p:nvSpPr>
        <p:spPr>
          <a:xfrm>
            <a:off x="6553200" y="5029200"/>
            <a:ext cx="3657600" cy="1371600"/>
          </a:xfrm>
          <a:prstGeom prst="wedgeEllipseCallout">
            <a:avLst>
              <a:gd name="adj1" fmla="val 18016"/>
              <a:gd name="adj2" fmla="val -119791"/>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Đồ</a:t>
            </a:r>
            <a:r>
              <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1"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chơi</a:t>
            </a:r>
            <a:endPar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773" fill="hold"/>
                                        <p:tgtEl>
                                          <p:spTgt spid="9"/>
                                        </p:tgtEl>
                                      </p:cBhvr>
                                    </p:cmd>
                                  </p:childTnLst>
                                </p:cTn>
                              </p:par>
                              <p:par>
                                <p:cTn id="7" presetID="32" presetClass="emph" presetSubtype="0" repeatCount="indefinite" fill="hold" nodeType="withEffect">
                                  <p:stCondLst>
                                    <p:cond delay="0"/>
                                  </p:stCondLst>
                                  <p:childTnLst>
                                    <p:animRot by="120000">
                                      <p:cBhvr>
                                        <p:cTn id="8" dur="275" fill="hold">
                                          <p:stCondLst>
                                            <p:cond delay="0"/>
                                          </p:stCondLst>
                                        </p:cTn>
                                        <p:tgtEl>
                                          <p:spTgt spid="10"/>
                                        </p:tgtEl>
                                        <p:attrNameLst>
                                          <p:attrName>r</p:attrName>
                                        </p:attrNameLst>
                                      </p:cBhvr>
                                    </p:animRot>
                                    <p:animRot by="-240000">
                                      <p:cBhvr>
                                        <p:cTn id="9" dur="550" fill="hold">
                                          <p:stCondLst>
                                            <p:cond delay="550"/>
                                          </p:stCondLst>
                                        </p:cTn>
                                        <p:tgtEl>
                                          <p:spTgt spid="10"/>
                                        </p:tgtEl>
                                        <p:attrNameLst>
                                          <p:attrName>r</p:attrName>
                                        </p:attrNameLst>
                                      </p:cBhvr>
                                    </p:animRot>
                                    <p:animRot by="240000">
                                      <p:cBhvr>
                                        <p:cTn id="10" dur="550" fill="hold">
                                          <p:stCondLst>
                                            <p:cond delay="1100"/>
                                          </p:stCondLst>
                                        </p:cTn>
                                        <p:tgtEl>
                                          <p:spTgt spid="10"/>
                                        </p:tgtEl>
                                        <p:attrNameLst>
                                          <p:attrName>r</p:attrName>
                                        </p:attrNameLst>
                                      </p:cBhvr>
                                    </p:animRot>
                                    <p:animRot by="-240000">
                                      <p:cBhvr>
                                        <p:cTn id="11" dur="550" fill="hold">
                                          <p:stCondLst>
                                            <p:cond delay="1650"/>
                                          </p:stCondLst>
                                        </p:cTn>
                                        <p:tgtEl>
                                          <p:spTgt spid="10"/>
                                        </p:tgtEl>
                                        <p:attrNameLst>
                                          <p:attrName>r</p:attrName>
                                        </p:attrNameLst>
                                      </p:cBhvr>
                                    </p:animRot>
                                    <p:animRot by="120000">
                                      <p:cBhvr>
                                        <p:cTn id="12" dur="550" fill="hold">
                                          <p:stCondLst>
                                            <p:cond delay="2200"/>
                                          </p:stCondLst>
                                        </p:cTn>
                                        <p:tgtEl>
                                          <p:spTgt spid="10"/>
                                        </p:tgtEl>
                                        <p:attrNameLst>
                                          <p:attrName>r</p:attrName>
                                        </p:attrNameLst>
                                      </p:cBhvr>
                                    </p:animRot>
                                  </p:childTnLst>
                                </p:cTn>
                              </p:par>
                              <p:par>
                                <p:cTn id="13" presetID="63" presetClass="path" presetSubtype="0" accel="50000" decel="50000" fill="hold" nodeType="withEffect">
                                  <p:stCondLst>
                                    <p:cond delay="0"/>
                                  </p:stCondLst>
                                  <p:childTnLst>
                                    <p:animMotion origin="layout" path="M 3.33333E-6 -1.48148E-6 L 0.7309 0.01019 " pathEditMode="relative" rAng="0" ptsTypes="AA">
                                      <p:cBhvr>
                                        <p:cTn id="14" dur="3500" fill="hold"/>
                                        <p:tgtEl>
                                          <p:spTgt spid="10"/>
                                        </p:tgtEl>
                                        <p:attrNameLst>
                                          <p:attrName>ppt_x</p:attrName>
                                          <p:attrName>ppt_y</p:attrName>
                                        </p:attrNameLst>
                                      </p:cBhvr>
                                      <p:rCtr x="36545" y="509"/>
                                    </p:animMotion>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circle(in)">
                                      <p:cBhvr>
                                        <p:cTn id="19" dur="2000"/>
                                        <p:tgtEl>
                                          <p:spTgt spid="14"/>
                                        </p:tgtEl>
                                      </p:cBhvr>
                                    </p:animEffect>
                                  </p:childTnLst>
                                  <p:subTnLst>
                                    <p:audio>
                                      <p:cMediaNode>
                                        <p:cTn display="0" masterRel="sameClick">
                                          <p:stCondLst>
                                            <p:cond evt="begin" delay="0">
                                              <p:tn val="17"/>
                                            </p:cond>
                                          </p:stCondLst>
                                          <p:endCondLst>
                                            <p:cond evt="onStopAudio" delay="0">
                                              <p:tgtEl>
                                                <p:sldTgt/>
                                              </p:tgtEl>
                                            </p:cond>
                                          </p:endCondLst>
                                        </p:cTn>
                                        <p:tgtEl>
                                          <p:sndTgt r:embed="rId6"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9"/>
                </p:tgtEl>
              </p:cMediaNode>
            </p:audio>
            <p:seq concurrent="1" nextAc="seek">
              <p:cTn id="21" restart="whenNotActive" fill="hold" evtFilter="cancelBubble" nodeType="interactiveSeq">
                <p:stCondLst>
                  <p:cond evt="onClick" delay="0">
                    <p:tgtEl>
                      <p:spTgt spid="10"/>
                    </p:tgtEl>
                  </p:cond>
                </p:stCondLst>
                <p:endSync evt="end" delay="0">
                  <p:rtn val="all"/>
                </p:endSync>
                <p:childTnLst>
                  <p:par>
                    <p:cTn id="22" fill="hold">
                      <p:stCondLst>
                        <p:cond delay="0"/>
                      </p:stCondLst>
                      <p:childTnLst>
                        <p:par>
                          <p:cTn id="23" fill="hold">
                            <p:stCondLst>
                              <p:cond delay="0"/>
                            </p:stCondLst>
                            <p:childTnLst>
                              <p:par>
                                <p:cTn id="24" presetID="1" presetClass="mediacall" presetSubtype="0" fill="hold" nodeType="withEffect">
                                  <p:stCondLst>
                                    <p:cond delay="0"/>
                                  </p:stCondLst>
                                  <p:childTnLst>
                                    <p:cmd type="call" cmd="playFrom(0.0)">
                                      <p:cBhvr>
                                        <p:cTn id="25" dur="4414" fill="hold"/>
                                        <p:tgtEl>
                                          <p:spTgt spid="13"/>
                                        </p:tgtEl>
                                      </p:cBhvr>
                                    </p:cmd>
                                  </p:childTnLst>
                                </p:cTn>
                              </p:par>
                              <p:par>
                                <p:cTn id="26" presetID="63" presetClass="path" presetSubtype="0" accel="50000" decel="50000" fill="hold" nodeType="withEffect">
                                  <p:stCondLst>
                                    <p:cond delay="0"/>
                                  </p:stCondLst>
                                  <p:childTnLst>
                                    <p:animMotion origin="layout" path="M 0.7309 0.01019 L 1.64757 0.0213 " pathEditMode="relative" rAng="0" ptsTypes="AA">
                                      <p:cBhvr>
                                        <p:cTn id="27" dur="3750" fill="hold"/>
                                        <p:tgtEl>
                                          <p:spTgt spid="10"/>
                                        </p:tgtEl>
                                        <p:attrNameLst>
                                          <p:attrName>ppt_x</p:attrName>
                                          <p:attrName>ppt_y</p:attrName>
                                        </p:attrNameLst>
                                      </p:cBhvr>
                                      <p:rCtr x="45833" y="556"/>
                                    </p:animMotion>
                                  </p:childTnLst>
                                </p:cTn>
                              </p:par>
                            </p:childTnLst>
                          </p:cTn>
                        </p:par>
                      </p:childTnLst>
                    </p:cTn>
                  </p:par>
                </p:childTnLst>
              </p:cTn>
              <p:nextCondLst>
                <p:cond evt="onClick" delay="0">
                  <p:tgtEl>
                    <p:spTgt spid="10"/>
                  </p:tgtEl>
                </p:cond>
              </p:nextCondLst>
            </p:seq>
            <p:audio>
              <p:cMediaNode vol="80000">
                <p:cTn id="28" fill="hold" display="0">
                  <p:stCondLst>
                    <p:cond delay="indefinite"/>
                  </p:stCondLst>
                  <p:endCondLst>
                    <p:cond evt="onStopAudio" delay="0">
                      <p:tgtEl>
                        <p:sldTgt/>
                      </p:tgtEl>
                    </p:cond>
                  </p:endCondLst>
                </p:cTn>
                <p:tgtEl>
                  <p:spTgt spid="13"/>
                </p:tgtEl>
              </p:cMediaNode>
            </p:audio>
          </p:childTnLst>
        </p:cTn>
      </p:par>
    </p:tnLst>
    <p:bldLst>
      <p:bldP spid="14" grpId="0" bldLvl="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pic>
        <p:nvPicPr>
          <p:cNvPr id="4"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r="800" b="9546"/>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V.A – Tiếng Chim Kêu (mp3cut.ne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049000" y="-2133600"/>
            <a:ext cx="609600" cy="609600"/>
          </a:xfrm>
          <a:prstGeom prst="rect">
            <a:avLst/>
          </a:prstGeom>
        </p:spPr>
      </p:pic>
      <p:grpSp>
        <p:nvGrpSpPr>
          <p:cNvPr id="9" name="Group 8"/>
          <p:cNvGrpSpPr/>
          <p:nvPr/>
        </p:nvGrpSpPr>
        <p:grpSpPr>
          <a:xfrm>
            <a:off x="-7888486" y="534811"/>
            <a:ext cx="7605113" cy="3686085"/>
            <a:chOff x="-182990" y="575905"/>
            <a:chExt cx="5595063" cy="3686085"/>
          </a:xfrm>
        </p:grpSpPr>
        <p:pic>
          <p:nvPicPr>
            <p:cNvPr id="10" name="Picture 2"/>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5954" b="89967" l="0" r="100000">
                          <a14:foregroundMark x1="45000" y1="19735" x2="48000" y2="2403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82990" y="575905"/>
              <a:ext cx="4064041" cy="3686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Freeform 10"/>
            <p:cNvSpPr/>
            <p:nvPr/>
          </p:nvSpPr>
          <p:spPr>
            <a:xfrm>
              <a:off x="1849031" y="1706880"/>
              <a:ext cx="3563042" cy="2148840"/>
            </a:xfrm>
            <a:custGeom>
              <a:avLst/>
              <a:gdLst>
                <a:gd name="connsiteX0" fmla="*/ 289560 w 2606040"/>
                <a:gd name="connsiteY0" fmla="*/ 0 h 2148840"/>
                <a:gd name="connsiteX1" fmla="*/ 320040 w 2606040"/>
                <a:gd name="connsiteY1" fmla="*/ 76200 h 2148840"/>
                <a:gd name="connsiteX2" fmla="*/ 335280 w 2606040"/>
                <a:gd name="connsiteY2" fmla="*/ 121920 h 2148840"/>
                <a:gd name="connsiteX3" fmla="*/ 320040 w 2606040"/>
                <a:gd name="connsiteY3" fmla="*/ 457200 h 2148840"/>
                <a:gd name="connsiteX4" fmla="*/ 274320 w 2606040"/>
                <a:gd name="connsiteY4" fmla="*/ 624840 h 2148840"/>
                <a:gd name="connsiteX5" fmla="*/ 228600 w 2606040"/>
                <a:gd name="connsiteY5" fmla="*/ 762000 h 2148840"/>
                <a:gd name="connsiteX6" fmla="*/ 213360 w 2606040"/>
                <a:gd name="connsiteY6" fmla="*/ 807720 h 2148840"/>
                <a:gd name="connsiteX7" fmla="*/ 182880 w 2606040"/>
                <a:gd name="connsiteY7" fmla="*/ 853440 h 2148840"/>
                <a:gd name="connsiteX8" fmla="*/ 167640 w 2606040"/>
                <a:gd name="connsiteY8" fmla="*/ 899160 h 2148840"/>
                <a:gd name="connsiteX9" fmla="*/ 121920 w 2606040"/>
                <a:gd name="connsiteY9" fmla="*/ 960120 h 2148840"/>
                <a:gd name="connsiteX10" fmla="*/ 76200 w 2606040"/>
                <a:gd name="connsiteY10" fmla="*/ 1097280 h 2148840"/>
                <a:gd name="connsiteX11" fmla="*/ 60960 w 2606040"/>
                <a:gd name="connsiteY11" fmla="*/ 1143000 h 2148840"/>
                <a:gd name="connsiteX12" fmla="*/ 30480 w 2606040"/>
                <a:gd name="connsiteY12" fmla="*/ 1188720 h 2148840"/>
                <a:gd name="connsiteX13" fmla="*/ 0 w 2606040"/>
                <a:gd name="connsiteY13" fmla="*/ 1310640 h 2148840"/>
                <a:gd name="connsiteX14" fmla="*/ 15240 w 2606040"/>
                <a:gd name="connsiteY14" fmla="*/ 1630680 h 2148840"/>
                <a:gd name="connsiteX15" fmla="*/ 45720 w 2606040"/>
                <a:gd name="connsiteY15" fmla="*/ 1676400 h 2148840"/>
                <a:gd name="connsiteX16" fmla="*/ 91440 w 2606040"/>
                <a:gd name="connsiteY16" fmla="*/ 1767840 h 2148840"/>
                <a:gd name="connsiteX17" fmla="*/ 182880 w 2606040"/>
                <a:gd name="connsiteY17" fmla="*/ 1828800 h 2148840"/>
                <a:gd name="connsiteX18" fmla="*/ 289560 w 2606040"/>
                <a:gd name="connsiteY18" fmla="*/ 1965960 h 2148840"/>
                <a:gd name="connsiteX19" fmla="*/ 335280 w 2606040"/>
                <a:gd name="connsiteY19" fmla="*/ 1981200 h 2148840"/>
                <a:gd name="connsiteX20" fmla="*/ 381000 w 2606040"/>
                <a:gd name="connsiteY20" fmla="*/ 2011680 h 2148840"/>
                <a:gd name="connsiteX21" fmla="*/ 548640 w 2606040"/>
                <a:gd name="connsiteY21" fmla="*/ 2057400 h 2148840"/>
                <a:gd name="connsiteX22" fmla="*/ 777240 w 2606040"/>
                <a:gd name="connsiteY22" fmla="*/ 2103120 h 2148840"/>
                <a:gd name="connsiteX23" fmla="*/ 960120 w 2606040"/>
                <a:gd name="connsiteY23" fmla="*/ 2133600 h 2148840"/>
                <a:gd name="connsiteX24" fmla="*/ 1051560 w 2606040"/>
                <a:gd name="connsiteY24" fmla="*/ 2148840 h 2148840"/>
                <a:gd name="connsiteX25" fmla="*/ 1478280 w 2606040"/>
                <a:gd name="connsiteY25" fmla="*/ 2133600 h 2148840"/>
                <a:gd name="connsiteX26" fmla="*/ 1584960 w 2606040"/>
                <a:gd name="connsiteY26" fmla="*/ 2118360 h 2148840"/>
                <a:gd name="connsiteX27" fmla="*/ 1630680 w 2606040"/>
                <a:gd name="connsiteY27" fmla="*/ 2103120 h 2148840"/>
                <a:gd name="connsiteX28" fmla="*/ 1981200 w 2606040"/>
                <a:gd name="connsiteY28" fmla="*/ 2087880 h 2148840"/>
                <a:gd name="connsiteX29" fmla="*/ 2072640 w 2606040"/>
                <a:gd name="connsiteY29" fmla="*/ 2057400 h 2148840"/>
                <a:gd name="connsiteX30" fmla="*/ 2118360 w 2606040"/>
                <a:gd name="connsiteY30" fmla="*/ 2042160 h 2148840"/>
                <a:gd name="connsiteX31" fmla="*/ 2209800 w 2606040"/>
                <a:gd name="connsiteY31" fmla="*/ 1981200 h 2148840"/>
                <a:gd name="connsiteX32" fmla="*/ 2240280 w 2606040"/>
                <a:gd name="connsiteY32" fmla="*/ 1935480 h 2148840"/>
                <a:gd name="connsiteX33" fmla="*/ 2286000 w 2606040"/>
                <a:gd name="connsiteY33" fmla="*/ 1920240 h 2148840"/>
                <a:gd name="connsiteX34" fmla="*/ 2346960 w 2606040"/>
                <a:gd name="connsiteY34" fmla="*/ 1859280 h 2148840"/>
                <a:gd name="connsiteX35" fmla="*/ 2377440 w 2606040"/>
                <a:gd name="connsiteY35" fmla="*/ 1813560 h 2148840"/>
                <a:gd name="connsiteX36" fmla="*/ 2392680 w 2606040"/>
                <a:gd name="connsiteY36" fmla="*/ 1767840 h 2148840"/>
                <a:gd name="connsiteX37" fmla="*/ 2453640 w 2606040"/>
                <a:gd name="connsiteY37" fmla="*/ 1676400 h 2148840"/>
                <a:gd name="connsiteX38" fmla="*/ 2484120 w 2606040"/>
                <a:gd name="connsiteY38" fmla="*/ 1630680 h 2148840"/>
                <a:gd name="connsiteX39" fmla="*/ 2514600 w 2606040"/>
                <a:gd name="connsiteY39" fmla="*/ 1584960 h 2148840"/>
                <a:gd name="connsiteX40" fmla="*/ 2529840 w 2606040"/>
                <a:gd name="connsiteY40" fmla="*/ 1539240 h 2148840"/>
                <a:gd name="connsiteX41" fmla="*/ 2560320 w 2606040"/>
                <a:gd name="connsiteY41" fmla="*/ 1417320 h 2148840"/>
                <a:gd name="connsiteX42" fmla="*/ 2575560 w 2606040"/>
                <a:gd name="connsiteY42" fmla="*/ 1371600 h 2148840"/>
                <a:gd name="connsiteX43" fmla="*/ 2590800 w 2606040"/>
                <a:gd name="connsiteY43" fmla="*/ 1264920 h 2148840"/>
                <a:gd name="connsiteX44" fmla="*/ 2606040 w 2606040"/>
                <a:gd name="connsiteY44" fmla="*/ 1219200 h 2148840"/>
                <a:gd name="connsiteX45" fmla="*/ 2590800 w 2606040"/>
                <a:gd name="connsiteY45" fmla="*/ 822960 h 2148840"/>
                <a:gd name="connsiteX46" fmla="*/ 2545080 w 2606040"/>
                <a:gd name="connsiteY46" fmla="*/ 685800 h 2148840"/>
                <a:gd name="connsiteX47" fmla="*/ 2499360 w 2606040"/>
                <a:gd name="connsiteY47" fmla="*/ 655320 h 2148840"/>
                <a:gd name="connsiteX48" fmla="*/ 2484120 w 2606040"/>
                <a:gd name="connsiteY48" fmla="*/ 609600 h 2148840"/>
                <a:gd name="connsiteX49" fmla="*/ 2301240 w 2606040"/>
                <a:gd name="connsiteY49" fmla="*/ 457200 h 2148840"/>
                <a:gd name="connsiteX50" fmla="*/ 2087880 w 2606040"/>
                <a:gd name="connsiteY50" fmla="*/ 411480 h 2148840"/>
                <a:gd name="connsiteX51" fmla="*/ 2026920 w 2606040"/>
                <a:gd name="connsiteY51" fmla="*/ 396240 h 2148840"/>
                <a:gd name="connsiteX52" fmla="*/ 1950720 w 2606040"/>
                <a:gd name="connsiteY52" fmla="*/ 381000 h 2148840"/>
                <a:gd name="connsiteX53" fmla="*/ 1905000 w 2606040"/>
                <a:gd name="connsiteY53" fmla="*/ 365760 h 2148840"/>
                <a:gd name="connsiteX54" fmla="*/ 1706880 w 2606040"/>
                <a:gd name="connsiteY54" fmla="*/ 335280 h 2148840"/>
                <a:gd name="connsiteX55" fmla="*/ 1615440 w 2606040"/>
                <a:gd name="connsiteY55" fmla="*/ 320040 h 2148840"/>
                <a:gd name="connsiteX56" fmla="*/ 1493520 w 2606040"/>
                <a:gd name="connsiteY56" fmla="*/ 304800 h 2148840"/>
                <a:gd name="connsiteX57" fmla="*/ 1249680 w 2606040"/>
                <a:gd name="connsiteY57" fmla="*/ 274320 h 2148840"/>
                <a:gd name="connsiteX58" fmla="*/ 1203960 w 2606040"/>
                <a:gd name="connsiteY58" fmla="*/ 259080 h 2148840"/>
                <a:gd name="connsiteX59" fmla="*/ 1066800 w 2606040"/>
                <a:gd name="connsiteY59" fmla="*/ 228600 h 2148840"/>
                <a:gd name="connsiteX60" fmla="*/ 960120 w 2606040"/>
                <a:gd name="connsiteY60" fmla="*/ 213360 h 2148840"/>
                <a:gd name="connsiteX61" fmla="*/ 838200 w 2606040"/>
                <a:gd name="connsiteY61" fmla="*/ 182880 h 2148840"/>
                <a:gd name="connsiteX62" fmla="*/ 792480 w 2606040"/>
                <a:gd name="connsiteY62" fmla="*/ 152400 h 2148840"/>
                <a:gd name="connsiteX63" fmla="*/ 701040 w 2606040"/>
                <a:gd name="connsiteY63" fmla="*/ 121920 h 2148840"/>
                <a:gd name="connsiteX64" fmla="*/ 655320 w 2606040"/>
                <a:gd name="connsiteY64" fmla="*/ 106680 h 2148840"/>
                <a:gd name="connsiteX65" fmla="*/ 594360 w 2606040"/>
                <a:gd name="connsiteY65" fmla="*/ 76200 h 2148840"/>
                <a:gd name="connsiteX66" fmla="*/ 335280 w 2606040"/>
                <a:gd name="connsiteY66" fmla="*/ 45720 h 2148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606040" h="2148840">
                  <a:moveTo>
                    <a:pt x="289560" y="0"/>
                  </a:moveTo>
                  <a:cubicBezTo>
                    <a:pt x="299720" y="25400"/>
                    <a:pt x="310434" y="50585"/>
                    <a:pt x="320040" y="76200"/>
                  </a:cubicBezTo>
                  <a:cubicBezTo>
                    <a:pt x="325681" y="91242"/>
                    <a:pt x="335280" y="105856"/>
                    <a:pt x="335280" y="121920"/>
                  </a:cubicBezTo>
                  <a:cubicBezTo>
                    <a:pt x="335280" y="233795"/>
                    <a:pt x="328304" y="345630"/>
                    <a:pt x="320040" y="457200"/>
                  </a:cubicBezTo>
                  <a:cubicBezTo>
                    <a:pt x="315937" y="512591"/>
                    <a:pt x="291362" y="573713"/>
                    <a:pt x="274320" y="624840"/>
                  </a:cubicBezTo>
                  <a:lnTo>
                    <a:pt x="228600" y="762000"/>
                  </a:lnTo>
                  <a:cubicBezTo>
                    <a:pt x="223520" y="777240"/>
                    <a:pt x="222271" y="794354"/>
                    <a:pt x="213360" y="807720"/>
                  </a:cubicBezTo>
                  <a:cubicBezTo>
                    <a:pt x="203200" y="822960"/>
                    <a:pt x="191071" y="837057"/>
                    <a:pt x="182880" y="853440"/>
                  </a:cubicBezTo>
                  <a:cubicBezTo>
                    <a:pt x="175696" y="867808"/>
                    <a:pt x="175610" y="885212"/>
                    <a:pt x="167640" y="899160"/>
                  </a:cubicBezTo>
                  <a:cubicBezTo>
                    <a:pt x="155038" y="921213"/>
                    <a:pt x="137160" y="939800"/>
                    <a:pt x="121920" y="960120"/>
                  </a:cubicBezTo>
                  <a:lnTo>
                    <a:pt x="76200" y="1097280"/>
                  </a:lnTo>
                  <a:cubicBezTo>
                    <a:pt x="71120" y="1112520"/>
                    <a:pt x="69871" y="1129634"/>
                    <a:pt x="60960" y="1143000"/>
                  </a:cubicBezTo>
                  <a:cubicBezTo>
                    <a:pt x="50800" y="1158240"/>
                    <a:pt x="38671" y="1172337"/>
                    <a:pt x="30480" y="1188720"/>
                  </a:cubicBezTo>
                  <a:cubicBezTo>
                    <a:pt x="14859" y="1219962"/>
                    <a:pt x="5797" y="1281657"/>
                    <a:pt x="0" y="1310640"/>
                  </a:cubicBezTo>
                  <a:cubicBezTo>
                    <a:pt x="5080" y="1417320"/>
                    <a:pt x="1993" y="1524704"/>
                    <a:pt x="15240" y="1630680"/>
                  </a:cubicBezTo>
                  <a:cubicBezTo>
                    <a:pt x="17512" y="1648855"/>
                    <a:pt x="37529" y="1660017"/>
                    <a:pt x="45720" y="1676400"/>
                  </a:cubicBezTo>
                  <a:cubicBezTo>
                    <a:pt x="66254" y="1717468"/>
                    <a:pt x="52617" y="1733870"/>
                    <a:pt x="91440" y="1767840"/>
                  </a:cubicBezTo>
                  <a:cubicBezTo>
                    <a:pt x="119009" y="1791963"/>
                    <a:pt x="182880" y="1828800"/>
                    <a:pt x="182880" y="1828800"/>
                  </a:cubicBezTo>
                  <a:cubicBezTo>
                    <a:pt x="202173" y="1886680"/>
                    <a:pt x="212461" y="1940260"/>
                    <a:pt x="289560" y="1965960"/>
                  </a:cubicBezTo>
                  <a:cubicBezTo>
                    <a:pt x="304800" y="1971040"/>
                    <a:pt x="320912" y="1974016"/>
                    <a:pt x="335280" y="1981200"/>
                  </a:cubicBezTo>
                  <a:cubicBezTo>
                    <a:pt x="351663" y="1989391"/>
                    <a:pt x="364262" y="2004241"/>
                    <a:pt x="381000" y="2011680"/>
                  </a:cubicBezTo>
                  <a:cubicBezTo>
                    <a:pt x="478526" y="2055025"/>
                    <a:pt x="455841" y="2032091"/>
                    <a:pt x="548640" y="2057400"/>
                  </a:cubicBezTo>
                  <a:cubicBezTo>
                    <a:pt x="734376" y="2108055"/>
                    <a:pt x="535620" y="2076273"/>
                    <a:pt x="777240" y="2103120"/>
                  </a:cubicBezTo>
                  <a:cubicBezTo>
                    <a:pt x="872542" y="2134887"/>
                    <a:pt x="789980" y="2110915"/>
                    <a:pt x="960120" y="2133600"/>
                  </a:cubicBezTo>
                  <a:cubicBezTo>
                    <a:pt x="990749" y="2137684"/>
                    <a:pt x="1021080" y="2143760"/>
                    <a:pt x="1051560" y="2148840"/>
                  </a:cubicBezTo>
                  <a:cubicBezTo>
                    <a:pt x="1193800" y="2143760"/>
                    <a:pt x="1336181" y="2141720"/>
                    <a:pt x="1478280" y="2133600"/>
                  </a:cubicBezTo>
                  <a:cubicBezTo>
                    <a:pt x="1514143" y="2131551"/>
                    <a:pt x="1549737" y="2125405"/>
                    <a:pt x="1584960" y="2118360"/>
                  </a:cubicBezTo>
                  <a:cubicBezTo>
                    <a:pt x="1600712" y="2115210"/>
                    <a:pt x="1614663" y="2104352"/>
                    <a:pt x="1630680" y="2103120"/>
                  </a:cubicBezTo>
                  <a:cubicBezTo>
                    <a:pt x="1747286" y="2094150"/>
                    <a:pt x="1864360" y="2092960"/>
                    <a:pt x="1981200" y="2087880"/>
                  </a:cubicBezTo>
                  <a:lnTo>
                    <a:pt x="2072640" y="2057400"/>
                  </a:lnTo>
                  <a:cubicBezTo>
                    <a:pt x="2087880" y="2052320"/>
                    <a:pt x="2104994" y="2051071"/>
                    <a:pt x="2118360" y="2042160"/>
                  </a:cubicBezTo>
                  <a:lnTo>
                    <a:pt x="2209800" y="1981200"/>
                  </a:lnTo>
                  <a:cubicBezTo>
                    <a:pt x="2219960" y="1965960"/>
                    <a:pt x="2225977" y="1946922"/>
                    <a:pt x="2240280" y="1935480"/>
                  </a:cubicBezTo>
                  <a:cubicBezTo>
                    <a:pt x="2252824" y="1925445"/>
                    <a:pt x="2274641" y="1931599"/>
                    <a:pt x="2286000" y="1920240"/>
                  </a:cubicBezTo>
                  <a:cubicBezTo>
                    <a:pt x="2367280" y="1838960"/>
                    <a:pt x="2225040" y="1899920"/>
                    <a:pt x="2346960" y="1859280"/>
                  </a:cubicBezTo>
                  <a:cubicBezTo>
                    <a:pt x="2357120" y="1844040"/>
                    <a:pt x="2369249" y="1829943"/>
                    <a:pt x="2377440" y="1813560"/>
                  </a:cubicBezTo>
                  <a:cubicBezTo>
                    <a:pt x="2384624" y="1799192"/>
                    <a:pt x="2384878" y="1781883"/>
                    <a:pt x="2392680" y="1767840"/>
                  </a:cubicBezTo>
                  <a:cubicBezTo>
                    <a:pt x="2410470" y="1735818"/>
                    <a:pt x="2433320" y="1706880"/>
                    <a:pt x="2453640" y="1676400"/>
                  </a:cubicBezTo>
                  <a:lnTo>
                    <a:pt x="2484120" y="1630680"/>
                  </a:lnTo>
                  <a:cubicBezTo>
                    <a:pt x="2494280" y="1615440"/>
                    <a:pt x="2508808" y="1602336"/>
                    <a:pt x="2514600" y="1584960"/>
                  </a:cubicBezTo>
                  <a:cubicBezTo>
                    <a:pt x="2519680" y="1569720"/>
                    <a:pt x="2525613" y="1554738"/>
                    <a:pt x="2529840" y="1539240"/>
                  </a:cubicBezTo>
                  <a:cubicBezTo>
                    <a:pt x="2540862" y="1498825"/>
                    <a:pt x="2547073" y="1457061"/>
                    <a:pt x="2560320" y="1417320"/>
                  </a:cubicBezTo>
                  <a:lnTo>
                    <a:pt x="2575560" y="1371600"/>
                  </a:lnTo>
                  <a:cubicBezTo>
                    <a:pt x="2580640" y="1336040"/>
                    <a:pt x="2583755" y="1300143"/>
                    <a:pt x="2590800" y="1264920"/>
                  </a:cubicBezTo>
                  <a:cubicBezTo>
                    <a:pt x="2593950" y="1249168"/>
                    <a:pt x="2606040" y="1235264"/>
                    <a:pt x="2606040" y="1219200"/>
                  </a:cubicBezTo>
                  <a:cubicBezTo>
                    <a:pt x="2606040" y="1087022"/>
                    <a:pt x="2599310" y="954863"/>
                    <a:pt x="2590800" y="822960"/>
                  </a:cubicBezTo>
                  <a:cubicBezTo>
                    <a:pt x="2588249" y="783425"/>
                    <a:pt x="2572107" y="718233"/>
                    <a:pt x="2545080" y="685800"/>
                  </a:cubicBezTo>
                  <a:cubicBezTo>
                    <a:pt x="2533354" y="671729"/>
                    <a:pt x="2514600" y="665480"/>
                    <a:pt x="2499360" y="655320"/>
                  </a:cubicBezTo>
                  <a:cubicBezTo>
                    <a:pt x="2494280" y="640080"/>
                    <a:pt x="2493983" y="622280"/>
                    <a:pt x="2484120" y="609600"/>
                  </a:cubicBezTo>
                  <a:cubicBezTo>
                    <a:pt x="2459412" y="577832"/>
                    <a:pt x="2349821" y="469345"/>
                    <a:pt x="2301240" y="457200"/>
                  </a:cubicBezTo>
                  <a:cubicBezTo>
                    <a:pt x="2029356" y="389229"/>
                    <a:pt x="2309148" y="455734"/>
                    <a:pt x="2087880" y="411480"/>
                  </a:cubicBezTo>
                  <a:cubicBezTo>
                    <a:pt x="2067341" y="407372"/>
                    <a:pt x="2047367" y="400784"/>
                    <a:pt x="2026920" y="396240"/>
                  </a:cubicBezTo>
                  <a:cubicBezTo>
                    <a:pt x="2001634" y="390621"/>
                    <a:pt x="1975850" y="387282"/>
                    <a:pt x="1950720" y="381000"/>
                  </a:cubicBezTo>
                  <a:cubicBezTo>
                    <a:pt x="1935135" y="377104"/>
                    <a:pt x="1920682" y="369245"/>
                    <a:pt x="1905000" y="365760"/>
                  </a:cubicBezTo>
                  <a:cubicBezTo>
                    <a:pt x="1862234" y="356256"/>
                    <a:pt x="1746379" y="341357"/>
                    <a:pt x="1706880" y="335280"/>
                  </a:cubicBezTo>
                  <a:cubicBezTo>
                    <a:pt x="1676339" y="330581"/>
                    <a:pt x="1646030" y="324410"/>
                    <a:pt x="1615440" y="320040"/>
                  </a:cubicBezTo>
                  <a:cubicBezTo>
                    <a:pt x="1574895" y="314248"/>
                    <a:pt x="1534117" y="310213"/>
                    <a:pt x="1493520" y="304800"/>
                  </a:cubicBezTo>
                  <a:cubicBezTo>
                    <a:pt x="1276064" y="275806"/>
                    <a:pt x="1506085" y="302809"/>
                    <a:pt x="1249680" y="274320"/>
                  </a:cubicBezTo>
                  <a:cubicBezTo>
                    <a:pt x="1234440" y="269240"/>
                    <a:pt x="1219406" y="263493"/>
                    <a:pt x="1203960" y="259080"/>
                  </a:cubicBezTo>
                  <a:cubicBezTo>
                    <a:pt x="1165600" y="248120"/>
                    <a:pt x="1104512" y="234885"/>
                    <a:pt x="1066800" y="228600"/>
                  </a:cubicBezTo>
                  <a:cubicBezTo>
                    <a:pt x="1031368" y="222695"/>
                    <a:pt x="995343" y="220405"/>
                    <a:pt x="960120" y="213360"/>
                  </a:cubicBezTo>
                  <a:cubicBezTo>
                    <a:pt x="919043" y="205145"/>
                    <a:pt x="838200" y="182880"/>
                    <a:pt x="838200" y="182880"/>
                  </a:cubicBezTo>
                  <a:cubicBezTo>
                    <a:pt x="822960" y="172720"/>
                    <a:pt x="809218" y="159839"/>
                    <a:pt x="792480" y="152400"/>
                  </a:cubicBezTo>
                  <a:cubicBezTo>
                    <a:pt x="763120" y="139351"/>
                    <a:pt x="731520" y="132080"/>
                    <a:pt x="701040" y="121920"/>
                  </a:cubicBezTo>
                  <a:cubicBezTo>
                    <a:pt x="685800" y="116840"/>
                    <a:pt x="669688" y="113864"/>
                    <a:pt x="655320" y="106680"/>
                  </a:cubicBezTo>
                  <a:cubicBezTo>
                    <a:pt x="635000" y="96520"/>
                    <a:pt x="616400" y="81710"/>
                    <a:pt x="594360" y="76200"/>
                  </a:cubicBezTo>
                  <a:cubicBezTo>
                    <a:pt x="455737" y="41544"/>
                    <a:pt x="444794" y="45720"/>
                    <a:pt x="335280" y="45720"/>
                  </a:cubicBezTo>
                </a:path>
              </a:pathLst>
            </a:custGeom>
            <a:solidFill>
              <a:srgbClr val="FFFFCC"/>
            </a:solid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Tỏ</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ra </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bằng</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lòng</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vui</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thích</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vì</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đúng</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ý </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muốn</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nghĩa</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gì</a:t>
              </a:r>
              <a:endPar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12" name="Tiếng yeah của trẻ con mp3.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2690648" y="4131995"/>
            <a:ext cx="609600" cy="609600"/>
          </a:xfrm>
          <a:prstGeom prst="rect">
            <a:avLst/>
          </a:prstGeom>
        </p:spPr>
      </p:pic>
      <p:sp>
        <p:nvSpPr>
          <p:cNvPr id="13" name="Oval Callout 12"/>
          <p:cNvSpPr/>
          <p:nvPr/>
        </p:nvSpPr>
        <p:spPr>
          <a:xfrm>
            <a:off x="6096000" y="5029200"/>
            <a:ext cx="4114800" cy="1371600"/>
          </a:xfrm>
          <a:prstGeom prst="wedgeEllipseCallout">
            <a:avLst>
              <a:gd name="adj1" fmla="val -19831"/>
              <a:gd name="adj2" fmla="val -108333"/>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Thích</a:t>
            </a:r>
            <a:r>
              <a:rPr kumimoji="0" 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trí</a:t>
            </a:r>
            <a:endParaRPr kumimoji="0" lang="en-US" sz="3600" b="1" i="0" u="none" strike="noStrike" kern="1200" cap="none" spc="0" normalizeH="0" baseline="0" noProof="0" dirty="0">
              <a:ln>
                <a:noFill/>
              </a:ln>
              <a:solidFill>
                <a:prstClr val="white"/>
              </a:solidFill>
              <a:effectLst/>
              <a:uLnTx/>
              <a:uFillTx/>
              <a:latin typeface="Calibri"/>
              <a:ea typeface="+mn-ea"/>
              <a:cs typeface="+mn-cs"/>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773" fill="hold"/>
                                        <p:tgtEl>
                                          <p:spTgt spid="8"/>
                                        </p:tgtEl>
                                      </p:cBhvr>
                                    </p:cmd>
                                  </p:childTnLst>
                                </p:cTn>
                              </p:par>
                              <p:par>
                                <p:cTn id="7" presetID="32" presetClass="emph" presetSubtype="0" repeatCount="indefinite" fill="hold" nodeType="withEffect">
                                  <p:stCondLst>
                                    <p:cond delay="0"/>
                                  </p:stCondLst>
                                  <p:childTnLst>
                                    <p:animRot by="120000">
                                      <p:cBhvr>
                                        <p:cTn id="8" dur="275" fill="hold">
                                          <p:stCondLst>
                                            <p:cond delay="0"/>
                                          </p:stCondLst>
                                        </p:cTn>
                                        <p:tgtEl>
                                          <p:spTgt spid="9"/>
                                        </p:tgtEl>
                                        <p:attrNameLst>
                                          <p:attrName>r</p:attrName>
                                        </p:attrNameLst>
                                      </p:cBhvr>
                                    </p:animRot>
                                    <p:animRot by="-240000">
                                      <p:cBhvr>
                                        <p:cTn id="9" dur="550" fill="hold">
                                          <p:stCondLst>
                                            <p:cond delay="550"/>
                                          </p:stCondLst>
                                        </p:cTn>
                                        <p:tgtEl>
                                          <p:spTgt spid="9"/>
                                        </p:tgtEl>
                                        <p:attrNameLst>
                                          <p:attrName>r</p:attrName>
                                        </p:attrNameLst>
                                      </p:cBhvr>
                                    </p:animRot>
                                    <p:animRot by="240000">
                                      <p:cBhvr>
                                        <p:cTn id="10" dur="550" fill="hold">
                                          <p:stCondLst>
                                            <p:cond delay="1100"/>
                                          </p:stCondLst>
                                        </p:cTn>
                                        <p:tgtEl>
                                          <p:spTgt spid="9"/>
                                        </p:tgtEl>
                                        <p:attrNameLst>
                                          <p:attrName>r</p:attrName>
                                        </p:attrNameLst>
                                      </p:cBhvr>
                                    </p:animRot>
                                    <p:animRot by="-240000">
                                      <p:cBhvr>
                                        <p:cTn id="11" dur="550" fill="hold">
                                          <p:stCondLst>
                                            <p:cond delay="1650"/>
                                          </p:stCondLst>
                                        </p:cTn>
                                        <p:tgtEl>
                                          <p:spTgt spid="9"/>
                                        </p:tgtEl>
                                        <p:attrNameLst>
                                          <p:attrName>r</p:attrName>
                                        </p:attrNameLst>
                                      </p:cBhvr>
                                    </p:animRot>
                                    <p:animRot by="120000">
                                      <p:cBhvr>
                                        <p:cTn id="12" dur="550" fill="hold">
                                          <p:stCondLst>
                                            <p:cond delay="2200"/>
                                          </p:stCondLst>
                                        </p:cTn>
                                        <p:tgtEl>
                                          <p:spTgt spid="9"/>
                                        </p:tgtEl>
                                        <p:attrNameLst>
                                          <p:attrName>r</p:attrName>
                                        </p:attrNameLst>
                                      </p:cBhvr>
                                    </p:animRot>
                                  </p:childTnLst>
                                </p:cTn>
                              </p:par>
                              <p:par>
                                <p:cTn id="13" presetID="63" presetClass="path" presetSubtype="0" accel="50000" decel="50000" fill="hold" nodeType="withEffect">
                                  <p:stCondLst>
                                    <p:cond delay="0"/>
                                  </p:stCondLst>
                                  <p:childTnLst>
                                    <p:animMotion origin="layout" path="M 3.33333E-6 7.40741E-7 L 0.7309 0.01018 " pathEditMode="relative" rAng="0" ptsTypes="AA">
                                      <p:cBhvr>
                                        <p:cTn id="14" dur="3500" fill="hold"/>
                                        <p:tgtEl>
                                          <p:spTgt spid="9"/>
                                        </p:tgtEl>
                                        <p:attrNameLst>
                                          <p:attrName>ppt_x</p:attrName>
                                          <p:attrName>ppt_y</p:attrName>
                                        </p:attrNameLst>
                                      </p:cBhvr>
                                      <p:rCtr x="36545" y="509"/>
                                    </p:animMotion>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circle(in)">
                                      <p:cBhvr>
                                        <p:cTn id="19"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8"/>
                </p:tgtEl>
              </p:cMediaNode>
            </p:audio>
            <p:seq concurrent="1" nextAc="seek">
              <p:cTn id="21" restart="whenNotActive" fill="hold" evtFilter="cancelBubble" nodeType="interactiveSeq">
                <p:stCondLst>
                  <p:cond evt="onClick" delay="0">
                    <p:tgtEl>
                      <p:spTgt spid="9"/>
                    </p:tgtEl>
                  </p:cond>
                </p:stCondLst>
                <p:endSync evt="end" delay="0">
                  <p:rtn val="all"/>
                </p:endSync>
                <p:childTnLst>
                  <p:par>
                    <p:cTn id="22" fill="hold">
                      <p:stCondLst>
                        <p:cond delay="0"/>
                      </p:stCondLst>
                      <p:childTnLst>
                        <p:par>
                          <p:cTn id="23" fill="hold">
                            <p:stCondLst>
                              <p:cond delay="0"/>
                            </p:stCondLst>
                            <p:childTnLst>
                              <p:par>
                                <p:cTn id="24" presetID="1" presetClass="mediacall" presetSubtype="0" fill="hold" nodeType="withEffect">
                                  <p:stCondLst>
                                    <p:cond delay="0"/>
                                  </p:stCondLst>
                                  <p:childTnLst>
                                    <p:cmd type="call" cmd="playFrom(0.0)">
                                      <p:cBhvr>
                                        <p:cTn id="25" dur="4414" fill="hold"/>
                                        <p:tgtEl>
                                          <p:spTgt spid="12"/>
                                        </p:tgtEl>
                                      </p:cBhvr>
                                    </p:cmd>
                                  </p:childTnLst>
                                </p:cTn>
                              </p:par>
                              <p:par>
                                <p:cTn id="26" presetID="63" presetClass="path" presetSubtype="0" accel="50000" decel="50000" fill="hold" nodeType="withEffect">
                                  <p:stCondLst>
                                    <p:cond delay="0"/>
                                  </p:stCondLst>
                                  <p:childTnLst>
                                    <p:animMotion origin="layout" path="M 0.7309 0.01018 L 1.64757 0.0213 " pathEditMode="relative" rAng="0" ptsTypes="AA">
                                      <p:cBhvr>
                                        <p:cTn id="27" dur="3750" fill="hold"/>
                                        <p:tgtEl>
                                          <p:spTgt spid="9"/>
                                        </p:tgtEl>
                                        <p:attrNameLst>
                                          <p:attrName>ppt_x</p:attrName>
                                          <p:attrName>ppt_y</p:attrName>
                                        </p:attrNameLst>
                                      </p:cBhvr>
                                      <p:rCtr x="45833" y="556"/>
                                    </p:animMotion>
                                  </p:childTnLst>
                                </p:cTn>
                              </p:par>
                            </p:childTnLst>
                          </p:cTn>
                        </p:par>
                      </p:childTnLst>
                    </p:cTn>
                  </p:par>
                </p:childTnLst>
              </p:cTn>
              <p:nextCondLst>
                <p:cond evt="onClick" delay="0">
                  <p:tgtEl>
                    <p:spTgt spid="9"/>
                  </p:tgtEl>
                </p:cond>
              </p:nextCondLst>
            </p:seq>
            <p:audio>
              <p:cMediaNode vol="80000">
                <p:cTn id="28" fill="hold" display="0">
                  <p:stCondLst>
                    <p:cond delay="indefinite"/>
                  </p:stCondLst>
                  <p:endCondLst>
                    <p:cond evt="onStopAudio" delay="0">
                      <p:tgtEl>
                        <p:sldTgt/>
                      </p:tgtEl>
                    </p:cond>
                  </p:endCondLst>
                </p:cTn>
                <p:tgtEl>
                  <p:spTgt spid="12"/>
                </p:tgtEl>
              </p:cMediaNode>
            </p:audio>
          </p:childTnLst>
        </p:cTn>
      </p:par>
    </p:tnLst>
    <p:bldLst>
      <p:bldP spid="13" grpId="0" bldLvl="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p:txBody>
          <a:bodyPr/>
          <a:lstStyle/>
          <a:p>
            <a:endParaRPr lang="en-US" dirty="0">
              <a:latin typeface="Times New Roman" panose="02020603050405020304" pitchFamily="18" charset="0"/>
              <a:cs typeface="Times New Roman" panose="02020603050405020304" pitchFamily="18" charset="0"/>
            </a:endParaRPr>
          </a:p>
        </p:txBody>
      </p:sp>
      <p:pic>
        <p:nvPicPr>
          <p:cNvPr id="4" name="Picture 2"/>
          <p:cNvPicPr>
            <a:picLocks noChangeAspect="1" noChangeArrowheads="1"/>
          </p:cNvPicPr>
          <p:nvPr/>
        </p:nvPicPr>
        <p:blipFill rotWithShape="1">
          <a:blip r:embed="rId7">
            <a:extLst>
              <a:ext uri="{28A0092B-C50C-407E-A947-70E740481C1C}">
                <a14:useLocalDpi xmlns:a14="http://schemas.microsoft.com/office/drawing/2010/main" val="0"/>
              </a:ext>
            </a:extLst>
          </a:blip>
          <a:srcRect r="-1908" b="9249"/>
          <a:stretch>
            <a:fillRect/>
          </a:stretch>
        </p:blipFill>
        <p:spPr bwMode="auto">
          <a:xfrm>
            <a:off x="0" y="1"/>
            <a:ext cx="12420600"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V.A – Tiếng Chim Kêu (mp3cut.ne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049000" y="-2133600"/>
            <a:ext cx="609600" cy="609600"/>
          </a:xfrm>
          <a:prstGeom prst="rect">
            <a:avLst/>
          </a:prstGeom>
        </p:spPr>
      </p:pic>
      <p:grpSp>
        <p:nvGrpSpPr>
          <p:cNvPr id="9" name="Group 8"/>
          <p:cNvGrpSpPr/>
          <p:nvPr/>
        </p:nvGrpSpPr>
        <p:grpSpPr>
          <a:xfrm>
            <a:off x="-6233277" y="450673"/>
            <a:ext cx="8648700" cy="3686085"/>
            <a:chOff x="-262148" y="491767"/>
            <a:chExt cx="6031018" cy="3686085"/>
          </a:xfrm>
        </p:grpSpPr>
        <p:pic>
          <p:nvPicPr>
            <p:cNvPr id="10" name="Picture 2"/>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5954" b="89967" l="0" r="100000">
                          <a14:foregroundMark x1="45000" y1="19735" x2="48000" y2="2403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262148" y="491767"/>
              <a:ext cx="4064041" cy="3686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Freeform 10"/>
            <p:cNvSpPr/>
            <p:nvPr/>
          </p:nvSpPr>
          <p:spPr>
            <a:xfrm>
              <a:off x="1852251" y="1641117"/>
              <a:ext cx="3916619" cy="2148840"/>
            </a:xfrm>
            <a:custGeom>
              <a:avLst/>
              <a:gdLst>
                <a:gd name="connsiteX0" fmla="*/ 289560 w 2606040"/>
                <a:gd name="connsiteY0" fmla="*/ 0 h 2148840"/>
                <a:gd name="connsiteX1" fmla="*/ 320040 w 2606040"/>
                <a:gd name="connsiteY1" fmla="*/ 76200 h 2148840"/>
                <a:gd name="connsiteX2" fmla="*/ 335280 w 2606040"/>
                <a:gd name="connsiteY2" fmla="*/ 121920 h 2148840"/>
                <a:gd name="connsiteX3" fmla="*/ 320040 w 2606040"/>
                <a:gd name="connsiteY3" fmla="*/ 457200 h 2148840"/>
                <a:gd name="connsiteX4" fmla="*/ 274320 w 2606040"/>
                <a:gd name="connsiteY4" fmla="*/ 624840 h 2148840"/>
                <a:gd name="connsiteX5" fmla="*/ 228600 w 2606040"/>
                <a:gd name="connsiteY5" fmla="*/ 762000 h 2148840"/>
                <a:gd name="connsiteX6" fmla="*/ 213360 w 2606040"/>
                <a:gd name="connsiteY6" fmla="*/ 807720 h 2148840"/>
                <a:gd name="connsiteX7" fmla="*/ 182880 w 2606040"/>
                <a:gd name="connsiteY7" fmla="*/ 853440 h 2148840"/>
                <a:gd name="connsiteX8" fmla="*/ 167640 w 2606040"/>
                <a:gd name="connsiteY8" fmla="*/ 899160 h 2148840"/>
                <a:gd name="connsiteX9" fmla="*/ 121920 w 2606040"/>
                <a:gd name="connsiteY9" fmla="*/ 960120 h 2148840"/>
                <a:gd name="connsiteX10" fmla="*/ 76200 w 2606040"/>
                <a:gd name="connsiteY10" fmla="*/ 1097280 h 2148840"/>
                <a:gd name="connsiteX11" fmla="*/ 60960 w 2606040"/>
                <a:gd name="connsiteY11" fmla="*/ 1143000 h 2148840"/>
                <a:gd name="connsiteX12" fmla="*/ 30480 w 2606040"/>
                <a:gd name="connsiteY12" fmla="*/ 1188720 h 2148840"/>
                <a:gd name="connsiteX13" fmla="*/ 0 w 2606040"/>
                <a:gd name="connsiteY13" fmla="*/ 1310640 h 2148840"/>
                <a:gd name="connsiteX14" fmla="*/ 15240 w 2606040"/>
                <a:gd name="connsiteY14" fmla="*/ 1630680 h 2148840"/>
                <a:gd name="connsiteX15" fmla="*/ 45720 w 2606040"/>
                <a:gd name="connsiteY15" fmla="*/ 1676400 h 2148840"/>
                <a:gd name="connsiteX16" fmla="*/ 91440 w 2606040"/>
                <a:gd name="connsiteY16" fmla="*/ 1767840 h 2148840"/>
                <a:gd name="connsiteX17" fmla="*/ 182880 w 2606040"/>
                <a:gd name="connsiteY17" fmla="*/ 1828800 h 2148840"/>
                <a:gd name="connsiteX18" fmla="*/ 289560 w 2606040"/>
                <a:gd name="connsiteY18" fmla="*/ 1965960 h 2148840"/>
                <a:gd name="connsiteX19" fmla="*/ 335280 w 2606040"/>
                <a:gd name="connsiteY19" fmla="*/ 1981200 h 2148840"/>
                <a:gd name="connsiteX20" fmla="*/ 381000 w 2606040"/>
                <a:gd name="connsiteY20" fmla="*/ 2011680 h 2148840"/>
                <a:gd name="connsiteX21" fmla="*/ 548640 w 2606040"/>
                <a:gd name="connsiteY21" fmla="*/ 2057400 h 2148840"/>
                <a:gd name="connsiteX22" fmla="*/ 777240 w 2606040"/>
                <a:gd name="connsiteY22" fmla="*/ 2103120 h 2148840"/>
                <a:gd name="connsiteX23" fmla="*/ 960120 w 2606040"/>
                <a:gd name="connsiteY23" fmla="*/ 2133600 h 2148840"/>
                <a:gd name="connsiteX24" fmla="*/ 1051560 w 2606040"/>
                <a:gd name="connsiteY24" fmla="*/ 2148840 h 2148840"/>
                <a:gd name="connsiteX25" fmla="*/ 1478280 w 2606040"/>
                <a:gd name="connsiteY25" fmla="*/ 2133600 h 2148840"/>
                <a:gd name="connsiteX26" fmla="*/ 1584960 w 2606040"/>
                <a:gd name="connsiteY26" fmla="*/ 2118360 h 2148840"/>
                <a:gd name="connsiteX27" fmla="*/ 1630680 w 2606040"/>
                <a:gd name="connsiteY27" fmla="*/ 2103120 h 2148840"/>
                <a:gd name="connsiteX28" fmla="*/ 1981200 w 2606040"/>
                <a:gd name="connsiteY28" fmla="*/ 2087880 h 2148840"/>
                <a:gd name="connsiteX29" fmla="*/ 2072640 w 2606040"/>
                <a:gd name="connsiteY29" fmla="*/ 2057400 h 2148840"/>
                <a:gd name="connsiteX30" fmla="*/ 2118360 w 2606040"/>
                <a:gd name="connsiteY30" fmla="*/ 2042160 h 2148840"/>
                <a:gd name="connsiteX31" fmla="*/ 2209800 w 2606040"/>
                <a:gd name="connsiteY31" fmla="*/ 1981200 h 2148840"/>
                <a:gd name="connsiteX32" fmla="*/ 2240280 w 2606040"/>
                <a:gd name="connsiteY32" fmla="*/ 1935480 h 2148840"/>
                <a:gd name="connsiteX33" fmla="*/ 2286000 w 2606040"/>
                <a:gd name="connsiteY33" fmla="*/ 1920240 h 2148840"/>
                <a:gd name="connsiteX34" fmla="*/ 2346960 w 2606040"/>
                <a:gd name="connsiteY34" fmla="*/ 1859280 h 2148840"/>
                <a:gd name="connsiteX35" fmla="*/ 2377440 w 2606040"/>
                <a:gd name="connsiteY35" fmla="*/ 1813560 h 2148840"/>
                <a:gd name="connsiteX36" fmla="*/ 2392680 w 2606040"/>
                <a:gd name="connsiteY36" fmla="*/ 1767840 h 2148840"/>
                <a:gd name="connsiteX37" fmla="*/ 2453640 w 2606040"/>
                <a:gd name="connsiteY37" fmla="*/ 1676400 h 2148840"/>
                <a:gd name="connsiteX38" fmla="*/ 2484120 w 2606040"/>
                <a:gd name="connsiteY38" fmla="*/ 1630680 h 2148840"/>
                <a:gd name="connsiteX39" fmla="*/ 2514600 w 2606040"/>
                <a:gd name="connsiteY39" fmla="*/ 1584960 h 2148840"/>
                <a:gd name="connsiteX40" fmla="*/ 2529840 w 2606040"/>
                <a:gd name="connsiteY40" fmla="*/ 1539240 h 2148840"/>
                <a:gd name="connsiteX41" fmla="*/ 2560320 w 2606040"/>
                <a:gd name="connsiteY41" fmla="*/ 1417320 h 2148840"/>
                <a:gd name="connsiteX42" fmla="*/ 2575560 w 2606040"/>
                <a:gd name="connsiteY42" fmla="*/ 1371600 h 2148840"/>
                <a:gd name="connsiteX43" fmla="*/ 2590800 w 2606040"/>
                <a:gd name="connsiteY43" fmla="*/ 1264920 h 2148840"/>
                <a:gd name="connsiteX44" fmla="*/ 2606040 w 2606040"/>
                <a:gd name="connsiteY44" fmla="*/ 1219200 h 2148840"/>
                <a:gd name="connsiteX45" fmla="*/ 2590800 w 2606040"/>
                <a:gd name="connsiteY45" fmla="*/ 822960 h 2148840"/>
                <a:gd name="connsiteX46" fmla="*/ 2545080 w 2606040"/>
                <a:gd name="connsiteY46" fmla="*/ 685800 h 2148840"/>
                <a:gd name="connsiteX47" fmla="*/ 2499360 w 2606040"/>
                <a:gd name="connsiteY47" fmla="*/ 655320 h 2148840"/>
                <a:gd name="connsiteX48" fmla="*/ 2484120 w 2606040"/>
                <a:gd name="connsiteY48" fmla="*/ 609600 h 2148840"/>
                <a:gd name="connsiteX49" fmla="*/ 2301240 w 2606040"/>
                <a:gd name="connsiteY49" fmla="*/ 457200 h 2148840"/>
                <a:gd name="connsiteX50" fmla="*/ 2087880 w 2606040"/>
                <a:gd name="connsiteY50" fmla="*/ 411480 h 2148840"/>
                <a:gd name="connsiteX51" fmla="*/ 2026920 w 2606040"/>
                <a:gd name="connsiteY51" fmla="*/ 396240 h 2148840"/>
                <a:gd name="connsiteX52" fmla="*/ 1950720 w 2606040"/>
                <a:gd name="connsiteY52" fmla="*/ 381000 h 2148840"/>
                <a:gd name="connsiteX53" fmla="*/ 1905000 w 2606040"/>
                <a:gd name="connsiteY53" fmla="*/ 365760 h 2148840"/>
                <a:gd name="connsiteX54" fmla="*/ 1706880 w 2606040"/>
                <a:gd name="connsiteY54" fmla="*/ 335280 h 2148840"/>
                <a:gd name="connsiteX55" fmla="*/ 1615440 w 2606040"/>
                <a:gd name="connsiteY55" fmla="*/ 320040 h 2148840"/>
                <a:gd name="connsiteX56" fmla="*/ 1493520 w 2606040"/>
                <a:gd name="connsiteY56" fmla="*/ 304800 h 2148840"/>
                <a:gd name="connsiteX57" fmla="*/ 1249680 w 2606040"/>
                <a:gd name="connsiteY57" fmla="*/ 274320 h 2148840"/>
                <a:gd name="connsiteX58" fmla="*/ 1203960 w 2606040"/>
                <a:gd name="connsiteY58" fmla="*/ 259080 h 2148840"/>
                <a:gd name="connsiteX59" fmla="*/ 1066800 w 2606040"/>
                <a:gd name="connsiteY59" fmla="*/ 228600 h 2148840"/>
                <a:gd name="connsiteX60" fmla="*/ 960120 w 2606040"/>
                <a:gd name="connsiteY60" fmla="*/ 213360 h 2148840"/>
                <a:gd name="connsiteX61" fmla="*/ 838200 w 2606040"/>
                <a:gd name="connsiteY61" fmla="*/ 182880 h 2148840"/>
                <a:gd name="connsiteX62" fmla="*/ 792480 w 2606040"/>
                <a:gd name="connsiteY62" fmla="*/ 152400 h 2148840"/>
                <a:gd name="connsiteX63" fmla="*/ 701040 w 2606040"/>
                <a:gd name="connsiteY63" fmla="*/ 121920 h 2148840"/>
                <a:gd name="connsiteX64" fmla="*/ 655320 w 2606040"/>
                <a:gd name="connsiteY64" fmla="*/ 106680 h 2148840"/>
                <a:gd name="connsiteX65" fmla="*/ 594360 w 2606040"/>
                <a:gd name="connsiteY65" fmla="*/ 76200 h 2148840"/>
                <a:gd name="connsiteX66" fmla="*/ 335280 w 2606040"/>
                <a:gd name="connsiteY66" fmla="*/ 45720 h 2148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606040" h="2148840">
                  <a:moveTo>
                    <a:pt x="289560" y="0"/>
                  </a:moveTo>
                  <a:cubicBezTo>
                    <a:pt x="299720" y="25400"/>
                    <a:pt x="310434" y="50585"/>
                    <a:pt x="320040" y="76200"/>
                  </a:cubicBezTo>
                  <a:cubicBezTo>
                    <a:pt x="325681" y="91242"/>
                    <a:pt x="335280" y="105856"/>
                    <a:pt x="335280" y="121920"/>
                  </a:cubicBezTo>
                  <a:cubicBezTo>
                    <a:pt x="335280" y="233795"/>
                    <a:pt x="328304" y="345630"/>
                    <a:pt x="320040" y="457200"/>
                  </a:cubicBezTo>
                  <a:cubicBezTo>
                    <a:pt x="315937" y="512591"/>
                    <a:pt x="291362" y="573713"/>
                    <a:pt x="274320" y="624840"/>
                  </a:cubicBezTo>
                  <a:lnTo>
                    <a:pt x="228600" y="762000"/>
                  </a:lnTo>
                  <a:cubicBezTo>
                    <a:pt x="223520" y="777240"/>
                    <a:pt x="222271" y="794354"/>
                    <a:pt x="213360" y="807720"/>
                  </a:cubicBezTo>
                  <a:cubicBezTo>
                    <a:pt x="203200" y="822960"/>
                    <a:pt x="191071" y="837057"/>
                    <a:pt x="182880" y="853440"/>
                  </a:cubicBezTo>
                  <a:cubicBezTo>
                    <a:pt x="175696" y="867808"/>
                    <a:pt x="175610" y="885212"/>
                    <a:pt x="167640" y="899160"/>
                  </a:cubicBezTo>
                  <a:cubicBezTo>
                    <a:pt x="155038" y="921213"/>
                    <a:pt x="137160" y="939800"/>
                    <a:pt x="121920" y="960120"/>
                  </a:cubicBezTo>
                  <a:lnTo>
                    <a:pt x="76200" y="1097280"/>
                  </a:lnTo>
                  <a:cubicBezTo>
                    <a:pt x="71120" y="1112520"/>
                    <a:pt x="69871" y="1129634"/>
                    <a:pt x="60960" y="1143000"/>
                  </a:cubicBezTo>
                  <a:cubicBezTo>
                    <a:pt x="50800" y="1158240"/>
                    <a:pt x="38671" y="1172337"/>
                    <a:pt x="30480" y="1188720"/>
                  </a:cubicBezTo>
                  <a:cubicBezTo>
                    <a:pt x="14859" y="1219962"/>
                    <a:pt x="5797" y="1281657"/>
                    <a:pt x="0" y="1310640"/>
                  </a:cubicBezTo>
                  <a:cubicBezTo>
                    <a:pt x="5080" y="1417320"/>
                    <a:pt x="1993" y="1524704"/>
                    <a:pt x="15240" y="1630680"/>
                  </a:cubicBezTo>
                  <a:cubicBezTo>
                    <a:pt x="17512" y="1648855"/>
                    <a:pt x="37529" y="1660017"/>
                    <a:pt x="45720" y="1676400"/>
                  </a:cubicBezTo>
                  <a:cubicBezTo>
                    <a:pt x="66254" y="1717468"/>
                    <a:pt x="52617" y="1733870"/>
                    <a:pt x="91440" y="1767840"/>
                  </a:cubicBezTo>
                  <a:cubicBezTo>
                    <a:pt x="119009" y="1791963"/>
                    <a:pt x="182880" y="1828800"/>
                    <a:pt x="182880" y="1828800"/>
                  </a:cubicBezTo>
                  <a:cubicBezTo>
                    <a:pt x="202173" y="1886680"/>
                    <a:pt x="212461" y="1940260"/>
                    <a:pt x="289560" y="1965960"/>
                  </a:cubicBezTo>
                  <a:cubicBezTo>
                    <a:pt x="304800" y="1971040"/>
                    <a:pt x="320912" y="1974016"/>
                    <a:pt x="335280" y="1981200"/>
                  </a:cubicBezTo>
                  <a:cubicBezTo>
                    <a:pt x="351663" y="1989391"/>
                    <a:pt x="364262" y="2004241"/>
                    <a:pt x="381000" y="2011680"/>
                  </a:cubicBezTo>
                  <a:cubicBezTo>
                    <a:pt x="478526" y="2055025"/>
                    <a:pt x="455841" y="2032091"/>
                    <a:pt x="548640" y="2057400"/>
                  </a:cubicBezTo>
                  <a:cubicBezTo>
                    <a:pt x="734376" y="2108055"/>
                    <a:pt x="535620" y="2076273"/>
                    <a:pt x="777240" y="2103120"/>
                  </a:cubicBezTo>
                  <a:cubicBezTo>
                    <a:pt x="872542" y="2134887"/>
                    <a:pt x="789980" y="2110915"/>
                    <a:pt x="960120" y="2133600"/>
                  </a:cubicBezTo>
                  <a:cubicBezTo>
                    <a:pt x="990749" y="2137684"/>
                    <a:pt x="1021080" y="2143760"/>
                    <a:pt x="1051560" y="2148840"/>
                  </a:cubicBezTo>
                  <a:cubicBezTo>
                    <a:pt x="1193800" y="2143760"/>
                    <a:pt x="1336181" y="2141720"/>
                    <a:pt x="1478280" y="2133600"/>
                  </a:cubicBezTo>
                  <a:cubicBezTo>
                    <a:pt x="1514143" y="2131551"/>
                    <a:pt x="1549737" y="2125405"/>
                    <a:pt x="1584960" y="2118360"/>
                  </a:cubicBezTo>
                  <a:cubicBezTo>
                    <a:pt x="1600712" y="2115210"/>
                    <a:pt x="1614663" y="2104352"/>
                    <a:pt x="1630680" y="2103120"/>
                  </a:cubicBezTo>
                  <a:cubicBezTo>
                    <a:pt x="1747286" y="2094150"/>
                    <a:pt x="1864360" y="2092960"/>
                    <a:pt x="1981200" y="2087880"/>
                  </a:cubicBezTo>
                  <a:lnTo>
                    <a:pt x="2072640" y="2057400"/>
                  </a:lnTo>
                  <a:cubicBezTo>
                    <a:pt x="2087880" y="2052320"/>
                    <a:pt x="2104994" y="2051071"/>
                    <a:pt x="2118360" y="2042160"/>
                  </a:cubicBezTo>
                  <a:lnTo>
                    <a:pt x="2209800" y="1981200"/>
                  </a:lnTo>
                  <a:cubicBezTo>
                    <a:pt x="2219960" y="1965960"/>
                    <a:pt x="2225977" y="1946922"/>
                    <a:pt x="2240280" y="1935480"/>
                  </a:cubicBezTo>
                  <a:cubicBezTo>
                    <a:pt x="2252824" y="1925445"/>
                    <a:pt x="2274641" y="1931599"/>
                    <a:pt x="2286000" y="1920240"/>
                  </a:cubicBezTo>
                  <a:cubicBezTo>
                    <a:pt x="2367280" y="1838960"/>
                    <a:pt x="2225040" y="1899920"/>
                    <a:pt x="2346960" y="1859280"/>
                  </a:cubicBezTo>
                  <a:cubicBezTo>
                    <a:pt x="2357120" y="1844040"/>
                    <a:pt x="2369249" y="1829943"/>
                    <a:pt x="2377440" y="1813560"/>
                  </a:cubicBezTo>
                  <a:cubicBezTo>
                    <a:pt x="2384624" y="1799192"/>
                    <a:pt x="2384878" y="1781883"/>
                    <a:pt x="2392680" y="1767840"/>
                  </a:cubicBezTo>
                  <a:cubicBezTo>
                    <a:pt x="2410470" y="1735818"/>
                    <a:pt x="2433320" y="1706880"/>
                    <a:pt x="2453640" y="1676400"/>
                  </a:cubicBezTo>
                  <a:lnTo>
                    <a:pt x="2484120" y="1630680"/>
                  </a:lnTo>
                  <a:cubicBezTo>
                    <a:pt x="2494280" y="1615440"/>
                    <a:pt x="2508808" y="1602336"/>
                    <a:pt x="2514600" y="1584960"/>
                  </a:cubicBezTo>
                  <a:cubicBezTo>
                    <a:pt x="2519680" y="1569720"/>
                    <a:pt x="2525613" y="1554738"/>
                    <a:pt x="2529840" y="1539240"/>
                  </a:cubicBezTo>
                  <a:cubicBezTo>
                    <a:pt x="2540862" y="1498825"/>
                    <a:pt x="2547073" y="1457061"/>
                    <a:pt x="2560320" y="1417320"/>
                  </a:cubicBezTo>
                  <a:lnTo>
                    <a:pt x="2575560" y="1371600"/>
                  </a:lnTo>
                  <a:cubicBezTo>
                    <a:pt x="2580640" y="1336040"/>
                    <a:pt x="2583755" y="1300143"/>
                    <a:pt x="2590800" y="1264920"/>
                  </a:cubicBezTo>
                  <a:cubicBezTo>
                    <a:pt x="2593950" y="1249168"/>
                    <a:pt x="2606040" y="1235264"/>
                    <a:pt x="2606040" y="1219200"/>
                  </a:cubicBezTo>
                  <a:cubicBezTo>
                    <a:pt x="2606040" y="1087022"/>
                    <a:pt x="2599310" y="954863"/>
                    <a:pt x="2590800" y="822960"/>
                  </a:cubicBezTo>
                  <a:cubicBezTo>
                    <a:pt x="2588249" y="783425"/>
                    <a:pt x="2572107" y="718233"/>
                    <a:pt x="2545080" y="685800"/>
                  </a:cubicBezTo>
                  <a:cubicBezTo>
                    <a:pt x="2533354" y="671729"/>
                    <a:pt x="2514600" y="665480"/>
                    <a:pt x="2499360" y="655320"/>
                  </a:cubicBezTo>
                  <a:cubicBezTo>
                    <a:pt x="2494280" y="640080"/>
                    <a:pt x="2493983" y="622280"/>
                    <a:pt x="2484120" y="609600"/>
                  </a:cubicBezTo>
                  <a:cubicBezTo>
                    <a:pt x="2459412" y="577832"/>
                    <a:pt x="2349821" y="469345"/>
                    <a:pt x="2301240" y="457200"/>
                  </a:cubicBezTo>
                  <a:cubicBezTo>
                    <a:pt x="2029356" y="389229"/>
                    <a:pt x="2309148" y="455734"/>
                    <a:pt x="2087880" y="411480"/>
                  </a:cubicBezTo>
                  <a:cubicBezTo>
                    <a:pt x="2067341" y="407372"/>
                    <a:pt x="2047367" y="400784"/>
                    <a:pt x="2026920" y="396240"/>
                  </a:cubicBezTo>
                  <a:cubicBezTo>
                    <a:pt x="2001634" y="390621"/>
                    <a:pt x="1975850" y="387282"/>
                    <a:pt x="1950720" y="381000"/>
                  </a:cubicBezTo>
                  <a:cubicBezTo>
                    <a:pt x="1935135" y="377104"/>
                    <a:pt x="1920682" y="369245"/>
                    <a:pt x="1905000" y="365760"/>
                  </a:cubicBezTo>
                  <a:cubicBezTo>
                    <a:pt x="1862234" y="356256"/>
                    <a:pt x="1746379" y="341357"/>
                    <a:pt x="1706880" y="335280"/>
                  </a:cubicBezTo>
                  <a:cubicBezTo>
                    <a:pt x="1676339" y="330581"/>
                    <a:pt x="1646030" y="324410"/>
                    <a:pt x="1615440" y="320040"/>
                  </a:cubicBezTo>
                  <a:cubicBezTo>
                    <a:pt x="1574895" y="314248"/>
                    <a:pt x="1534117" y="310213"/>
                    <a:pt x="1493520" y="304800"/>
                  </a:cubicBezTo>
                  <a:cubicBezTo>
                    <a:pt x="1276064" y="275806"/>
                    <a:pt x="1506085" y="302809"/>
                    <a:pt x="1249680" y="274320"/>
                  </a:cubicBezTo>
                  <a:cubicBezTo>
                    <a:pt x="1234440" y="269240"/>
                    <a:pt x="1219406" y="263493"/>
                    <a:pt x="1203960" y="259080"/>
                  </a:cubicBezTo>
                  <a:cubicBezTo>
                    <a:pt x="1165600" y="248120"/>
                    <a:pt x="1104512" y="234885"/>
                    <a:pt x="1066800" y="228600"/>
                  </a:cubicBezTo>
                  <a:cubicBezTo>
                    <a:pt x="1031368" y="222695"/>
                    <a:pt x="995343" y="220405"/>
                    <a:pt x="960120" y="213360"/>
                  </a:cubicBezTo>
                  <a:cubicBezTo>
                    <a:pt x="919043" y="205145"/>
                    <a:pt x="838200" y="182880"/>
                    <a:pt x="838200" y="182880"/>
                  </a:cubicBezTo>
                  <a:cubicBezTo>
                    <a:pt x="822960" y="172720"/>
                    <a:pt x="809218" y="159839"/>
                    <a:pt x="792480" y="152400"/>
                  </a:cubicBezTo>
                  <a:cubicBezTo>
                    <a:pt x="763120" y="139351"/>
                    <a:pt x="731520" y="132080"/>
                    <a:pt x="701040" y="121920"/>
                  </a:cubicBezTo>
                  <a:cubicBezTo>
                    <a:pt x="685800" y="116840"/>
                    <a:pt x="669688" y="113864"/>
                    <a:pt x="655320" y="106680"/>
                  </a:cubicBezTo>
                  <a:cubicBezTo>
                    <a:pt x="635000" y="96520"/>
                    <a:pt x="616400" y="81710"/>
                    <a:pt x="594360" y="76200"/>
                  </a:cubicBezTo>
                  <a:cubicBezTo>
                    <a:pt x="455737" y="41544"/>
                    <a:pt x="444794" y="45720"/>
                    <a:pt x="335280" y="45720"/>
                  </a:cubicBezTo>
                </a:path>
              </a:pathLst>
            </a:custGeom>
            <a:solidFill>
              <a:srgbClr val="FF66FF"/>
            </a:solid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Bé</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nặn</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tặng</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chú</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mèo</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cái</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gì</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p:txBody>
        </p:sp>
      </p:grpSp>
      <p:pic>
        <p:nvPicPr>
          <p:cNvPr id="12" name="Tiếng yeah của trẻ con mp3.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2690648" y="4131995"/>
            <a:ext cx="609600" cy="609600"/>
          </a:xfrm>
          <a:prstGeom prst="rect">
            <a:avLst/>
          </a:prstGeom>
        </p:spPr>
      </p:pic>
      <p:sp>
        <p:nvSpPr>
          <p:cNvPr id="13" name="Oval Callout 12"/>
          <p:cNvSpPr/>
          <p:nvPr/>
        </p:nvSpPr>
        <p:spPr>
          <a:xfrm>
            <a:off x="5029200" y="5174982"/>
            <a:ext cx="5487046" cy="1659205"/>
          </a:xfrm>
          <a:prstGeom prst="wedgeEllipseCallout">
            <a:avLst>
              <a:gd name="adj1" fmla="val -19831"/>
              <a:gd name="adj2" fmla="val -108333"/>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Thằng</a:t>
            </a:r>
            <a:r>
              <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1"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chuột</a:t>
            </a:r>
            <a:endPar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773" fill="hold"/>
                                        <p:tgtEl>
                                          <p:spTgt spid="8"/>
                                        </p:tgtEl>
                                      </p:cBhvr>
                                    </p:cmd>
                                  </p:childTnLst>
                                </p:cTn>
                              </p:par>
                              <p:par>
                                <p:cTn id="7" presetID="32" presetClass="emph" presetSubtype="0" repeatCount="indefinite" fill="hold" nodeType="withEffect">
                                  <p:stCondLst>
                                    <p:cond delay="0"/>
                                  </p:stCondLst>
                                  <p:childTnLst>
                                    <p:animRot by="120000">
                                      <p:cBhvr>
                                        <p:cTn id="8" dur="275" fill="hold">
                                          <p:stCondLst>
                                            <p:cond delay="0"/>
                                          </p:stCondLst>
                                        </p:cTn>
                                        <p:tgtEl>
                                          <p:spTgt spid="9"/>
                                        </p:tgtEl>
                                        <p:attrNameLst>
                                          <p:attrName>r</p:attrName>
                                        </p:attrNameLst>
                                      </p:cBhvr>
                                    </p:animRot>
                                    <p:animRot by="-240000">
                                      <p:cBhvr>
                                        <p:cTn id="9" dur="550" fill="hold">
                                          <p:stCondLst>
                                            <p:cond delay="550"/>
                                          </p:stCondLst>
                                        </p:cTn>
                                        <p:tgtEl>
                                          <p:spTgt spid="9"/>
                                        </p:tgtEl>
                                        <p:attrNameLst>
                                          <p:attrName>r</p:attrName>
                                        </p:attrNameLst>
                                      </p:cBhvr>
                                    </p:animRot>
                                    <p:animRot by="240000">
                                      <p:cBhvr>
                                        <p:cTn id="10" dur="550" fill="hold">
                                          <p:stCondLst>
                                            <p:cond delay="1100"/>
                                          </p:stCondLst>
                                        </p:cTn>
                                        <p:tgtEl>
                                          <p:spTgt spid="9"/>
                                        </p:tgtEl>
                                        <p:attrNameLst>
                                          <p:attrName>r</p:attrName>
                                        </p:attrNameLst>
                                      </p:cBhvr>
                                    </p:animRot>
                                    <p:animRot by="-240000">
                                      <p:cBhvr>
                                        <p:cTn id="11" dur="550" fill="hold">
                                          <p:stCondLst>
                                            <p:cond delay="1650"/>
                                          </p:stCondLst>
                                        </p:cTn>
                                        <p:tgtEl>
                                          <p:spTgt spid="9"/>
                                        </p:tgtEl>
                                        <p:attrNameLst>
                                          <p:attrName>r</p:attrName>
                                        </p:attrNameLst>
                                      </p:cBhvr>
                                    </p:animRot>
                                    <p:animRot by="120000">
                                      <p:cBhvr>
                                        <p:cTn id="12" dur="550" fill="hold">
                                          <p:stCondLst>
                                            <p:cond delay="2200"/>
                                          </p:stCondLst>
                                        </p:cTn>
                                        <p:tgtEl>
                                          <p:spTgt spid="9"/>
                                        </p:tgtEl>
                                        <p:attrNameLst>
                                          <p:attrName>r</p:attrName>
                                        </p:attrNameLst>
                                      </p:cBhvr>
                                    </p:animRot>
                                  </p:childTnLst>
                                </p:cTn>
                              </p:par>
                              <p:par>
                                <p:cTn id="13" presetID="63" presetClass="path" presetSubtype="0" accel="50000" decel="50000" fill="hold" nodeType="withEffect">
                                  <p:stCondLst>
                                    <p:cond delay="0"/>
                                  </p:stCondLst>
                                  <p:childTnLst>
                                    <p:animMotion origin="layout" path="M -1.38889E-6 -7.40741E-7 L 0.7309 0.01019 " pathEditMode="relative" rAng="0" ptsTypes="AA">
                                      <p:cBhvr>
                                        <p:cTn id="14" dur="3500" fill="hold"/>
                                        <p:tgtEl>
                                          <p:spTgt spid="9"/>
                                        </p:tgtEl>
                                        <p:attrNameLst>
                                          <p:attrName>ppt_x</p:attrName>
                                          <p:attrName>ppt_y</p:attrName>
                                        </p:attrNameLst>
                                      </p:cBhvr>
                                      <p:rCtr x="36545" y="509"/>
                                    </p:animMotion>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circle(in)">
                                      <p:cBhvr>
                                        <p:cTn id="19" dur="2000"/>
                                        <p:tgtEl>
                                          <p:spTgt spid="13"/>
                                        </p:tgtEl>
                                      </p:cBhvr>
                                    </p:animEffect>
                                  </p:childTnLst>
                                  <p:subTnLst>
                                    <p:audio>
                                      <p:cMediaNode>
                                        <p:cTn display="0" masterRel="sameClick">
                                          <p:stCondLst>
                                            <p:cond evt="begin" delay="0">
                                              <p:tn val="17"/>
                                            </p:cond>
                                          </p:stCondLst>
                                          <p:endCondLst>
                                            <p:cond evt="onStopAudio" delay="0">
                                              <p:tgtEl>
                                                <p:sldTgt/>
                                              </p:tgtEl>
                                            </p:cond>
                                          </p:endCondLst>
                                        </p:cTn>
                                        <p:tgtEl>
                                          <p:sndTgt r:embed="rId6"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8"/>
                </p:tgtEl>
              </p:cMediaNode>
            </p:audio>
            <p:seq concurrent="1" nextAc="seek">
              <p:cTn id="21" restart="whenNotActive" fill="hold" evtFilter="cancelBubble" nodeType="interactiveSeq">
                <p:stCondLst>
                  <p:cond evt="onClick" delay="0">
                    <p:tgtEl>
                      <p:spTgt spid="9"/>
                    </p:tgtEl>
                  </p:cond>
                </p:stCondLst>
                <p:endSync evt="end" delay="0">
                  <p:rtn val="all"/>
                </p:endSync>
                <p:childTnLst>
                  <p:par>
                    <p:cTn id="22" fill="hold">
                      <p:stCondLst>
                        <p:cond delay="0"/>
                      </p:stCondLst>
                      <p:childTnLst>
                        <p:par>
                          <p:cTn id="23" fill="hold">
                            <p:stCondLst>
                              <p:cond delay="0"/>
                            </p:stCondLst>
                            <p:childTnLst>
                              <p:par>
                                <p:cTn id="24" presetID="1" presetClass="mediacall" presetSubtype="0" fill="hold" nodeType="withEffect">
                                  <p:stCondLst>
                                    <p:cond delay="0"/>
                                  </p:stCondLst>
                                  <p:childTnLst>
                                    <p:cmd type="call" cmd="playFrom(0.0)">
                                      <p:cBhvr>
                                        <p:cTn id="25" dur="4414" fill="hold"/>
                                        <p:tgtEl>
                                          <p:spTgt spid="12"/>
                                        </p:tgtEl>
                                      </p:cBhvr>
                                    </p:cmd>
                                  </p:childTnLst>
                                </p:cTn>
                              </p:par>
                              <p:par>
                                <p:cTn id="26" presetID="63" presetClass="path" presetSubtype="0" accel="50000" decel="50000" fill="hold" nodeType="withEffect">
                                  <p:stCondLst>
                                    <p:cond delay="0"/>
                                  </p:stCondLst>
                                  <p:childTnLst>
                                    <p:animMotion origin="layout" path="M 0.7309 0.01019 L 1.64757 0.0213 " pathEditMode="relative" rAng="0" ptsTypes="AA">
                                      <p:cBhvr>
                                        <p:cTn id="27" dur="3750" fill="hold"/>
                                        <p:tgtEl>
                                          <p:spTgt spid="9"/>
                                        </p:tgtEl>
                                        <p:attrNameLst>
                                          <p:attrName>ppt_x</p:attrName>
                                          <p:attrName>ppt_y</p:attrName>
                                        </p:attrNameLst>
                                      </p:cBhvr>
                                      <p:rCtr x="45833" y="556"/>
                                    </p:animMotion>
                                  </p:childTnLst>
                                </p:cTn>
                              </p:par>
                            </p:childTnLst>
                          </p:cTn>
                        </p:par>
                      </p:childTnLst>
                    </p:cTn>
                  </p:par>
                </p:childTnLst>
              </p:cTn>
              <p:nextCondLst>
                <p:cond evt="onClick" delay="0">
                  <p:tgtEl>
                    <p:spTgt spid="9"/>
                  </p:tgtEl>
                </p:cond>
              </p:nextCondLst>
            </p:seq>
            <p:audio>
              <p:cMediaNode vol="80000">
                <p:cTn id="28" fill="hold" display="0">
                  <p:stCondLst>
                    <p:cond delay="indefinite"/>
                  </p:stCondLst>
                  <p:endCondLst>
                    <p:cond evt="onStopAudio" delay="0">
                      <p:tgtEl>
                        <p:sldTgt/>
                      </p:tgtEl>
                    </p:cond>
                  </p:endCondLst>
                </p:cTn>
                <p:tgtEl>
                  <p:spTgt spid="12"/>
                </p:tgtEl>
              </p:cMediaNode>
            </p:audio>
          </p:childTnLst>
        </p:cTn>
      </p:par>
    </p:tnLst>
    <p:bldLst>
      <p:bldP spid="13" grpId="0" bldLvl="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2"/>
          <p:cNvPicPr>
            <a:picLocks noChangeAspect="1" noChangeArrowheads="1"/>
          </p:cNvPicPr>
          <p:nvPr/>
        </p:nvPicPr>
        <p:blipFill rotWithShape="1">
          <a:blip r:embed="rId7">
            <a:extLst>
              <a:ext uri="{28A0092B-C50C-407E-A947-70E740481C1C}">
                <a14:useLocalDpi xmlns:a14="http://schemas.microsoft.com/office/drawing/2010/main" val="0"/>
              </a:ext>
            </a:extLst>
          </a:blip>
          <a:srcRect r="-1908" b="9249"/>
          <a:stretch>
            <a:fillRect/>
          </a:stretch>
        </p:blipFill>
        <p:spPr bwMode="auto">
          <a:xfrm>
            <a:off x="0" y="1"/>
            <a:ext cx="12420600"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V.A – Tiếng Chim Kêu (mp3cut.ne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049000" y="-2133600"/>
            <a:ext cx="609600" cy="609600"/>
          </a:xfrm>
          <a:prstGeom prst="rect">
            <a:avLst/>
          </a:prstGeom>
        </p:spPr>
      </p:pic>
      <p:grpSp>
        <p:nvGrpSpPr>
          <p:cNvPr id="9" name="Group 8"/>
          <p:cNvGrpSpPr/>
          <p:nvPr/>
        </p:nvGrpSpPr>
        <p:grpSpPr>
          <a:xfrm>
            <a:off x="-10134600" y="600981"/>
            <a:ext cx="9790471" cy="3686085"/>
            <a:chOff x="-724206" y="642075"/>
            <a:chExt cx="5631486" cy="3686085"/>
          </a:xfrm>
        </p:grpSpPr>
        <p:pic>
          <p:nvPicPr>
            <p:cNvPr id="10" name="Picture 2"/>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5954" b="89967" l="0" r="100000">
                          <a14:foregroundMark x1="45000" y1="19735" x2="48000" y2="2403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724206" y="642075"/>
              <a:ext cx="4940647" cy="3686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Freeform 10"/>
            <p:cNvSpPr/>
            <p:nvPr/>
          </p:nvSpPr>
          <p:spPr>
            <a:xfrm>
              <a:off x="1949442" y="1706880"/>
              <a:ext cx="2957838" cy="2148840"/>
            </a:xfrm>
            <a:custGeom>
              <a:avLst/>
              <a:gdLst>
                <a:gd name="connsiteX0" fmla="*/ 289560 w 2606040"/>
                <a:gd name="connsiteY0" fmla="*/ 0 h 2148840"/>
                <a:gd name="connsiteX1" fmla="*/ 320040 w 2606040"/>
                <a:gd name="connsiteY1" fmla="*/ 76200 h 2148840"/>
                <a:gd name="connsiteX2" fmla="*/ 335280 w 2606040"/>
                <a:gd name="connsiteY2" fmla="*/ 121920 h 2148840"/>
                <a:gd name="connsiteX3" fmla="*/ 320040 w 2606040"/>
                <a:gd name="connsiteY3" fmla="*/ 457200 h 2148840"/>
                <a:gd name="connsiteX4" fmla="*/ 274320 w 2606040"/>
                <a:gd name="connsiteY4" fmla="*/ 624840 h 2148840"/>
                <a:gd name="connsiteX5" fmla="*/ 228600 w 2606040"/>
                <a:gd name="connsiteY5" fmla="*/ 762000 h 2148840"/>
                <a:gd name="connsiteX6" fmla="*/ 213360 w 2606040"/>
                <a:gd name="connsiteY6" fmla="*/ 807720 h 2148840"/>
                <a:gd name="connsiteX7" fmla="*/ 182880 w 2606040"/>
                <a:gd name="connsiteY7" fmla="*/ 853440 h 2148840"/>
                <a:gd name="connsiteX8" fmla="*/ 167640 w 2606040"/>
                <a:gd name="connsiteY8" fmla="*/ 899160 h 2148840"/>
                <a:gd name="connsiteX9" fmla="*/ 121920 w 2606040"/>
                <a:gd name="connsiteY9" fmla="*/ 960120 h 2148840"/>
                <a:gd name="connsiteX10" fmla="*/ 76200 w 2606040"/>
                <a:gd name="connsiteY10" fmla="*/ 1097280 h 2148840"/>
                <a:gd name="connsiteX11" fmla="*/ 60960 w 2606040"/>
                <a:gd name="connsiteY11" fmla="*/ 1143000 h 2148840"/>
                <a:gd name="connsiteX12" fmla="*/ 30480 w 2606040"/>
                <a:gd name="connsiteY12" fmla="*/ 1188720 h 2148840"/>
                <a:gd name="connsiteX13" fmla="*/ 0 w 2606040"/>
                <a:gd name="connsiteY13" fmla="*/ 1310640 h 2148840"/>
                <a:gd name="connsiteX14" fmla="*/ 15240 w 2606040"/>
                <a:gd name="connsiteY14" fmla="*/ 1630680 h 2148840"/>
                <a:gd name="connsiteX15" fmla="*/ 45720 w 2606040"/>
                <a:gd name="connsiteY15" fmla="*/ 1676400 h 2148840"/>
                <a:gd name="connsiteX16" fmla="*/ 91440 w 2606040"/>
                <a:gd name="connsiteY16" fmla="*/ 1767840 h 2148840"/>
                <a:gd name="connsiteX17" fmla="*/ 182880 w 2606040"/>
                <a:gd name="connsiteY17" fmla="*/ 1828800 h 2148840"/>
                <a:gd name="connsiteX18" fmla="*/ 289560 w 2606040"/>
                <a:gd name="connsiteY18" fmla="*/ 1965960 h 2148840"/>
                <a:gd name="connsiteX19" fmla="*/ 335280 w 2606040"/>
                <a:gd name="connsiteY19" fmla="*/ 1981200 h 2148840"/>
                <a:gd name="connsiteX20" fmla="*/ 381000 w 2606040"/>
                <a:gd name="connsiteY20" fmla="*/ 2011680 h 2148840"/>
                <a:gd name="connsiteX21" fmla="*/ 548640 w 2606040"/>
                <a:gd name="connsiteY21" fmla="*/ 2057400 h 2148840"/>
                <a:gd name="connsiteX22" fmla="*/ 777240 w 2606040"/>
                <a:gd name="connsiteY22" fmla="*/ 2103120 h 2148840"/>
                <a:gd name="connsiteX23" fmla="*/ 960120 w 2606040"/>
                <a:gd name="connsiteY23" fmla="*/ 2133600 h 2148840"/>
                <a:gd name="connsiteX24" fmla="*/ 1051560 w 2606040"/>
                <a:gd name="connsiteY24" fmla="*/ 2148840 h 2148840"/>
                <a:gd name="connsiteX25" fmla="*/ 1478280 w 2606040"/>
                <a:gd name="connsiteY25" fmla="*/ 2133600 h 2148840"/>
                <a:gd name="connsiteX26" fmla="*/ 1584960 w 2606040"/>
                <a:gd name="connsiteY26" fmla="*/ 2118360 h 2148840"/>
                <a:gd name="connsiteX27" fmla="*/ 1630680 w 2606040"/>
                <a:gd name="connsiteY27" fmla="*/ 2103120 h 2148840"/>
                <a:gd name="connsiteX28" fmla="*/ 1981200 w 2606040"/>
                <a:gd name="connsiteY28" fmla="*/ 2087880 h 2148840"/>
                <a:gd name="connsiteX29" fmla="*/ 2072640 w 2606040"/>
                <a:gd name="connsiteY29" fmla="*/ 2057400 h 2148840"/>
                <a:gd name="connsiteX30" fmla="*/ 2118360 w 2606040"/>
                <a:gd name="connsiteY30" fmla="*/ 2042160 h 2148840"/>
                <a:gd name="connsiteX31" fmla="*/ 2209800 w 2606040"/>
                <a:gd name="connsiteY31" fmla="*/ 1981200 h 2148840"/>
                <a:gd name="connsiteX32" fmla="*/ 2240280 w 2606040"/>
                <a:gd name="connsiteY32" fmla="*/ 1935480 h 2148840"/>
                <a:gd name="connsiteX33" fmla="*/ 2286000 w 2606040"/>
                <a:gd name="connsiteY33" fmla="*/ 1920240 h 2148840"/>
                <a:gd name="connsiteX34" fmla="*/ 2346960 w 2606040"/>
                <a:gd name="connsiteY34" fmla="*/ 1859280 h 2148840"/>
                <a:gd name="connsiteX35" fmla="*/ 2377440 w 2606040"/>
                <a:gd name="connsiteY35" fmla="*/ 1813560 h 2148840"/>
                <a:gd name="connsiteX36" fmla="*/ 2392680 w 2606040"/>
                <a:gd name="connsiteY36" fmla="*/ 1767840 h 2148840"/>
                <a:gd name="connsiteX37" fmla="*/ 2453640 w 2606040"/>
                <a:gd name="connsiteY37" fmla="*/ 1676400 h 2148840"/>
                <a:gd name="connsiteX38" fmla="*/ 2484120 w 2606040"/>
                <a:gd name="connsiteY38" fmla="*/ 1630680 h 2148840"/>
                <a:gd name="connsiteX39" fmla="*/ 2514600 w 2606040"/>
                <a:gd name="connsiteY39" fmla="*/ 1584960 h 2148840"/>
                <a:gd name="connsiteX40" fmla="*/ 2529840 w 2606040"/>
                <a:gd name="connsiteY40" fmla="*/ 1539240 h 2148840"/>
                <a:gd name="connsiteX41" fmla="*/ 2560320 w 2606040"/>
                <a:gd name="connsiteY41" fmla="*/ 1417320 h 2148840"/>
                <a:gd name="connsiteX42" fmla="*/ 2575560 w 2606040"/>
                <a:gd name="connsiteY42" fmla="*/ 1371600 h 2148840"/>
                <a:gd name="connsiteX43" fmla="*/ 2590800 w 2606040"/>
                <a:gd name="connsiteY43" fmla="*/ 1264920 h 2148840"/>
                <a:gd name="connsiteX44" fmla="*/ 2606040 w 2606040"/>
                <a:gd name="connsiteY44" fmla="*/ 1219200 h 2148840"/>
                <a:gd name="connsiteX45" fmla="*/ 2590800 w 2606040"/>
                <a:gd name="connsiteY45" fmla="*/ 822960 h 2148840"/>
                <a:gd name="connsiteX46" fmla="*/ 2545080 w 2606040"/>
                <a:gd name="connsiteY46" fmla="*/ 685800 h 2148840"/>
                <a:gd name="connsiteX47" fmla="*/ 2499360 w 2606040"/>
                <a:gd name="connsiteY47" fmla="*/ 655320 h 2148840"/>
                <a:gd name="connsiteX48" fmla="*/ 2484120 w 2606040"/>
                <a:gd name="connsiteY48" fmla="*/ 609600 h 2148840"/>
                <a:gd name="connsiteX49" fmla="*/ 2301240 w 2606040"/>
                <a:gd name="connsiteY49" fmla="*/ 457200 h 2148840"/>
                <a:gd name="connsiteX50" fmla="*/ 2087880 w 2606040"/>
                <a:gd name="connsiteY50" fmla="*/ 411480 h 2148840"/>
                <a:gd name="connsiteX51" fmla="*/ 2026920 w 2606040"/>
                <a:gd name="connsiteY51" fmla="*/ 396240 h 2148840"/>
                <a:gd name="connsiteX52" fmla="*/ 1950720 w 2606040"/>
                <a:gd name="connsiteY52" fmla="*/ 381000 h 2148840"/>
                <a:gd name="connsiteX53" fmla="*/ 1905000 w 2606040"/>
                <a:gd name="connsiteY53" fmla="*/ 365760 h 2148840"/>
                <a:gd name="connsiteX54" fmla="*/ 1706880 w 2606040"/>
                <a:gd name="connsiteY54" fmla="*/ 335280 h 2148840"/>
                <a:gd name="connsiteX55" fmla="*/ 1615440 w 2606040"/>
                <a:gd name="connsiteY55" fmla="*/ 320040 h 2148840"/>
                <a:gd name="connsiteX56" fmla="*/ 1493520 w 2606040"/>
                <a:gd name="connsiteY56" fmla="*/ 304800 h 2148840"/>
                <a:gd name="connsiteX57" fmla="*/ 1249680 w 2606040"/>
                <a:gd name="connsiteY57" fmla="*/ 274320 h 2148840"/>
                <a:gd name="connsiteX58" fmla="*/ 1203960 w 2606040"/>
                <a:gd name="connsiteY58" fmla="*/ 259080 h 2148840"/>
                <a:gd name="connsiteX59" fmla="*/ 1066800 w 2606040"/>
                <a:gd name="connsiteY59" fmla="*/ 228600 h 2148840"/>
                <a:gd name="connsiteX60" fmla="*/ 960120 w 2606040"/>
                <a:gd name="connsiteY60" fmla="*/ 213360 h 2148840"/>
                <a:gd name="connsiteX61" fmla="*/ 838200 w 2606040"/>
                <a:gd name="connsiteY61" fmla="*/ 182880 h 2148840"/>
                <a:gd name="connsiteX62" fmla="*/ 792480 w 2606040"/>
                <a:gd name="connsiteY62" fmla="*/ 152400 h 2148840"/>
                <a:gd name="connsiteX63" fmla="*/ 701040 w 2606040"/>
                <a:gd name="connsiteY63" fmla="*/ 121920 h 2148840"/>
                <a:gd name="connsiteX64" fmla="*/ 655320 w 2606040"/>
                <a:gd name="connsiteY64" fmla="*/ 106680 h 2148840"/>
                <a:gd name="connsiteX65" fmla="*/ 594360 w 2606040"/>
                <a:gd name="connsiteY65" fmla="*/ 76200 h 2148840"/>
                <a:gd name="connsiteX66" fmla="*/ 335280 w 2606040"/>
                <a:gd name="connsiteY66" fmla="*/ 45720 h 2148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606040" h="2148840">
                  <a:moveTo>
                    <a:pt x="289560" y="0"/>
                  </a:moveTo>
                  <a:cubicBezTo>
                    <a:pt x="299720" y="25400"/>
                    <a:pt x="310434" y="50585"/>
                    <a:pt x="320040" y="76200"/>
                  </a:cubicBezTo>
                  <a:cubicBezTo>
                    <a:pt x="325681" y="91242"/>
                    <a:pt x="335280" y="105856"/>
                    <a:pt x="335280" y="121920"/>
                  </a:cubicBezTo>
                  <a:cubicBezTo>
                    <a:pt x="335280" y="233795"/>
                    <a:pt x="328304" y="345630"/>
                    <a:pt x="320040" y="457200"/>
                  </a:cubicBezTo>
                  <a:cubicBezTo>
                    <a:pt x="315937" y="512591"/>
                    <a:pt x="291362" y="573713"/>
                    <a:pt x="274320" y="624840"/>
                  </a:cubicBezTo>
                  <a:lnTo>
                    <a:pt x="228600" y="762000"/>
                  </a:lnTo>
                  <a:cubicBezTo>
                    <a:pt x="223520" y="777240"/>
                    <a:pt x="222271" y="794354"/>
                    <a:pt x="213360" y="807720"/>
                  </a:cubicBezTo>
                  <a:cubicBezTo>
                    <a:pt x="203200" y="822960"/>
                    <a:pt x="191071" y="837057"/>
                    <a:pt x="182880" y="853440"/>
                  </a:cubicBezTo>
                  <a:cubicBezTo>
                    <a:pt x="175696" y="867808"/>
                    <a:pt x="175610" y="885212"/>
                    <a:pt x="167640" y="899160"/>
                  </a:cubicBezTo>
                  <a:cubicBezTo>
                    <a:pt x="155038" y="921213"/>
                    <a:pt x="137160" y="939800"/>
                    <a:pt x="121920" y="960120"/>
                  </a:cubicBezTo>
                  <a:lnTo>
                    <a:pt x="76200" y="1097280"/>
                  </a:lnTo>
                  <a:cubicBezTo>
                    <a:pt x="71120" y="1112520"/>
                    <a:pt x="69871" y="1129634"/>
                    <a:pt x="60960" y="1143000"/>
                  </a:cubicBezTo>
                  <a:cubicBezTo>
                    <a:pt x="50800" y="1158240"/>
                    <a:pt x="38671" y="1172337"/>
                    <a:pt x="30480" y="1188720"/>
                  </a:cubicBezTo>
                  <a:cubicBezTo>
                    <a:pt x="14859" y="1219962"/>
                    <a:pt x="5797" y="1281657"/>
                    <a:pt x="0" y="1310640"/>
                  </a:cubicBezTo>
                  <a:cubicBezTo>
                    <a:pt x="5080" y="1417320"/>
                    <a:pt x="1993" y="1524704"/>
                    <a:pt x="15240" y="1630680"/>
                  </a:cubicBezTo>
                  <a:cubicBezTo>
                    <a:pt x="17512" y="1648855"/>
                    <a:pt x="37529" y="1660017"/>
                    <a:pt x="45720" y="1676400"/>
                  </a:cubicBezTo>
                  <a:cubicBezTo>
                    <a:pt x="66254" y="1717468"/>
                    <a:pt x="52617" y="1733870"/>
                    <a:pt x="91440" y="1767840"/>
                  </a:cubicBezTo>
                  <a:cubicBezTo>
                    <a:pt x="119009" y="1791963"/>
                    <a:pt x="182880" y="1828800"/>
                    <a:pt x="182880" y="1828800"/>
                  </a:cubicBezTo>
                  <a:cubicBezTo>
                    <a:pt x="202173" y="1886680"/>
                    <a:pt x="212461" y="1940260"/>
                    <a:pt x="289560" y="1965960"/>
                  </a:cubicBezTo>
                  <a:cubicBezTo>
                    <a:pt x="304800" y="1971040"/>
                    <a:pt x="320912" y="1974016"/>
                    <a:pt x="335280" y="1981200"/>
                  </a:cubicBezTo>
                  <a:cubicBezTo>
                    <a:pt x="351663" y="1989391"/>
                    <a:pt x="364262" y="2004241"/>
                    <a:pt x="381000" y="2011680"/>
                  </a:cubicBezTo>
                  <a:cubicBezTo>
                    <a:pt x="478526" y="2055025"/>
                    <a:pt x="455841" y="2032091"/>
                    <a:pt x="548640" y="2057400"/>
                  </a:cubicBezTo>
                  <a:cubicBezTo>
                    <a:pt x="734376" y="2108055"/>
                    <a:pt x="535620" y="2076273"/>
                    <a:pt x="777240" y="2103120"/>
                  </a:cubicBezTo>
                  <a:cubicBezTo>
                    <a:pt x="872542" y="2134887"/>
                    <a:pt x="789980" y="2110915"/>
                    <a:pt x="960120" y="2133600"/>
                  </a:cubicBezTo>
                  <a:cubicBezTo>
                    <a:pt x="990749" y="2137684"/>
                    <a:pt x="1021080" y="2143760"/>
                    <a:pt x="1051560" y="2148840"/>
                  </a:cubicBezTo>
                  <a:cubicBezTo>
                    <a:pt x="1193800" y="2143760"/>
                    <a:pt x="1336181" y="2141720"/>
                    <a:pt x="1478280" y="2133600"/>
                  </a:cubicBezTo>
                  <a:cubicBezTo>
                    <a:pt x="1514143" y="2131551"/>
                    <a:pt x="1549737" y="2125405"/>
                    <a:pt x="1584960" y="2118360"/>
                  </a:cubicBezTo>
                  <a:cubicBezTo>
                    <a:pt x="1600712" y="2115210"/>
                    <a:pt x="1614663" y="2104352"/>
                    <a:pt x="1630680" y="2103120"/>
                  </a:cubicBezTo>
                  <a:cubicBezTo>
                    <a:pt x="1747286" y="2094150"/>
                    <a:pt x="1864360" y="2092960"/>
                    <a:pt x="1981200" y="2087880"/>
                  </a:cubicBezTo>
                  <a:lnTo>
                    <a:pt x="2072640" y="2057400"/>
                  </a:lnTo>
                  <a:cubicBezTo>
                    <a:pt x="2087880" y="2052320"/>
                    <a:pt x="2104994" y="2051071"/>
                    <a:pt x="2118360" y="2042160"/>
                  </a:cubicBezTo>
                  <a:lnTo>
                    <a:pt x="2209800" y="1981200"/>
                  </a:lnTo>
                  <a:cubicBezTo>
                    <a:pt x="2219960" y="1965960"/>
                    <a:pt x="2225977" y="1946922"/>
                    <a:pt x="2240280" y="1935480"/>
                  </a:cubicBezTo>
                  <a:cubicBezTo>
                    <a:pt x="2252824" y="1925445"/>
                    <a:pt x="2274641" y="1931599"/>
                    <a:pt x="2286000" y="1920240"/>
                  </a:cubicBezTo>
                  <a:cubicBezTo>
                    <a:pt x="2367280" y="1838960"/>
                    <a:pt x="2225040" y="1899920"/>
                    <a:pt x="2346960" y="1859280"/>
                  </a:cubicBezTo>
                  <a:cubicBezTo>
                    <a:pt x="2357120" y="1844040"/>
                    <a:pt x="2369249" y="1829943"/>
                    <a:pt x="2377440" y="1813560"/>
                  </a:cubicBezTo>
                  <a:cubicBezTo>
                    <a:pt x="2384624" y="1799192"/>
                    <a:pt x="2384878" y="1781883"/>
                    <a:pt x="2392680" y="1767840"/>
                  </a:cubicBezTo>
                  <a:cubicBezTo>
                    <a:pt x="2410470" y="1735818"/>
                    <a:pt x="2433320" y="1706880"/>
                    <a:pt x="2453640" y="1676400"/>
                  </a:cubicBezTo>
                  <a:lnTo>
                    <a:pt x="2484120" y="1630680"/>
                  </a:lnTo>
                  <a:cubicBezTo>
                    <a:pt x="2494280" y="1615440"/>
                    <a:pt x="2508808" y="1602336"/>
                    <a:pt x="2514600" y="1584960"/>
                  </a:cubicBezTo>
                  <a:cubicBezTo>
                    <a:pt x="2519680" y="1569720"/>
                    <a:pt x="2525613" y="1554738"/>
                    <a:pt x="2529840" y="1539240"/>
                  </a:cubicBezTo>
                  <a:cubicBezTo>
                    <a:pt x="2540862" y="1498825"/>
                    <a:pt x="2547073" y="1457061"/>
                    <a:pt x="2560320" y="1417320"/>
                  </a:cubicBezTo>
                  <a:lnTo>
                    <a:pt x="2575560" y="1371600"/>
                  </a:lnTo>
                  <a:cubicBezTo>
                    <a:pt x="2580640" y="1336040"/>
                    <a:pt x="2583755" y="1300143"/>
                    <a:pt x="2590800" y="1264920"/>
                  </a:cubicBezTo>
                  <a:cubicBezTo>
                    <a:pt x="2593950" y="1249168"/>
                    <a:pt x="2606040" y="1235264"/>
                    <a:pt x="2606040" y="1219200"/>
                  </a:cubicBezTo>
                  <a:cubicBezTo>
                    <a:pt x="2606040" y="1087022"/>
                    <a:pt x="2599310" y="954863"/>
                    <a:pt x="2590800" y="822960"/>
                  </a:cubicBezTo>
                  <a:cubicBezTo>
                    <a:pt x="2588249" y="783425"/>
                    <a:pt x="2572107" y="718233"/>
                    <a:pt x="2545080" y="685800"/>
                  </a:cubicBezTo>
                  <a:cubicBezTo>
                    <a:pt x="2533354" y="671729"/>
                    <a:pt x="2514600" y="665480"/>
                    <a:pt x="2499360" y="655320"/>
                  </a:cubicBezTo>
                  <a:cubicBezTo>
                    <a:pt x="2494280" y="640080"/>
                    <a:pt x="2493983" y="622280"/>
                    <a:pt x="2484120" y="609600"/>
                  </a:cubicBezTo>
                  <a:cubicBezTo>
                    <a:pt x="2459412" y="577832"/>
                    <a:pt x="2349821" y="469345"/>
                    <a:pt x="2301240" y="457200"/>
                  </a:cubicBezTo>
                  <a:cubicBezTo>
                    <a:pt x="2029356" y="389229"/>
                    <a:pt x="2309148" y="455734"/>
                    <a:pt x="2087880" y="411480"/>
                  </a:cubicBezTo>
                  <a:cubicBezTo>
                    <a:pt x="2067341" y="407372"/>
                    <a:pt x="2047367" y="400784"/>
                    <a:pt x="2026920" y="396240"/>
                  </a:cubicBezTo>
                  <a:cubicBezTo>
                    <a:pt x="2001634" y="390621"/>
                    <a:pt x="1975850" y="387282"/>
                    <a:pt x="1950720" y="381000"/>
                  </a:cubicBezTo>
                  <a:cubicBezTo>
                    <a:pt x="1935135" y="377104"/>
                    <a:pt x="1920682" y="369245"/>
                    <a:pt x="1905000" y="365760"/>
                  </a:cubicBezTo>
                  <a:cubicBezTo>
                    <a:pt x="1862234" y="356256"/>
                    <a:pt x="1746379" y="341357"/>
                    <a:pt x="1706880" y="335280"/>
                  </a:cubicBezTo>
                  <a:cubicBezTo>
                    <a:pt x="1676339" y="330581"/>
                    <a:pt x="1646030" y="324410"/>
                    <a:pt x="1615440" y="320040"/>
                  </a:cubicBezTo>
                  <a:cubicBezTo>
                    <a:pt x="1574895" y="314248"/>
                    <a:pt x="1534117" y="310213"/>
                    <a:pt x="1493520" y="304800"/>
                  </a:cubicBezTo>
                  <a:cubicBezTo>
                    <a:pt x="1276064" y="275806"/>
                    <a:pt x="1506085" y="302809"/>
                    <a:pt x="1249680" y="274320"/>
                  </a:cubicBezTo>
                  <a:cubicBezTo>
                    <a:pt x="1234440" y="269240"/>
                    <a:pt x="1219406" y="263493"/>
                    <a:pt x="1203960" y="259080"/>
                  </a:cubicBezTo>
                  <a:cubicBezTo>
                    <a:pt x="1165600" y="248120"/>
                    <a:pt x="1104512" y="234885"/>
                    <a:pt x="1066800" y="228600"/>
                  </a:cubicBezTo>
                  <a:cubicBezTo>
                    <a:pt x="1031368" y="222695"/>
                    <a:pt x="995343" y="220405"/>
                    <a:pt x="960120" y="213360"/>
                  </a:cubicBezTo>
                  <a:cubicBezTo>
                    <a:pt x="919043" y="205145"/>
                    <a:pt x="838200" y="182880"/>
                    <a:pt x="838200" y="182880"/>
                  </a:cubicBezTo>
                  <a:cubicBezTo>
                    <a:pt x="822960" y="172720"/>
                    <a:pt x="809218" y="159839"/>
                    <a:pt x="792480" y="152400"/>
                  </a:cubicBezTo>
                  <a:cubicBezTo>
                    <a:pt x="763120" y="139351"/>
                    <a:pt x="731520" y="132080"/>
                    <a:pt x="701040" y="121920"/>
                  </a:cubicBezTo>
                  <a:cubicBezTo>
                    <a:pt x="685800" y="116840"/>
                    <a:pt x="669688" y="113864"/>
                    <a:pt x="655320" y="106680"/>
                  </a:cubicBezTo>
                  <a:cubicBezTo>
                    <a:pt x="635000" y="96520"/>
                    <a:pt x="616400" y="81710"/>
                    <a:pt x="594360" y="76200"/>
                  </a:cubicBezTo>
                  <a:cubicBezTo>
                    <a:pt x="455737" y="41544"/>
                    <a:pt x="444794" y="45720"/>
                    <a:pt x="335280" y="45720"/>
                  </a:cubicBezTo>
                </a:path>
              </a:pathLst>
            </a:custGeom>
            <a:solidFill>
              <a:schemeClr val="accent6">
                <a:lumMod val="40000"/>
                <a:lumOff val="60000"/>
              </a:schemeClr>
            </a:solid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Chúc mừng các em</a:t>
              </a:r>
            </a:p>
          </p:txBody>
        </p:sp>
      </p:grpSp>
      <p:pic>
        <p:nvPicPr>
          <p:cNvPr id="12" name="Tiếng yeah của trẻ con mp3.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2690648" y="4131995"/>
            <a:ext cx="609600" cy="609600"/>
          </a:xfrm>
          <a:prstGeom prst="rect">
            <a:avLst/>
          </a:prstGeom>
        </p:spPr>
      </p:pic>
      <p:pic>
        <p:nvPicPr>
          <p:cNvPr id="13" name="Picture 12" descr="Káº¿t quáº£ hÃ¬nh áº£nh cho win text gif"/>
          <p:cNvPicPr>
            <a:picLocks noChangeAspect="1" noChangeArrowheads="1" noCrop="1"/>
          </p:cNvPicPr>
          <p:nvPr/>
        </p:nvPicPr>
        <p:blipFill>
          <a:blip r:embed="rId12"/>
          <a:srcRect/>
          <a:stretch>
            <a:fillRect/>
          </a:stretch>
        </p:blipFill>
        <p:spPr bwMode="auto">
          <a:xfrm>
            <a:off x="4046988" y="1613213"/>
            <a:ext cx="4402824" cy="440282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773" fill="hold"/>
                                        <p:tgtEl>
                                          <p:spTgt spid="8"/>
                                        </p:tgtEl>
                                      </p:cBhvr>
                                    </p:cmd>
                                  </p:childTnLst>
                                </p:cTn>
                              </p:par>
                              <p:par>
                                <p:cTn id="7" presetID="32" presetClass="emph" presetSubtype="0" repeatCount="indefinite" fill="hold" nodeType="withEffect">
                                  <p:stCondLst>
                                    <p:cond delay="0"/>
                                  </p:stCondLst>
                                  <p:childTnLst>
                                    <p:animRot by="120000">
                                      <p:cBhvr>
                                        <p:cTn id="8" dur="275" fill="hold">
                                          <p:stCondLst>
                                            <p:cond delay="0"/>
                                          </p:stCondLst>
                                        </p:cTn>
                                        <p:tgtEl>
                                          <p:spTgt spid="9"/>
                                        </p:tgtEl>
                                        <p:attrNameLst>
                                          <p:attrName>r</p:attrName>
                                        </p:attrNameLst>
                                      </p:cBhvr>
                                    </p:animRot>
                                    <p:animRot by="-240000">
                                      <p:cBhvr>
                                        <p:cTn id="9" dur="550" fill="hold">
                                          <p:stCondLst>
                                            <p:cond delay="550"/>
                                          </p:stCondLst>
                                        </p:cTn>
                                        <p:tgtEl>
                                          <p:spTgt spid="9"/>
                                        </p:tgtEl>
                                        <p:attrNameLst>
                                          <p:attrName>r</p:attrName>
                                        </p:attrNameLst>
                                      </p:cBhvr>
                                    </p:animRot>
                                    <p:animRot by="240000">
                                      <p:cBhvr>
                                        <p:cTn id="10" dur="550" fill="hold">
                                          <p:stCondLst>
                                            <p:cond delay="1100"/>
                                          </p:stCondLst>
                                        </p:cTn>
                                        <p:tgtEl>
                                          <p:spTgt spid="9"/>
                                        </p:tgtEl>
                                        <p:attrNameLst>
                                          <p:attrName>r</p:attrName>
                                        </p:attrNameLst>
                                      </p:cBhvr>
                                    </p:animRot>
                                    <p:animRot by="-240000">
                                      <p:cBhvr>
                                        <p:cTn id="11" dur="550" fill="hold">
                                          <p:stCondLst>
                                            <p:cond delay="1650"/>
                                          </p:stCondLst>
                                        </p:cTn>
                                        <p:tgtEl>
                                          <p:spTgt spid="9"/>
                                        </p:tgtEl>
                                        <p:attrNameLst>
                                          <p:attrName>r</p:attrName>
                                        </p:attrNameLst>
                                      </p:cBhvr>
                                    </p:animRot>
                                    <p:animRot by="120000">
                                      <p:cBhvr>
                                        <p:cTn id="12" dur="550" fill="hold">
                                          <p:stCondLst>
                                            <p:cond delay="2200"/>
                                          </p:stCondLst>
                                        </p:cTn>
                                        <p:tgtEl>
                                          <p:spTgt spid="9"/>
                                        </p:tgtEl>
                                        <p:attrNameLst>
                                          <p:attrName>r</p:attrName>
                                        </p:attrNameLst>
                                      </p:cBhvr>
                                    </p:animRot>
                                  </p:childTnLst>
                                </p:cTn>
                              </p:par>
                              <p:par>
                                <p:cTn id="13" presetID="63" presetClass="path" presetSubtype="0" accel="50000" decel="50000" fill="hold" nodeType="withEffect">
                                  <p:stCondLst>
                                    <p:cond delay="0"/>
                                  </p:stCondLst>
                                  <p:childTnLst>
                                    <p:animMotion origin="layout" path="M -2.5E-6 -1.48148E-6 L 0.73086 0.01019 " pathEditMode="relative" rAng="0" ptsTypes="AA">
                                      <p:cBhvr>
                                        <p:cTn id="14" dur="3500" fill="hold"/>
                                        <p:tgtEl>
                                          <p:spTgt spid="9"/>
                                        </p:tgtEl>
                                        <p:attrNameLst>
                                          <p:attrName>ppt_x</p:attrName>
                                          <p:attrName>ppt_y</p:attrName>
                                        </p:attrNameLst>
                                      </p:cBhvr>
                                      <p:rCtr x="36549" y="509"/>
                                    </p:animMotion>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p:cTn id="19" dur="500" fill="hold"/>
                                        <p:tgtEl>
                                          <p:spTgt spid="13"/>
                                        </p:tgtEl>
                                        <p:attrNameLst>
                                          <p:attrName>ppt_w</p:attrName>
                                        </p:attrNameLst>
                                      </p:cBhvr>
                                      <p:tavLst>
                                        <p:tav tm="0">
                                          <p:val>
                                            <p:fltVal val="0"/>
                                          </p:val>
                                        </p:tav>
                                        <p:tav tm="100000">
                                          <p:val>
                                            <p:strVal val="#ppt_w"/>
                                          </p:val>
                                        </p:tav>
                                      </p:tavLst>
                                    </p:anim>
                                    <p:anim calcmode="lin" valueType="num">
                                      <p:cBhvr>
                                        <p:cTn id="20" dur="500" fill="hold"/>
                                        <p:tgtEl>
                                          <p:spTgt spid="13"/>
                                        </p:tgtEl>
                                        <p:attrNameLst>
                                          <p:attrName>ppt_h</p:attrName>
                                        </p:attrNameLst>
                                      </p:cBhvr>
                                      <p:tavLst>
                                        <p:tav tm="0">
                                          <p:val>
                                            <p:fltVal val="0"/>
                                          </p:val>
                                        </p:tav>
                                        <p:tav tm="100000">
                                          <p:val>
                                            <p:strVal val="#ppt_h"/>
                                          </p:val>
                                        </p:tav>
                                      </p:tavLst>
                                    </p:anim>
                                    <p:animEffect transition="in" filter="fade">
                                      <p:cBhvr>
                                        <p:cTn id="21" dur="500"/>
                                        <p:tgtEl>
                                          <p:spTgt spid="13"/>
                                        </p:tgtEl>
                                      </p:cBhvr>
                                    </p:animEffect>
                                  </p:childTnLst>
                                  <p:subTnLst>
                                    <p:audio>
                                      <p:cMediaNode>
                                        <p:cTn display="0" masterRel="sameClick">
                                          <p:stCondLst>
                                            <p:cond evt="begin" delay="0">
                                              <p:tn val="17"/>
                                            </p:cond>
                                          </p:stCondLst>
                                          <p:endCondLst>
                                            <p:cond evt="onStopAudio" delay="0">
                                              <p:tgtEl>
                                                <p:sldTgt/>
                                              </p:tgtEl>
                                            </p:cond>
                                          </p:endCondLst>
                                        </p:cTn>
                                        <p:tgtEl>
                                          <p:sndTgt r:embed="rId6" name="Tieng-yeah-tre-con-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22" fill="hold" display="0">
                  <p:stCondLst>
                    <p:cond delay="indefinite"/>
                  </p:stCondLst>
                  <p:endCondLst>
                    <p:cond evt="onStopAudio" delay="0">
                      <p:tgtEl>
                        <p:sldTgt/>
                      </p:tgtEl>
                    </p:cond>
                  </p:endCondLst>
                </p:cTn>
                <p:tgtEl>
                  <p:spTgt spid="8"/>
                </p:tgtEl>
              </p:cMediaNode>
            </p:audio>
            <p:seq concurrent="1" nextAc="seek">
              <p:cTn id="23" restart="whenNotActive" fill="hold" evtFilter="cancelBubble" nodeType="interactiveSeq">
                <p:stCondLst>
                  <p:cond evt="onClick" delay="0">
                    <p:tgtEl>
                      <p:spTgt spid="9"/>
                    </p:tgtEl>
                  </p:cond>
                </p:stCondLst>
                <p:endSync evt="end" delay="0">
                  <p:rtn val="all"/>
                </p:endSync>
                <p:childTnLst>
                  <p:par>
                    <p:cTn id="24" fill="hold">
                      <p:stCondLst>
                        <p:cond delay="0"/>
                      </p:stCondLst>
                      <p:childTnLst>
                        <p:par>
                          <p:cTn id="25" fill="hold">
                            <p:stCondLst>
                              <p:cond delay="0"/>
                            </p:stCondLst>
                            <p:childTnLst>
                              <p:par>
                                <p:cTn id="26" presetID="1" presetClass="mediacall" presetSubtype="0" fill="hold" nodeType="withEffect">
                                  <p:stCondLst>
                                    <p:cond delay="0"/>
                                  </p:stCondLst>
                                  <p:childTnLst>
                                    <p:cmd type="call" cmd="playFrom(0.0)">
                                      <p:cBhvr>
                                        <p:cTn id="27" dur="4414" fill="hold"/>
                                        <p:tgtEl>
                                          <p:spTgt spid="12"/>
                                        </p:tgtEl>
                                      </p:cBhvr>
                                    </p:cmd>
                                  </p:childTnLst>
                                </p:cTn>
                              </p:par>
                              <p:par>
                                <p:cTn id="28" presetID="63" presetClass="path" presetSubtype="0" accel="50000" decel="50000" fill="hold" nodeType="withEffect">
                                  <p:stCondLst>
                                    <p:cond delay="0"/>
                                  </p:stCondLst>
                                  <p:childTnLst>
                                    <p:animMotion origin="layout" path="M 0.73086 0.01019 L 1.64753 0.0213 " pathEditMode="relative" rAng="0" ptsTypes="AA">
                                      <p:cBhvr>
                                        <p:cTn id="29" dur="3750" fill="hold"/>
                                        <p:tgtEl>
                                          <p:spTgt spid="9"/>
                                        </p:tgtEl>
                                        <p:attrNameLst>
                                          <p:attrName>ppt_x</p:attrName>
                                          <p:attrName>ppt_y</p:attrName>
                                        </p:attrNameLst>
                                      </p:cBhvr>
                                      <p:rCtr x="45833" y="556"/>
                                    </p:animMotion>
                                  </p:childTnLst>
                                </p:cTn>
                              </p:par>
                            </p:childTnLst>
                          </p:cTn>
                        </p:par>
                      </p:childTnLst>
                    </p:cTn>
                  </p:par>
                </p:childTnLst>
              </p:cTn>
              <p:nextCondLst>
                <p:cond evt="onClick" delay="0">
                  <p:tgtEl>
                    <p:spTgt spid="9"/>
                  </p:tgtEl>
                </p:cond>
              </p:nextCondLst>
            </p:seq>
            <p:audio>
              <p:cMediaNode vol="80000">
                <p:cTn id="30" fill="hold" display="0">
                  <p:stCondLst>
                    <p:cond delay="indefinite"/>
                  </p:stCondLst>
                  <p:endCondLst>
                    <p:cond evt="onStopAudio" delay="0">
                      <p:tgtEl>
                        <p:sldTgt/>
                      </p:tgtEl>
                    </p:cond>
                  </p:endCondLst>
                </p:cTn>
                <p:tgtEl>
                  <p:spTgt spid="1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27C27E7-3EBB-44E4-B587-606D4BE648FB}"/>
              </a:ext>
            </a:extLst>
          </p:cNvPr>
          <p:cNvSpPr txBox="1"/>
          <p:nvPr/>
        </p:nvSpPr>
        <p:spPr>
          <a:xfrm>
            <a:off x="3530010" y="2945218"/>
            <a:ext cx="5295014" cy="2123658"/>
          </a:xfrm>
          <a:prstGeom prst="rect">
            <a:avLst/>
          </a:prstGeom>
          <a:noFill/>
        </p:spPr>
        <p:txBody>
          <a:bodyPr wrap="square" rtlCol="0">
            <a:spAutoFit/>
          </a:bodyPr>
          <a:lstStyle/>
          <a:p>
            <a:pPr algn="ctr"/>
            <a:r>
              <a:rPr lang="en-US" sz="6600" dirty="0" err="1">
                <a:solidFill>
                  <a:srgbClr val="00B050"/>
                </a:solidFill>
                <a:latin typeface="Times New Roman" panose="02020603050405020304" pitchFamily="18" charset="0"/>
                <a:cs typeface="Times New Roman" panose="02020603050405020304" pitchFamily="18" charset="0"/>
              </a:rPr>
              <a:t>Tiết</a:t>
            </a:r>
            <a:r>
              <a:rPr lang="en-US" sz="6600" dirty="0">
                <a:solidFill>
                  <a:srgbClr val="00B050"/>
                </a:solidFill>
                <a:latin typeface="Times New Roman" panose="02020603050405020304" pitchFamily="18" charset="0"/>
                <a:cs typeface="Times New Roman" panose="02020603050405020304" pitchFamily="18" charset="0"/>
              </a:rPr>
              <a:t> 1+ 2</a:t>
            </a:r>
          </a:p>
          <a:p>
            <a:pPr algn="ctr"/>
            <a:r>
              <a:rPr lang="en-US" sz="6600" dirty="0" err="1">
                <a:solidFill>
                  <a:srgbClr val="00B050"/>
                </a:solidFill>
                <a:latin typeface="Times New Roman" panose="02020603050405020304" pitchFamily="18" charset="0"/>
                <a:cs typeface="Times New Roman" panose="02020603050405020304" pitchFamily="18" charset="0"/>
              </a:rPr>
              <a:t>Đọc</a:t>
            </a:r>
            <a:endParaRPr lang="en-US" sz="6600" dirty="0">
              <a:solidFill>
                <a:srgbClr val="00B05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072102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PA" val="v3.2.0"/>
</p:tagLst>
</file>

<file path=ppt/tags/tag10.xml><?xml version="1.0" encoding="utf-8"?>
<p:tagLst xmlns:a="http://schemas.openxmlformats.org/drawingml/2006/main" xmlns:r="http://schemas.openxmlformats.org/officeDocument/2006/relationships" xmlns:p="http://schemas.openxmlformats.org/presentationml/2006/main">
  <p:tag name="MH" val="20151007154213"/>
  <p:tag name="MH_LIBRARY" val="GRAPHIC"/>
  <p:tag name="MH_ORDER" val="AutoShape 14"/>
</p:tagLst>
</file>

<file path=ppt/tags/tag2.xml><?xml version="1.0" encoding="utf-8"?>
<p:tagLst xmlns:a="http://schemas.openxmlformats.org/drawingml/2006/main" xmlns:r="http://schemas.openxmlformats.org/officeDocument/2006/relationships" xmlns:p="http://schemas.openxmlformats.org/presentationml/2006/main">
  <p:tag name="MH" val="20151007154213"/>
  <p:tag name="MH_LIBRARY" val="GRAPHIC"/>
  <p:tag name="MH_ORDER" val="Text Box 4"/>
</p:tagLst>
</file>

<file path=ppt/tags/tag3.xml><?xml version="1.0" encoding="utf-8"?>
<p:tagLst xmlns:a="http://schemas.openxmlformats.org/drawingml/2006/main" xmlns:r="http://schemas.openxmlformats.org/officeDocument/2006/relationships" xmlns:p="http://schemas.openxmlformats.org/presentationml/2006/main">
  <p:tag name="MH" val="20151007154213"/>
  <p:tag name="MH_LIBRARY" val="GRAPHIC"/>
  <p:tag name="MH_ORDER" val="Line 13"/>
</p:tagLst>
</file>

<file path=ppt/tags/tag4.xml><?xml version="1.0" encoding="utf-8"?>
<p:tagLst xmlns:a="http://schemas.openxmlformats.org/drawingml/2006/main" xmlns:r="http://schemas.openxmlformats.org/officeDocument/2006/relationships" xmlns:p="http://schemas.openxmlformats.org/presentationml/2006/main">
  <p:tag name="MH" val="20151007154213"/>
  <p:tag name="MH_LIBRARY" val="GRAPHIC"/>
  <p:tag name="MH_ORDER" val="AutoShape 14"/>
</p:tagLst>
</file>

<file path=ppt/tags/tag5.xml><?xml version="1.0" encoding="utf-8"?>
<p:tagLst xmlns:a="http://schemas.openxmlformats.org/drawingml/2006/main" xmlns:r="http://schemas.openxmlformats.org/officeDocument/2006/relationships" xmlns:p="http://schemas.openxmlformats.org/presentationml/2006/main">
  <p:tag name="MH" val="20151007154213"/>
  <p:tag name="MH_LIBRARY" val="GRAPHIC"/>
  <p:tag name="MH_ORDER" val="Line 13"/>
</p:tagLst>
</file>

<file path=ppt/tags/tag6.xml><?xml version="1.0" encoding="utf-8"?>
<p:tagLst xmlns:a="http://schemas.openxmlformats.org/drawingml/2006/main" xmlns:r="http://schemas.openxmlformats.org/officeDocument/2006/relationships" xmlns:p="http://schemas.openxmlformats.org/presentationml/2006/main">
  <p:tag name="MH" val="20151007154213"/>
  <p:tag name="MH_LIBRARY" val="GRAPHIC"/>
  <p:tag name="MH_ORDER" val="AutoShape 14"/>
</p:tagLst>
</file>

<file path=ppt/tags/tag7.xml><?xml version="1.0" encoding="utf-8"?>
<p:tagLst xmlns:a="http://schemas.openxmlformats.org/drawingml/2006/main" xmlns:r="http://schemas.openxmlformats.org/officeDocument/2006/relationships" xmlns:p="http://schemas.openxmlformats.org/presentationml/2006/main">
  <p:tag name="MH" val="20151007154213"/>
  <p:tag name="MH_LIBRARY" val="GRAPHIC"/>
  <p:tag name="MH_ORDER" val="Line 13"/>
</p:tagLst>
</file>

<file path=ppt/tags/tag8.xml><?xml version="1.0" encoding="utf-8"?>
<p:tagLst xmlns:a="http://schemas.openxmlformats.org/drawingml/2006/main" xmlns:r="http://schemas.openxmlformats.org/officeDocument/2006/relationships" xmlns:p="http://schemas.openxmlformats.org/presentationml/2006/main">
  <p:tag name="MH" val="20151007154213"/>
  <p:tag name="MH_LIBRARY" val="GRAPHIC"/>
  <p:tag name="MH_ORDER" val="AutoShape 14"/>
</p:tagLst>
</file>

<file path=ppt/tags/tag9.xml><?xml version="1.0" encoding="utf-8"?>
<p:tagLst xmlns:a="http://schemas.openxmlformats.org/drawingml/2006/main" xmlns:r="http://schemas.openxmlformats.org/officeDocument/2006/relationships" xmlns:p="http://schemas.openxmlformats.org/presentationml/2006/main">
  <p:tag name="MH" val="20151007154213"/>
  <p:tag name="MH_LIBRARY" val="GRAPHIC"/>
  <p:tag name="MH_ORDER" val="Line 13"/>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Arial-Rounded"/>
        <a:ea typeface="Arial-Rounded"/>
        <a:cs typeface=""/>
      </a:majorFont>
      <a:minorFont>
        <a:latin typeface="Arial-Rounded"/>
        <a:ea typeface="Arial-Rounde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412</TotalTime>
  <Words>2010</Words>
  <Application>Microsoft Office PowerPoint</Application>
  <PresentationFormat>Widescreen</PresentationFormat>
  <Paragraphs>164</Paragraphs>
  <Slides>26</Slides>
  <Notes>9</Notes>
  <HiddenSlides>0</HiddenSlides>
  <MMClips>11</MMClips>
  <ScaleCrop>false</ScaleCrop>
  <HeadingPairs>
    <vt:vector size="6" baseType="variant">
      <vt:variant>
        <vt:lpstr>Fonts Used</vt:lpstr>
      </vt:variant>
      <vt:variant>
        <vt:i4>9</vt:i4>
      </vt:variant>
      <vt:variant>
        <vt:lpstr>Theme</vt:lpstr>
      </vt:variant>
      <vt:variant>
        <vt:i4>4</vt:i4>
      </vt:variant>
      <vt:variant>
        <vt:lpstr>Slide Titles</vt:lpstr>
      </vt:variant>
      <vt:variant>
        <vt:i4>26</vt:i4>
      </vt:variant>
    </vt:vector>
  </HeadingPairs>
  <TitlesOfParts>
    <vt:vector size="39" baseType="lpstr">
      <vt:lpstr>宋体</vt:lpstr>
      <vt:lpstr>Arial</vt:lpstr>
      <vt:lpstr>Arial-Rounded</vt:lpstr>
      <vt:lpstr>Calibri</vt:lpstr>
      <vt:lpstr>Calibri Light</vt:lpstr>
      <vt:lpstr>等线</vt:lpstr>
      <vt:lpstr>黑体</vt:lpstr>
      <vt:lpstr>Times New Roman</vt:lpstr>
      <vt:lpstr>Wingdings</vt:lpstr>
      <vt:lpstr>Office Theme</vt:lpstr>
      <vt:lpstr>2_Office 主题​​</vt:lpstr>
      <vt:lpstr>1_Office Theme</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Luyện đọc câu dài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DELL</cp:lastModifiedBy>
  <cp:revision>37</cp:revision>
  <dcterms:created xsi:type="dcterms:W3CDTF">2021-07-20T01:55:21Z</dcterms:created>
  <dcterms:modified xsi:type="dcterms:W3CDTF">2021-12-05T08:11:54Z</dcterms:modified>
</cp:coreProperties>
</file>