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5"/>
  </p:handoutMasterIdLst>
  <p:sldIdLst>
    <p:sldId id="2007577109" r:id="rId4"/>
    <p:sldId id="267" r:id="rId5"/>
    <p:sldId id="268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007577095" r:id="rId18"/>
    <p:sldId id="2007577098" r:id="rId19"/>
    <p:sldId id="2007577110" r:id="rId20"/>
    <p:sldId id="2007577105" r:id="rId21"/>
    <p:sldId id="2007577102" r:id="rId22"/>
    <p:sldId id="2007577111" r:id="rId23"/>
    <p:sldId id="20075770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96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60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0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9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45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45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88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1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751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68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3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10" Type="http://schemas.openxmlformats.org/officeDocument/2006/relationships/image" Target="../media/image63.png"/><Relationship Id="rId4" Type="http://schemas.openxmlformats.org/officeDocument/2006/relationships/image" Target="../media/image46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10" Type="http://schemas.openxmlformats.org/officeDocument/2006/relationships/image" Target="../media/image64.jpeg"/><Relationship Id="rId4" Type="http://schemas.openxmlformats.org/officeDocument/2006/relationships/image" Target="../media/image46.png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46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microsoft.com/office/2007/relationships/hdphoto" Target="../media/hdphoto13.wdp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6.wdp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14.xml"/><Relationship Id="rId18" Type="http://schemas.openxmlformats.org/officeDocument/2006/relationships/image" Target="../media/image35.png"/><Relationship Id="rId26" Type="http://schemas.openxmlformats.org/officeDocument/2006/relationships/image" Target="../media/image37.png"/><Relationship Id="rId39" Type="http://schemas.openxmlformats.org/officeDocument/2006/relationships/image" Target="../media/image58.png"/><Relationship Id="rId21" Type="http://schemas.openxmlformats.org/officeDocument/2006/relationships/slide" Target="slide6.xml"/><Relationship Id="rId34" Type="http://schemas.openxmlformats.org/officeDocument/2006/relationships/image" Target="../media/image39.png"/><Relationship Id="rId42" Type="http://schemas.openxmlformats.org/officeDocument/2006/relationships/image" Target="../media/image41.png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9" Type="http://schemas.openxmlformats.org/officeDocument/2006/relationships/slide" Target="slide8.xml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51.png"/><Relationship Id="rId24" Type="http://schemas.microsoft.com/office/2007/relationships/hdphoto" Target="../media/hdphoto7.wdp"/><Relationship Id="rId32" Type="http://schemas.microsoft.com/office/2007/relationships/hdphoto" Target="../media/hdphoto9.wdp"/><Relationship Id="rId37" Type="http://schemas.openxmlformats.org/officeDocument/2006/relationships/slide" Target="slide10.xml"/><Relationship Id="rId40" Type="http://schemas.microsoft.com/office/2007/relationships/hdphoto" Target="../media/hdphoto11.wdp"/><Relationship Id="rId45" Type="http://schemas.openxmlformats.org/officeDocument/2006/relationships/image" Target="../media/image42.png"/><Relationship Id="rId5" Type="http://schemas.microsoft.com/office/2007/relationships/hdphoto" Target="../media/hdphoto1.wdp"/><Relationship Id="rId15" Type="http://schemas.openxmlformats.org/officeDocument/2006/relationships/image" Target="../media/image52.png"/><Relationship Id="rId23" Type="http://schemas.openxmlformats.org/officeDocument/2006/relationships/image" Target="../media/image54.png"/><Relationship Id="rId28" Type="http://schemas.microsoft.com/office/2007/relationships/hdphoto" Target="../media/hdphoto8.wdp"/><Relationship Id="rId36" Type="http://schemas.microsoft.com/office/2007/relationships/hdphoto" Target="../media/hdphoto10.wdp"/><Relationship Id="rId10" Type="http://schemas.openxmlformats.org/officeDocument/2006/relationships/image" Target="../media/image33.png"/><Relationship Id="rId19" Type="http://schemas.openxmlformats.org/officeDocument/2006/relationships/image" Target="../media/image53.png"/><Relationship Id="rId31" Type="http://schemas.openxmlformats.org/officeDocument/2006/relationships/image" Target="../media/image56.png"/><Relationship Id="rId44" Type="http://schemas.openxmlformats.org/officeDocument/2006/relationships/slide" Target="slide12.xml"/><Relationship Id="rId4" Type="http://schemas.openxmlformats.org/officeDocument/2006/relationships/image" Target="../media/image30.png"/><Relationship Id="rId9" Type="http://schemas.openxmlformats.org/officeDocument/2006/relationships/slide" Target="slide13.xml"/><Relationship Id="rId14" Type="http://schemas.openxmlformats.org/officeDocument/2006/relationships/image" Target="../media/image34.png"/><Relationship Id="rId22" Type="http://schemas.openxmlformats.org/officeDocument/2006/relationships/image" Target="../media/image36.png"/><Relationship Id="rId27" Type="http://schemas.openxmlformats.org/officeDocument/2006/relationships/image" Target="../media/image55.png"/><Relationship Id="rId30" Type="http://schemas.openxmlformats.org/officeDocument/2006/relationships/image" Target="../media/image38.png"/><Relationship Id="rId35" Type="http://schemas.openxmlformats.org/officeDocument/2006/relationships/image" Target="../media/image57.png"/><Relationship Id="rId43" Type="http://schemas.openxmlformats.org/officeDocument/2006/relationships/image" Target="../media/image59.png"/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6.xml"/><Relationship Id="rId12" Type="http://schemas.microsoft.com/office/2007/relationships/hdphoto" Target="../media/hdphoto4.wdp"/><Relationship Id="rId17" Type="http://schemas.openxmlformats.org/officeDocument/2006/relationships/slide" Target="slide5.xml"/><Relationship Id="rId25" Type="http://schemas.openxmlformats.org/officeDocument/2006/relationships/slide" Target="slide7.xml"/><Relationship Id="rId33" Type="http://schemas.openxmlformats.org/officeDocument/2006/relationships/slide" Target="slide9.xml"/><Relationship Id="rId38" Type="http://schemas.openxmlformats.org/officeDocument/2006/relationships/image" Target="../media/image40.png"/><Relationship Id="rId46" Type="http://schemas.openxmlformats.org/officeDocument/2006/relationships/image" Target="../media/image45.png"/><Relationship Id="rId20" Type="http://schemas.microsoft.com/office/2007/relationships/hdphoto" Target="../media/hdphoto6.wdp"/><Relationship Id="rId41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10" Type="http://schemas.openxmlformats.org/officeDocument/2006/relationships/image" Target="../media/image62.jpeg"/><Relationship Id="rId4" Type="http://schemas.openxmlformats.org/officeDocument/2006/relationships/image" Target="../media/image46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10" Type="http://schemas.openxmlformats.org/officeDocument/2006/relationships/image" Target="../media/image62.jpeg"/><Relationship Id="rId4" Type="http://schemas.openxmlformats.org/officeDocument/2006/relationships/image" Target="../media/image46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46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46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46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" y="-1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6819" y="1305337"/>
            <a:ext cx="3674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Đây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nào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0857" y="4937181"/>
            <a:ext cx="4887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Thứ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tư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 1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1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2020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37" l="586" r="97656">
                        <a14:foregroundMark x1="21777" y1="34216" x2="20996" y2="42274"/>
                        <a14:foregroundMark x1="36035" y1="33002" x2="40137" y2="46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135">
            <a:off x="9515331" y="5855465"/>
            <a:ext cx="1161451" cy="974521"/>
          </a:xfrm>
          <a:prstGeom prst="rect">
            <a:avLst/>
          </a:prstGeom>
        </p:spPr>
      </p:pic>
      <p:pic>
        <p:nvPicPr>
          <p:cNvPr id="2050" name="Picture 2" descr="Cập nhật mới nhất lịch nghỉ Tết Dương lịch 2020">
            <a:extLst>
              <a:ext uri="{FF2B5EF4-FFF2-40B4-BE49-F238E27FC236}">
                <a16:creationId xmlns:a16="http://schemas.microsoft.com/office/drawing/2014/main" id="{A8E2E38D-61FD-4979-A62E-A2A4D021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35" y="2161144"/>
            <a:ext cx="9579928" cy="470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25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4" y="77274"/>
            <a:ext cx="10928733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769627"/>
            <a:ext cx="6215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trong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ô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đỏ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nào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8238" y="5198668"/>
            <a:ext cx="5181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14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2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2021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804" y="5010123"/>
            <a:ext cx="1005160" cy="1797307"/>
          </a:xfrm>
          <a:prstGeom prst="rect">
            <a:avLst/>
          </a:prstGeom>
        </p:spPr>
      </p:pic>
      <p:pic>
        <p:nvPicPr>
          <p:cNvPr id="4098" name="Picture 2" descr="Lịch âm 2021, Lịch Vạn Niên 2021, Lịch 2021">
            <a:extLst>
              <a:ext uri="{FF2B5EF4-FFF2-40B4-BE49-F238E27FC236}">
                <a16:creationId xmlns:a16="http://schemas.microsoft.com/office/drawing/2014/main" id="{F04B0C38-F6F9-4536-9031-41202171B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0261"/>
            <a:ext cx="11818443" cy="51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476EB1-99C3-4156-8ADF-466D09CA91AB}"/>
              </a:ext>
            </a:extLst>
          </p:cNvPr>
          <p:cNvSpPr/>
          <p:nvPr/>
        </p:nvSpPr>
        <p:spPr>
          <a:xfrm>
            <a:off x="9937214" y="3580482"/>
            <a:ext cx="1670892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9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595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Tháng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7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bao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8155" y="5171097"/>
            <a:ext cx="1629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31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9697595" y="5918712"/>
            <a:ext cx="796924" cy="7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0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231476"/>
            <a:ext cx="6334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Tháng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4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bao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5532" y="4980193"/>
            <a:ext cx="1629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30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655060" y="5539936"/>
            <a:ext cx="778965" cy="11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728" y="874343"/>
            <a:ext cx="6865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Kim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ngắn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12,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kim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dài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1.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Biết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lúc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đó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sáng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Hỏi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khi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đó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mấy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giờ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38884" y="4954426"/>
            <a:ext cx="3589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12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5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phút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trưa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3016" y1="26667" x2="23810" y2="28406"/>
                        <a14:foregroundMark x1="26667" y1="22899" x2="58095" y2="2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939" y="5704736"/>
            <a:ext cx="920235" cy="10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8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32: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824E64B-ABBC-4A87-BE78-950901C989F5}"/>
              </a:ext>
            </a:extLst>
          </p:cNvPr>
          <p:cNvGrpSpPr/>
          <p:nvPr/>
        </p:nvGrpSpPr>
        <p:grpSpPr>
          <a:xfrm>
            <a:off x="1153571" y="1327037"/>
            <a:ext cx="10414938" cy="3985226"/>
            <a:chOff x="1183342" y="1369567"/>
            <a:chExt cx="10414938" cy="398522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B8A379-EF9F-4784-AE40-EE8245874D73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3890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vẽ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chọn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kim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chạy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qua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4,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5,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6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lúc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chỉ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A. 3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30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B. 4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15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C. 4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30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1B35078-EFD7-4150-9AB0-4E94693C10F7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EACD46-55C2-4A68-B46E-2AD9F7BE735A}"/>
              </a:ext>
            </a:extLst>
          </p:cNvPr>
          <p:cNvGrpSpPr/>
          <p:nvPr/>
        </p:nvGrpSpPr>
        <p:grpSpPr>
          <a:xfrm>
            <a:off x="6734900" y="2787080"/>
            <a:ext cx="3672552" cy="3575906"/>
            <a:chOff x="1800786" y="3410493"/>
            <a:chExt cx="2686908" cy="2616200"/>
          </a:xfrm>
        </p:grpSpPr>
        <p:pic>
          <p:nvPicPr>
            <p:cNvPr id="30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id="{84206211-4074-4D2B-82DF-0C144DC35D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1F20628-CF41-4F65-9D93-52F02242E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A4D10DB-1599-4593-9C61-1A236F95A3B9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rgbClr val="1F497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0071C72-CB05-4032-B1F6-AAA9C621B104}"/>
              </a:ext>
            </a:extLst>
          </p:cNvPr>
          <p:cNvGrpSpPr/>
          <p:nvPr/>
        </p:nvGrpSpPr>
        <p:grpSpPr>
          <a:xfrm rot="5400000">
            <a:off x="8515484" y="3615576"/>
            <a:ext cx="101064" cy="1881248"/>
            <a:chOff x="4658451" y="3999435"/>
            <a:chExt cx="73940" cy="137635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6EAF08D-79B5-445F-960D-1903F4A6A646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rgbClr val="4BACC6"/>
            </a:solidFill>
          </p:grpSpPr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549F0214-B379-47E7-A40E-C715F802A07E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1CD3431E-06E6-4102-A75D-A4AD5CAE98A7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9398BD1-EEE7-4B9E-B04B-FA635EEFE882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rgbClr val="4BACC6"/>
            </a:solidFill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FC238E18-56D3-4960-BB2B-C4ED3B94EFFE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B33B8612-C7CC-4B6D-9C2B-8823623329B1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AB9511E-7109-4036-A184-D3B9357BBC2E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rgbClr val="EEECE1">
                <a:lumMod val="1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E7D706-E3F6-445A-BC89-771D09C573CC}"/>
              </a:ext>
            </a:extLst>
          </p:cNvPr>
          <p:cNvGrpSpPr/>
          <p:nvPr/>
        </p:nvGrpSpPr>
        <p:grpSpPr>
          <a:xfrm rot="5820000">
            <a:off x="8477544" y="3823134"/>
            <a:ext cx="176941" cy="1483712"/>
            <a:chOff x="4783093" y="4150007"/>
            <a:chExt cx="129453" cy="108550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7449687-1D14-4E16-A710-107CDA62F83A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rgbClr val="9BBB59"/>
            </a:solidFill>
          </p:grpSpPr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2B6FD629-CCD6-4CE8-A0F3-447B7A286A43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3161644F-2839-440D-88F1-F277019BDA08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028D4F2-C11A-43ED-9932-F78C3268CF40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48BC0915-CA93-41D7-A37A-B4B36B3F9AE4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F99AC501-B3CC-4A02-A983-CC54EC4F0EB0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2B05970-E53C-45AA-A3E2-3FFA8D58A035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rgbClr val="EEECE1">
                <a:lumMod val="1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97CD2996-17A5-4615-B627-C288EAF6E00D}"/>
              </a:ext>
            </a:extLst>
          </p:cNvPr>
          <p:cNvSpPr/>
          <p:nvPr/>
        </p:nvSpPr>
        <p:spPr>
          <a:xfrm>
            <a:off x="1924321" y="3469927"/>
            <a:ext cx="537029" cy="537029"/>
          </a:xfrm>
          <a:prstGeom prst="ellipse">
            <a:avLst/>
          </a:prstGeom>
          <a:noFill/>
          <a:ln w="28575" cap="flat" cmpd="sng" algn="ctr">
            <a:solidFill>
              <a:srgbClr val="E43D2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49" descr="C:\Users\TUAN\Downloads\Luyện tập 1.png">
            <a:extLst>
              <a:ext uri="{FF2B5EF4-FFF2-40B4-BE49-F238E27FC236}">
                <a16:creationId xmlns:a16="http://schemas.microsoft.com/office/drawing/2014/main" id="{B6C60E1B-39B7-457F-9195-1A8CA400B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491" y="463544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12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">
                                      <p:cBhvr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D38D62-05B9-4358-8F34-203BE8EC9FCF}"/>
              </a:ext>
            </a:extLst>
          </p:cNvPr>
          <p:cNvGrpSpPr/>
          <p:nvPr/>
        </p:nvGrpSpPr>
        <p:grpSpPr>
          <a:xfrm>
            <a:off x="928054" y="927100"/>
            <a:ext cx="10015204" cy="5346700"/>
            <a:chOff x="1220154" y="1193800"/>
            <a:chExt cx="9753524" cy="5207000"/>
          </a:xfrm>
        </p:grpSpPr>
        <p:pic>
          <p:nvPicPr>
            <p:cNvPr id="3" name="Picture 2" descr="20210409041757_wm_shs-toan-2-tap-1">
              <a:extLst>
                <a:ext uri="{FF2B5EF4-FFF2-40B4-BE49-F238E27FC236}">
                  <a16:creationId xmlns:a16="http://schemas.microsoft.com/office/drawing/2014/main" id="{AB832127-90B8-4012-884F-3E7897CCA0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" t="46258" r="5813" b="21833"/>
            <a:stretch/>
          </p:blipFill>
          <p:spPr bwMode="auto">
            <a:xfrm>
              <a:off x="1220154" y="1205961"/>
              <a:ext cx="9753524" cy="51948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6EF36E83-2CEB-4CFE-BBD3-9CB10A87C509}"/>
                </a:ext>
              </a:extLst>
            </p:cNvPr>
            <p:cNvSpPr/>
            <p:nvPr/>
          </p:nvSpPr>
          <p:spPr>
            <a:xfrm>
              <a:off x="3632200" y="1193800"/>
              <a:ext cx="4565650" cy="1016002"/>
            </a:xfrm>
            <a:custGeom>
              <a:avLst/>
              <a:gdLst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5650" h="1016002">
                  <a:moveTo>
                    <a:pt x="0" y="0"/>
                  </a:moveTo>
                  <a:lnTo>
                    <a:pt x="31750" y="285750"/>
                  </a:lnTo>
                  <a:cubicBezTo>
                    <a:pt x="336550" y="408517"/>
                    <a:pt x="438150" y="486833"/>
                    <a:pt x="565150" y="711200"/>
                  </a:cubicBezTo>
                  <a:cubicBezTo>
                    <a:pt x="560917" y="783167"/>
                    <a:pt x="594783" y="861483"/>
                    <a:pt x="552450" y="927100"/>
                  </a:cubicBezTo>
                  <a:cubicBezTo>
                    <a:pt x="645583" y="1007533"/>
                    <a:pt x="757767" y="999067"/>
                    <a:pt x="831850" y="1016000"/>
                  </a:cubicBezTo>
                  <a:lnTo>
                    <a:pt x="838200" y="819150"/>
                  </a:lnTo>
                  <a:lnTo>
                    <a:pt x="3702050" y="812800"/>
                  </a:lnTo>
                  <a:cubicBezTo>
                    <a:pt x="3704167" y="880533"/>
                    <a:pt x="3640638" y="1016737"/>
                    <a:pt x="3708400" y="1016000"/>
                  </a:cubicBezTo>
                  <a:cubicBezTo>
                    <a:pt x="3903133" y="1013883"/>
                    <a:pt x="3958167" y="973667"/>
                    <a:pt x="4025900" y="914400"/>
                  </a:cubicBezTo>
                  <a:cubicBezTo>
                    <a:pt x="4212167" y="486833"/>
                    <a:pt x="4328583" y="510117"/>
                    <a:pt x="4508500" y="355600"/>
                  </a:cubicBezTo>
                  <a:lnTo>
                    <a:pt x="4565650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066A25B0-BB97-4AC1-B514-900067AA025F}"/>
                </a:ext>
              </a:extLst>
            </p:cNvPr>
            <p:cNvSpPr/>
            <p:nvPr/>
          </p:nvSpPr>
          <p:spPr>
            <a:xfrm>
              <a:off x="3924300" y="2711450"/>
              <a:ext cx="549275" cy="1111250"/>
            </a:xfrm>
            <a:custGeom>
              <a:avLst/>
              <a:gdLst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275" h="1111250">
                  <a:moveTo>
                    <a:pt x="412750" y="0"/>
                  </a:moveTo>
                  <a:lnTo>
                    <a:pt x="549275" y="0"/>
                  </a:lnTo>
                  <a:lnTo>
                    <a:pt x="549275" y="1111250"/>
                  </a:lnTo>
                  <a:lnTo>
                    <a:pt x="0" y="1111250"/>
                  </a:lnTo>
                  <a:lnTo>
                    <a:pt x="0" y="384175"/>
                  </a:lnTo>
                  <a:cubicBezTo>
                    <a:pt x="153458" y="306917"/>
                    <a:pt x="310092" y="289983"/>
                    <a:pt x="4127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AEF3083E-AD4A-48B8-B1FD-4FFA52EC55C2}"/>
                </a:ext>
              </a:extLst>
            </p:cNvPr>
            <p:cNvSpPr/>
            <p:nvPr/>
          </p:nvSpPr>
          <p:spPr>
            <a:xfrm>
              <a:off x="7329488" y="2686050"/>
              <a:ext cx="314325" cy="390525"/>
            </a:xfrm>
            <a:custGeom>
              <a:avLst/>
              <a:gdLst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90525">
                  <a:moveTo>
                    <a:pt x="0" y="0"/>
                  </a:moveTo>
                  <a:lnTo>
                    <a:pt x="261937" y="0"/>
                  </a:lnTo>
                  <a:cubicBezTo>
                    <a:pt x="269875" y="127000"/>
                    <a:pt x="296862" y="139700"/>
                    <a:pt x="314325" y="209550"/>
                  </a:cubicBezTo>
                  <a:lnTo>
                    <a:pt x="0" y="390525"/>
                  </a:lnTo>
                  <a:cubicBezTo>
                    <a:pt x="1587" y="266700"/>
                    <a:pt x="3175" y="14287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0FE365DB-5451-40FD-BA57-661E6B361451}"/>
                </a:ext>
              </a:extLst>
            </p:cNvPr>
            <p:cNvSpPr/>
            <p:nvPr/>
          </p:nvSpPr>
          <p:spPr>
            <a:xfrm>
              <a:off x="7329488" y="2943225"/>
              <a:ext cx="528637" cy="904875"/>
            </a:xfrm>
            <a:custGeom>
              <a:avLst/>
              <a:gdLst>
                <a:gd name="connsiteX0" fmla="*/ 0 w 528637"/>
                <a:gd name="connsiteY0" fmla="*/ 204788 h 904875"/>
                <a:gd name="connsiteX1" fmla="*/ 352425 w 528637"/>
                <a:gd name="connsiteY1" fmla="*/ 0 h 904875"/>
                <a:gd name="connsiteX2" fmla="*/ 528637 w 528637"/>
                <a:gd name="connsiteY2" fmla="*/ 128588 h 904875"/>
                <a:gd name="connsiteX3" fmla="*/ 238125 w 528637"/>
                <a:gd name="connsiteY3" fmla="*/ 904875 h 904875"/>
                <a:gd name="connsiteX4" fmla="*/ 0 w 528637"/>
                <a:gd name="connsiteY4" fmla="*/ 904875 h 904875"/>
                <a:gd name="connsiteX5" fmla="*/ 0 w 528637"/>
                <a:gd name="connsiteY5" fmla="*/ 204788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637" h="904875">
                  <a:moveTo>
                    <a:pt x="0" y="204788"/>
                  </a:moveTo>
                  <a:lnTo>
                    <a:pt x="352425" y="0"/>
                  </a:lnTo>
                  <a:lnTo>
                    <a:pt x="528637" y="128588"/>
                  </a:lnTo>
                  <a:lnTo>
                    <a:pt x="238125" y="904875"/>
                  </a:lnTo>
                  <a:lnTo>
                    <a:pt x="0" y="904875"/>
                  </a:lnTo>
                  <a:cubicBezTo>
                    <a:pt x="1587" y="681038"/>
                    <a:pt x="3175" y="457200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229EEF-9623-4097-9568-747E9797CC38}"/>
              </a:ext>
            </a:extLst>
          </p:cNvPr>
          <p:cNvGrpSpPr/>
          <p:nvPr/>
        </p:nvGrpSpPr>
        <p:grpSpPr>
          <a:xfrm>
            <a:off x="794722" y="493267"/>
            <a:ext cx="10414938" cy="712694"/>
            <a:chOff x="1183342" y="1369567"/>
            <a:chExt cx="10414938" cy="71269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DDD893-223E-4996-B649-B278B3CEFA2E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Xem</a:t>
              </a:r>
              <a:r>
                <a:rPr lang="en-US" sz="2800" dirty="0"/>
                <a:t> </a:t>
              </a:r>
              <a:r>
                <a:rPr lang="en-US" sz="2800" dirty="0" err="1"/>
                <a:t>tờ</a:t>
              </a:r>
              <a:r>
                <a:rPr lang="en-US" sz="2800" dirty="0"/>
                <a:t> </a:t>
              </a:r>
              <a:r>
                <a:rPr lang="en-US" sz="2800" dirty="0" err="1"/>
                <a:t>lịch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ảnh</a:t>
              </a:r>
              <a:r>
                <a:rPr lang="en-US" sz="2800" dirty="0"/>
                <a:t> </a:t>
              </a:r>
              <a:r>
                <a:rPr lang="en-US" sz="2800" dirty="0" err="1"/>
                <a:t>chụp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endParaRPr lang="en-US" sz="280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301F0F0-A82F-4D72-9769-2195AF66FD96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F145530-380B-4A04-99F9-B0E08922F69A}"/>
              </a:ext>
            </a:extLst>
          </p:cNvPr>
          <p:cNvSpPr txBox="1"/>
          <p:nvPr/>
        </p:nvSpPr>
        <p:spPr>
          <a:xfrm>
            <a:off x="661652" y="3157625"/>
            <a:ext cx="36071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7DA12F"/>
                </a:solidFill>
              </a:rPr>
              <a:t>Tây</a:t>
            </a:r>
            <a:r>
              <a:rPr lang="en-US" sz="2000" b="1" dirty="0">
                <a:solidFill>
                  <a:srgbClr val="7DA12F"/>
                </a:solidFill>
              </a:rPr>
              <a:t> </a:t>
            </a:r>
            <a:r>
              <a:rPr lang="en-US" sz="2000" b="1" dirty="0" err="1">
                <a:solidFill>
                  <a:srgbClr val="7DA12F"/>
                </a:solidFill>
              </a:rPr>
              <a:t>Nguyên</a:t>
            </a:r>
            <a:r>
              <a:rPr lang="en-US" sz="2000" b="1" dirty="0">
                <a:solidFill>
                  <a:srgbClr val="7DA12F"/>
                </a:solidFill>
              </a:rPr>
              <a:t>: </a:t>
            </a:r>
            <a:r>
              <a:rPr lang="en-US" sz="2000" b="1" dirty="0" err="1">
                <a:solidFill>
                  <a:srgbClr val="7DA12F"/>
                </a:solidFill>
              </a:rPr>
              <a:t>ngày</a:t>
            </a:r>
            <a:r>
              <a:rPr lang="en-US" sz="2000" b="1" dirty="0">
                <a:solidFill>
                  <a:srgbClr val="7DA12F"/>
                </a:solidFill>
              </a:rPr>
              <a:t> 2 </a:t>
            </a:r>
            <a:r>
              <a:rPr lang="en-US" sz="2000" b="1" dirty="0" err="1">
                <a:solidFill>
                  <a:srgbClr val="7DA12F"/>
                </a:solidFill>
              </a:rPr>
              <a:t>tháng</a:t>
            </a:r>
            <a:r>
              <a:rPr lang="en-US" sz="2000" b="1" dirty="0">
                <a:solidFill>
                  <a:srgbClr val="7DA12F"/>
                </a:solidFill>
              </a:rPr>
              <a:t>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6D1EA5-9B52-4952-9830-B33ECC4FCDE1}"/>
              </a:ext>
            </a:extLst>
          </p:cNvPr>
          <p:cNvSpPr txBox="1"/>
          <p:nvPr/>
        </p:nvSpPr>
        <p:spPr>
          <a:xfrm>
            <a:off x="7857633" y="2987982"/>
            <a:ext cx="3001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7DA12F"/>
                </a:solidFill>
              </a:rPr>
              <a:t>Huế</a:t>
            </a:r>
            <a:r>
              <a:rPr lang="en-US" sz="2000" b="1" dirty="0">
                <a:solidFill>
                  <a:srgbClr val="7DA12F"/>
                </a:solidFill>
              </a:rPr>
              <a:t>: </a:t>
            </a:r>
            <a:r>
              <a:rPr lang="en-US" sz="2000" b="1" dirty="0" err="1">
                <a:solidFill>
                  <a:srgbClr val="7DA12F"/>
                </a:solidFill>
              </a:rPr>
              <a:t>ngày</a:t>
            </a:r>
            <a:r>
              <a:rPr lang="en-US" sz="2000" b="1" dirty="0">
                <a:solidFill>
                  <a:srgbClr val="7DA12F"/>
                </a:solidFill>
              </a:rPr>
              <a:t> 13 </a:t>
            </a:r>
            <a:r>
              <a:rPr lang="en-US" sz="2000" b="1" dirty="0" err="1">
                <a:solidFill>
                  <a:srgbClr val="7DA12F"/>
                </a:solidFill>
              </a:rPr>
              <a:t>tháng</a:t>
            </a:r>
            <a:r>
              <a:rPr lang="en-US" sz="2000" b="1" dirty="0">
                <a:solidFill>
                  <a:srgbClr val="7DA12F"/>
                </a:solidFill>
              </a:rPr>
              <a:t> 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EEBFE-DD5D-4408-97BD-8898F41A8D25}"/>
              </a:ext>
            </a:extLst>
          </p:cNvPr>
          <p:cNvSpPr txBox="1"/>
          <p:nvPr/>
        </p:nvSpPr>
        <p:spPr>
          <a:xfrm>
            <a:off x="509252" y="5933488"/>
            <a:ext cx="4558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7DA12F"/>
                </a:solidFill>
              </a:rPr>
              <a:t>Mù</a:t>
            </a:r>
            <a:r>
              <a:rPr lang="en-US" sz="2000" b="1" dirty="0">
                <a:solidFill>
                  <a:srgbClr val="7DA12F"/>
                </a:solidFill>
              </a:rPr>
              <a:t> </a:t>
            </a:r>
            <a:r>
              <a:rPr lang="en-US" sz="2000" b="1" dirty="0" err="1">
                <a:solidFill>
                  <a:srgbClr val="7DA12F"/>
                </a:solidFill>
              </a:rPr>
              <a:t>Cang</a:t>
            </a:r>
            <a:r>
              <a:rPr lang="en-US" sz="2000" b="1" dirty="0">
                <a:solidFill>
                  <a:srgbClr val="7DA12F"/>
                </a:solidFill>
              </a:rPr>
              <a:t> </a:t>
            </a:r>
            <a:r>
              <a:rPr lang="en-US" sz="2000" b="1" dirty="0" err="1">
                <a:solidFill>
                  <a:srgbClr val="7DA12F"/>
                </a:solidFill>
              </a:rPr>
              <a:t>Chải</a:t>
            </a:r>
            <a:r>
              <a:rPr lang="en-US" sz="2000" b="1" dirty="0">
                <a:solidFill>
                  <a:srgbClr val="7DA12F"/>
                </a:solidFill>
              </a:rPr>
              <a:t>: </a:t>
            </a:r>
            <a:r>
              <a:rPr lang="en-US" sz="2000" b="1" dirty="0" err="1">
                <a:solidFill>
                  <a:srgbClr val="7DA12F"/>
                </a:solidFill>
              </a:rPr>
              <a:t>ngày</a:t>
            </a:r>
            <a:r>
              <a:rPr lang="en-US" sz="2000" b="1" dirty="0">
                <a:solidFill>
                  <a:srgbClr val="7DA12F"/>
                </a:solidFill>
              </a:rPr>
              <a:t> 30 </a:t>
            </a:r>
            <a:r>
              <a:rPr lang="en-US" sz="2000" b="1" dirty="0" err="1">
                <a:solidFill>
                  <a:srgbClr val="7DA12F"/>
                </a:solidFill>
              </a:rPr>
              <a:t>tháng</a:t>
            </a:r>
            <a:r>
              <a:rPr lang="en-US" sz="2000" b="1" dirty="0">
                <a:solidFill>
                  <a:srgbClr val="7DA12F"/>
                </a:solidFill>
              </a:rPr>
              <a:t>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20749D-3477-4197-99CA-674E342D0F13}"/>
              </a:ext>
            </a:extLst>
          </p:cNvPr>
          <p:cNvSpPr txBox="1"/>
          <p:nvPr/>
        </p:nvSpPr>
        <p:spPr>
          <a:xfrm>
            <a:off x="6838245" y="5869988"/>
            <a:ext cx="4473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7DA12F"/>
                </a:solidFill>
              </a:rPr>
              <a:t>Chợ</a:t>
            </a:r>
            <a:r>
              <a:rPr lang="en-US" sz="2000" b="1" dirty="0">
                <a:solidFill>
                  <a:srgbClr val="7DA12F"/>
                </a:solidFill>
              </a:rPr>
              <a:t> </a:t>
            </a:r>
            <a:r>
              <a:rPr lang="en-US" sz="2000" b="1" dirty="0" err="1">
                <a:solidFill>
                  <a:srgbClr val="7DA12F"/>
                </a:solidFill>
              </a:rPr>
              <a:t>nổi</a:t>
            </a:r>
            <a:r>
              <a:rPr lang="en-US" sz="2000" b="1" dirty="0">
                <a:solidFill>
                  <a:srgbClr val="7DA12F"/>
                </a:solidFill>
              </a:rPr>
              <a:t> </a:t>
            </a:r>
            <a:r>
              <a:rPr lang="en-US" sz="2000" b="1" dirty="0" err="1">
                <a:solidFill>
                  <a:srgbClr val="7DA12F"/>
                </a:solidFill>
              </a:rPr>
              <a:t>Năm</a:t>
            </a:r>
            <a:r>
              <a:rPr lang="en-US" sz="2000" b="1" dirty="0">
                <a:solidFill>
                  <a:srgbClr val="7DA12F"/>
                </a:solidFill>
              </a:rPr>
              <a:t> </a:t>
            </a:r>
            <a:r>
              <a:rPr lang="en-US" sz="2000" b="1" dirty="0" err="1">
                <a:solidFill>
                  <a:srgbClr val="7DA12F"/>
                </a:solidFill>
              </a:rPr>
              <a:t>Căn</a:t>
            </a:r>
            <a:r>
              <a:rPr lang="en-US" sz="2000" b="1" dirty="0">
                <a:solidFill>
                  <a:srgbClr val="7DA12F"/>
                </a:solidFill>
              </a:rPr>
              <a:t>: </a:t>
            </a:r>
            <a:r>
              <a:rPr lang="en-US" sz="2000" b="1" dirty="0" err="1">
                <a:solidFill>
                  <a:srgbClr val="7DA12F"/>
                </a:solidFill>
              </a:rPr>
              <a:t>ngày</a:t>
            </a:r>
            <a:r>
              <a:rPr lang="en-US" sz="2000" b="1" dirty="0">
                <a:solidFill>
                  <a:srgbClr val="7DA12F"/>
                </a:solidFill>
              </a:rPr>
              <a:t> 21 </a:t>
            </a:r>
            <a:r>
              <a:rPr lang="en-US" sz="2000" b="1" dirty="0" err="1">
                <a:solidFill>
                  <a:srgbClr val="7DA12F"/>
                </a:solidFill>
              </a:rPr>
              <a:t>tháng</a:t>
            </a:r>
            <a:r>
              <a:rPr lang="en-US" sz="2000" b="1" dirty="0">
                <a:solidFill>
                  <a:srgbClr val="7DA12F"/>
                </a:solidFill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0DF1DF9-0AA0-4DD4-B2F7-372A12CBBA3B}"/>
              </a:ext>
            </a:extLst>
          </p:cNvPr>
          <p:cNvGrpSpPr/>
          <p:nvPr/>
        </p:nvGrpSpPr>
        <p:grpSpPr>
          <a:xfrm>
            <a:off x="1004043" y="680554"/>
            <a:ext cx="10414938" cy="1048844"/>
            <a:chOff x="1183342" y="1369567"/>
            <a:chExt cx="10414938" cy="104884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4C60FB-F74A-47DF-A21E-0E9BB667D661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Cho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gian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bảo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tàng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Lịch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Quân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sự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Việt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Nam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như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sau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9CA6E8A-BF33-45FA-B80F-7FA6CD0CDE71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17" name="Picture 2" descr="20210409041757_wm_shs-toan-2-tap-1">
            <a:extLst>
              <a:ext uri="{FF2B5EF4-FFF2-40B4-BE49-F238E27FC236}">
                <a16:creationId xmlns:a16="http://schemas.microsoft.com/office/drawing/2014/main" id="{1C581CC8-83AA-4CC4-AA09-E786C3841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12774" r="9617" b="58581"/>
          <a:stretch/>
        </p:blipFill>
        <p:spPr bwMode="auto">
          <a:xfrm>
            <a:off x="2524254" y="1687194"/>
            <a:ext cx="7425968" cy="4011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F7AAC3-A02B-42F2-B15C-AE11E7E38407}"/>
              </a:ext>
            </a:extLst>
          </p:cNvPr>
          <p:cNvSpPr txBox="1"/>
          <p:nvPr/>
        </p:nvSpPr>
        <p:spPr>
          <a:xfrm>
            <a:off x="1561993" y="5598165"/>
            <a:ext cx="959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cửa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30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 </a:t>
            </a:r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7D2DD57F-D3A5-416A-A0AE-584D19824EA0}"/>
              </a:ext>
            </a:extLst>
          </p:cNvPr>
          <p:cNvSpPr/>
          <p:nvPr/>
        </p:nvSpPr>
        <p:spPr>
          <a:xfrm>
            <a:off x="844476" y="2824187"/>
            <a:ext cx="1780472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B3F0269E-C835-45B4-B693-B49C71D6351B}"/>
              </a:ext>
            </a:extLst>
          </p:cNvPr>
          <p:cNvSpPr/>
          <p:nvPr/>
        </p:nvSpPr>
        <p:spPr>
          <a:xfrm>
            <a:off x="844476" y="4797558"/>
            <a:ext cx="1780472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DBABC7F8-C781-4CC3-B223-921B12FEA3C8}"/>
              </a:ext>
            </a:extLst>
          </p:cNvPr>
          <p:cNvSpPr/>
          <p:nvPr/>
        </p:nvSpPr>
        <p:spPr>
          <a:xfrm>
            <a:off x="9678998" y="2824187"/>
            <a:ext cx="1739983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4BAC131C-3B20-4F5A-88C5-92391CE4603B}"/>
              </a:ext>
            </a:extLst>
          </p:cNvPr>
          <p:cNvSpPr/>
          <p:nvPr/>
        </p:nvSpPr>
        <p:spPr>
          <a:xfrm>
            <a:off x="9678998" y="4797558"/>
            <a:ext cx="1739983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885D06F6-E5E9-4FBB-8770-4C2C95D32F47}"/>
              </a:ext>
            </a:extLst>
          </p:cNvPr>
          <p:cNvSpPr/>
          <p:nvPr/>
        </p:nvSpPr>
        <p:spPr>
          <a:xfrm>
            <a:off x="4851660" y="3105541"/>
            <a:ext cx="717452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BDC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1DD2C2E9-4AC3-435F-B46C-DBDD9506277A}"/>
              </a:ext>
            </a:extLst>
          </p:cNvPr>
          <p:cNvSpPr/>
          <p:nvPr/>
        </p:nvSpPr>
        <p:spPr>
          <a:xfrm>
            <a:off x="3782515" y="3943890"/>
            <a:ext cx="745588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5B7661AD-2D08-43D4-ABF4-603169397D11}"/>
              </a:ext>
            </a:extLst>
          </p:cNvPr>
          <p:cNvSpPr/>
          <p:nvPr/>
        </p:nvSpPr>
        <p:spPr>
          <a:xfrm>
            <a:off x="6493574" y="3901686"/>
            <a:ext cx="890270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65" y="2302682"/>
            <a:ext cx="2704845" cy="17083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57" y="1935127"/>
            <a:ext cx="785609" cy="10646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53" y="3604437"/>
            <a:ext cx="826482" cy="8983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827920" y="2285924"/>
            <a:ext cx="1875516" cy="1888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717" y="3750225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6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48" y="5372819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1" y="5587956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8" y="4172343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9" y="5458143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391743" y="373824"/>
            <a:ext cx="3374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62959" y="269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899C2A-4EC0-4FB1-9A5F-8A12D58A7C37}"/>
              </a:ext>
            </a:extLst>
          </p:cNvPr>
          <p:cNvGrpSpPr/>
          <p:nvPr/>
        </p:nvGrpSpPr>
        <p:grpSpPr>
          <a:xfrm>
            <a:off x="1136244" y="559369"/>
            <a:ext cx="10414938" cy="964436"/>
            <a:chOff x="1183342" y="1369567"/>
            <a:chExt cx="10414938" cy="96443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EEB898-C6CF-4ABB-AD86-CE3A7D5465E4}"/>
                </a:ext>
              </a:extLst>
            </p:cNvPr>
            <p:cNvSpPr txBox="1"/>
            <p:nvPr/>
          </p:nvSpPr>
          <p:spPr>
            <a:xfrm>
              <a:off x="2000163" y="1379896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Cho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giờ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môn</a:t>
              </a:r>
              <a:r>
                <a:rPr lang="en-US" sz="2800" dirty="0"/>
                <a:t> </a:t>
              </a:r>
              <a:r>
                <a:rPr lang="en-US" sz="2800" dirty="0" err="1"/>
                <a:t>năng</a:t>
              </a:r>
              <a:r>
                <a:rPr lang="en-US" sz="2800" dirty="0"/>
                <a:t> </a:t>
              </a:r>
              <a:r>
                <a:rPr lang="en-US" sz="2800" dirty="0" err="1"/>
                <a:t>khiếu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sáng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Bảy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851364E-2146-441D-8605-8BCEF96857A7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4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id="{9646B6A4-71B7-4E17-BD1D-BA2D345B3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52657" r="12638" b="11841"/>
          <a:stretch/>
        </p:blipFill>
        <p:spPr bwMode="auto">
          <a:xfrm>
            <a:off x="3261369" y="1554961"/>
            <a:ext cx="5999073" cy="4278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FA80BB-5F42-4099-9041-449F9B25B57A}"/>
              </a:ext>
            </a:extLst>
          </p:cNvPr>
          <p:cNvSpPr txBox="1"/>
          <p:nvPr/>
        </p:nvSpPr>
        <p:spPr>
          <a:xfrm>
            <a:off x="1492591" y="5833852"/>
            <a:ext cx="959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rổ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môn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F25E1D7-594F-48EF-B2D3-D396BD967152}"/>
              </a:ext>
            </a:extLst>
          </p:cNvPr>
          <p:cNvSpPr/>
          <p:nvPr/>
        </p:nvSpPr>
        <p:spPr>
          <a:xfrm>
            <a:off x="1347263" y="2351310"/>
            <a:ext cx="1914106" cy="478302"/>
          </a:xfrm>
          <a:prstGeom prst="roundRect">
            <a:avLst/>
          </a:prstGeom>
          <a:solidFill>
            <a:srgbClr val="E3EBA2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9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15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257A5C9-99FC-4D12-B950-601CF8C9CCCE}"/>
              </a:ext>
            </a:extLst>
          </p:cNvPr>
          <p:cNvSpPr/>
          <p:nvPr/>
        </p:nvSpPr>
        <p:spPr>
          <a:xfrm>
            <a:off x="1347263" y="4528045"/>
            <a:ext cx="1914106" cy="478302"/>
          </a:xfrm>
          <a:prstGeom prst="roundRect">
            <a:avLst/>
          </a:prstGeom>
          <a:solidFill>
            <a:srgbClr val="FFE2B2"/>
          </a:solidFill>
          <a:ln w="28575">
            <a:solidFill>
              <a:srgbClr val="F9D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7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15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E2AF657-44C2-45C7-862B-59DAFAA5D1FE}"/>
              </a:ext>
            </a:extLst>
          </p:cNvPr>
          <p:cNvSpPr/>
          <p:nvPr/>
        </p:nvSpPr>
        <p:spPr>
          <a:xfrm>
            <a:off x="9260442" y="2351310"/>
            <a:ext cx="1914106" cy="478302"/>
          </a:xfrm>
          <a:prstGeom prst="roundRect">
            <a:avLst/>
          </a:prstGeom>
          <a:solidFill>
            <a:srgbClr val="FBDDDF"/>
          </a:solidFill>
          <a:ln w="28575">
            <a:solidFill>
              <a:srgbClr val="F4A2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30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57D8BF2-52E2-48F6-B1AF-736DAE15F21B}"/>
              </a:ext>
            </a:extLst>
          </p:cNvPr>
          <p:cNvSpPr/>
          <p:nvPr/>
        </p:nvSpPr>
        <p:spPr>
          <a:xfrm>
            <a:off x="9260442" y="4528045"/>
            <a:ext cx="1914106" cy="478302"/>
          </a:xfrm>
          <a:prstGeom prst="roundRect">
            <a:avLst/>
          </a:prstGeom>
          <a:solidFill>
            <a:srgbClr val="F9D172"/>
          </a:solidFill>
          <a:ln w="28575">
            <a:solidFill>
              <a:srgbClr val="F5B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10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30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72A919-0B79-4667-A853-E13DB24FE5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47" y="4761096"/>
            <a:ext cx="1349310" cy="13180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692794-7F00-4943-BD1F-6084A0D6BD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10" y="2570774"/>
            <a:ext cx="1349310" cy="13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3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8" grpId="0" animBg="1"/>
          <p:bldP spid="9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8" grpId="0" animBg="1"/>
          <p:bldP spid="9" grpId="0" animBg="1"/>
          <p:bldP spid="10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3" y="-743689"/>
            <a:ext cx="7907627" cy="6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399761" y="1567186"/>
            <a:ext cx="7804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côn trùng không may </a:t>
            </a:r>
          </a:p>
          <a:p>
            <a:pPr algn="ctr"/>
            <a:r>
              <a:rPr lang="en-US" sz="3200" b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vướng vào lưới nhện</a:t>
            </a:r>
          </a:p>
          <a:p>
            <a:pPr algn="ctr"/>
            <a:endParaRPr lang="en-US" sz="3200" b="1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giúp các bạn ấy </a:t>
            </a:r>
          </a:p>
          <a:p>
            <a:pPr algn="ctr"/>
            <a:r>
              <a:rPr lang="en-US" sz="3200" b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 lưới nhện bằng cách </a:t>
            </a:r>
          </a:p>
          <a:p>
            <a:pPr algn="ctr"/>
            <a:r>
              <a:rPr lang="en-US" sz="3200" b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thật nhanh và đúng các câu hỏi.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61" y="590608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75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06326" y="0"/>
            <a:ext cx="12298326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2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2332076" y="1430086"/>
            <a:ext cx="585632" cy="836976"/>
          </a:xfrm>
          <a:prstGeom prst="rect">
            <a:avLst/>
          </a:prstGeom>
        </p:spPr>
      </p:pic>
      <p:sp>
        <p:nvSpPr>
          <p:cNvPr id="48" name="Rounded Rectangle 47">
            <a:hlinkClick r:id="rId9" action="ppaction://hlinksldjump"/>
          </p:cNvPr>
          <p:cNvSpPr/>
          <p:nvPr/>
        </p:nvSpPr>
        <p:spPr>
          <a:xfrm>
            <a:off x="1862277" y="2447160"/>
            <a:ext cx="1345274" cy="526874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Ong Vàng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02" y="1406576"/>
            <a:ext cx="652329" cy="88399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3016" y1="26667" x2="23810" y2="28406"/>
                        <a14:foregroundMark x1="26667" y1="22899" x2="58095" y2="2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37" y="175093"/>
            <a:ext cx="700576" cy="765746"/>
          </a:xfrm>
          <a:prstGeom prst="rect">
            <a:avLst/>
          </a:prstGeom>
        </p:spPr>
      </p:pic>
      <p:sp>
        <p:nvSpPr>
          <p:cNvPr id="51" name="Rounded Rectangle 50">
            <a:hlinkClick r:id="rId13" action="ppaction://hlinksldjump"/>
          </p:cNvPr>
          <p:cNvSpPr/>
          <p:nvPr/>
        </p:nvSpPr>
        <p:spPr>
          <a:xfrm>
            <a:off x="3609992" y="1042022"/>
            <a:ext cx="130767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Đom Đóm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38" y="175093"/>
            <a:ext cx="701101" cy="7620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8012" y1="20100" x2="28213" y2="32338"/>
                        <a14:foregroundMark x1="51104" y1="13532" x2="53815" y2="33035"/>
                        <a14:foregroundMark x1="47189" y1="17811" x2="50904" y2="28756"/>
                        <a14:foregroundMark x1="25904" y1="47662" x2="20281" y2="55124"/>
                        <a14:foregroundMark x1="68072" y1="44080" x2="73996" y2="46567"/>
                        <a14:foregroundMark x1="21586" y1="65672" x2="18976" y2="74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417">
            <a:off x="6040113" y="98315"/>
            <a:ext cx="1437566" cy="1450557"/>
          </a:xfrm>
          <a:prstGeom prst="rect">
            <a:avLst/>
          </a:prstGeom>
        </p:spPr>
      </p:pic>
      <p:sp>
        <p:nvSpPr>
          <p:cNvPr id="54" name="Rounded Rectangle 53">
            <a:hlinkClick r:id="rId17" action="ppaction://hlinksldjump"/>
          </p:cNvPr>
          <p:cNvSpPr/>
          <p:nvPr/>
        </p:nvSpPr>
        <p:spPr>
          <a:xfrm>
            <a:off x="6288632" y="1760811"/>
            <a:ext cx="130767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Bọ </a:t>
            </a:r>
          </a:p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Cánh Cứng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89" y="-76439"/>
            <a:ext cx="1792379" cy="180457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8077" y1="7280" x2="38462" y2="44489"/>
                        <a14:foregroundMark x1="42692" y1="39939" x2="31154" y2="31041"/>
                        <a14:foregroundMark x1="37308" y1="30839" x2="43308" y2="36906"/>
                        <a14:foregroundMark x1="34077" y1="37108" x2="35385" y2="46714"/>
                        <a14:foregroundMark x1="43692" y1="36400" x2="43077" y2="41153"/>
                        <a14:foregroundMark x1="23462" y1="31547" x2="23462" y2="48534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483">
            <a:off x="8521801" y="710057"/>
            <a:ext cx="1451037" cy="1103904"/>
          </a:xfrm>
          <a:prstGeom prst="rect">
            <a:avLst/>
          </a:prstGeom>
        </p:spPr>
      </p:pic>
      <p:sp>
        <p:nvSpPr>
          <p:cNvPr id="57" name="Rounded Rectangle 56">
            <a:hlinkClick r:id="rId21" action="ppaction://hlinksldjump"/>
          </p:cNvPr>
          <p:cNvSpPr/>
          <p:nvPr/>
        </p:nvSpPr>
        <p:spPr>
          <a:xfrm>
            <a:off x="8728807" y="2115107"/>
            <a:ext cx="1514192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Chuồn Chuồn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18" y="487095"/>
            <a:ext cx="1755800" cy="155461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624" y="2909555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25" action="ppaction://hlinksldjump"/>
          </p:cNvPr>
          <p:cNvSpPr/>
          <p:nvPr/>
        </p:nvSpPr>
        <p:spPr>
          <a:xfrm>
            <a:off x="9002365" y="4034637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Bướm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51" y="2917361"/>
            <a:ext cx="1268078" cy="102421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backgroundMark x1="64264" y1="49404" x2="64164" y2="50066"/>
                        <a14:backgroundMark x1="20721" y1="74437" x2="20020" y2="75364"/>
                        <a14:backgroundMark x1="3604" y1="99470" x2="5005" y2="99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397">
            <a:off x="8719818" y="4921974"/>
            <a:ext cx="1315866" cy="994473"/>
          </a:xfrm>
          <a:prstGeom prst="rect">
            <a:avLst/>
          </a:prstGeom>
        </p:spPr>
      </p:pic>
      <p:sp>
        <p:nvSpPr>
          <p:cNvPr id="63" name="Rounded Rectangle 62">
            <a:hlinkClick r:id="rId29" action="ppaction://hlinksldjump"/>
          </p:cNvPr>
          <p:cNvSpPr/>
          <p:nvPr/>
        </p:nvSpPr>
        <p:spPr>
          <a:xfrm>
            <a:off x="8762372" y="6106968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Bọ Ngựa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43" y="4761884"/>
            <a:ext cx="1542422" cy="13168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backgroundMark x1="85551" y1="49950" x2="85551" y2="4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7101">
            <a:off x="6911351" y="4932976"/>
            <a:ext cx="724612" cy="1037678"/>
          </a:xfrm>
          <a:prstGeom prst="rect">
            <a:avLst/>
          </a:prstGeom>
        </p:spPr>
      </p:pic>
      <p:sp>
        <p:nvSpPr>
          <p:cNvPr id="66" name="Rounded Rectangle 65">
            <a:hlinkClick r:id="rId33" action="ppaction://hlinksldjump"/>
          </p:cNvPr>
          <p:cNvSpPr/>
          <p:nvPr/>
        </p:nvSpPr>
        <p:spPr>
          <a:xfrm>
            <a:off x="6838052" y="6104395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Dế Mèn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84" y="4814728"/>
            <a:ext cx="1194920" cy="127417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96137" l="586" r="97656">
                        <a14:foregroundMark x1="21777" y1="34216" x2="20996" y2="42274"/>
                        <a14:foregroundMark x1="36035" y1="33002" x2="40137" y2="46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8093">
            <a:off x="5061598" y="5021591"/>
            <a:ext cx="1161451" cy="974521"/>
          </a:xfrm>
          <a:prstGeom prst="rect">
            <a:avLst/>
          </a:prstGeom>
        </p:spPr>
      </p:pic>
      <p:sp>
        <p:nvSpPr>
          <p:cNvPr id="69" name="Rounded Rectangle 68">
            <a:hlinkClick r:id="rId37" action="ppaction://hlinksldjump"/>
          </p:cNvPr>
          <p:cNvSpPr/>
          <p:nvPr/>
        </p:nvSpPr>
        <p:spPr>
          <a:xfrm>
            <a:off x="5012430" y="6122720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Cào Cào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92" y="4892108"/>
            <a:ext cx="1371719" cy="123759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50" y="4624557"/>
            <a:ext cx="1005160" cy="1797307"/>
          </a:xfrm>
          <a:prstGeom prst="rect">
            <a:avLst/>
          </a:prstGeom>
        </p:spPr>
      </p:pic>
      <p:sp>
        <p:nvSpPr>
          <p:cNvPr id="72" name="Rounded Rectangle 71">
            <a:hlinkClick r:id="rId41" action="ppaction://hlinksldjump"/>
          </p:cNvPr>
          <p:cNvSpPr/>
          <p:nvPr/>
        </p:nvSpPr>
        <p:spPr>
          <a:xfrm>
            <a:off x="3018164" y="6028195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Bọ Que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5" y="4289395"/>
            <a:ext cx="2060627" cy="165215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2178839" y="367770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44" action="ppaction://hlinksldjump"/>
          </p:cNvPr>
          <p:cNvSpPr/>
          <p:nvPr/>
        </p:nvSpPr>
        <p:spPr>
          <a:xfrm>
            <a:off x="1803401" y="4660566"/>
            <a:ext cx="146476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Cánh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51" y="3528449"/>
            <a:ext cx="1091279" cy="109127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390419" y="-32717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22328" y="925430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22328" y="1699266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72585" y="244716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83131" y="342224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548231" y="4289394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610195" y="5131130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652649" y="591160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590240" y="6858000"/>
            <a:ext cx="609600" cy="6096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3491825" y="7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7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17188 -0.4777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38778E-17 L -0.36077 0.01759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8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68993 0.01921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97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97361 -0.0215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81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-1.00694 -0.45463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98646 0.22778 " pathEditMode="relative" rAng="0" ptsTypes="AA">
                                      <p:cBhvr>
                                        <p:cTn id="170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animBg="1"/>
      <p:bldP spid="51" grpId="0" animBg="1"/>
      <p:bldP spid="54" grpId="0" animBg="1"/>
      <p:bldP spid="57" grpId="0" animBg="1"/>
      <p:bldP spid="60" grpId="0" animBg="1"/>
      <p:bldP spid="63" grpId="0" animBg="1"/>
      <p:bldP spid="66" grpId="0" animBg="1"/>
      <p:bldP spid="69" grpId="0" animBg="1"/>
      <p:bldP spid="72" grpId="0" animBg="1"/>
      <p:bldP spid="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1" y="-45941"/>
            <a:ext cx="10972800" cy="3793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8856" y="1297601"/>
            <a:ext cx="5735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Đồng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hồ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mấy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giờ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sáng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0213" y="4960377"/>
            <a:ext cx="387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10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10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phút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sáng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8012" y1="20100" x2="28213" y2="32338"/>
                        <a14:foregroundMark x1="51104" y1="13532" x2="53815" y2="33035"/>
                        <a14:foregroundMark x1="47189" y1="17811" x2="50904" y2="28756"/>
                        <a14:foregroundMark x1="25904" y1="47662" x2="20281" y2="55124"/>
                        <a14:foregroundMark x1="68072" y1="44080" x2="73996" y2="46567"/>
                        <a14:foregroundMark x1="21586" y1="65672" x2="18976" y2="74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417">
            <a:off x="9610540" y="5720368"/>
            <a:ext cx="942426" cy="950943"/>
          </a:xfrm>
          <a:prstGeom prst="rect">
            <a:avLst/>
          </a:prstGeom>
        </p:spPr>
      </p:pic>
      <p:pic>
        <p:nvPicPr>
          <p:cNvPr id="1026" name="Picture 2" descr="ĐỒNG HỒ TREO TƯỜNG TRÒN QUARTZ CAO CẤP | Shopee Việt Nam">
            <a:extLst>
              <a:ext uri="{FF2B5EF4-FFF2-40B4-BE49-F238E27FC236}">
                <a16:creationId xmlns:a16="http://schemas.microsoft.com/office/drawing/2014/main" id="{F5B091E3-216C-478B-B2D5-A1E3945CF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7735" r="5979" b="5585"/>
          <a:stretch/>
        </p:blipFill>
        <p:spPr bwMode="auto">
          <a:xfrm>
            <a:off x="8704857" y="412851"/>
            <a:ext cx="2466514" cy="247738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0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74"/>
            <a:ext cx="12192000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8653" y="1231476"/>
            <a:ext cx="6021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Đồng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hồ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mấy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giờ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nếu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đang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tối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6896" y="4863320"/>
            <a:ext cx="40158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22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10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phút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10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10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phút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tối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077" y1="7280" x2="38462" y2="44489"/>
                        <a14:foregroundMark x1="42692" y1="39939" x2="31154" y2="31041"/>
                        <a14:foregroundMark x1="37308" y1="30839" x2="43308" y2="36906"/>
                        <a14:foregroundMark x1="34077" y1="37108" x2="35385" y2="46714"/>
                        <a14:foregroundMark x1="43692" y1="36400" x2="43077" y2="41153"/>
                        <a14:foregroundMark x1="23462" y1="31547" x2="23462" y2="48534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483">
            <a:off x="9241584" y="5878583"/>
            <a:ext cx="1197434" cy="910971"/>
          </a:xfrm>
          <a:prstGeom prst="rect">
            <a:avLst/>
          </a:prstGeom>
        </p:spPr>
      </p:pic>
      <p:pic>
        <p:nvPicPr>
          <p:cNvPr id="10" name="Picture 2" descr="ĐỒNG HỒ TREO TƯỜNG TRÒN QUARTZ CAO CẤP | Shopee Việt Nam">
            <a:extLst>
              <a:ext uri="{FF2B5EF4-FFF2-40B4-BE49-F238E27FC236}">
                <a16:creationId xmlns:a16="http://schemas.microsoft.com/office/drawing/2014/main" id="{86D97334-6246-4A0B-B910-32AAAAB1C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7735" r="5979" b="5585"/>
          <a:stretch/>
        </p:blipFill>
        <p:spPr bwMode="auto">
          <a:xfrm>
            <a:off x="8070113" y="351662"/>
            <a:ext cx="3069535" cy="308306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6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6451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Một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năm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bao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tháng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183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12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tháng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752" y="5661303"/>
            <a:ext cx="1268559" cy="102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7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5874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1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tháng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bao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13847" y="4400429"/>
            <a:ext cx="51564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30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31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chỉ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2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28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(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29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nhuận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)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64264" y1="49404" x2="64164" y2="50066"/>
                        <a14:backgroundMark x1="20721" y1="74437" x2="20020" y2="75364"/>
                        <a14:backgroundMark x1="3604" y1="99470" x2="5005" y2="99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406">
            <a:off x="9265028" y="5680590"/>
            <a:ext cx="1315866" cy="99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6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5954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Một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bao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giờ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6019" y="4995581"/>
            <a:ext cx="1348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24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giờ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85551" y1="49950" x2="85551" y2="4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294">
            <a:off x="9518165" y="5602685"/>
            <a:ext cx="809594" cy="11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449</Words>
  <Application>Microsoft Office PowerPoint</Application>
  <PresentationFormat>Widescreen</PresentationFormat>
  <Paragraphs>74</Paragraphs>
  <Slides>21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Microsoft YaHei</vt:lpstr>
      <vt:lpstr>Arial</vt:lpstr>
      <vt:lpstr>Arial-Rounded</vt:lpstr>
      <vt:lpstr>Calibri</vt:lpstr>
      <vt:lpstr>Calibri Light</vt:lpstr>
      <vt:lpstr>等线</vt:lpstr>
      <vt:lpstr>UTM Avo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17</cp:revision>
  <dcterms:created xsi:type="dcterms:W3CDTF">2021-07-24T01:07:49Z</dcterms:created>
  <dcterms:modified xsi:type="dcterms:W3CDTF">2021-12-23T07:18:25Z</dcterms:modified>
</cp:coreProperties>
</file>