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899" r:id="rId8"/>
  </p:sldMasterIdLst>
  <p:notesMasterIdLst>
    <p:notesMasterId r:id="rId15"/>
  </p:notesMasterIdLst>
  <p:sldIdLst>
    <p:sldId id="3401" r:id="rId9"/>
    <p:sldId id="3399" r:id="rId10"/>
    <p:sldId id="3397" r:id="rId11"/>
    <p:sldId id="496" r:id="rId12"/>
    <p:sldId id="2007577114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7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gi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2022/12/22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0222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151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921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76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440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648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299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633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03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948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474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49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25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5" y="4057423"/>
            <a:ext cx="3632594" cy="24217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3B2807-9F7B-4FDD-B502-E710C8C940C3}"/>
              </a:ext>
            </a:extLst>
          </p:cNvPr>
          <p:cNvGrpSpPr/>
          <p:nvPr/>
        </p:nvGrpSpPr>
        <p:grpSpPr>
          <a:xfrm>
            <a:off x="1045119" y="2305591"/>
            <a:ext cx="10489366" cy="1815882"/>
            <a:chOff x="1183342" y="1369567"/>
            <a:chExt cx="10489366" cy="1815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33596C-08E1-4FFA-8E3A-0A376732E764}"/>
                </a:ext>
              </a:extLst>
            </p:cNvPr>
            <p:cNvSpPr txBox="1"/>
            <p:nvPr/>
          </p:nvSpPr>
          <p:spPr>
            <a:xfrm>
              <a:off x="2074591" y="1369567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D20E04-154A-46B4-8634-1298951DA61A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3F36248-0744-4898-A7A3-17B50025C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9" y="890743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20210409041757_wm_shs-toan-2-tap-1">
            <a:extLst>
              <a:ext uri="{FF2B5EF4-FFF2-40B4-BE49-F238E27FC236}">
                <a16:creationId xmlns:a16="http://schemas.microsoft.com/office/drawing/2014/main" id="{4195741C-744A-499E-B6C3-99895126A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37395" r="9509" b="43997"/>
          <a:stretch/>
        </p:blipFill>
        <p:spPr bwMode="auto">
          <a:xfrm>
            <a:off x="1898451" y="1739116"/>
            <a:ext cx="7998634" cy="4916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C7089E2-2B5C-480D-9686-8AA39E96B6FF}"/>
              </a:ext>
            </a:extLst>
          </p:cNvPr>
          <p:cNvGrpSpPr/>
          <p:nvPr/>
        </p:nvGrpSpPr>
        <p:grpSpPr>
          <a:xfrm>
            <a:off x="1324224" y="699549"/>
            <a:ext cx="10414938" cy="712694"/>
            <a:chOff x="1183342" y="1369567"/>
            <a:chExt cx="10414938" cy="71269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2E5592-8B94-4118-93E6-EFD607B54C9E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5EFEF21-8D12-4941-AB8A-C7B4EC4A729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0446171-3647-40DF-B192-DF2982F17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74101"/>
              </p:ext>
            </p:extLst>
          </p:nvPr>
        </p:nvGraphicFramePr>
        <p:xfrm>
          <a:off x="3420557" y="2229448"/>
          <a:ext cx="6122508" cy="4426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644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HAI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BA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TƯ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NĂM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SÁU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BẢY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CHỦ</a:t>
                      </a:r>
                      <a:r>
                        <a:rPr lang="en-US" b="1" baseline="0" dirty="0"/>
                        <a:t> NHẬT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4340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7D2777A-CDC2-43A2-A3A8-E237E5170409}"/>
              </a:ext>
            </a:extLst>
          </p:cNvPr>
          <p:cNvSpPr/>
          <p:nvPr/>
        </p:nvSpPr>
        <p:spPr>
          <a:xfrm>
            <a:off x="1925850" y="2117943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 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F52FA4-007A-4805-A2B8-70A0176F9963}"/>
              </a:ext>
            </a:extLst>
          </p:cNvPr>
          <p:cNvSpPr/>
          <p:nvPr/>
        </p:nvSpPr>
        <p:spPr>
          <a:xfrm>
            <a:off x="1925850" y="3119215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9C871B-FA30-4B25-8262-E4E7A1FD9628}"/>
              </a:ext>
            </a:extLst>
          </p:cNvPr>
          <p:cNvGrpSpPr/>
          <p:nvPr/>
        </p:nvGrpSpPr>
        <p:grpSpPr>
          <a:xfrm>
            <a:off x="5044288" y="486058"/>
            <a:ext cx="6274123" cy="6132116"/>
            <a:chOff x="4890052" y="309788"/>
            <a:chExt cx="6274123" cy="6132116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id="{0FF85553-FD66-41C6-B76B-FD00FD6AC8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70E818-2C0A-407E-891F-FB1898430DCF}"/>
                </a:ext>
              </a:extLst>
            </p:cNvPr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10F32D-23E9-4807-A8A9-50325CA5A9EE}"/>
                </a:ext>
              </a:extLst>
            </p:cNvPr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E47844A-9A37-4CCE-9827-B8EED48C8E9A}"/>
                </a:ext>
              </a:extLst>
            </p:cNvPr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65ECD1C-12E1-4EE6-9AA3-5C0EBF73829F}"/>
                </a:ext>
              </a:extLst>
            </p:cNvPr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391C2E-C3F8-43F1-B51E-9134A9D3EB9C}"/>
              </a:ext>
            </a:extLst>
          </p:cNvPr>
          <p:cNvSpPr txBox="1"/>
          <p:nvPr/>
        </p:nvSpPr>
        <p:spPr>
          <a:xfrm>
            <a:off x="943522" y="1483845"/>
            <a:ext cx="50269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36C013-8C23-464D-A40E-2B309AD17BCA}"/>
              </a:ext>
            </a:extLst>
          </p:cNvPr>
          <p:cNvSpPr/>
          <p:nvPr/>
        </p:nvSpPr>
        <p:spPr>
          <a:xfrm>
            <a:off x="944983" y="726963"/>
            <a:ext cx="712694" cy="712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1E902-925F-439E-89E5-1A59C0EFE74B}"/>
              </a:ext>
            </a:extLst>
          </p:cNvPr>
          <p:cNvSpPr/>
          <p:nvPr/>
        </p:nvSpPr>
        <p:spPr>
          <a:xfrm>
            <a:off x="7429679" y="175327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44C21-53F5-4644-A958-F82605FAFF72}"/>
              </a:ext>
            </a:extLst>
          </p:cNvPr>
          <p:cNvSpPr/>
          <p:nvPr/>
        </p:nvSpPr>
        <p:spPr>
          <a:xfrm>
            <a:off x="640732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B79B2-9364-4819-A07B-59D3D9A6513D}"/>
              </a:ext>
            </a:extLst>
          </p:cNvPr>
          <p:cNvSpPr/>
          <p:nvPr/>
        </p:nvSpPr>
        <p:spPr>
          <a:xfrm>
            <a:off x="69089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C42EE3-FDDC-4BFF-BC60-6E893FDBBD55}"/>
              </a:ext>
            </a:extLst>
          </p:cNvPr>
          <p:cNvSpPr/>
          <p:nvPr/>
        </p:nvSpPr>
        <p:spPr>
          <a:xfrm>
            <a:off x="74296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8F0C8B-26C1-48FD-8CBD-0AD289E61900}"/>
              </a:ext>
            </a:extLst>
          </p:cNvPr>
          <p:cNvSpPr/>
          <p:nvPr/>
        </p:nvSpPr>
        <p:spPr>
          <a:xfrm>
            <a:off x="8882881" y="27057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2A7D78-9610-4144-AB92-4125032A0F92}"/>
              </a:ext>
            </a:extLst>
          </p:cNvPr>
          <p:cNvSpPr/>
          <p:nvPr/>
        </p:nvSpPr>
        <p:spPr>
          <a:xfrm>
            <a:off x="9399836" y="31629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26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45E7B946-CF7D-4083-A959-887FF1CE6DD6}"/>
              </a:ext>
            </a:extLst>
          </p:cNvPr>
          <p:cNvSpPr/>
          <p:nvPr/>
        </p:nvSpPr>
        <p:spPr>
          <a:xfrm>
            <a:off x="7410629" y="1753279"/>
            <a:ext cx="363607" cy="33130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60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198</Words>
  <Application>Microsoft Office PowerPoint</Application>
  <PresentationFormat>Widescreen</PresentationFormat>
  <Paragraphs>68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字魂59号-创粗黑</vt:lpstr>
      <vt:lpstr>方正静蕾简体</vt:lpstr>
      <vt:lpstr>Office Theme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46</cp:revision>
  <dcterms:created xsi:type="dcterms:W3CDTF">2021-07-20T01:55:21Z</dcterms:created>
  <dcterms:modified xsi:type="dcterms:W3CDTF">2022-12-22T10:06:13Z</dcterms:modified>
</cp:coreProperties>
</file>