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3"/>
  </p:notesMasterIdLst>
  <p:sldIdLst>
    <p:sldId id="257" r:id="rId5"/>
    <p:sldId id="2884" r:id="rId6"/>
    <p:sldId id="265" r:id="rId7"/>
    <p:sldId id="2007577112" r:id="rId8"/>
    <p:sldId id="2007577104" r:id="rId9"/>
    <p:sldId id="2007577103" r:id="rId10"/>
    <p:sldId id="2007577106" r:id="rId11"/>
    <p:sldId id="28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546191" y="1431697"/>
            <a:ext cx="6801862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833" y="6558946"/>
            <a:ext cx="4401693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000" y="164845"/>
            <a:ext cx="4401693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4C59F-18BB-41E7-80FA-EB111A2CAA4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5CD2B91F-D91C-4851-95E7-4D2387B9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6FC369-3758-48C7-9DFA-5AFD2D8825AD}"/>
              </a:ext>
            </a:extLst>
          </p:cNvPr>
          <p:cNvSpPr/>
          <p:nvPr/>
        </p:nvSpPr>
        <p:spPr>
          <a:xfrm>
            <a:off x="892388" y="1437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A2786-9E38-4831-9482-DDBB886CE78D}"/>
              </a:ext>
            </a:extLst>
          </p:cNvPr>
          <p:cNvSpPr txBox="1"/>
          <p:nvPr/>
        </p:nvSpPr>
        <p:spPr>
          <a:xfrm>
            <a:off x="1329710" y="143791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A0FDC-C6A9-4958-936F-DDB4FCDD02A0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F1AB9-572D-4708-B376-83FEDC9B2B53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BA684-6AD7-4611-A8A2-3D7A2D62ACEB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FC6CE-AF57-4AD7-AC85-E9E5AC8928DD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570900A-01A3-44E7-A1F5-67648013F780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3CCF7CAE-E3FC-4CAB-A520-FEA30C7C2FD5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26CC8-D2FD-4A3D-B88C-949A036C21AB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1C435-9EE6-44FD-BA3C-CEFE4B85CCA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pic>
        <p:nvPicPr>
          <p:cNvPr id="21" name="Picture 20" descr="C:\Users\TUAN\Downloads\Luyện tập 1.png">
            <a:extLst>
              <a:ext uri="{FF2B5EF4-FFF2-40B4-BE49-F238E27FC236}">
                <a16:creationId xmlns:a16="http://schemas.microsoft.com/office/drawing/2014/main" id="{4F50E6BB-4B13-4AC4-8363-BA3253C2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689" y="232846"/>
            <a:ext cx="2237784" cy="86349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459" y="21640"/>
            <a:ext cx="4401693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325</Words>
  <Application>Microsoft Office PowerPoint</Application>
  <PresentationFormat>Widescreen</PresentationFormat>
  <Paragraphs>130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Utm AVO</vt:lpstr>
      <vt:lpstr>Wingdings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19</cp:revision>
  <dcterms:created xsi:type="dcterms:W3CDTF">2021-07-09T06:30:31Z</dcterms:created>
  <dcterms:modified xsi:type="dcterms:W3CDTF">2022-12-20T04:13:53Z</dcterms:modified>
</cp:coreProperties>
</file>