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64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1" r:id="rId17"/>
    <p:sldId id="2007577097" r:id="rId18"/>
    <p:sldId id="2007577110" r:id="rId19"/>
    <p:sldId id="2007577105" r:id="rId20"/>
    <p:sldId id="2007577102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20T02:26:57.6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13212 17092 0,'52'0'78,"-34"-18"-78,0 18 16,17-17-1,-17-1-15,-1 18 16,1 0 0,0-17-1,-18-1-15,17 18 16,1-18-16,-18-17 16,0 0-1,17 17 1,-17 0-16,36 1 15,-19-36 1,1 35 0,-18 1-1,0-19 17,0 54 202,0 35-218,0-36-1,0 1-15,0 17 16,0 36-1,0-36 1,0-17 0,0 35-1,0-18-15,0 18 16,0-35 15,0-1-31,-18 1 0,18 17 16,0-17-1,0-1 1,-17 19 15,17-19 1,0 19-1,-18-19-16,18 1-15,0 17 16,0-17 15</inkml:trace>
  <inkml:trace contextRef="#ctx0" brushRef="#br0" timeOffset="14686.262">13794 16792 0,'0'35'94,"-53"107"-79,53-54 1,-71 18-16,71-71 16,-35 71-1,35-71-15,-18 18 16,18 17-16,0 1 16,0-18-16,0-35 15,0-1-15,0 1 16</inkml:trace>
  <inkml:trace contextRef="#ctx0" brushRef="#br0" timeOffset="16236.2894">14041 17163 0,'-18'-18'172,"71"18"-140,-36 0-17,1 0 1,0 0-1,-1 0-15,-17 18 16,18-1 0,-18 19-1,0-19 1,0 1-16,0 17 31,-18-17-31,1-1 16,-1 19-1,-17-19 1,35 1 15,-18 0-15,1-1 0,52-17 218,0 0-234,0 0 16,-17 0-16,0 0 15,17 0-15,-17 0 16,52-17-16,-52 17 31,-1-18-31,1 18 16,0 0 93</inkml:trace>
  <inkml:trace contextRef="#ctx0" brushRef="#br0" timeOffset="29374.4557">13670 5662 0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customXml" Target="../ink/ink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3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31.png"/><Relationship Id="rId7" Type="http://schemas.openxmlformats.org/officeDocument/2006/relationships/slide" Target="slide6.xml"/><Relationship Id="rId12" Type="http://schemas.openxmlformats.org/officeDocument/2006/relationships/image" Target="../media/image36.png"/><Relationship Id="rId17" Type="http://schemas.openxmlformats.org/officeDocument/2006/relationships/slide" Target="slide10.xml"/><Relationship Id="rId25" Type="http://schemas.openxmlformats.org/officeDocument/2006/relationships/image" Target="../media/image39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3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3" y="6331131"/>
            <a:ext cx="4641435" cy="2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342" y="6626332"/>
            <a:ext cx="4401693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920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95360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4, tháng 6, tháng 9, tháng 11 có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463" y="6586214"/>
            <a:ext cx="4401693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31" y="53544"/>
            <a:ext cx="4401693" cy="2316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4756320" y="2038320"/>
              <a:ext cx="419400" cy="4312080"/>
            </p14:xfrm>
          </p:contentPart>
        </mc:Choice>
        <mc:Fallback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6960" y="2028960"/>
                <a:ext cx="438120" cy="433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01" y="298704"/>
            <a:ext cx="1398584" cy="12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654</Words>
  <Application>Microsoft Office PowerPoint</Application>
  <PresentationFormat>Widescreen</PresentationFormat>
  <Paragraphs>311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.VnBlack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21</cp:revision>
  <dcterms:created xsi:type="dcterms:W3CDTF">2021-07-24T01:07:49Z</dcterms:created>
  <dcterms:modified xsi:type="dcterms:W3CDTF">2021-12-20T02:43:48Z</dcterms:modified>
</cp:coreProperties>
</file>