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ink/ink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5" r:id="rId3"/>
  </p:sldMasterIdLst>
  <p:handoutMasterIdLst>
    <p:handoutMasterId r:id="rId23"/>
  </p:handoutMasterIdLst>
  <p:sldIdLst>
    <p:sldId id="2007577109" r:id="rId4"/>
    <p:sldId id="268" r:id="rId5"/>
    <p:sldId id="2007577123" r:id="rId6"/>
    <p:sldId id="262" r:id="rId7"/>
    <p:sldId id="260" r:id="rId8"/>
    <p:sldId id="263" r:id="rId9"/>
    <p:sldId id="265" r:id="rId10"/>
    <p:sldId id="266" r:id="rId11"/>
    <p:sldId id="267" r:id="rId12"/>
    <p:sldId id="2007577095" r:id="rId13"/>
    <p:sldId id="2007577096" r:id="rId14"/>
    <p:sldId id="2007577099" r:id="rId15"/>
    <p:sldId id="2007577110" r:id="rId16"/>
    <p:sldId id="2007577111" r:id="rId17"/>
    <p:sldId id="2007577097" r:id="rId18"/>
    <p:sldId id="2007577102" r:id="rId19"/>
    <p:sldId id="2007577112" r:id="rId20"/>
    <p:sldId id="2007577104" r:id="rId21"/>
    <p:sldId id="2007577094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ABFF"/>
    <a:srgbClr val="DB93FF"/>
    <a:srgbClr val="CC66FF"/>
    <a:srgbClr val="00CC6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FCFA878-B618-4B38-93B9-AA47A0F274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A0C6BE-FECD-46F1-ADB3-715C6199A7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2547BF-7567-448E-954F-E00478A32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DFFE7E-E5E4-485C-BD06-388DA58709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6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55.81395" units="1/cm"/>
          <inkml:channelProperty channel="Y" name="resolution" value="55.6701" units="1/cm"/>
          <inkml:channelProperty channel="T" name="resolution" value="1" units="1/dev"/>
        </inkml:channelProperties>
      </inkml:inkSource>
      <inkml:timestamp xml:id="ts0" timeString="2021-12-10T01:46:55.07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22490 6773 0,'-18'0'1985,"0"0"-1970,1 18 235,17 0-234,0-1 15,-18-17 1,18 18-17,-18 0 1,18-1-1,0 18 48,0-17-16,0 0-16,0-1 78,0 1-93,0 0 15,-17-1-31,17 1 16,0 0 0,-18-1 30,18 1-30,0-1 0,0 19 15,0-19-15,0 1 15,-18 17-16,18-17 1,0 0 15,0-1-15,0 1-16,0-1 16,-17 19-1,17-19 16,0 1-15,0 0 0,0-1-1,0 1-15,0 17 16,0 1 0,0-19-16,0 1 15,0-1 1,0 19-1,0-1 1,-18-35 0,18 18-16,0-1 15,0 1 1,0 52 15,-35-70-15,35 18-1,0 0 17,0-1-17,0 1 1,0 0 0,0-1-16,-18 1 15,18 0 1,-17 17-1,17-18 1,0 1-16,0 0 0,-18 17 16,18-17-1,0-1 1,0 1-16,-18 17 16,18-17-16,0 0 15,0-1 16,0 1-31,-17-1 16,17 19 0,-18-1 31,18-17-47,-18-1 31,18 1-31,0 17 15,0-17-15,-17-1 16,-1 19-16,1-19 16,17 19-16,0-1 15,0-17-15,-18-18 16,-17 35 0,35 0-1,0-17 1,0-1-16,-18 1 15,0 0 1,18-1 0,0 1-1,0 0 1,-17 17 15,17-17-31,0-1 31,-18 36-31,0-18 32,1-17-17,17 0-15,0 17 16,-18-17 15,18 17-15,-18-35-1,18 17 1,-17 1-16,17 17 31,0-17-31,0 0 16,0-1 0,-18 1-1,1 0-15,-1 17 16,0-18-1,18 1-15,-17-18 16,17 35-16,-18 1 16,18-19-1,-18 19 1,18-1 0,-17 0-16,-1-17 15,18-1-15,0 1 16,-18 17-1,1-35-15,17 36 16,0-19-16,-18-17 16,18 18-1,0 17 63,-17-35-62,-1 18-16,18 17 31,-18-17-15,1-1-16,-1 1 16,18 0-1,0-1-15,-35 19 16,35-19-1,0 1-15,0-1 16,0 1 0,-18 17-16,0 1 15,18-19-15,-17 1 16,17 0 0,-18 17-16,18 0 31,0-17-31,-17-1 15,-1 19 17,0-19-17,18 1 1,0 0 0,0-1-16,-17 19 15,-1-19 1,0 1 15,18-1 0,0 1-31,-17-18 16,-1 18 0,0-1-1,18 1 16,0 17-15,-17-17-16,-1 0 16,0 17-1,18 18 1,-17-36-16,17 19 31,-18-36-31,1 35 16,17 0-16,-18-17 15,18 0 1,-18-1 15,1 18 16,17-17 328,0 0-375,-18-1 16,18 1-1,-18 0 1,18-1 47,0 19 30,0-19-77,-17 1 15,17-1 16,0 1-47,0 0 47,0 17-31</inkml:trace>
</inkml:ink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gi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7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61295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5" y="6517885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70926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=""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868546-2164-4C33-8F22-32B28A4FD9F0}"/>
              </a:ext>
            </a:extLst>
          </p:cNvPr>
          <p:cNvSpPr txBox="1"/>
          <p:nvPr userDrawn="1"/>
        </p:nvSpPr>
        <p:spPr>
          <a:xfrm>
            <a:off x="8942603" y="-31899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06983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0140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158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197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735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328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004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446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234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7BA24C5-7A23-4C04-A532-B0BAAA602ECA}"/>
              </a:ext>
            </a:extLst>
          </p:cNvPr>
          <p:cNvSpPr txBox="1"/>
          <p:nvPr userDrawn="1"/>
        </p:nvSpPr>
        <p:spPr>
          <a:xfrm>
            <a:off x="1943051" y="6278480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03240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095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14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1710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7182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072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713">
        <p:random/>
      </p:transition>
    </mc:Choice>
    <mc:Fallback xmlns="">
      <p:transition spd="slow" advClick="0" advTm="3713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2172425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713">
        <p:random/>
      </p:transition>
    </mc:Choice>
    <mc:Fallback xmlns="">
      <p:transition spd="slow" advClick="0" advTm="3713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8C29A-69C7-4DE9-AC0F-DCD794D5DED7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07769-2DC8-4584-ACE6-4B3A3BE80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1364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8C29A-69C7-4DE9-AC0F-DCD794D5DED7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07769-2DC8-4584-ACE6-4B3A3BE80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35083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8C29A-69C7-4DE9-AC0F-DCD794D5DED7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07769-2DC8-4584-ACE6-4B3A3BE80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30706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8C29A-69C7-4DE9-AC0F-DCD794D5DED7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07769-2DC8-4584-ACE6-4B3A3BE80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5697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68FBC2-A039-41A8-B368-926DE1556C72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52148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8C29A-69C7-4DE9-AC0F-DCD794D5DED7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07769-2DC8-4584-ACE6-4B3A3BE80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9361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8C29A-69C7-4DE9-AC0F-DCD794D5DED7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07769-2DC8-4584-ACE6-4B3A3BE80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53574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8C29A-69C7-4DE9-AC0F-DCD794D5DED7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07769-2DC8-4584-ACE6-4B3A3BE80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42367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8C29A-69C7-4DE9-AC0F-DCD794D5DED7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07769-2DC8-4584-ACE6-4B3A3BE80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50827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8C29A-69C7-4DE9-AC0F-DCD794D5DED7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07769-2DC8-4584-ACE6-4B3A3BE80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69279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8C29A-69C7-4DE9-AC0F-DCD794D5DED7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07769-2DC8-4584-ACE6-4B3A3BE80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64481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8C29A-69C7-4DE9-AC0F-DCD794D5DED7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07769-2DC8-4584-ACE6-4B3A3BE80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2317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2022/12/8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56D77B1-C2AC-4E51-885D-2E687FD792DE}"/>
              </a:ext>
            </a:extLst>
          </p:cNvPr>
          <p:cNvSpPr txBox="1"/>
          <p:nvPr userDrawn="1"/>
        </p:nvSpPr>
        <p:spPr>
          <a:xfrm>
            <a:off x="9201992" y="-18115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94281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69D82C2-117E-4A35-95BF-D458B26D688D}"/>
              </a:ext>
            </a:extLst>
          </p:cNvPr>
          <p:cNvSpPr txBox="1"/>
          <p:nvPr userDrawn="1"/>
        </p:nvSpPr>
        <p:spPr>
          <a:xfrm>
            <a:off x="8011749" y="0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236505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733CB7-2EEC-42DC-9103-2D109DD1CFEE}"/>
              </a:ext>
            </a:extLst>
          </p:cNvPr>
          <p:cNvSpPr txBox="1"/>
          <p:nvPr userDrawn="1"/>
        </p:nvSpPr>
        <p:spPr>
          <a:xfrm>
            <a:off x="7320632" y="6524284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57174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D616774-3438-47D7-81AB-B40EEBD5818D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68334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C8F1E24-5B7F-481A-86BE-BC8D3CC99D79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61585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0" y="656013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126300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4278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0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864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C8C29A-69C7-4DE9-AC0F-DCD794D5DED7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C07769-2DC8-4584-ACE6-4B3A3BE80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946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7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microsoft.com/office/2007/relationships/hdphoto" Target="../media/hdphoto1.wdp"/><Relationship Id="rId3" Type="http://schemas.openxmlformats.org/officeDocument/2006/relationships/slideLayout" Target="../slideLayouts/slideLayout32.xml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Relationship Id="rId1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6.png"/><Relationship Id="rId18" Type="http://schemas.openxmlformats.org/officeDocument/2006/relationships/audio" Target="../media/audio1.wav"/><Relationship Id="rId3" Type="http://schemas.openxmlformats.org/officeDocument/2006/relationships/slideLayout" Target="../slideLayouts/slideLayout32.xml"/><Relationship Id="rId7" Type="http://schemas.microsoft.com/office/2007/relationships/hdphoto" Target="../media/hdphoto2.wdp"/><Relationship Id="rId12" Type="http://schemas.openxmlformats.org/officeDocument/2006/relationships/image" Target="../media/image35.png"/><Relationship Id="rId17" Type="http://schemas.openxmlformats.org/officeDocument/2006/relationships/image" Target="../media/image39.png"/><Relationship Id="rId2" Type="http://schemas.microsoft.com/office/2007/relationships/media" Target="../media/media1.mp3"/><Relationship Id="rId16" Type="http://schemas.microsoft.com/office/2007/relationships/hdphoto" Target="../media/hdphoto1.wdp"/><Relationship Id="rId1" Type="http://schemas.openxmlformats.org/officeDocument/2006/relationships/audio" Target="NULL" TargetMode="External"/><Relationship Id="rId6" Type="http://schemas.openxmlformats.org/officeDocument/2006/relationships/image" Target="../media/image41.png"/><Relationship Id="rId11" Type="http://schemas.openxmlformats.org/officeDocument/2006/relationships/image" Target="../media/image31.png"/><Relationship Id="rId5" Type="http://schemas.openxmlformats.org/officeDocument/2006/relationships/image" Target="../media/image40.jpg"/><Relationship Id="rId15" Type="http://schemas.openxmlformats.org/officeDocument/2006/relationships/image" Target="../media/image38.png"/><Relationship Id="rId10" Type="http://schemas.openxmlformats.org/officeDocument/2006/relationships/image" Target="../media/image30.png"/><Relationship Id="rId4" Type="http://schemas.openxmlformats.org/officeDocument/2006/relationships/audio" Target="../media/audio1.wav"/><Relationship Id="rId9" Type="http://schemas.openxmlformats.org/officeDocument/2006/relationships/image" Target="../media/image42.png"/><Relationship Id="rId14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46.png"/><Relationship Id="rId3" Type="http://schemas.openxmlformats.org/officeDocument/2006/relationships/slideLayout" Target="../slideLayouts/slideLayout32.xml"/><Relationship Id="rId7" Type="http://schemas.openxmlformats.org/officeDocument/2006/relationships/image" Target="../media/image43.png"/><Relationship Id="rId12" Type="http://schemas.openxmlformats.org/officeDocument/2006/relationships/slide" Target="slide8.xml"/><Relationship Id="rId17" Type="http://schemas.openxmlformats.org/officeDocument/2006/relationships/image" Target="../media/image39.png"/><Relationship Id="rId2" Type="http://schemas.microsoft.com/office/2007/relationships/media" Target="../media/media1.mp3"/><Relationship Id="rId16" Type="http://schemas.openxmlformats.org/officeDocument/2006/relationships/image" Target="../media/image48.png"/><Relationship Id="rId1" Type="http://schemas.openxmlformats.org/officeDocument/2006/relationships/audio" Target="NULL" TargetMode="External"/><Relationship Id="rId6" Type="http://schemas.openxmlformats.org/officeDocument/2006/relationships/slide" Target="slide5.xml"/><Relationship Id="rId11" Type="http://schemas.openxmlformats.org/officeDocument/2006/relationships/image" Target="../media/image45.png"/><Relationship Id="rId5" Type="http://schemas.openxmlformats.org/officeDocument/2006/relationships/image" Target="../media/image37.png"/><Relationship Id="rId15" Type="http://schemas.openxmlformats.org/officeDocument/2006/relationships/image" Target="../media/image47.png"/><Relationship Id="rId10" Type="http://schemas.openxmlformats.org/officeDocument/2006/relationships/slide" Target="slide7.xml"/><Relationship Id="rId4" Type="http://schemas.openxmlformats.org/officeDocument/2006/relationships/image" Target="../media/image33.png"/><Relationship Id="rId9" Type="http://schemas.openxmlformats.org/officeDocument/2006/relationships/image" Target="../media/image44.png"/><Relationship Id="rId14" Type="http://schemas.openxmlformats.org/officeDocument/2006/relationships/slide" Target="slide9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microsoft.com/office/2007/relationships/hdphoto" Target="../media/hdphoto3.wdp"/><Relationship Id="rId3" Type="http://schemas.openxmlformats.org/officeDocument/2006/relationships/slideLayout" Target="../slideLayouts/slideLayout32.xml"/><Relationship Id="rId7" Type="http://schemas.openxmlformats.org/officeDocument/2006/relationships/image" Target="../media/image34.png"/><Relationship Id="rId12" Type="http://schemas.openxmlformats.org/officeDocument/2006/relationships/image" Target="../media/image49.png"/><Relationship Id="rId2" Type="http://schemas.openxmlformats.org/officeDocument/2006/relationships/audio" Target="../media/media2.mp3"/><Relationship Id="rId16" Type="http://schemas.openxmlformats.org/officeDocument/2006/relationships/image" Target="../media/image51.png"/><Relationship Id="rId1" Type="http://schemas.microsoft.com/office/2007/relationships/media" Target="../media/media2.mp3"/><Relationship Id="rId6" Type="http://schemas.openxmlformats.org/officeDocument/2006/relationships/image" Target="../media/image33.png"/><Relationship Id="rId11" Type="http://schemas.openxmlformats.org/officeDocument/2006/relationships/slide" Target="slide4.xml"/><Relationship Id="rId5" Type="http://schemas.openxmlformats.org/officeDocument/2006/relationships/audio" Target="../media/audio3.wav"/><Relationship Id="rId15" Type="http://schemas.openxmlformats.org/officeDocument/2006/relationships/image" Target="../media/image50.jpg"/><Relationship Id="rId10" Type="http://schemas.openxmlformats.org/officeDocument/2006/relationships/image" Target="../media/image37.png"/><Relationship Id="rId4" Type="http://schemas.openxmlformats.org/officeDocument/2006/relationships/audio" Target="../media/audio2.wav"/><Relationship Id="rId9" Type="http://schemas.openxmlformats.org/officeDocument/2006/relationships/image" Target="../media/image30.png"/><Relationship Id="rId14" Type="http://schemas.openxmlformats.org/officeDocument/2006/relationships/image" Target="../media/image3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53.png"/><Relationship Id="rId3" Type="http://schemas.openxmlformats.org/officeDocument/2006/relationships/slideLayout" Target="../slideLayouts/slideLayout32.xml"/><Relationship Id="rId7" Type="http://schemas.openxmlformats.org/officeDocument/2006/relationships/image" Target="../media/image33.png"/><Relationship Id="rId12" Type="http://schemas.openxmlformats.org/officeDocument/2006/relationships/slide" Target="slide4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0.png"/><Relationship Id="rId11" Type="http://schemas.microsoft.com/office/2007/relationships/hdphoto" Target="../media/hdphoto4.wdp"/><Relationship Id="rId5" Type="http://schemas.openxmlformats.org/officeDocument/2006/relationships/audio" Target="../media/audio3.wav"/><Relationship Id="rId15" Type="http://schemas.openxmlformats.org/officeDocument/2006/relationships/image" Target="../media/image50.jpg"/><Relationship Id="rId10" Type="http://schemas.openxmlformats.org/officeDocument/2006/relationships/image" Target="../media/image52.png"/><Relationship Id="rId4" Type="http://schemas.openxmlformats.org/officeDocument/2006/relationships/audio" Target="../media/audio2.wav"/><Relationship Id="rId9" Type="http://schemas.openxmlformats.org/officeDocument/2006/relationships/image" Target="../media/image32.png"/><Relationship Id="rId14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microsoft.com/office/2007/relationships/hdphoto" Target="../media/hdphoto5.wdp"/><Relationship Id="rId3" Type="http://schemas.openxmlformats.org/officeDocument/2006/relationships/slideLayout" Target="../slideLayouts/slideLayout32.xml"/><Relationship Id="rId7" Type="http://schemas.openxmlformats.org/officeDocument/2006/relationships/image" Target="../media/image34.png"/><Relationship Id="rId12" Type="http://schemas.openxmlformats.org/officeDocument/2006/relationships/image" Target="../media/image54.png"/><Relationship Id="rId2" Type="http://schemas.microsoft.com/office/2007/relationships/media" Target="../media/media1.mp3"/><Relationship Id="rId16" Type="http://schemas.openxmlformats.org/officeDocument/2006/relationships/image" Target="../media/image55.png"/><Relationship Id="rId1" Type="http://schemas.openxmlformats.org/officeDocument/2006/relationships/audio" Target="NULL" TargetMode="External"/><Relationship Id="rId6" Type="http://schemas.openxmlformats.org/officeDocument/2006/relationships/image" Target="../media/image33.png"/><Relationship Id="rId11" Type="http://schemas.openxmlformats.org/officeDocument/2006/relationships/slide" Target="slide4.xml"/><Relationship Id="rId5" Type="http://schemas.openxmlformats.org/officeDocument/2006/relationships/audio" Target="../media/audio3.wav"/><Relationship Id="rId15" Type="http://schemas.openxmlformats.org/officeDocument/2006/relationships/image" Target="../media/image39.png"/><Relationship Id="rId10" Type="http://schemas.openxmlformats.org/officeDocument/2006/relationships/image" Target="../media/image37.png"/><Relationship Id="rId4" Type="http://schemas.openxmlformats.org/officeDocument/2006/relationships/audio" Target="../media/audio2.wav"/><Relationship Id="rId9" Type="http://schemas.openxmlformats.org/officeDocument/2006/relationships/image" Target="../media/image30.png"/><Relationship Id="rId14" Type="http://schemas.openxmlformats.org/officeDocument/2006/relationships/image" Target="../media/image50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57.gif"/><Relationship Id="rId3" Type="http://schemas.openxmlformats.org/officeDocument/2006/relationships/slideLayout" Target="../slideLayouts/slideLayout32.xml"/><Relationship Id="rId7" Type="http://schemas.openxmlformats.org/officeDocument/2006/relationships/image" Target="../media/image32.png"/><Relationship Id="rId12" Type="http://schemas.openxmlformats.org/officeDocument/2006/relationships/slide" Target="slide4.xml"/><Relationship Id="rId2" Type="http://schemas.microsoft.com/office/2007/relationships/media" Target="../media/media1.mp3"/><Relationship Id="rId16" Type="http://schemas.openxmlformats.org/officeDocument/2006/relationships/image" Target="../media/image55.png"/><Relationship Id="rId1" Type="http://schemas.openxmlformats.org/officeDocument/2006/relationships/audio" Target="NULL" TargetMode="External"/><Relationship Id="rId6" Type="http://schemas.openxmlformats.org/officeDocument/2006/relationships/image" Target="../media/image33.png"/><Relationship Id="rId11" Type="http://schemas.openxmlformats.org/officeDocument/2006/relationships/image" Target="../media/image56.gif"/><Relationship Id="rId5" Type="http://schemas.openxmlformats.org/officeDocument/2006/relationships/audio" Target="../media/audio3.wav"/><Relationship Id="rId15" Type="http://schemas.openxmlformats.org/officeDocument/2006/relationships/image" Target="../media/image39.png"/><Relationship Id="rId10" Type="http://schemas.microsoft.com/office/2007/relationships/hdphoto" Target="../media/hdphoto2.wdp"/><Relationship Id="rId4" Type="http://schemas.openxmlformats.org/officeDocument/2006/relationships/audio" Target="../media/audio2.wav"/><Relationship Id="rId9" Type="http://schemas.openxmlformats.org/officeDocument/2006/relationships/image" Target="../media/image41.png"/><Relationship Id="rId14" Type="http://schemas.openxmlformats.org/officeDocument/2006/relationships/image" Target="../media/image50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59.png"/><Relationship Id="rId3" Type="http://schemas.openxmlformats.org/officeDocument/2006/relationships/slideLayout" Target="../slideLayouts/slideLayout32.xml"/><Relationship Id="rId7" Type="http://schemas.microsoft.com/office/2007/relationships/hdphoto" Target="../media/hdphoto6.wdp"/><Relationship Id="rId12" Type="http://schemas.openxmlformats.org/officeDocument/2006/relationships/slide" Target="slide4.xml"/><Relationship Id="rId17" Type="http://schemas.openxmlformats.org/officeDocument/2006/relationships/image" Target="../media/image60.png"/><Relationship Id="rId2" Type="http://schemas.microsoft.com/office/2007/relationships/media" Target="../media/media1.mp3"/><Relationship Id="rId16" Type="http://schemas.openxmlformats.org/officeDocument/2006/relationships/image" Target="../media/image39.png"/><Relationship Id="rId1" Type="http://schemas.openxmlformats.org/officeDocument/2006/relationships/audio" Target="NULL" TargetMode="External"/><Relationship Id="rId6" Type="http://schemas.openxmlformats.org/officeDocument/2006/relationships/image" Target="../media/image58.png"/><Relationship Id="rId11" Type="http://schemas.openxmlformats.org/officeDocument/2006/relationships/image" Target="../media/image37.png"/><Relationship Id="rId5" Type="http://schemas.openxmlformats.org/officeDocument/2006/relationships/audio" Target="../media/audio3.wav"/><Relationship Id="rId15" Type="http://schemas.openxmlformats.org/officeDocument/2006/relationships/image" Target="../media/image50.jpg"/><Relationship Id="rId10" Type="http://schemas.openxmlformats.org/officeDocument/2006/relationships/image" Target="../media/image30.png"/><Relationship Id="rId4" Type="http://schemas.openxmlformats.org/officeDocument/2006/relationships/audio" Target="../media/audio2.wav"/><Relationship Id="rId9" Type="http://schemas.openxmlformats.org/officeDocument/2006/relationships/image" Target="../media/image32.png"/><Relationship Id="rId1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1268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2023C8-03CC-4ED0-830D-BF606451F86B}"/>
              </a:ext>
            </a:extLst>
          </p:cNvPr>
          <p:cNvSpPr txBox="1"/>
          <p:nvPr/>
        </p:nvSpPr>
        <p:spPr>
          <a:xfrm>
            <a:off x="1615469" y="3256553"/>
            <a:ext cx="8813492" cy="164269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BÀI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26: ĐƯỜNG GẤP KHÚC, HÌNH TỨ GIÁC</a:t>
            </a:r>
            <a:endParaRPr lang="vi-VN" sz="4400" b="1" dirty="0">
              <a:ln w="2222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CBC260D-FA70-43A2-A5AC-8FAC030EFAE9}"/>
              </a:ext>
            </a:extLst>
          </p:cNvPr>
          <p:cNvGrpSpPr/>
          <p:nvPr/>
        </p:nvGrpSpPr>
        <p:grpSpPr>
          <a:xfrm>
            <a:off x="1314892" y="894087"/>
            <a:ext cx="2163960" cy="1242752"/>
            <a:chOff x="1523997" y="0"/>
            <a:chExt cx="2190752" cy="101532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0A336D1-6EAB-4D88-B050-1A664761CDA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600"/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:a16="http://schemas.microsoft.com/office/drawing/2014/main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4D8ACC7-221E-48DD-83A2-16D3E6FF1490}"/>
                </a:ext>
              </a:extLst>
            </p:cNvPr>
            <p:cNvSpPr txBox="1"/>
            <p:nvPr/>
          </p:nvSpPr>
          <p:spPr>
            <a:xfrm>
              <a:off x="1523997" y="135240"/>
              <a:ext cx="1972089" cy="880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CHỦ ĐỀ </a:t>
              </a:r>
              <a:r>
                <a:rPr lang="en-US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5</a:t>
              </a:r>
              <a:endParaRPr lang="vi-VN" sz="3200" dirty="0">
                <a:solidFill>
                  <a:schemeClr val="accent6">
                    <a:lumMod val="75000"/>
                  </a:schemeClr>
                </a:solidFill>
                <a:latin typeface="+mj-lt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9308AFA-8573-43EC-992F-FC51DD70C7E8}"/>
              </a:ext>
            </a:extLst>
          </p:cNvPr>
          <p:cNvSpPr txBox="1"/>
          <p:nvPr/>
        </p:nvSpPr>
        <p:spPr>
          <a:xfrm>
            <a:off x="3147238" y="1059621"/>
            <a:ext cx="79425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+mj-lt"/>
              </a:rPr>
              <a:t>LÀM QUEN VỚI HÌNH PHẲNG</a:t>
            </a:r>
            <a:endParaRPr lang="vi-VN" sz="36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4427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86FC1E2-E192-4684-8AC0-52155A0925FB}"/>
              </a:ext>
            </a:extLst>
          </p:cNvPr>
          <p:cNvSpPr txBox="1"/>
          <p:nvPr/>
        </p:nvSpPr>
        <p:spPr>
          <a:xfrm>
            <a:off x="4373697" y="2555913"/>
            <a:ext cx="49796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chemeClr val="bg1"/>
                </a:solidFill>
              </a:rPr>
              <a:t>TIẾT 1</a:t>
            </a:r>
          </a:p>
        </p:txBody>
      </p:sp>
    </p:spTree>
    <p:extLst>
      <p:ext uri="{BB962C8B-B14F-4D97-AF65-F5344CB8AC3E}">
        <p14:creationId xmlns:p14="http://schemas.microsoft.com/office/powerpoint/2010/main" val="3303118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8113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635E49E-4823-4218-BC07-7ECB889830C8}"/>
              </a:ext>
            </a:extLst>
          </p:cNvPr>
          <p:cNvSpPr txBox="1"/>
          <p:nvPr/>
        </p:nvSpPr>
        <p:spPr>
          <a:xfrm>
            <a:off x="953521" y="521639"/>
            <a:ext cx="9326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a)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Đường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gấp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khúc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.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Độ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dài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đường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gấp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khúc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C02C922-3D30-485A-8BAE-7DBFAF86CF22}"/>
              </a:ext>
            </a:extLst>
          </p:cNvPr>
          <p:cNvGrpSpPr/>
          <p:nvPr/>
        </p:nvGrpSpPr>
        <p:grpSpPr>
          <a:xfrm>
            <a:off x="1674882" y="1088401"/>
            <a:ext cx="8911773" cy="5511784"/>
            <a:chOff x="1611087" y="928913"/>
            <a:chExt cx="8911773" cy="5511784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53CE51FA-4D52-4F4C-A23B-2178C33EA834}"/>
                </a:ext>
              </a:extLst>
            </p:cNvPr>
            <p:cNvGrpSpPr/>
            <p:nvPr/>
          </p:nvGrpSpPr>
          <p:grpSpPr>
            <a:xfrm>
              <a:off x="1611087" y="928913"/>
              <a:ext cx="8911773" cy="5511784"/>
              <a:chOff x="1611087" y="928913"/>
              <a:chExt cx="8911773" cy="5511784"/>
            </a:xfrm>
          </p:grpSpPr>
          <p:pic>
            <p:nvPicPr>
              <p:cNvPr id="6" name="Picture 2" descr="20210409041757_wm_shs-toan-2-tap-1">
                <a:extLst>
                  <a:ext uri="{FF2B5EF4-FFF2-40B4-BE49-F238E27FC236}">
                    <a16:creationId xmlns:a16="http://schemas.microsoft.com/office/drawing/2014/main" id="{F378608F-5FF3-43DF-827E-3F294B98058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890" t="25849" r="11793" b="39199"/>
              <a:stretch/>
            </p:blipFill>
            <p:spPr bwMode="auto">
              <a:xfrm>
                <a:off x="1611087" y="928913"/>
                <a:ext cx="8911773" cy="551178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1AD8474B-AC03-43C1-9F4E-AB334D34C5CC}"/>
                  </a:ext>
                </a:extLst>
              </p:cNvPr>
              <p:cNvSpPr/>
              <p:nvPr/>
            </p:nvSpPr>
            <p:spPr>
              <a:xfrm>
                <a:off x="4441371" y="1555750"/>
                <a:ext cx="5775235" cy="4380593"/>
              </a:xfrm>
              <a:prstGeom prst="rect">
                <a:avLst/>
              </a:prstGeom>
              <a:solidFill>
                <a:srgbClr val="2F804B"/>
              </a:solidFill>
              <a:ln>
                <a:solidFill>
                  <a:srgbClr val="2F804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5D610FED-778F-49F5-9A36-631E7C4AB71F}"/>
                  </a:ext>
                </a:extLst>
              </p:cNvPr>
              <p:cNvSpPr/>
              <p:nvPr/>
            </p:nvSpPr>
            <p:spPr>
              <a:xfrm>
                <a:off x="3556001" y="3352800"/>
                <a:ext cx="4049486" cy="2583543"/>
              </a:xfrm>
              <a:prstGeom prst="rect">
                <a:avLst/>
              </a:prstGeom>
              <a:solidFill>
                <a:srgbClr val="2F804B"/>
              </a:solidFill>
              <a:ln>
                <a:solidFill>
                  <a:srgbClr val="2F804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04F7197C-FB98-47BE-886A-B033800D99A9}"/>
                  </a:ext>
                </a:extLst>
              </p:cNvPr>
              <p:cNvSpPr/>
              <p:nvPr/>
            </p:nvSpPr>
            <p:spPr>
              <a:xfrm>
                <a:off x="4310743" y="6212113"/>
                <a:ext cx="4049486" cy="22858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" name="Oval Callout 7">
              <a:extLst>
                <a:ext uri="{FF2B5EF4-FFF2-40B4-BE49-F238E27FC236}">
                  <a16:creationId xmlns:a16="http://schemas.microsoft.com/office/drawing/2014/main" id="{5FD355E1-4535-4AB2-81F1-3A903565ED39}"/>
                </a:ext>
              </a:extLst>
            </p:cNvPr>
            <p:cNvSpPr/>
            <p:nvPr/>
          </p:nvSpPr>
          <p:spPr>
            <a:xfrm>
              <a:off x="1611087" y="3352798"/>
              <a:ext cx="2922813" cy="1460501"/>
            </a:xfrm>
            <a:prstGeom prst="wedgeEllipseCallout">
              <a:avLst>
                <a:gd name="adj1" fmla="val -6382"/>
                <a:gd name="adj2" fmla="val 64268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AA45050-0C6D-4E41-A6D8-CFD5D7EC2206}"/>
              </a:ext>
            </a:extLst>
          </p:cNvPr>
          <p:cNvCxnSpPr/>
          <p:nvPr/>
        </p:nvCxnSpPr>
        <p:spPr>
          <a:xfrm>
            <a:off x="3699171" y="1610918"/>
            <a:ext cx="288924" cy="275770"/>
          </a:xfrm>
          <a:prstGeom prst="line">
            <a:avLst/>
          </a:prstGeom>
          <a:ln w="38100">
            <a:solidFill>
              <a:schemeClr val="bg1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776679C-2ED1-4179-9966-29AC6C23B2B3}"/>
              </a:ext>
            </a:extLst>
          </p:cNvPr>
          <p:cNvCxnSpPr/>
          <p:nvPr/>
        </p:nvCxnSpPr>
        <p:spPr>
          <a:xfrm flipH="1">
            <a:off x="3392917" y="1864470"/>
            <a:ext cx="593592" cy="380993"/>
          </a:xfrm>
          <a:prstGeom prst="line">
            <a:avLst/>
          </a:prstGeom>
          <a:ln w="38100">
            <a:solidFill>
              <a:schemeClr val="bg1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A89531B-ABF4-4782-BC5B-4AD37E703431}"/>
              </a:ext>
            </a:extLst>
          </p:cNvPr>
          <p:cNvCxnSpPr/>
          <p:nvPr/>
        </p:nvCxnSpPr>
        <p:spPr>
          <a:xfrm>
            <a:off x="3392917" y="2245463"/>
            <a:ext cx="509453" cy="717550"/>
          </a:xfrm>
          <a:prstGeom prst="line">
            <a:avLst/>
          </a:prstGeom>
          <a:ln w="38100">
            <a:solidFill>
              <a:schemeClr val="bg1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F4A1C3C-3BEE-4AA7-82D4-E9B2C12A58D4}"/>
              </a:ext>
            </a:extLst>
          </p:cNvPr>
          <p:cNvCxnSpPr/>
          <p:nvPr/>
        </p:nvCxnSpPr>
        <p:spPr>
          <a:xfrm flipV="1">
            <a:off x="3138189" y="2963013"/>
            <a:ext cx="764180" cy="479425"/>
          </a:xfrm>
          <a:prstGeom prst="line">
            <a:avLst/>
          </a:prstGeom>
          <a:ln w="38100">
            <a:solidFill>
              <a:schemeClr val="bg1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DF90F1AC-69A2-47F2-AB40-CBF14A30DD46}"/>
              </a:ext>
            </a:extLst>
          </p:cNvPr>
          <p:cNvSpPr txBox="1"/>
          <p:nvPr/>
        </p:nvSpPr>
        <p:spPr>
          <a:xfrm>
            <a:off x="1832000" y="3722004"/>
            <a:ext cx="27141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   </a:t>
            </a:r>
            <a:r>
              <a:rPr lang="en-US" sz="2000" dirty="0" err="1"/>
              <a:t>Cầu</a:t>
            </a:r>
            <a:r>
              <a:rPr lang="en-US" sz="2000" dirty="0"/>
              <a:t> thang </a:t>
            </a:r>
            <a:r>
              <a:rPr lang="en-US" sz="2000" dirty="0" err="1"/>
              <a:t>lên</a:t>
            </a:r>
            <a:r>
              <a:rPr lang="en-US" sz="2000" dirty="0"/>
              <a:t> </a:t>
            </a:r>
            <a:r>
              <a:rPr lang="en-US" sz="2000" dirty="0" err="1"/>
              <a:t>Thác</a:t>
            </a:r>
            <a:r>
              <a:rPr lang="en-US" sz="2000" dirty="0"/>
              <a:t> </a:t>
            </a:r>
            <a:r>
              <a:rPr lang="en-US" sz="2000" dirty="0" err="1"/>
              <a:t>Bạc</a:t>
            </a:r>
            <a:r>
              <a:rPr lang="en-US" sz="2000" dirty="0"/>
              <a:t> (Sa Pa) </a:t>
            </a:r>
            <a:r>
              <a:rPr lang="en-US" sz="2000" dirty="0" err="1"/>
              <a:t>có</a:t>
            </a:r>
            <a:r>
              <a:rPr lang="en-US" sz="2000" dirty="0"/>
              <a:t> </a:t>
            </a:r>
            <a:r>
              <a:rPr lang="en-US" sz="2000" dirty="0" err="1"/>
              <a:t>dạng</a:t>
            </a:r>
            <a:r>
              <a:rPr lang="en-US" sz="2000" dirty="0"/>
              <a:t> </a:t>
            </a:r>
            <a:r>
              <a:rPr lang="en-US" sz="2000" dirty="0" err="1"/>
              <a:t>đường</a:t>
            </a:r>
            <a:r>
              <a:rPr lang="en-US" sz="2000" dirty="0"/>
              <a:t> </a:t>
            </a:r>
            <a:r>
              <a:rPr lang="en-US" sz="2000" dirty="0" err="1"/>
              <a:t>gấp</a:t>
            </a:r>
            <a:r>
              <a:rPr lang="en-US" sz="2000" dirty="0"/>
              <a:t> </a:t>
            </a:r>
            <a:r>
              <a:rPr lang="en-US" sz="2000" dirty="0" err="1"/>
              <a:t>khúc</a:t>
            </a:r>
            <a:r>
              <a:rPr lang="en-US" sz="2000" dirty="0"/>
              <a:t>.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1BE816B-82F4-426A-B93B-2772A55E2108}"/>
              </a:ext>
            </a:extLst>
          </p:cNvPr>
          <p:cNvGrpSpPr/>
          <p:nvPr/>
        </p:nvGrpSpPr>
        <p:grpSpPr>
          <a:xfrm>
            <a:off x="4711464" y="1657962"/>
            <a:ext cx="5551127" cy="1966554"/>
            <a:chOff x="4647669" y="1498474"/>
            <a:chExt cx="5551127" cy="1966554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5F7B8AAD-42A6-4D6B-A17A-82B918CC5A9F}"/>
                </a:ext>
              </a:extLst>
            </p:cNvPr>
            <p:cNvGrpSpPr/>
            <p:nvPr/>
          </p:nvGrpSpPr>
          <p:grpSpPr>
            <a:xfrm>
              <a:off x="4647669" y="1498474"/>
              <a:ext cx="5551127" cy="1966554"/>
              <a:chOff x="4647669" y="1498474"/>
              <a:chExt cx="5551127" cy="1966554"/>
            </a:xfrm>
          </p:grpSpPr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FA34A1C6-8D6F-45EC-8141-773A1A28EC15}"/>
                  </a:ext>
                </a:extLst>
              </p:cNvPr>
              <p:cNvGrpSpPr/>
              <p:nvPr/>
            </p:nvGrpSpPr>
            <p:grpSpPr>
              <a:xfrm>
                <a:off x="4857750" y="1964417"/>
                <a:ext cx="5018205" cy="1052283"/>
                <a:chOff x="4857750" y="1964417"/>
                <a:chExt cx="5018205" cy="1052283"/>
              </a:xfrm>
            </p:grpSpPr>
            <p:cxnSp>
              <p:nvCxnSpPr>
                <p:cNvPr id="33" name="Straight Connector 32">
                  <a:extLst>
                    <a:ext uri="{FF2B5EF4-FFF2-40B4-BE49-F238E27FC236}">
                      <a16:creationId xmlns:a16="http://schemas.microsoft.com/office/drawing/2014/main" id="{33FAE2E3-C964-4004-A3C9-C642F1ABDD17}"/>
                    </a:ext>
                  </a:extLst>
                </p:cNvPr>
                <p:cNvCxnSpPr/>
                <p:nvPr/>
              </p:nvCxnSpPr>
              <p:spPr>
                <a:xfrm flipV="1">
                  <a:off x="4857750" y="2001610"/>
                  <a:ext cx="908050" cy="726621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33">
                  <a:extLst>
                    <a:ext uri="{FF2B5EF4-FFF2-40B4-BE49-F238E27FC236}">
                      <a16:creationId xmlns:a16="http://schemas.microsoft.com/office/drawing/2014/main" id="{E49D5273-7A40-419B-9A2E-452365006564}"/>
                    </a:ext>
                  </a:extLst>
                </p:cNvPr>
                <p:cNvCxnSpPr/>
                <p:nvPr/>
              </p:nvCxnSpPr>
              <p:spPr>
                <a:xfrm>
                  <a:off x="5757522" y="2007959"/>
                  <a:ext cx="2751478" cy="1002392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34">
                  <a:extLst>
                    <a:ext uri="{FF2B5EF4-FFF2-40B4-BE49-F238E27FC236}">
                      <a16:creationId xmlns:a16="http://schemas.microsoft.com/office/drawing/2014/main" id="{D3929F5A-889F-4388-8746-9ECDDC3C0212}"/>
                    </a:ext>
                  </a:extLst>
                </p:cNvPr>
                <p:cNvCxnSpPr/>
                <p:nvPr/>
              </p:nvCxnSpPr>
              <p:spPr>
                <a:xfrm flipV="1">
                  <a:off x="8498005" y="1964417"/>
                  <a:ext cx="1377950" cy="1052283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F5919878-82D7-4A59-B045-EFC6D014105A}"/>
                  </a:ext>
                </a:extLst>
              </p:cNvPr>
              <p:cNvGrpSpPr/>
              <p:nvPr/>
            </p:nvGrpSpPr>
            <p:grpSpPr>
              <a:xfrm>
                <a:off x="4647669" y="2251236"/>
                <a:ext cx="484428" cy="963679"/>
                <a:chOff x="3499909" y="3858218"/>
                <a:chExt cx="484428" cy="963679"/>
              </a:xfrm>
            </p:grpSpPr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13C258E9-3CE7-410C-BAB4-758923CA3170}"/>
                    </a:ext>
                  </a:extLst>
                </p:cNvPr>
                <p:cNvSpPr txBox="1"/>
                <p:nvPr/>
              </p:nvSpPr>
              <p:spPr>
                <a:xfrm>
                  <a:off x="3582990" y="3858218"/>
                  <a:ext cx="266700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600" b="1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.</a:t>
                  </a:r>
                </a:p>
              </p:txBody>
            </p:sp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38DF44BA-F369-40F8-8F1B-F7A1B029F726}"/>
                    </a:ext>
                  </a:extLst>
                </p:cNvPr>
                <p:cNvSpPr txBox="1"/>
                <p:nvPr/>
              </p:nvSpPr>
              <p:spPr>
                <a:xfrm>
                  <a:off x="3499909" y="4298677"/>
                  <a:ext cx="484428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dirty="0">
                      <a:solidFill>
                        <a:schemeClr val="bg1"/>
                      </a:solidFill>
                    </a:rPr>
                    <a:t>M</a:t>
                  </a:r>
                </a:p>
              </p:txBody>
            </p:sp>
          </p:grpSp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A8B1C2BA-B5BF-4102-B25C-E13C4A68818D}"/>
                  </a:ext>
                </a:extLst>
              </p:cNvPr>
              <p:cNvGrpSpPr/>
              <p:nvPr/>
            </p:nvGrpSpPr>
            <p:grpSpPr>
              <a:xfrm>
                <a:off x="8365176" y="2557087"/>
                <a:ext cx="563597" cy="907941"/>
                <a:chOff x="3576640" y="3851868"/>
                <a:chExt cx="563597" cy="907941"/>
              </a:xfrm>
            </p:grpSpPr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84C20775-5280-47E7-9B96-345A67D19B51}"/>
                    </a:ext>
                  </a:extLst>
                </p:cNvPr>
                <p:cNvSpPr txBox="1"/>
                <p:nvPr/>
              </p:nvSpPr>
              <p:spPr>
                <a:xfrm>
                  <a:off x="3576640" y="3851868"/>
                  <a:ext cx="266700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600" b="1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.</a:t>
                  </a:r>
                </a:p>
              </p:txBody>
            </p:sp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3A97E176-F115-4B34-880E-BD527ABA552D}"/>
                    </a:ext>
                  </a:extLst>
                </p:cNvPr>
                <p:cNvSpPr txBox="1"/>
                <p:nvPr/>
              </p:nvSpPr>
              <p:spPr>
                <a:xfrm>
                  <a:off x="3716723" y="4236589"/>
                  <a:ext cx="423514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dirty="0">
                      <a:solidFill>
                        <a:schemeClr val="bg1"/>
                      </a:solidFill>
                    </a:rPr>
                    <a:t>P</a:t>
                  </a:r>
                </a:p>
              </p:txBody>
            </p:sp>
          </p:grp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7A9886FE-D942-4B1E-B4E2-BAF6081067CE}"/>
                  </a:ext>
                </a:extLst>
              </p:cNvPr>
              <p:cNvGrpSpPr/>
              <p:nvPr/>
            </p:nvGrpSpPr>
            <p:grpSpPr>
              <a:xfrm>
                <a:off x="5554043" y="1537504"/>
                <a:ext cx="444352" cy="650117"/>
                <a:chOff x="3514158" y="3848082"/>
                <a:chExt cx="444352" cy="650117"/>
              </a:xfrm>
            </p:grpSpPr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6627078D-5822-4559-BA7A-D6D45956BFFD}"/>
                    </a:ext>
                  </a:extLst>
                </p:cNvPr>
                <p:cNvSpPr txBox="1"/>
                <p:nvPr/>
              </p:nvSpPr>
              <p:spPr>
                <a:xfrm>
                  <a:off x="3576640" y="3851868"/>
                  <a:ext cx="266700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600" b="1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.</a:t>
                  </a:r>
                </a:p>
              </p:txBody>
            </p:sp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28631F35-3D9C-480C-A559-391CA2BF0A9F}"/>
                    </a:ext>
                  </a:extLst>
                </p:cNvPr>
                <p:cNvSpPr txBox="1"/>
                <p:nvPr/>
              </p:nvSpPr>
              <p:spPr>
                <a:xfrm>
                  <a:off x="3514158" y="3848082"/>
                  <a:ext cx="444352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dirty="0">
                      <a:solidFill>
                        <a:schemeClr val="bg1"/>
                      </a:solidFill>
                    </a:rPr>
                    <a:t>N</a:t>
                  </a:r>
                </a:p>
              </p:txBody>
            </p:sp>
          </p:grp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B0A84614-B642-41BB-A9AA-E67E1C3F657C}"/>
                  </a:ext>
                </a:extLst>
              </p:cNvPr>
              <p:cNvGrpSpPr/>
              <p:nvPr/>
            </p:nvGrpSpPr>
            <p:grpSpPr>
              <a:xfrm>
                <a:off x="9721171" y="1498474"/>
                <a:ext cx="477625" cy="649791"/>
                <a:chOff x="3576640" y="3848408"/>
                <a:chExt cx="477625" cy="649791"/>
              </a:xfrm>
            </p:grpSpPr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75A176E9-E79A-4E5B-9035-28CDD53DB3C7}"/>
                    </a:ext>
                  </a:extLst>
                </p:cNvPr>
                <p:cNvSpPr txBox="1"/>
                <p:nvPr/>
              </p:nvSpPr>
              <p:spPr>
                <a:xfrm>
                  <a:off x="3576640" y="3851868"/>
                  <a:ext cx="266700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600" b="1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.</a:t>
                  </a:r>
                </a:p>
              </p:txBody>
            </p:sp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ED7C2882-389D-47D6-B0DB-C566E06371A8}"/>
                    </a:ext>
                  </a:extLst>
                </p:cNvPr>
                <p:cNvSpPr txBox="1"/>
                <p:nvPr/>
              </p:nvSpPr>
              <p:spPr>
                <a:xfrm>
                  <a:off x="3590677" y="3848408"/>
                  <a:ext cx="463588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dirty="0">
                      <a:solidFill>
                        <a:schemeClr val="bg1"/>
                      </a:solidFill>
                    </a:rPr>
                    <a:t>Q</a:t>
                  </a:r>
                </a:p>
              </p:txBody>
            </p:sp>
          </p:grp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84FE2B1-964C-489D-B385-02B9A7DDE319}"/>
                </a:ext>
              </a:extLst>
            </p:cNvPr>
            <p:cNvSpPr txBox="1"/>
            <p:nvPr/>
          </p:nvSpPr>
          <p:spPr>
            <a:xfrm rot="19393814">
              <a:off x="4858922" y="2019992"/>
              <a:ext cx="66877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</a:rPr>
                <a:t>2cm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905B45B-6F3C-46F1-BD3B-78C46C90AFDA}"/>
                </a:ext>
              </a:extLst>
            </p:cNvPr>
            <p:cNvSpPr txBox="1"/>
            <p:nvPr/>
          </p:nvSpPr>
          <p:spPr>
            <a:xfrm rot="1212371">
              <a:off x="6836582" y="2148311"/>
              <a:ext cx="66877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</a:rPr>
                <a:t>5cm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E687B30-085E-420C-A6C3-FAB9558A79BF}"/>
                </a:ext>
              </a:extLst>
            </p:cNvPr>
            <p:cNvSpPr txBox="1"/>
            <p:nvPr/>
          </p:nvSpPr>
          <p:spPr>
            <a:xfrm rot="19342365">
              <a:off x="8800038" y="2106712"/>
              <a:ext cx="66877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</a:rPr>
                <a:t>3cm</a:t>
              </a:r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BA29D09E-05EB-4928-B4DE-E79A97DE4300}"/>
              </a:ext>
            </a:extLst>
          </p:cNvPr>
          <p:cNvSpPr txBox="1"/>
          <p:nvPr/>
        </p:nvSpPr>
        <p:spPr>
          <a:xfrm>
            <a:off x="4575904" y="3537968"/>
            <a:ext cx="54886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200"/>
              </a:lnSpc>
            </a:pPr>
            <a:r>
              <a:rPr lang="en-US" sz="2400" dirty="0">
                <a:solidFill>
                  <a:schemeClr val="bg1"/>
                </a:solidFill>
              </a:rPr>
              <a:t>       </a:t>
            </a:r>
            <a:r>
              <a:rPr lang="en-US" sz="2400" dirty="0" err="1">
                <a:solidFill>
                  <a:schemeClr val="bg1"/>
                </a:solidFill>
              </a:rPr>
              <a:t>Đường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gấp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khúc</a:t>
            </a:r>
            <a:r>
              <a:rPr lang="en-US" sz="2400" dirty="0">
                <a:solidFill>
                  <a:schemeClr val="bg1"/>
                </a:solidFill>
              </a:rPr>
              <a:t> MNPQ</a:t>
            </a:r>
          </a:p>
          <a:p>
            <a:pPr>
              <a:lnSpc>
                <a:spcPts val="3200"/>
              </a:lnSpc>
            </a:pPr>
            <a:r>
              <a:rPr lang="en-US" sz="2400" dirty="0" err="1">
                <a:solidFill>
                  <a:schemeClr val="bg1"/>
                </a:solidFill>
              </a:rPr>
              <a:t>Đường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gấp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khúc</a:t>
            </a:r>
            <a:r>
              <a:rPr lang="en-US" sz="2400" dirty="0">
                <a:solidFill>
                  <a:schemeClr val="bg1"/>
                </a:solidFill>
              </a:rPr>
              <a:t> MNPQ </a:t>
            </a:r>
            <a:r>
              <a:rPr lang="en-US" sz="2400" dirty="0" err="1">
                <a:solidFill>
                  <a:schemeClr val="bg1"/>
                </a:solidFill>
              </a:rPr>
              <a:t>gồm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ba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đoạn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thẳng</a:t>
            </a:r>
            <a:r>
              <a:rPr lang="en-US" sz="2400" dirty="0">
                <a:solidFill>
                  <a:schemeClr val="bg1"/>
                </a:solidFill>
              </a:rPr>
              <a:t>: MN, NP, PQ.</a:t>
            </a:r>
          </a:p>
          <a:p>
            <a:pPr>
              <a:lnSpc>
                <a:spcPts val="3200"/>
              </a:lnSpc>
            </a:pPr>
            <a:r>
              <a:rPr lang="en-US" sz="2400" dirty="0" err="1">
                <a:solidFill>
                  <a:schemeClr val="bg1"/>
                </a:solidFill>
              </a:rPr>
              <a:t>Độ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daif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đường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gấp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khúc</a:t>
            </a:r>
            <a:r>
              <a:rPr lang="en-US" sz="2400" dirty="0">
                <a:solidFill>
                  <a:schemeClr val="bg1"/>
                </a:solidFill>
              </a:rPr>
              <a:t> MNPQ </a:t>
            </a:r>
            <a:r>
              <a:rPr lang="en-US" sz="2400" dirty="0" err="1">
                <a:solidFill>
                  <a:schemeClr val="bg1"/>
                </a:solidFill>
              </a:rPr>
              <a:t>là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tổng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độ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dài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các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đoạn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thẳng</a:t>
            </a:r>
            <a:r>
              <a:rPr lang="en-US" sz="2400" dirty="0">
                <a:solidFill>
                  <a:schemeClr val="bg1"/>
                </a:solidFill>
              </a:rPr>
              <a:t> MN, NP, PQ:</a:t>
            </a:r>
          </a:p>
          <a:p>
            <a:pPr>
              <a:lnSpc>
                <a:spcPts val="3200"/>
              </a:lnSpc>
            </a:pPr>
            <a:r>
              <a:rPr lang="en-US" sz="2400" dirty="0">
                <a:solidFill>
                  <a:schemeClr val="bg1"/>
                </a:solidFill>
              </a:rPr>
              <a:t>2cm + 5cm + 3cm = 10cm</a:t>
            </a:r>
          </a:p>
        </p:txBody>
      </p:sp>
    </p:spTree>
    <p:extLst>
      <p:ext uri="{BB962C8B-B14F-4D97-AF65-F5344CB8AC3E}">
        <p14:creationId xmlns:p14="http://schemas.microsoft.com/office/powerpoint/2010/main" val="74011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/>
      <p:bldP spid="36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65B9BD1-4A04-4D61-9F8E-0A370C63FFAB}"/>
              </a:ext>
            </a:extLst>
          </p:cNvPr>
          <p:cNvSpPr txBox="1"/>
          <p:nvPr/>
        </p:nvSpPr>
        <p:spPr>
          <a:xfrm>
            <a:off x="974786" y="383417"/>
            <a:ext cx="9326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b)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Hình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tứ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giác</a:t>
            </a:r>
            <a:endParaRPr lang="en-US" sz="2800" dirty="0">
              <a:solidFill>
                <a:schemeClr val="accent6">
                  <a:lumMod val="75000"/>
                </a:schemeClr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57ED48A-404B-444C-8BCD-FA518483E2E8}"/>
              </a:ext>
            </a:extLst>
          </p:cNvPr>
          <p:cNvGrpSpPr/>
          <p:nvPr/>
        </p:nvGrpSpPr>
        <p:grpSpPr>
          <a:xfrm>
            <a:off x="974786" y="805037"/>
            <a:ext cx="10376686" cy="5526298"/>
            <a:chOff x="889726" y="783771"/>
            <a:chExt cx="10376686" cy="5526298"/>
          </a:xfrm>
        </p:grpSpPr>
        <p:pic>
          <p:nvPicPr>
            <p:cNvPr id="4" name="Picture 3" descr="20210409041757_wm_shs-toan-2-tap-1">
              <a:extLst>
                <a:ext uri="{FF2B5EF4-FFF2-40B4-BE49-F238E27FC236}">
                  <a16:creationId xmlns:a16="http://schemas.microsoft.com/office/drawing/2014/main" id="{E25764BE-7ED1-47D7-AE6C-F1EFE5A99DD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26" t="64027" r="12090" b="8798"/>
            <a:stretch/>
          </p:blipFill>
          <p:spPr bwMode="auto">
            <a:xfrm>
              <a:off x="889726" y="885371"/>
              <a:ext cx="10376686" cy="54246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B084B20-E5FB-4712-B2AE-E1E3131F20BF}"/>
                </a:ext>
              </a:extLst>
            </p:cNvPr>
            <p:cNvSpPr/>
            <p:nvPr/>
          </p:nvSpPr>
          <p:spPr>
            <a:xfrm>
              <a:off x="889726" y="783771"/>
              <a:ext cx="2362925" cy="47026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B7DC25A2-281E-4F78-BE6C-8E52E9D7E21A}"/>
                </a:ext>
              </a:extLst>
            </p:cNvPr>
            <p:cNvSpPr/>
            <p:nvPr/>
          </p:nvSpPr>
          <p:spPr>
            <a:xfrm>
              <a:off x="4336869" y="1110343"/>
              <a:ext cx="2233748" cy="108421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B91BB09D-5F9B-4E80-8DA7-DB970CCCDC5B}"/>
                </a:ext>
              </a:extLst>
            </p:cNvPr>
            <p:cNvSpPr/>
            <p:nvPr/>
          </p:nvSpPr>
          <p:spPr>
            <a:xfrm>
              <a:off x="1018903" y="2580267"/>
              <a:ext cx="2233748" cy="108421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D842A070-C28C-4FC0-A45A-A98AFE20F489}"/>
                </a:ext>
              </a:extLst>
            </p:cNvPr>
            <p:cNvSpPr/>
            <p:nvPr/>
          </p:nvSpPr>
          <p:spPr>
            <a:xfrm>
              <a:off x="4336869" y="4794069"/>
              <a:ext cx="3866605" cy="104502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1834D723-937A-4EBD-839E-F24729DA0620}"/>
              </a:ext>
            </a:extLst>
          </p:cNvPr>
          <p:cNvSpPr txBox="1"/>
          <p:nvPr/>
        </p:nvSpPr>
        <p:spPr>
          <a:xfrm>
            <a:off x="4616419" y="1205966"/>
            <a:ext cx="214230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i="1" dirty="0" err="1"/>
              <a:t>Đây</a:t>
            </a:r>
            <a:r>
              <a:rPr lang="en-US" sz="2600" i="1" dirty="0"/>
              <a:t> </a:t>
            </a:r>
            <a:r>
              <a:rPr lang="en-US" sz="2600" i="1" dirty="0" err="1"/>
              <a:t>cũng</a:t>
            </a:r>
            <a:r>
              <a:rPr lang="en-US" sz="2600" i="1" dirty="0"/>
              <a:t> </a:t>
            </a:r>
            <a:r>
              <a:rPr lang="en-US" sz="2600" i="1" dirty="0" err="1"/>
              <a:t>là</a:t>
            </a:r>
            <a:r>
              <a:rPr lang="en-US" sz="2600" i="1" dirty="0"/>
              <a:t> </a:t>
            </a:r>
            <a:r>
              <a:rPr lang="en-US" sz="2600" i="1" dirty="0" err="1"/>
              <a:t>hình</a:t>
            </a:r>
            <a:r>
              <a:rPr lang="en-US" sz="2600" i="1" dirty="0"/>
              <a:t> </a:t>
            </a:r>
            <a:r>
              <a:rPr lang="en-US" sz="2600" i="1" dirty="0" err="1"/>
              <a:t>tứ</a:t>
            </a:r>
            <a:r>
              <a:rPr lang="en-US" sz="2600" i="1" dirty="0"/>
              <a:t> </a:t>
            </a:r>
            <a:r>
              <a:rPr lang="en-US" sz="2600" i="1" dirty="0" err="1"/>
              <a:t>giác</a:t>
            </a:r>
            <a:r>
              <a:rPr lang="en-US" sz="2600" i="1" dirty="0"/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FCB446E-7193-4082-955B-E67040526B7A}"/>
              </a:ext>
            </a:extLst>
          </p:cNvPr>
          <p:cNvSpPr txBox="1"/>
          <p:nvPr/>
        </p:nvSpPr>
        <p:spPr>
          <a:xfrm>
            <a:off x="1214271" y="2728142"/>
            <a:ext cx="201313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i="1" dirty="0" err="1"/>
              <a:t>Đây</a:t>
            </a:r>
            <a:r>
              <a:rPr lang="en-US" sz="2600" i="1" dirty="0"/>
              <a:t> </a:t>
            </a:r>
            <a:r>
              <a:rPr lang="en-US" sz="2600" i="1" dirty="0" err="1"/>
              <a:t>là</a:t>
            </a:r>
            <a:r>
              <a:rPr lang="en-US" sz="2600" i="1" dirty="0"/>
              <a:t> </a:t>
            </a:r>
            <a:r>
              <a:rPr lang="en-US" sz="2600" i="1" dirty="0" err="1"/>
              <a:t>hình</a:t>
            </a:r>
            <a:r>
              <a:rPr lang="en-US" sz="2600" i="1" dirty="0"/>
              <a:t> </a:t>
            </a:r>
            <a:r>
              <a:rPr lang="en-US" sz="2600" i="1" dirty="0" err="1"/>
              <a:t>tứ</a:t>
            </a:r>
            <a:r>
              <a:rPr lang="en-US" sz="2600" i="1" dirty="0"/>
              <a:t> </a:t>
            </a:r>
            <a:r>
              <a:rPr lang="en-US" sz="2600" i="1" dirty="0" err="1"/>
              <a:t>giác</a:t>
            </a:r>
            <a:r>
              <a:rPr lang="en-US" sz="2600" i="1" dirty="0"/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BC1CD51-70E2-408C-BDEA-35400AAC6D7F}"/>
              </a:ext>
            </a:extLst>
          </p:cNvPr>
          <p:cNvSpPr txBox="1"/>
          <p:nvPr/>
        </p:nvSpPr>
        <p:spPr>
          <a:xfrm>
            <a:off x="4616419" y="4954491"/>
            <a:ext cx="373742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i="1" dirty="0" err="1"/>
              <a:t>Trong</a:t>
            </a:r>
            <a:r>
              <a:rPr lang="en-US" sz="2500" i="1" dirty="0"/>
              <a:t> </a:t>
            </a:r>
            <a:r>
              <a:rPr lang="en-US" sz="2500" i="1" dirty="0" err="1"/>
              <a:t>bức</a:t>
            </a:r>
            <a:r>
              <a:rPr lang="en-US" sz="2500" i="1" dirty="0"/>
              <a:t> </a:t>
            </a:r>
            <a:r>
              <a:rPr lang="en-US" sz="2500" i="1" dirty="0" err="1"/>
              <a:t>tranh</a:t>
            </a:r>
            <a:r>
              <a:rPr lang="en-US" sz="2500" i="1" dirty="0"/>
              <a:t> </a:t>
            </a:r>
            <a:r>
              <a:rPr lang="en-US" sz="2500" i="1" dirty="0" err="1"/>
              <a:t>này</a:t>
            </a:r>
            <a:r>
              <a:rPr lang="en-US" sz="2500" i="1" dirty="0"/>
              <a:t> </a:t>
            </a:r>
            <a:r>
              <a:rPr lang="en-US" sz="2500" i="1" dirty="0" err="1"/>
              <a:t>có</a:t>
            </a:r>
            <a:r>
              <a:rPr lang="en-US" sz="2500" i="1" dirty="0"/>
              <a:t> </a:t>
            </a:r>
            <a:r>
              <a:rPr lang="en-US" sz="2500" i="1" dirty="0" err="1"/>
              <a:t>rất</a:t>
            </a:r>
            <a:r>
              <a:rPr lang="en-US" sz="2500" i="1" dirty="0"/>
              <a:t> </a:t>
            </a:r>
            <a:r>
              <a:rPr lang="en-US" sz="2500" i="1" dirty="0" err="1"/>
              <a:t>nhiều</a:t>
            </a:r>
            <a:r>
              <a:rPr lang="en-US" sz="2500" i="1" dirty="0"/>
              <a:t> </a:t>
            </a:r>
            <a:r>
              <a:rPr lang="en-US" sz="2500" i="1" dirty="0" err="1"/>
              <a:t>hình</a:t>
            </a:r>
            <a:r>
              <a:rPr lang="en-US" sz="2500" i="1" dirty="0"/>
              <a:t> </a:t>
            </a:r>
            <a:r>
              <a:rPr lang="en-US" sz="2500" i="1" dirty="0" err="1"/>
              <a:t>tứ</a:t>
            </a:r>
            <a:r>
              <a:rPr lang="en-US" sz="2500" i="1" dirty="0"/>
              <a:t> </a:t>
            </a:r>
            <a:r>
              <a:rPr lang="en-US" sz="2500" i="1" dirty="0" err="1"/>
              <a:t>giác</a:t>
            </a:r>
            <a:r>
              <a:rPr lang="en-US" sz="2500" i="1" dirty="0"/>
              <a:t>.</a:t>
            </a:r>
          </a:p>
        </p:txBody>
      </p:sp>
      <p:sp>
        <p:nvSpPr>
          <p:cNvPr id="12" name="Rounded Rectangle 12">
            <a:extLst>
              <a:ext uri="{FF2B5EF4-FFF2-40B4-BE49-F238E27FC236}">
                <a16:creationId xmlns:a16="http://schemas.microsoft.com/office/drawing/2014/main" id="{0F3732F5-9847-4596-A759-E08FAC834A74}"/>
              </a:ext>
            </a:extLst>
          </p:cNvPr>
          <p:cNvSpPr/>
          <p:nvPr/>
        </p:nvSpPr>
        <p:spPr>
          <a:xfrm>
            <a:off x="6982248" y="645027"/>
            <a:ext cx="4369223" cy="116585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Hình</a:t>
            </a:r>
            <a:r>
              <a:rPr lang="en-US" sz="2400" dirty="0"/>
              <a:t> </a:t>
            </a:r>
            <a:r>
              <a:rPr lang="en-US" sz="2400" dirty="0" err="1"/>
              <a:t>từ</a:t>
            </a:r>
            <a:r>
              <a:rPr lang="en-US" sz="2400" dirty="0"/>
              <a:t> </a:t>
            </a:r>
            <a:r>
              <a:rPr lang="en-US" sz="2400" dirty="0" err="1"/>
              <a:t>giác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</a:t>
            </a:r>
            <a:r>
              <a:rPr lang="en-US" sz="2400" dirty="0" err="1"/>
              <a:t>hình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tạo</a:t>
            </a:r>
            <a:r>
              <a:rPr lang="en-US" sz="2400" dirty="0"/>
              <a:t> </a:t>
            </a:r>
            <a:r>
              <a:rPr lang="en-US" sz="2400" dirty="0" err="1"/>
              <a:t>bởi</a:t>
            </a:r>
            <a:r>
              <a:rPr lang="en-US" sz="2400" dirty="0"/>
              <a:t> 4 </a:t>
            </a:r>
            <a:r>
              <a:rPr lang="en-US" sz="2400" dirty="0" err="1"/>
              <a:t>đoạn</a:t>
            </a:r>
            <a:r>
              <a:rPr lang="en-US" sz="2400" dirty="0"/>
              <a:t> </a:t>
            </a:r>
            <a:r>
              <a:rPr lang="en-US" sz="2400" dirty="0" err="1"/>
              <a:t>thẳng</a:t>
            </a:r>
            <a:r>
              <a:rPr lang="en-US" sz="2400" dirty="0"/>
              <a:t> </a:t>
            </a:r>
            <a:r>
              <a:rPr lang="en-US" sz="2400" dirty="0" err="1"/>
              <a:t>khép</a:t>
            </a:r>
            <a:r>
              <a:rPr lang="en-US" sz="2400" dirty="0"/>
              <a:t> </a:t>
            </a:r>
            <a:r>
              <a:rPr lang="en-US" sz="2400" dirty="0" err="1"/>
              <a:t>kín</a:t>
            </a:r>
            <a:r>
              <a:rPr lang="en-US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08437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7798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C9D29424-5541-42DF-AD58-86DBDDCABA3A}"/>
              </a:ext>
            </a:extLst>
          </p:cNvPr>
          <p:cNvCxnSpPr/>
          <p:nvPr/>
        </p:nvCxnSpPr>
        <p:spPr>
          <a:xfrm flipH="1">
            <a:off x="1909826" y="2891003"/>
            <a:ext cx="1393086" cy="1108775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oup 37">
            <a:extLst>
              <a:ext uri="{FF2B5EF4-FFF2-40B4-BE49-F238E27FC236}">
                <a16:creationId xmlns:a16="http://schemas.microsoft.com/office/drawing/2014/main" id="{C11C1CAD-ABC6-4321-A05F-0E42F481B21E}"/>
              </a:ext>
            </a:extLst>
          </p:cNvPr>
          <p:cNvGrpSpPr/>
          <p:nvPr/>
        </p:nvGrpSpPr>
        <p:grpSpPr>
          <a:xfrm>
            <a:off x="1305159" y="1307237"/>
            <a:ext cx="9958959" cy="1431057"/>
            <a:chOff x="857087" y="446662"/>
            <a:chExt cx="9958959" cy="1431057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C3865098-0BB8-43A1-AFDE-6C1ADF761CBC}"/>
                </a:ext>
              </a:extLst>
            </p:cNvPr>
            <p:cNvSpPr txBox="1"/>
            <p:nvPr/>
          </p:nvSpPr>
          <p:spPr>
            <a:xfrm>
              <a:off x="1475044" y="446662"/>
              <a:ext cx="9341002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dirty="0" err="1"/>
                <a:t>Kể</a:t>
              </a:r>
              <a:r>
                <a:rPr lang="en-US" sz="2800" dirty="0"/>
                <a:t> </a:t>
              </a:r>
              <a:r>
                <a:rPr lang="en-US" sz="2800" dirty="0" err="1"/>
                <a:t>tên</a:t>
              </a:r>
              <a:r>
                <a:rPr lang="en-US" sz="2800" dirty="0"/>
                <a:t> </a:t>
              </a:r>
              <a:r>
                <a:rPr lang="en-US" sz="2800" dirty="0" err="1"/>
                <a:t>các</a:t>
              </a:r>
              <a:r>
                <a:rPr lang="en-US" sz="2800" dirty="0"/>
                <a:t> </a:t>
              </a:r>
              <a:r>
                <a:rPr lang="en-US" sz="2800" dirty="0" err="1"/>
                <a:t>đường</a:t>
              </a:r>
              <a:r>
                <a:rPr lang="en-US" sz="2800" dirty="0"/>
                <a:t> </a:t>
              </a:r>
              <a:r>
                <a:rPr lang="en-US" sz="2800" dirty="0" err="1"/>
                <a:t>gấp</a:t>
              </a:r>
              <a:r>
                <a:rPr lang="en-US" sz="2800" dirty="0"/>
                <a:t> </a:t>
              </a:r>
              <a:r>
                <a:rPr lang="en-US" sz="2800" dirty="0" err="1"/>
                <a:t>khúc</a:t>
              </a:r>
              <a:r>
                <a:rPr lang="en-US" sz="2800" dirty="0"/>
                <a:t> </a:t>
              </a:r>
              <a:r>
                <a:rPr lang="en-US" sz="2800" dirty="0" err="1"/>
                <a:t>trong</a:t>
              </a:r>
              <a:r>
                <a:rPr lang="en-US" sz="2800" dirty="0"/>
                <a:t> </a:t>
              </a:r>
              <a:r>
                <a:rPr lang="en-US" sz="2800" dirty="0" err="1"/>
                <a:t>mỗi</a:t>
              </a:r>
              <a:r>
                <a:rPr lang="en-US" sz="2800" dirty="0"/>
                <a:t> </a:t>
              </a:r>
              <a:r>
                <a:rPr lang="en-US" sz="2800" dirty="0" err="1"/>
                <a:t>hình</a:t>
              </a:r>
              <a:r>
                <a:rPr lang="en-US" sz="2800" dirty="0"/>
                <a:t> </a:t>
              </a:r>
              <a:r>
                <a:rPr lang="en-US" sz="2800" dirty="0" err="1"/>
                <a:t>vẽ</a:t>
              </a:r>
              <a:r>
                <a:rPr lang="en-US" sz="2800" dirty="0"/>
                <a:t> </a:t>
              </a:r>
              <a:r>
                <a:rPr lang="en-US" sz="2800" dirty="0" err="1"/>
                <a:t>sau</a:t>
              </a:r>
              <a:r>
                <a:rPr lang="en-US" sz="2800" dirty="0"/>
                <a:t>:</a:t>
              </a: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E81BBF02-D00F-44E3-9F52-62B85203D67C}"/>
                </a:ext>
              </a:extLst>
            </p:cNvPr>
            <p:cNvSpPr/>
            <p:nvPr/>
          </p:nvSpPr>
          <p:spPr>
            <a:xfrm>
              <a:off x="857087" y="487540"/>
              <a:ext cx="617957" cy="617957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/>
                <a:t>1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8941E076-C42A-4670-BBA1-A4447DE7F36A}"/>
                </a:ext>
              </a:extLst>
            </p:cNvPr>
            <p:cNvSpPr txBox="1"/>
            <p:nvPr/>
          </p:nvSpPr>
          <p:spPr>
            <a:xfrm>
              <a:off x="1349242" y="1139055"/>
              <a:ext cx="9341002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dirty="0"/>
                <a:t>a)                                               b)</a:t>
              </a:r>
            </a:p>
          </p:txBody>
        </p:sp>
      </p:grp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8EC59ECA-159E-408A-8D7E-2B0E101C1382}"/>
              </a:ext>
            </a:extLst>
          </p:cNvPr>
          <p:cNvCxnSpPr/>
          <p:nvPr/>
        </p:nvCxnSpPr>
        <p:spPr>
          <a:xfrm flipH="1">
            <a:off x="8076267" y="2419457"/>
            <a:ext cx="2303114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3" name="Group 42">
            <a:extLst>
              <a:ext uri="{FF2B5EF4-FFF2-40B4-BE49-F238E27FC236}">
                <a16:creationId xmlns:a16="http://schemas.microsoft.com/office/drawing/2014/main" id="{4DBA92A8-86F7-4B51-99A4-259F733CD350}"/>
              </a:ext>
            </a:extLst>
          </p:cNvPr>
          <p:cNvGrpSpPr/>
          <p:nvPr/>
        </p:nvGrpSpPr>
        <p:grpSpPr>
          <a:xfrm>
            <a:off x="1352962" y="3558466"/>
            <a:ext cx="665403" cy="646331"/>
            <a:chOff x="904890" y="2778718"/>
            <a:chExt cx="665403" cy="646331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378BED07-9F5C-424F-B125-38C9ACF07CAB}"/>
                </a:ext>
              </a:extLst>
            </p:cNvPr>
            <p:cNvSpPr txBox="1"/>
            <p:nvPr/>
          </p:nvSpPr>
          <p:spPr>
            <a:xfrm>
              <a:off x="1303593" y="2778718"/>
              <a:ext cx="2667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9A09B85E-1879-4C52-991C-E84F832B6790}"/>
                </a:ext>
              </a:extLst>
            </p:cNvPr>
            <p:cNvSpPr txBox="1"/>
            <p:nvPr/>
          </p:nvSpPr>
          <p:spPr>
            <a:xfrm>
              <a:off x="904890" y="2901829"/>
              <a:ext cx="4235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A</a:t>
              </a:r>
            </a:p>
          </p:txBody>
        </p:sp>
      </p:grp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16F92787-D07F-4F79-B832-1D67AA4C57DC}"/>
              </a:ext>
            </a:extLst>
          </p:cNvPr>
          <p:cNvCxnSpPr/>
          <p:nvPr/>
        </p:nvCxnSpPr>
        <p:spPr>
          <a:xfrm>
            <a:off x="3302911" y="2891003"/>
            <a:ext cx="1560406" cy="1080759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7" name="Group 46">
            <a:extLst>
              <a:ext uri="{FF2B5EF4-FFF2-40B4-BE49-F238E27FC236}">
                <a16:creationId xmlns:a16="http://schemas.microsoft.com/office/drawing/2014/main" id="{878B089C-B5EE-4833-A95C-59D28FE00708}"/>
              </a:ext>
            </a:extLst>
          </p:cNvPr>
          <p:cNvGrpSpPr/>
          <p:nvPr/>
        </p:nvGrpSpPr>
        <p:grpSpPr>
          <a:xfrm>
            <a:off x="3067047" y="2329047"/>
            <a:ext cx="423514" cy="736741"/>
            <a:chOff x="3474126" y="1300240"/>
            <a:chExt cx="423514" cy="736741"/>
          </a:xfrm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FDAAE2AC-41BB-4D38-BB79-BCE07D193D68}"/>
                </a:ext>
              </a:extLst>
            </p:cNvPr>
            <p:cNvSpPr txBox="1"/>
            <p:nvPr/>
          </p:nvSpPr>
          <p:spPr>
            <a:xfrm>
              <a:off x="3576640" y="1390650"/>
              <a:ext cx="2667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C6C2FECC-FB89-47EE-9DF3-863407D31B7C}"/>
                </a:ext>
              </a:extLst>
            </p:cNvPr>
            <p:cNvSpPr txBox="1"/>
            <p:nvPr/>
          </p:nvSpPr>
          <p:spPr>
            <a:xfrm>
              <a:off x="3474126" y="1300240"/>
              <a:ext cx="4235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B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844BD0C7-A3D7-4C5B-98B1-045FF8240D67}"/>
              </a:ext>
            </a:extLst>
          </p:cNvPr>
          <p:cNvGrpSpPr/>
          <p:nvPr/>
        </p:nvGrpSpPr>
        <p:grpSpPr>
          <a:xfrm>
            <a:off x="4723714" y="3476558"/>
            <a:ext cx="600296" cy="694191"/>
            <a:chOff x="3576640" y="3804008"/>
            <a:chExt cx="600296" cy="694191"/>
          </a:xfrm>
        </p:grpSpPr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D12897ED-B048-4AB1-98B6-FC051CFF7B1A}"/>
                </a:ext>
              </a:extLst>
            </p:cNvPr>
            <p:cNvSpPr txBox="1"/>
            <p:nvPr/>
          </p:nvSpPr>
          <p:spPr>
            <a:xfrm>
              <a:off x="3576640" y="3851868"/>
              <a:ext cx="2667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5A81A09F-7377-4BD6-8417-63E6F05A0189}"/>
                </a:ext>
              </a:extLst>
            </p:cNvPr>
            <p:cNvSpPr txBox="1"/>
            <p:nvPr/>
          </p:nvSpPr>
          <p:spPr>
            <a:xfrm>
              <a:off x="3732584" y="3804008"/>
              <a:ext cx="44435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C</a:t>
              </a:r>
            </a:p>
          </p:txBody>
        </p:sp>
      </p:grp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8292CB2A-174F-453A-8ABB-B320937846ED}"/>
              </a:ext>
            </a:extLst>
          </p:cNvPr>
          <p:cNvCxnSpPr/>
          <p:nvPr/>
        </p:nvCxnSpPr>
        <p:spPr>
          <a:xfrm flipH="1">
            <a:off x="7598081" y="3961197"/>
            <a:ext cx="2809875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75985E5D-220A-4BCF-8137-8AC0ECB15B03}"/>
              </a:ext>
            </a:extLst>
          </p:cNvPr>
          <p:cNvCxnSpPr/>
          <p:nvPr/>
        </p:nvCxnSpPr>
        <p:spPr>
          <a:xfrm flipV="1">
            <a:off x="10388906" y="2409932"/>
            <a:ext cx="1" cy="152373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5" name="Group 54">
            <a:extLst>
              <a:ext uri="{FF2B5EF4-FFF2-40B4-BE49-F238E27FC236}">
                <a16:creationId xmlns:a16="http://schemas.microsoft.com/office/drawing/2014/main" id="{5EC3A6D5-2C39-45E6-BC8F-EE257726834A}"/>
              </a:ext>
            </a:extLst>
          </p:cNvPr>
          <p:cNvGrpSpPr/>
          <p:nvPr/>
        </p:nvGrpSpPr>
        <p:grpSpPr>
          <a:xfrm>
            <a:off x="7840406" y="1875496"/>
            <a:ext cx="444352" cy="736741"/>
            <a:chOff x="3474126" y="1300240"/>
            <a:chExt cx="444352" cy="736741"/>
          </a:xfrm>
        </p:grpSpPr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6C8329DB-CD3F-4758-8DA8-E89DB9907C3A}"/>
                </a:ext>
              </a:extLst>
            </p:cNvPr>
            <p:cNvSpPr txBox="1"/>
            <p:nvPr/>
          </p:nvSpPr>
          <p:spPr>
            <a:xfrm>
              <a:off x="3576640" y="1390650"/>
              <a:ext cx="2667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7E8C8A90-8B29-41A4-91D7-7FE97AA3622C}"/>
                </a:ext>
              </a:extLst>
            </p:cNvPr>
            <p:cNvSpPr txBox="1"/>
            <p:nvPr/>
          </p:nvSpPr>
          <p:spPr>
            <a:xfrm>
              <a:off x="3474126" y="1300240"/>
              <a:ext cx="44435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D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EE4C26AB-0180-4EE9-A3D0-D8297E943E99}"/>
              </a:ext>
            </a:extLst>
          </p:cNvPr>
          <p:cNvGrpSpPr/>
          <p:nvPr/>
        </p:nvGrpSpPr>
        <p:grpSpPr>
          <a:xfrm>
            <a:off x="10139049" y="1875496"/>
            <a:ext cx="423514" cy="736741"/>
            <a:chOff x="3474126" y="1300240"/>
            <a:chExt cx="423514" cy="736741"/>
          </a:xfrm>
        </p:grpSpPr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FCE965B3-50EE-4357-9796-3CB7D68E56B3}"/>
                </a:ext>
              </a:extLst>
            </p:cNvPr>
            <p:cNvSpPr txBox="1"/>
            <p:nvPr/>
          </p:nvSpPr>
          <p:spPr>
            <a:xfrm>
              <a:off x="3576640" y="1390650"/>
              <a:ext cx="2667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796AC0BD-457E-4649-ADC8-5D08C548F213}"/>
                </a:ext>
              </a:extLst>
            </p:cNvPr>
            <p:cNvSpPr txBox="1"/>
            <p:nvPr/>
          </p:nvSpPr>
          <p:spPr>
            <a:xfrm>
              <a:off x="3474126" y="1300240"/>
              <a:ext cx="4235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E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63DD9E7D-75FA-4FBB-B70E-03764395701D}"/>
              </a:ext>
            </a:extLst>
          </p:cNvPr>
          <p:cNvGrpSpPr/>
          <p:nvPr/>
        </p:nvGrpSpPr>
        <p:grpSpPr>
          <a:xfrm>
            <a:off x="10241563" y="3500564"/>
            <a:ext cx="463588" cy="976603"/>
            <a:chOff x="3576640" y="1390650"/>
            <a:chExt cx="463588" cy="976603"/>
          </a:xfrm>
        </p:grpSpPr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F73EE12F-2526-485E-9E63-CF4477A4594E}"/>
                </a:ext>
              </a:extLst>
            </p:cNvPr>
            <p:cNvSpPr txBox="1"/>
            <p:nvPr/>
          </p:nvSpPr>
          <p:spPr>
            <a:xfrm>
              <a:off x="3576640" y="1390650"/>
              <a:ext cx="2667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554DCD67-AB01-4A2E-8A4A-987A49AE1EAB}"/>
                </a:ext>
              </a:extLst>
            </p:cNvPr>
            <p:cNvSpPr txBox="1"/>
            <p:nvPr/>
          </p:nvSpPr>
          <p:spPr>
            <a:xfrm>
              <a:off x="3576640" y="1844033"/>
              <a:ext cx="46358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G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5499C9ED-DD52-4F5E-8F99-7B02B3457325}"/>
              </a:ext>
            </a:extLst>
          </p:cNvPr>
          <p:cNvGrpSpPr/>
          <p:nvPr/>
        </p:nvGrpSpPr>
        <p:grpSpPr>
          <a:xfrm>
            <a:off x="7463969" y="3500564"/>
            <a:ext cx="444352" cy="976603"/>
            <a:chOff x="3576640" y="1390650"/>
            <a:chExt cx="444352" cy="976603"/>
          </a:xfrm>
        </p:grpSpPr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8E84C42A-3915-41C8-A65B-85EFD57B7F98}"/>
                </a:ext>
              </a:extLst>
            </p:cNvPr>
            <p:cNvSpPr txBox="1"/>
            <p:nvPr/>
          </p:nvSpPr>
          <p:spPr>
            <a:xfrm>
              <a:off x="3576640" y="1390650"/>
              <a:ext cx="2667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1A9EA475-0505-4463-B946-791030F9DE2C}"/>
                </a:ext>
              </a:extLst>
            </p:cNvPr>
            <p:cNvSpPr txBox="1"/>
            <p:nvPr/>
          </p:nvSpPr>
          <p:spPr>
            <a:xfrm>
              <a:off x="3576640" y="1844033"/>
              <a:ext cx="44435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H</a:t>
              </a:r>
            </a:p>
          </p:txBody>
        </p:sp>
      </p:grpSp>
      <p:sp>
        <p:nvSpPr>
          <p:cNvPr id="67" name="TextBox 66">
            <a:extLst>
              <a:ext uri="{FF2B5EF4-FFF2-40B4-BE49-F238E27FC236}">
                <a16:creationId xmlns:a16="http://schemas.microsoft.com/office/drawing/2014/main" id="{4B2DB582-B00B-4CE8-922D-7A5473A9E489}"/>
              </a:ext>
            </a:extLst>
          </p:cNvPr>
          <p:cNvSpPr txBox="1"/>
          <p:nvPr/>
        </p:nvSpPr>
        <p:spPr>
          <a:xfrm>
            <a:off x="1556385" y="4516427"/>
            <a:ext cx="3767625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Đường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gấp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khúc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ABC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AE202AC3-9623-4238-BAA5-6F86061785BC}"/>
              </a:ext>
            </a:extLst>
          </p:cNvPr>
          <p:cNvSpPr txBox="1"/>
          <p:nvPr/>
        </p:nvSpPr>
        <p:spPr>
          <a:xfrm>
            <a:off x="7081776" y="4516427"/>
            <a:ext cx="410443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Đường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gấp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khúc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DEGH</a:t>
            </a:r>
          </a:p>
        </p:txBody>
      </p:sp>
      <p:pic>
        <p:nvPicPr>
          <p:cNvPr id="72" name="Picture 71">
            <a:extLst>
              <a:ext uri="{FF2B5EF4-FFF2-40B4-BE49-F238E27FC236}">
                <a16:creationId xmlns:a16="http://schemas.microsoft.com/office/drawing/2014/main" id="{7DC8515D-8D5C-4F3F-8112-3AD809FBA56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094" y="151822"/>
            <a:ext cx="2325467" cy="116273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/>
              <p14:cNvContentPartPr/>
              <p14:nvPr/>
            </p14:nvContentPartPr>
            <p14:xfrm>
              <a:off x="7601040" y="2438280"/>
              <a:ext cx="495720" cy="151812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591680" y="2428920"/>
                <a:ext cx="514440" cy="1536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71582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  <p:bldP spid="6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9041D74-16DE-4B8D-820E-1B9777624EB9}"/>
              </a:ext>
            </a:extLst>
          </p:cNvPr>
          <p:cNvGrpSpPr/>
          <p:nvPr/>
        </p:nvGrpSpPr>
        <p:grpSpPr>
          <a:xfrm>
            <a:off x="960139" y="612126"/>
            <a:ext cx="9958959" cy="658835"/>
            <a:chOff x="857087" y="446662"/>
            <a:chExt cx="9958959" cy="658835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15A93C46-5B09-4E75-8D02-131B39549679}"/>
                </a:ext>
              </a:extLst>
            </p:cNvPr>
            <p:cNvSpPr txBox="1"/>
            <p:nvPr/>
          </p:nvSpPr>
          <p:spPr>
            <a:xfrm>
              <a:off x="1475044" y="446662"/>
              <a:ext cx="9341002" cy="65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dirty="0"/>
                <a:t> </a:t>
              </a:r>
              <a:r>
                <a:rPr lang="en-US" sz="2800" dirty="0" err="1"/>
                <a:t>Có</a:t>
              </a:r>
              <a:r>
                <a:rPr lang="en-US" sz="2800" dirty="0"/>
                <a:t> </a:t>
              </a:r>
              <a:r>
                <a:rPr lang="en-US" sz="2800" dirty="0" err="1"/>
                <a:t>mấy</a:t>
              </a:r>
              <a:r>
                <a:rPr lang="en-US" sz="2800" dirty="0"/>
                <a:t> </a:t>
              </a:r>
              <a:r>
                <a:rPr lang="en-US" sz="2800" dirty="0" err="1"/>
                <a:t>hình</a:t>
              </a:r>
              <a:r>
                <a:rPr lang="en-US" sz="2800" dirty="0"/>
                <a:t> </a:t>
              </a:r>
              <a:r>
                <a:rPr lang="en-US" sz="2800" dirty="0" err="1"/>
                <a:t>tứ</a:t>
              </a:r>
              <a:r>
                <a:rPr lang="en-US" sz="2800" dirty="0"/>
                <a:t> </a:t>
              </a:r>
              <a:r>
                <a:rPr lang="en-US" sz="2800" dirty="0" err="1"/>
                <a:t>giác</a:t>
              </a:r>
              <a:r>
                <a:rPr lang="en-US" sz="2800" dirty="0"/>
                <a:t> ?</a:t>
              </a: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506FCB27-8028-49B6-B28F-D32246065259}"/>
                </a:ext>
              </a:extLst>
            </p:cNvPr>
            <p:cNvSpPr/>
            <p:nvPr/>
          </p:nvSpPr>
          <p:spPr>
            <a:xfrm>
              <a:off x="857087" y="487540"/>
              <a:ext cx="617957" cy="617957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/>
                <a:t>2</a:t>
              </a:r>
            </a:p>
          </p:txBody>
        </p:sp>
      </p:grpSp>
      <p:sp>
        <p:nvSpPr>
          <p:cNvPr id="5" name="Isosceles Triangle 4">
            <a:extLst>
              <a:ext uri="{FF2B5EF4-FFF2-40B4-BE49-F238E27FC236}">
                <a16:creationId xmlns:a16="http://schemas.microsoft.com/office/drawing/2014/main" id="{B79448FE-F5D2-4135-9D3E-44450CA84C35}"/>
              </a:ext>
            </a:extLst>
          </p:cNvPr>
          <p:cNvSpPr/>
          <p:nvPr/>
        </p:nvSpPr>
        <p:spPr>
          <a:xfrm>
            <a:off x="1814286" y="1857827"/>
            <a:ext cx="1828800" cy="2046515"/>
          </a:xfrm>
          <a:prstGeom prst="triangle">
            <a:avLst/>
          </a:prstGeom>
          <a:solidFill>
            <a:srgbClr val="FFC000"/>
          </a:solidFill>
          <a:ln>
            <a:solidFill>
              <a:srgbClr val="FECE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ECE4E"/>
              </a:solidFill>
            </a:endParaRPr>
          </a:p>
        </p:txBody>
      </p:sp>
      <p:sp>
        <p:nvSpPr>
          <p:cNvPr id="6" name="Diamond 5">
            <a:extLst>
              <a:ext uri="{FF2B5EF4-FFF2-40B4-BE49-F238E27FC236}">
                <a16:creationId xmlns:a16="http://schemas.microsoft.com/office/drawing/2014/main" id="{1D6F12BF-4768-44EA-ABE1-B1267A7C7409}"/>
              </a:ext>
            </a:extLst>
          </p:cNvPr>
          <p:cNvSpPr/>
          <p:nvPr/>
        </p:nvSpPr>
        <p:spPr>
          <a:xfrm>
            <a:off x="4833257" y="1857828"/>
            <a:ext cx="1306286" cy="2046514"/>
          </a:xfrm>
          <a:prstGeom prst="diamond">
            <a:avLst/>
          </a:prstGeom>
          <a:solidFill>
            <a:srgbClr val="FFC000"/>
          </a:solidFill>
          <a:ln>
            <a:solidFill>
              <a:srgbClr val="FECE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arallelogram 6">
            <a:extLst>
              <a:ext uri="{FF2B5EF4-FFF2-40B4-BE49-F238E27FC236}">
                <a16:creationId xmlns:a16="http://schemas.microsoft.com/office/drawing/2014/main" id="{D02ADC36-7D9A-4E83-9E2B-F10CAA7D4A31}"/>
              </a:ext>
            </a:extLst>
          </p:cNvPr>
          <p:cNvSpPr/>
          <p:nvPr/>
        </p:nvSpPr>
        <p:spPr>
          <a:xfrm>
            <a:off x="7329714" y="1857828"/>
            <a:ext cx="2743200" cy="2046514"/>
          </a:xfrm>
          <a:prstGeom prst="parallelogram">
            <a:avLst>
              <a:gd name="adj" fmla="val 33800"/>
            </a:avLst>
          </a:prstGeom>
          <a:solidFill>
            <a:srgbClr val="FFC000"/>
          </a:solidFill>
          <a:ln>
            <a:solidFill>
              <a:srgbClr val="FECE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lowchart: Manual Input 7">
            <a:extLst>
              <a:ext uri="{FF2B5EF4-FFF2-40B4-BE49-F238E27FC236}">
                <a16:creationId xmlns:a16="http://schemas.microsoft.com/office/drawing/2014/main" id="{7037947B-ABE2-4A56-935F-DDDA5ABBB082}"/>
              </a:ext>
            </a:extLst>
          </p:cNvPr>
          <p:cNvSpPr/>
          <p:nvPr/>
        </p:nvSpPr>
        <p:spPr>
          <a:xfrm rot="5400000">
            <a:off x="2162628" y="4020461"/>
            <a:ext cx="1814286" cy="2510971"/>
          </a:xfrm>
          <a:prstGeom prst="flowChartManualInput">
            <a:avLst/>
          </a:prstGeom>
          <a:solidFill>
            <a:srgbClr val="FFC000"/>
          </a:solidFill>
          <a:ln>
            <a:solidFill>
              <a:srgbClr val="FECE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A94194C-4151-4812-8F39-0C119A009A09}"/>
              </a:ext>
            </a:extLst>
          </p:cNvPr>
          <p:cNvSpPr/>
          <p:nvPr/>
        </p:nvSpPr>
        <p:spPr>
          <a:xfrm>
            <a:off x="5080000" y="4368801"/>
            <a:ext cx="1814287" cy="1814287"/>
          </a:xfrm>
          <a:prstGeom prst="ellipse">
            <a:avLst/>
          </a:prstGeom>
          <a:solidFill>
            <a:srgbClr val="FFC000"/>
          </a:solidFill>
          <a:ln>
            <a:solidFill>
              <a:srgbClr val="FECE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rapezoid 9">
            <a:extLst>
              <a:ext uri="{FF2B5EF4-FFF2-40B4-BE49-F238E27FC236}">
                <a16:creationId xmlns:a16="http://schemas.microsoft.com/office/drawing/2014/main" id="{01A54F52-5F92-43C3-937E-F9D45A7AF262}"/>
              </a:ext>
            </a:extLst>
          </p:cNvPr>
          <p:cNvSpPr/>
          <p:nvPr/>
        </p:nvSpPr>
        <p:spPr>
          <a:xfrm>
            <a:off x="7649030" y="4368801"/>
            <a:ext cx="2264229" cy="1814287"/>
          </a:xfrm>
          <a:prstGeom prst="trapezoid">
            <a:avLst>
              <a:gd name="adj" fmla="val 23200"/>
            </a:avLst>
          </a:prstGeom>
          <a:solidFill>
            <a:srgbClr val="FFC000"/>
          </a:solidFill>
          <a:ln>
            <a:solidFill>
              <a:srgbClr val="FECE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A1D19E2-1130-4EC3-AB7C-49D67CDE5AE5}"/>
              </a:ext>
            </a:extLst>
          </p:cNvPr>
          <p:cNvSpPr txBox="1"/>
          <p:nvPr/>
        </p:nvSpPr>
        <p:spPr>
          <a:xfrm>
            <a:off x="5290457" y="2619474"/>
            <a:ext cx="3918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3D086FC-2148-4085-A13D-FC8C34CB3A94}"/>
              </a:ext>
            </a:extLst>
          </p:cNvPr>
          <p:cNvSpPr txBox="1"/>
          <p:nvPr/>
        </p:nvSpPr>
        <p:spPr>
          <a:xfrm>
            <a:off x="8505371" y="2619474"/>
            <a:ext cx="3918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EA7CE4B-C497-4E3F-948C-0228A627A985}"/>
              </a:ext>
            </a:extLst>
          </p:cNvPr>
          <p:cNvSpPr txBox="1"/>
          <p:nvPr/>
        </p:nvSpPr>
        <p:spPr>
          <a:xfrm>
            <a:off x="2677885" y="5014334"/>
            <a:ext cx="3918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47170BB-93C7-4043-BC9C-7D640D657B38}"/>
              </a:ext>
            </a:extLst>
          </p:cNvPr>
          <p:cNvSpPr txBox="1"/>
          <p:nvPr/>
        </p:nvSpPr>
        <p:spPr>
          <a:xfrm>
            <a:off x="8585201" y="5014334"/>
            <a:ext cx="3918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4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ED57D44-E6B3-4100-962C-CC4816E46D59}"/>
              </a:ext>
            </a:extLst>
          </p:cNvPr>
          <p:cNvGrpSpPr/>
          <p:nvPr/>
        </p:nvGrpSpPr>
        <p:grpSpPr>
          <a:xfrm>
            <a:off x="5751395" y="661222"/>
            <a:ext cx="994403" cy="994403"/>
            <a:chOff x="5751395" y="464780"/>
            <a:chExt cx="994403" cy="994403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F180A65-FB47-47E1-B0FA-E609A9397233}"/>
                </a:ext>
              </a:extLst>
            </p:cNvPr>
            <p:cNvSpPr txBox="1"/>
            <p:nvPr/>
          </p:nvSpPr>
          <p:spPr>
            <a:xfrm>
              <a:off x="6030685" y="608038"/>
              <a:ext cx="39188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chemeClr val="accent6">
                      <a:lumMod val="75000"/>
                    </a:schemeClr>
                  </a:solidFill>
                </a:rPr>
                <a:t>4</a:t>
              </a: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4ED3EFAD-930D-4047-AD31-5F3673B78DC6}"/>
                </a:ext>
              </a:extLst>
            </p:cNvPr>
            <p:cNvSpPr/>
            <p:nvPr/>
          </p:nvSpPr>
          <p:spPr>
            <a:xfrm>
              <a:off x="5751395" y="464780"/>
              <a:ext cx="994403" cy="994403"/>
            </a:xfrm>
            <a:prstGeom prst="ellipse">
              <a:avLst/>
            </a:prstGeom>
            <a:noFill/>
            <a:ln w="66675" cmpd="dbl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243024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/>
      <p:bldP spid="12" grpId="0"/>
      <p:bldP spid="13" grpId="0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06D5326-0735-47A6-AAF6-F2E02067AA3F}"/>
              </a:ext>
            </a:extLst>
          </p:cNvPr>
          <p:cNvGrpSpPr/>
          <p:nvPr/>
        </p:nvGrpSpPr>
        <p:grpSpPr>
          <a:xfrm>
            <a:off x="960139" y="612126"/>
            <a:ext cx="9958959" cy="658835"/>
            <a:chOff x="857087" y="446662"/>
            <a:chExt cx="9958959" cy="658835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4DC666C5-2D4D-4EE9-A7AE-ACABDB00C17B}"/>
                </a:ext>
              </a:extLst>
            </p:cNvPr>
            <p:cNvSpPr txBox="1"/>
            <p:nvPr/>
          </p:nvSpPr>
          <p:spPr>
            <a:xfrm>
              <a:off x="1475044" y="446662"/>
              <a:ext cx="9341002" cy="65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dirty="0"/>
                <a:t> </a:t>
              </a:r>
              <a:r>
                <a:rPr lang="en-US" sz="2800" dirty="0" err="1"/>
                <a:t>Tính</a:t>
              </a:r>
              <a:r>
                <a:rPr lang="en-US" sz="2800" dirty="0"/>
                <a:t> </a:t>
              </a:r>
              <a:r>
                <a:rPr lang="en-US" sz="2800" dirty="0" err="1"/>
                <a:t>độ</a:t>
              </a:r>
              <a:r>
                <a:rPr lang="en-US" sz="2800" dirty="0"/>
                <a:t> </a:t>
              </a:r>
              <a:r>
                <a:rPr lang="en-US" sz="2800" dirty="0" err="1"/>
                <a:t>dài</a:t>
              </a:r>
              <a:r>
                <a:rPr lang="en-US" sz="2800" dirty="0"/>
                <a:t> </a:t>
              </a:r>
              <a:r>
                <a:rPr lang="en-US" sz="2800" dirty="0" err="1"/>
                <a:t>đường</a:t>
              </a:r>
              <a:r>
                <a:rPr lang="en-US" sz="2800" dirty="0"/>
                <a:t> </a:t>
              </a:r>
              <a:r>
                <a:rPr lang="en-US" sz="2800" dirty="0" err="1"/>
                <a:t>gấp</a:t>
              </a:r>
              <a:r>
                <a:rPr lang="en-US" sz="2800" dirty="0"/>
                <a:t> </a:t>
              </a:r>
              <a:r>
                <a:rPr lang="en-US" sz="2800" dirty="0" err="1"/>
                <a:t>khúc</a:t>
              </a:r>
              <a:r>
                <a:rPr lang="en-US" sz="2800" dirty="0"/>
                <a:t> ABCD.</a:t>
              </a: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76ED43B5-58D1-493F-809A-F551076F5BB6}"/>
                </a:ext>
              </a:extLst>
            </p:cNvPr>
            <p:cNvSpPr/>
            <p:nvPr/>
          </p:nvSpPr>
          <p:spPr>
            <a:xfrm>
              <a:off x="857087" y="487540"/>
              <a:ext cx="617957" cy="617957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/>
                <a:t>3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41BF4AAE-6961-4FE1-8129-53C617A0177C}"/>
              </a:ext>
            </a:extLst>
          </p:cNvPr>
          <p:cNvGrpSpPr/>
          <p:nvPr/>
        </p:nvGrpSpPr>
        <p:grpSpPr>
          <a:xfrm>
            <a:off x="2581578" y="1024675"/>
            <a:ext cx="7570933" cy="2416192"/>
            <a:chOff x="2581578" y="1198843"/>
            <a:chExt cx="7570933" cy="2416192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0704322A-08FF-457F-8768-93B097E9B49C}"/>
                </a:ext>
              </a:extLst>
            </p:cNvPr>
            <p:cNvCxnSpPr/>
            <p:nvPr/>
          </p:nvCxnSpPr>
          <p:spPr>
            <a:xfrm flipH="1">
              <a:off x="3033486" y="3415036"/>
              <a:ext cx="3480692" cy="0"/>
            </a:xfrm>
            <a:prstGeom prst="line">
              <a:avLst/>
            </a:prstGeom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89393306-612D-4983-AEED-FB8B1DBFD7AA}"/>
                </a:ext>
              </a:extLst>
            </p:cNvPr>
            <p:cNvCxnSpPr/>
            <p:nvPr/>
          </p:nvCxnSpPr>
          <p:spPr>
            <a:xfrm flipH="1">
              <a:off x="6514177" y="1705569"/>
              <a:ext cx="1588430" cy="1709467"/>
            </a:xfrm>
            <a:prstGeom prst="line">
              <a:avLst/>
            </a:prstGeom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789C3786-2FDE-4F21-A447-E5F5B8E03657}"/>
                </a:ext>
              </a:extLst>
            </p:cNvPr>
            <p:cNvGrpSpPr/>
            <p:nvPr/>
          </p:nvGrpSpPr>
          <p:grpSpPr>
            <a:xfrm>
              <a:off x="6014155" y="2830180"/>
              <a:ext cx="618859" cy="784855"/>
              <a:chOff x="904890" y="2901829"/>
              <a:chExt cx="618859" cy="784855"/>
            </a:xfrm>
          </p:grpSpPr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56EA4C1-FD2A-4E9B-884F-6A029DB6DBCC}"/>
                  </a:ext>
                </a:extLst>
              </p:cNvPr>
              <p:cNvSpPr txBox="1"/>
              <p:nvPr/>
            </p:nvSpPr>
            <p:spPr>
              <a:xfrm>
                <a:off x="1257049" y="3040353"/>
                <a:ext cx="2667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00C3273-18A2-4956-B1B4-89827D6FBFF4}"/>
                  </a:ext>
                </a:extLst>
              </p:cNvPr>
              <p:cNvSpPr txBox="1"/>
              <p:nvPr/>
            </p:nvSpPr>
            <p:spPr>
              <a:xfrm>
                <a:off x="904890" y="2901829"/>
                <a:ext cx="42351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/>
                  <a:t>B</a:t>
                </a:r>
              </a:p>
            </p:txBody>
          </p:sp>
        </p:grp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C781A5CB-1853-4275-AFCD-85E97D9DFC41}"/>
                </a:ext>
              </a:extLst>
            </p:cNvPr>
            <p:cNvCxnSpPr/>
            <p:nvPr/>
          </p:nvCxnSpPr>
          <p:spPr>
            <a:xfrm>
              <a:off x="8102607" y="1727146"/>
              <a:ext cx="1603578" cy="1564723"/>
            </a:xfrm>
            <a:prstGeom prst="line">
              <a:avLst/>
            </a:prstGeom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1FC1152A-C955-460B-A9A5-44FFC7DE47A0}"/>
                </a:ext>
              </a:extLst>
            </p:cNvPr>
            <p:cNvGrpSpPr/>
            <p:nvPr/>
          </p:nvGrpSpPr>
          <p:grpSpPr>
            <a:xfrm>
              <a:off x="7855984" y="1198843"/>
              <a:ext cx="444352" cy="736741"/>
              <a:chOff x="3474126" y="1300240"/>
              <a:chExt cx="444352" cy="736741"/>
            </a:xfrm>
          </p:grpSpPr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914FDCF-2F8D-4BE2-88DD-2EB23AC886D5}"/>
                  </a:ext>
                </a:extLst>
              </p:cNvPr>
              <p:cNvSpPr txBox="1"/>
              <p:nvPr/>
            </p:nvSpPr>
            <p:spPr>
              <a:xfrm>
                <a:off x="3576640" y="1390650"/>
                <a:ext cx="2667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050A168-62BC-4FB6-BF3E-40C2E2BC08E4}"/>
                  </a:ext>
                </a:extLst>
              </p:cNvPr>
              <p:cNvSpPr txBox="1"/>
              <p:nvPr/>
            </p:nvSpPr>
            <p:spPr>
              <a:xfrm>
                <a:off x="3474126" y="1300240"/>
                <a:ext cx="44435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/>
                  <a:t>C</a:t>
                </a:r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916FBC33-BDC4-4E4B-8709-337686B1BE7F}"/>
                </a:ext>
              </a:extLst>
            </p:cNvPr>
            <p:cNvGrpSpPr/>
            <p:nvPr/>
          </p:nvGrpSpPr>
          <p:grpSpPr>
            <a:xfrm>
              <a:off x="9552215" y="2801152"/>
              <a:ext cx="600296" cy="694191"/>
              <a:chOff x="3576640" y="3804008"/>
              <a:chExt cx="600296" cy="694191"/>
            </a:xfrm>
          </p:grpSpPr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8F7F603-E6F2-4647-B9CC-40A96684578E}"/>
                  </a:ext>
                </a:extLst>
              </p:cNvPr>
              <p:cNvSpPr txBox="1"/>
              <p:nvPr/>
            </p:nvSpPr>
            <p:spPr>
              <a:xfrm>
                <a:off x="3576640" y="3851868"/>
                <a:ext cx="2667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5C9A394-80D9-4C6C-900E-D19220B16CB6}"/>
                  </a:ext>
                </a:extLst>
              </p:cNvPr>
              <p:cNvSpPr txBox="1"/>
              <p:nvPr/>
            </p:nvSpPr>
            <p:spPr>
              <a:xfrm>
                <a:off x="3732584" y="3804008"/>
                <a:ext cx="44435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/>
                  <a:t>D</a:t>
                </a: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0E5531B7-E1A4-467C-843E-E15CA6A6D156}"/>
                </a:ext>
              </a:extLst>
            </p:cNvPr>
            <p:cNvGrpSpPr/>
            <p:nvPr/>
          </p:nvGrpSpPr>
          <p:grpSpPr>
            <a:xfrm>
              <a:off x="2581578" y="2830180"/>
              <a:ext cx="618859" cy="784855"/>
              <a:chOff x="904890" y="2901829"/>
              <a:chExt cx="618859" cy="784855"/>
            </a:xfrm>
          </p:grpSpPr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D90DE3A-C59C-4C17-984D-D4181BDE510B}"/>
                  </a:ext>
                </a:extLst>
              </p:cNvPr>
              <p:cNvSpPr txBox="1"/>
              <p:nvPr/>
            </p:nvSpPr>
            <p:spPr>
              <a:xfrm>
                <a:off x="1257049" y="3040353"/>
                <a:ext cx="2667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FBCF362-3097-4F14-91FA-641666515925}"/>
                  </a:ext>
                </a:extLst>
              </p:cNvPr>
              <p:cNvSpPr txBox="1"/>
              <p:nvPr/>
            </p:nvSpPr>
            <p:spPr>
              <a:xfrm>
                <a:off x="904890" y="2901829"/>
                <a:ext cx="42351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/>
                  <a:t>A</a:t>
                </a:r>
              </a:p>
            </p:txBody>
          </p:sp>
        </p:grp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618BEE60-BE95-413E-BF8D-1C6B4CBC82CF}"/>
              </a:ext>
            </a:extLst>
          </p:cNvPr>
          <p:cNvSpPr txBox="1"/>
          <p:nvPr/>
        </p:nvSpPr>
        <p:spPr>
          <a:xfrm>
            <a:off x="4282150" y="2582511"/>
            <a:ext cx="122914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 5cm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EDCAA7F-E0CE-42CC-8C47-8260DE8F8852}"/>
              </a:ext>
            </a:extLst>
          </p:cNvPr>
          <p:cNvSpPr txBox="1"/>
          <p:nvPr/>
        </p:nvSpPr>
        <p:spPr>
          <a:xfrm rot="18839619">
            <a:off x="6557894" y="1799316"/>
            <a:ext cx="1229142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 4cm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8251D1B-0C1E-470A-8617-80DA34374B9B}"/>
              </a:ext>
            </a:extLst>
          </p:cNvPr>
          <p:cNvSpPr txBox="1"/>
          <p:nvPr/>
        </p:nvSpPr>
        <p:spPr>
          <a:xfrm rot="2506754">
            <a:off x="8525662" y="1796747"/>
            <a:ext cx="1229142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 4cm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B907FA2-CFAF-4C05-AB75-8780E2E3569F}"/>
              </a:ext>
            </a:extLst>
          </p:cNvPr>
          <p:cNvGrpSpPr/>
          <p:nvPr/>
        </p:nvGrpSpPr>
        <p:grpSpPr>
          <a:xfrm>
            <a:off x="2359604" y="3159412"/>
            <a:ext cx="7244444" cy="3509906"/>
            <a:chOff x="2359604" y="3159412"/>
            <a:chExt cx="7244444" cy="3509906"/>
          </a:xfrm>
        </p:grpSpPr>
        <p:sp>
          <p:nvSpPr>
            <p:cNvPr id="25" name="Rounded Rectangle 27">
              <a:extLst>
                <a:ext uri="{FF2B5EF4-FFF2-40B4-BE49-F238E27FC236}">
                  <a16:creationId xmlns:a16="http://schemas.microsoft.com/office/drawing/2014/main" id="{821B6066-AE06-49B8-9B5D-0E5067A77572}"/>
                </a:ext>
              </a:extLst>
            </p:cNvPr>
            <p:cNvSpPr/>
            <p:nvPr/>
          </p:nvSpPr>
          <p:spPr>
            <a:xfrm>
              <a:off x="2359604" y="3159412"/>
              <a:ext cx="7244444" cy="3509906"/>
            </a:xfrm>
            <a:prstGeom prst="roundRect">
              <a:avLst>
                <a:gd name="adj" fmla="val 18044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>
              <a:softEdge rad="635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A4498D13-E774-420A-8196-280EFE67E5B3}"/>
                </a:ext>
              </a:extLst>
            </p:cNvPr>
            <p:cNvSpPr txBox="1"/>
            <p:nvPr/>
          </p:nvSpPr>
          <p:spPr>
            <a:xfrm>
              <a:off x="3270289" y="3423944"/>
              <a:ext cx="5646902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dirty="0" err="1"/>
                <a:t>Bài</a:t>
              </a:r>
              <a:r>
                <a:rPr lang="en-US" sz="2800" dirty="0"/>
                <a:t> </a:t>
              </a:r>
              <a:r>
                <a:rPr lang="en-US" sz="2800" dirty="0" err="1"/>
                <a:t>giải</a:t>
              </a:r>
              <a:endParaRPr lang="en-US" sz="2800" dirty="0"/>
            </a:p>
            <a:p>
              <a:pPr>
                <a:lnSpc>
                  <a:spcPct val="150000"/>
                </a:lnSpc>
              </a:pPr>
              <a:r>
                <a:rPr lang="en-US" sz="2800" dirty="0" err="1"/>
                <a:t>Độ</a:t>
              </a:r>
              <a:r>
                <a:rPr lang="en-US" sz="2800" dirty="0"/>
                <a:t> </a:t>
              </a:r>
              <a:r>
                <a:rPr lang="en-US" sz="2800" dirty="0" err="1"/>
                <a:t>dài</a:t>
              </a:r>
              <a:r>
                <a:rPr lang="en-US" sz="2800" dirty="0"/>
                <a:t> </a:t>
              </a:r>
              <a:r>
                <a:rPr lang="en-US" sz="2800" dirty="0" err="1"/>
                <a:t>đường</a:t>
              </a:r>
              <a:r>
                <a:rPr lang="en-US" sz="2800" dirty="0"/>
                <a:t> </a:t>
              </a:r>
              <a:r>
                <a:rPr lang="en-US" sz="2800" dirty="0" err="1"/>
                <a:t>gấp</a:t>
              </a:r>
              <a:r>
                <a:rPr lang="en-US" sz="2800" dirty="0"/>
                <a:t> </a:t>
              </a:r>
              <a:r>
                <a:rPr lang="en-US" sz="2800" dirty="0" err="1"/>
                <a:t>khúc</a:t>
              </a:r>
              <a:r>
                <a:rPr lang="en-US" sz="2800" dirty="0"/>
                <a:t> ABCD </a:t>
              </a:r>
              <a:r>
                <a:rPr lang="en-US" sz="2800" dirty="0" err="1"/>
                <a:t>là</a:t>
              </a:r>
              <a:r>
                <a:rPr lang="en-US" sz="2800" dirty="0"/>
                <a:t>:</a:t>
              </a:r>
            </a:p>
            <a:p>
              <a:pPr>
                <a:lnSpc>
                  <a:spcPct val="150000"/>
                </a:lnSpc>
              </a:pPr>
              <a:r>
                <a:rPr lang="en-US" sz="2800" dirty="0"/>
                <a:t>            +       +       =        (cm)</a:t>
              </a:r>
            </a:p>
            <a:p>
              <a:pPr>
                <a:lnSpc>
                  <a:spcPct val="150000"/>
                </a:lnSpc>
              </a:pPr>
              <a:r>
                <a:rPr lang="en-US" sz="2800" dirty="0"/>
                <a:t>                </a:t>
              </a:r>
              <a:r>
                <a:rPr lang="en-US" sz="2800" dirty="0" err="1"/>
                <a:t>Đáp</a:t>
              </a:r>
              <a:r>
                <a:rPr lang="en-US" sz="2800" dirty="0"/>
                <a:t> </a:t>
              </a:r>
              <a:r>
                <a:rPr lang="en-US" sz="2800" dirty="0" err="1"/>
                <a:t>số</a:t>
              </a:r>
              <a:r>
                <a:rPr lang="en-US" sz="2800" dirty="0"/>
                <a:t>:        cm.</a:t>
              </a:r>
            </a:p>
          </p:txBody>
        </p:sp>
        <p:sp>
          <p:nvSpPr>
            <p:cNvPr id="27" name="Rounded Rectangle 29">
              <a:extLst>
                <a:ext uri="{FF2B5EF4-FFF2-40B4-BE49-F238E27FC236}">
                  <a16:creationId xmlns:a16="http://schemas.microsoft.com/office/drawing/2014/main" id="{CE83D0D8-F7BD-469A-9279-B7FDC5BC7201}"/>
                </a:ext>
              </a:extLst>
            </p:cNvPr>
            <p:cNvSpPr/>
            <p:nvPr/>
          </p:nvSpPr>
          <p:spPr>
            <a:xfrm>
              <a:off x="3794732" y="4754060"/>
              <a:ext cx="593870" cy="55567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28" name="Rounded Rectangle 30">
              <a:extLst>
                <a:ext uri="{FF2B5EF4-FFF2-40B4-BE49-F238E27FC236}">
                  <a16:creationId xmlns:a16="http://schemas.microsoft.com/office/drawing/2014/main" id="{FB747A12-B757-4656-BB5B-DBAD1DC975B9}"/>
                </a:ext>
              </a:extLst>
            </p:cNvPr>
            <p:cNvSpPr/>
            <p:nvPr/>
          </p:nvSpPr>
          <p:spPr>
            <a:xfrm>
              <a:off x="4773832" y="4754060"/>
              <a:ext cx="593870" cy="55567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29" name="Rounded Rectangle 31">
              <a:extLst>
                <a:ext uri="{FF2B5EF4-FFF2-40B4-BE49-F238E27FC236}">
                  <a16:creationId xmlns:a16="http://schemas.microsoft.com/office/drawing/2014/main" id="{92CD8E73-F60B-4141-A42E-5A0982E52DAF}"/>
                </a:ext>
              </a:extLst>
            </p:cNvPr>
            <p:cNvSpPr/>
            <p:nvPr/>
          </p:nvSpPr>
          <p:spPr>
            <a:xfrm>
              <a:off x="5654727" y="4754060"/>
              <a:ext cx="593870" cy="55567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30" name="Rounded Rectangle 32">
              <a:extLst>
                <a:ext uri="{FF2B5EF4-FFF2-40B4-BE49-F238E27FC236}">
                  <a16:creationId xmlns:a16="http://schemas.microsoft.com/office/drawing/2014/main" id="{12DC7A95-8F97-4769-AF02-60BAC3912A00}"/>
                </a:ext>
              </a:extLst>
            </p:cNvPr>
            <p:cNvSpPr/>
            <p:nvPr/>
          </p:nvSpPr>
          <p:spPr>
            <a:xfrm>
              <a:off x="6627093" y="4754060"/>
              <a:ext cx="593870" cy="55567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31" name="Rounded Rectangle 33">
              <a:extLst>
                <a:ext uri="{FF2B5EF4-FFF2-40B4-BE49-F238E27FC236}">
                  <a16:creationId xmlns:a16="http://schemas.microsoft.com/office/drawing/2014/main" id="{24382005-192D-4D1C-9B2C-9E888FD6AFFE}"/>
                </a:ext>
              </a:extLst>
            </p:cNvPr>
            <p:cNvSpPr/>
            <p:nvPr/>
          </p:nvSpPr>
          <p:spPr>
            <a:xfrm>
              <a:off x="6248597" y="5456674"/>
              <a:ext cx="593870" cy="55567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89C83154-F921-49FE-BBF8-642B437A5409}"/>
              </a:ext>
            </a:extLst>
          </p:cNvPr>
          <p:cNvSpPr txBox="1"/>
          <p:nvPr/>
        </p:nvSpPr>
        <p:spPr>
          <a:xfrm>
            <a:off x="3890836" y="4819956"/>
            <a:ext cx="427654" cy="430887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5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636FCED-0992-4368-9495-43FFFB1A5B7A}"/>
              </a:ext>
            </a:extLst>
          </p:cNvPr>
          <p:cNvSpPr txBox="1"/>
          <p:nvPr/>
        </p:nvSpPr>
        <p:spPr>
          <a:xfrm>
            <a:off x="4892148" y="4819956"/>
            <a:ext cx="427654" cy="430887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4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84ABD1C-E74F-44C6-9C6A-4012695C6C5A}"/>
              </a:ext>
            </a:extLst>
          </p:cNvPr>
          <p:cNvSpPr txBox="1"/>
          <p:nvPr/>
        </p:nvSpPr>
        <p:spPr>
          <a:xfrm>
            <a:off x="5788162" y="4819956"/>
            <a:ext cx="427654" cy="430887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4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3D5797E-B215-48A8-9271-90EED995E7E7}"/>
              </a:ext>
            </a:extLst>
          </p:cNvPr>
          <p:cNvSpPr txBox="1"/>
          <p:nvPr/>
        </p:nvSpPr>
        <p:spPr>
          <a:xfrm>
            <a:off x="6700098" y="4819956"/>
            <a:ext cx="472367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13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EAD5E25-421A-4144-856C-11CF986E4643}"/>
              </a:ext>
            </a:extLst>
          </p:cNvPr>
          <p:cNvSpPr txBox="1"/>
          <p:nvPr/>
        </p:nvSpPr>
        <p:spPr>
          <a:xfrm>
            <a:off x="6309348" y="5528742"/>
            <a:ext cx="472367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2563308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E23C01-F1C3-4F4A-A585-43D56DAAB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8108" y="1830197"/>
            <a:ext cx="10515600" cy="1325563"/>
          </a:xfrm>
        </p:spPr>
        <p:txBody>
          <a:bodyPr>
            <a:normAutofit/>
          </a:bodyPr>
          <a:lstStyle/>
          <a:p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Củng</a:t>
            </a:r>
            <a:r>
              <a:rPr lang="en-US" sz="6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cố</a:t>
            </a:r>
            <a:r>
              <a:rPr lang="en-US" sz="6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bài</a:t>
            </a:r>
            <a:r>
              <a:rPr lang="en-US" sz="6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học</a:t>
            </a:r>
            <a:endParaRPr lang="en-US" sz="66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1A7052F-57EE-4025-9847-16EE610FAB80}"/>
              </a:ext>
            </a:extLst>
          </p:cNvPr>
          <p:cNvSpPr txBox="1"/>
          <p:nvPr/>
        </p:nvSpPr>
        <p:spPr>
          <a:xfrm>
            <a:off x="8942603" y="6581001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41199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/>
            </a:gs>
            <a:gs pos="100000">
              <a:schemeClr val="accent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45126" y="3086282"/>
            <a:ext cx="9144793" cy="1457070"/>
          </a:xfrm>
          <a:prstGeom prst="rect">
            <a:avLst/>
          </a:prstGeom>
          <a:scene3d>
            <a:camera prst="perspectiveBelow"/>
            <a:lightRig rig="threePt" dir="t"/>
          </a:scene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46" y="5950634"/>
            <a:ext cx="11783091" cy="8344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296" y="-360979"/>
            <a:ext cx="4315212" cy="43779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9" t="20434" r="16467" b="10014"/>
          <a:stretch/>
        </p:blipFill>
        <p:spPr>
          <a:xfrm>
            <a:off x="-55119" y="98475"/>
            <a:ext cx="1941343" cy="67595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5" t="7384" r="10679" b="513"/>
          <a:stretch/>
        </p:blipFill>
        <p:spPr>
          <a:xfrm flipH="1">
            <a:off x="10042383" y="569692"/>
            <a:ext cx="2236763" cy="631639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09" t="18181" r="5588" b="7246"/>
          <a:stretch/>
        </p:blipFill>
        <p:spPr>
          <a:xfrm>
            <a:off x="2671421" y="819083"/>
            <a:ext cx="1604075" cy="171983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31" t="9465" r="53068" b="5031"/>
          <a:stretch/>
        </p:blipFill>
        <p:spPr>
          <a:xfrm flipH="1">
            <a:off x="147598" y="4780996"/>
            <a:ext cx="1202003" cy="189275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54" t="11363" r="7513" b="2440"/>
          <a:stretch/>
        </p:blipFill>
        <p:spPr>
          <a:xfrm rot="449492">
            <a:off x="11156955" y="4505357"/>
            <a:ext cx="1645699" cy="214697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1" t="43307" r="27974" b="10226"/>
          <a:stretch/>
        </p:blipFill>
        <p:spPr>
          <a:xfrm>
            <a:off x="9271248" y="4355203"/>
            <a:ext cx="1202236" cy="221462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5090" b="89985" l="20007" r="355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059" t="50098" r="67003" b="9134"/>
          <a:stretch/>
        </p:blipFill>
        <p:spPr>
          <a:xfrm flipH="1">
            <a:off x="10297314" y="4407238"/>
            <a:ext cx="1222671" cy="2131462"/>
          </a:xfrm>
          <a:prstGeom prst="rect">
            <a:avLst/>
          </a:prstGeom>
        </p:spPr>
      </p:pic>
      <p:pic>
        <p:nvPicPr>
          <p:cNvPr id="15" name="Bống Bống Bang Bang Karaoke Beat Chuẩn 201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8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761191" y="-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801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17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4.81481E-6 L 0.23672 -0.0375 " pathEditMode="relative" rAng="0" ptsTypes="AA">
                                      <p:cBhvr>
                                        <p:cTn id="11" dur="9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36" y="-1875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" fill="hold">
                                          <p:stCondLst>
                                            <p:cond delay="2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" fill="hold">
                                          <p:stCondLst>
                                            <p:cond delay="48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" fill="hold">
                                          <p:stCondLst>
                                            <p:cond delay="72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4.07407E-6 L -0.38646 0.00486 " pathEditMode="relative" rAng="0" ptsTypes="AA">
                                      <p:cBhvr>
                                        <p:cTn id="19" dur="10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323" y="231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6 L -0.428 -0.00533 " pathEditMode="relative" rAng="0" ptsTypes="AA">
                                      <p:cBhvr>
                                        <p:cTn id="21" dur="9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06" y="-278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3.33333E-6 L -0.39726 -0.00695 " pathEditMode="relative" rAng="0" ptsTypes="AA">
                                      <p:cBhvr>
                                        <p:cTn id="41" dur="10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70" y="-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5000" l="49700" r="99900">
                        <a14:backgroundMark x1="74900" y1="37051" x2="67100" y2="46154"/>
                        <a14:backgroundMark x1="67100" y1="46154" x2="81100" y2="64615"/>
                        <a14:backgroundMark x1="81100" y1="64615" x2="85600" y2="65128"/>
                        <a14:backgroundMark x1="85600" y1="65128" x2="91000" y2="58462"/>
                        <a14:backgroundMark x1="91000" y1="58462" x2="91800" y2="50769"/>
                        <a14:backgroundMark x1="91800" y1="50769" x2="81700" y2="33462"/>
                        <a14:backgroundMark x1="67000" y1="46795" x2="71500" y2="82564"/>
                        <a14:backgroundMark x1="83700" y1="65128" x2="70900" y2="81154"/>
                        <a14:backgroundMark x1="77200" y1="73590" x2="85900" y2="82821"/>
                        <a14:backgroundMark x1="82300" y1="79231" x2="91500" y2="746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491" t="441" r="532" b="16338"/>
          <a:stretch/>
        </p:blipFill>
        <p:spPr>
          <a:xfrm>
            <a:off x="9782410" y="-78293"/>
            <a:ext cx="2406555" cy="703529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5" t="7384" r="10679" b="513"/>
          <a:stretch/>
        </p:blipFill>
        <p:spPr>
          <a:xfrm>
            <a:off x="-207673" y="20714"/>
            <a:ext cx="2236763" cy="683728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21" t="9400" b="41592"/>
          <a:stretch/>
        </p:blipFill>
        <p:spPr>
          <a:xfrm>
            <a:off x="-56982" y="3086282"/>
            <a:ext cx="2957453" cy="37640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60"/>
          <a:stretch/>
        </p:blipFill>
        <p:spPr>
          <a:xfrm flipH="1">
            <a:off x="2839452" y="3086282"/>
            <a:ext cx="7950466" cy="1457070"/>
          </a:xfrm>
          <a:prstGeom prst="rect">
            <a:avLst/>
          </a:prstGeom>
          <a:scene3d>
            <a:camera prst="perspectiveBelow"/>
            <a:lightRig rig="threePt" dir="t"/>
          </a:scene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46" y="5950634"/>
            <a:ext cx="11783091" cy="83448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09" t="18181" r="5588" b="7246"/>
          <a:stretch/>
        </p:blipFill>
        <p:spPr>
          <a:xfrm>
            <a:off x="638367" y="2094984"/>
            <a:ext cx="1604075" cy="171983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31" t="9465" r="53068" b="5031"/>
          <a:stretch/>
        </p:blipFill>
        <p:spPr>
          <a:xfrm>
            <a:off x="6050776" y="4655249"/>
            <a:ext cx="1202003" cy="189275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54" t="11363" r="7513" b="2440"/>
          <a:stretch/>
        </p:blipFill>
        <p:spPr>
          <a:xfrm rot="449492">
            <a:off x="10162837" y="4393129"/>
            <a:ext cx="1645699" cy="214697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1" t="43307" r="27974" b="10226"/>
          <a:stretch/>
        </p:blipFill>
        <p:spPr>
          <a:xfrm flipH="1">
            <a:off x="4538960" y="4224384"/>
            <a:ext cx="1305322" cy="240451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5090" b="89985" l="20007" r="355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059" t="50098" r="67003" b="9134"/>
          <a:stretch/>
        </p:blipFill>
        <p:spPr>
          <a:xfrm flipH="1">
            <a:off x="9079657" y="4388449"/>
            <a:ext cx="1222671" cy="2131462"/>
          </a:xfrm>
          <a:prstGeom prst="rect">
            <a:avLst/>
          </a:prstGeom>
        </p:spPr>
      </p:pic>
      <p:pic>
        <p:nvPicPr>
          <p:cNvPr id="10" name="Bống Bống Bang Bang Karaoke Beat Chuẩn 201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8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761191" y="-609600"/>
            <a:ext cx="609600" cy="6096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16" t="50983" r="13087" b="10226"/>
          <a:stretch/>
        </p:blipFill>
        <p:spPr>
          <a:xfrm flipH="1">
            <a:off x="3501672" y="4936352"/>
            <a:ext cx="980495" cy="1848764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 rot="21061010">
            <a:off x="676302" y="5113634"/>
            <a:ext cx="1915910" cy="193899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Tấm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Cám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6" name="Round Diagonal Corner Rectangle 25"/>
          <p:cNvSpPr/>
          <p:nvPr/>
        </p:nvSpPr>
        <p:spPr>
          <a:xfrm>
            <a:off x="2626101" y="134644"/>
            <a:ext cx="7156310" cy="4059703"/>
          </a:xfrm>
          <a:prstGeom prst="round2DiagRect">
            <a:avLst>
              <a:gd name="adj1" fmla="val 29156"/>
              <a:gd name="adj2" fmla="val 0"/>
            </a:avLst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Vua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Tấm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từng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thử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thách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hóa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chúng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cuộc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đời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Tấm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chọn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hóa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thử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thách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Hóa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tất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thử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thách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Vua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nàng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Tấm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quay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bên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nhau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mãi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mãi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Nếu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thử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thách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nghĩa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việc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bên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nhau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càng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khó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khăn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Chúc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thành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</a:t>
            </a:r>
            <a:endParaRPr kumimoji="0" lang="en-US" sz="2300" b="1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003634" y="2967335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48855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urtains"/>
        <p:sndAc>
          <p:stSnd>
            <p:snd r:embed="rId4" name="suction.wav"/>
          </p:stSnd>
        </p:sndAc>
      </p:transition>
    </mc:Choice>
    <mc:Fallback xmlns="">
      <p:transition spd="slow">
        <p:fade/>
        <p:sndAc>
          <p:stSnd>
            <p:snd r:embed="rId18" name="suctio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17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375E-6 2.96296E-6 L -4.375E-6 -0.07223 " pathEditMode="relative" rAng="0" ptsTypes="AA">
                                      <p:cBhvr>
                                        <p:cTn id="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/>
            </a:gs>
            <a:gs pos="100000">
              <a:schemeClr val="accent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34" t="20434" r="18250" b="10014"/>
          <a:stretch/>
        </p:blipFill>
        <p:spPr>
          <a:xfrm>
            <a:off x="-12365" y="1044785"/>
            <a:ext cx="1138990" cy="581321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1" t="43307" r="27974" b="10226"/>
          <a:stretch/>
        </p:blipFill>
        <p:spPr>
          <a:xfrm flipH="1">
            <a:off x="-945602" y="4089837"/>
            <a:ext cx="1502732" cy="2768163"/>
          </a:xfrm>
          <a:prstGeom prst="rect">
            <a:avLst/>
          </a:prstGeom>
        </p:spPr>
      </p:pic>
      <p:sp>
        <p:nvSpPr>
          <p:cNvPr id="3" name="chim">
            <a:hlinkClick r:id="rId6" action="ppaction://hlinksldjump"/>
          </p:cNvPr>
          <p:cNvSpPr/>
          <p:nvPr/>
        </p:nvSpPr>
        <p:spPr>
          <a:xfrm flipH="1">
            <a:off x="1130791" y="1518775"/>
            <a:ext cx="1285083" cy="1299108"/>
          </a:xfrm>
          <a:prstGeom prst="flowChartConnector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270" t="-14179" r="-2178" b="11848"/>
            </a:stretch>
          </a:blipFill>
          <a:ln w="7620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xoan đào">
            <a:hlinkClick r:id="rId8" action="ppaction://hlinksldjump"/>
          </p:cNvPr>
          <p:cNvSpPr/>
          <p:nvPr/>
        </p:nvSpPr>
        <p:spPr>
          <a:xfrm>
            <a:off x="2881166" y="397262"/>
            <a:ext cx="1771067" cy="1771067"/>
          </a:xfrm>
          <a:prstGeom prst="flowChartConnector">
            <a:avLst/>
          </a:pr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khung cửi">
            <a:hlinkClick r:id="rId10" action="ppaction://hlinksldjump"/>
          </p:cNvPr>
          <p:cNvSpPr/>
          <p:nvPr/>
        </p:nvSpPr>
        <p:spPr>
          <a:xfrm>
            <a:off x="5131085" y="1044785"/>
            <a:ext cx="1906554" cy="1906554"/>
          </a:xfrm>
          <a:prstGeom prst="flowChartConnector">
            <a:avLst/>
          </a:prstGeom>
          <a:blipFill dpi="0"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053" t="2105" r="1053" b="-2105"/>
            </a:stretch>
          </a:blipFill>
          <a:ln w="7620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quả thị">
            <a:hlinkClick r:id="rId12" action="ppaction://hlinksldjump"/>
          </p:cNvPr>
          <p:cNvSpPr/>
          <p:nvPr/>
        </p:nvSpPr>
        <p:spPr>
          <a:xfrm>
            <a:off x="7516492" y="132956"/>
            <a:ext cx="2371903" cy="2299680"/>
          </a:xfrm>
          <a:prstGeom prst="flowChartConnector">
            <a:avLst/>
          </a:prstGeom>
          <a:blipFill dpi="0"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rở về">
            <a:hlinkClick r:id="rId14" action="ppaction://hlinksldjump"/>
          </p:cNvPr>
          <p:cNvSpPr/>
          <p:nvPr/>
        </p:nvSpPr>
        <p:spPr>
          <a:xfrm flipH="1">
            <a:off x="10095126" y="1690176"/>
            <a:ext cx="1986892" cy="1946311"/>
          </a:xfrm>
          <a:prstGeom prst="flowChartConnector">
            <a:avLst/>
          </a:prstGeom>
          <a:blipFill dpi="0"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2" t="10076" r="9498" b="10407"/>
          <a:stretch/>
        </p:blipFill>
        <p:spPr>
          <a:xfrm>
            <a:off x="-515453" y="-461546"/>
            <a:ext cx="1191041" cy="116421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" name="Straight Connector 24"/>
          <p:cNvCxnSpPr>
            <a:stCxn id="3" idx="2"/>
            <a:endCxn id="12" idx="3"/>
          </p:cNvCxnSpPr>
          <p:nvPr/>
        </p:nvCxnSpPr>
        <p:spPr>
          <a:xfrm flipV="1">
            <a:off x="2415874" y="1908962"/>
            <a:ext cx="724659" cy="259367"/>
          </a:xfrm>
          <a:prstGeom prst="line">
            <a:avLst/>
          </a:prstGeom>
          <a:ln w="76200">
            <a:solidFill>
              <a:srgbClr val="FFFF00"/>
            </a:solidFill>
            <a:prstDash val="sysDot"/>
            <a:headEnd type="oval"/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stCxn id="12" idx="6"/>
            <a:endCxn id="14" idx="2"/>
          </p:cNvCxnSpPr>
          <p:nvPr/>
        </p:nvCxnSpPr>
        <p:spPr>
          <a:xfrm>
            <a:off x="4652233" y="1282796"/>
            <a:ext cx="478852" cy="715266"/>
          </a:xfrm>
          <a:prstGeom prst="line">
            <a:avLst/>
          </a:prstGeom>
          <a:ln w="76200">
            <a:solidFill>
              <a:srgbClr val="FFFF00"/>
            </a:solidFill>
            <a:prstDash val="sysDot"/>
            <a:headEnd type="oval"/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Straight Connector 36"/>
          <p:cNvCxnSpPr>
            <a:stCxn id="14" idx="7"/>
            <a:endCxn id="16" idx="2"/>
          </p:cNvCxnSpPr>
          <p:nvPr/>
        </p:nvCxnSpPr>
        <p:spPr>
          <a:xfrm flipV="1">
            <a:off x="6758431" y="1282796"/>
            <a:ext cx="758061" cy="41197"/>
          </a:xfrm>
          <a:prstGeom prst="line">
            <a:avLst/>
          </a:prstGeom>
          <a:ln w="76200">
            <a:solidFill>
              <a:srgbClr val="FFFF00"/>
            </a:solidFill>
            <a:prstDash val="sysDot"/>
            <a:headEnd type="oval"/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Straight Connector 40"/>
          <p:cNvCxnSpPr>
            <a:stCxn id="16" idx="5"/>
            <a:endCxn id="22" idx="7"/>
          </p:cNvCxnSpPr>
          <p:nvPr/>
        </p:nvCxnSpPr>
        <p:spPr>
          <a:xfrm flipV="1">
            <a:off x="9541038" y="1975207"/>
            <a:ext cx="845062" cy="120649"/>
          </a:xfrm>
          <a:prstGeom prst="line">
            <a:avLst/>
          </a:prstGeom>
          <a:ln w="76200">
            <a:solidFill>
              <a:srgbClr val="FFFF00"/>
            </a:solidFill>
            <a:prstDash val="sysDot"/>
            <a:headEnd type="oval"/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4" name="chữ chim"/>
          <p:cNvSpPr/>
          <p:nvPr/>
        </p:nvSpPr>
        <p:spPr>
          <a:xfrm>
            <a:off x="976479" y="360555"/>
            <a:ext cx="1593706" cy="954107"/>
          </a:xfrm>
          <a:prstGeom prst="rect">
            <a:avLst/>
          </a:prstGeom>
          <a:solidFill>
            <a:srgbClr val="00B050"/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Chim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vàng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anh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5" name="chữ cây"/>
          <p:cNvSpPr/>
          <p:nvPr/>
        </p:nvSpPr>
        <p:spPr>
          <a:xfrm>
            <a:off x="2654608" y="2296906"/>
            <a:ext cx="2281394" cy="523220"/>
          </a:xfrm>
          <a:prstGeom prst="rect">
            <a:avLst/>
          </a:prstGeom>
          <a:solidFill>
            <a:srgbClr val="00B050"/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Cây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xoan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đào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6" name="chữ khung"/>
          <p:cNvSpPr/>
          <p:nvPr/>
        </p:nvSpPr>
        <p:spPr>
          <a:xfrm>
            <a:off x="5056018" y="329519"/>
            <a:ext cx="1806906" cy="523220"/>
          </a:xfrm>
          <a:prstGeom prst="rect">
            <a:avLst/>
          </a:prstGeom>
          <a:solidFill>
            <a:srgbClr val="00B050"/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Khung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cửi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7" name="chữ quả"/>
          <p:cNvSpPr/>
          <p:nvPr/>
        </p:nvSpPr>
        <p:spPr>
          <a:xfrm>
            <a:off x="7961877" y="2663331"/>
            <a:ext cx="1353256" cy="523220"/>
          </a:xfrm>
          <a:prstGeom prst="rect">
            <a:avLst/>
          </a:prstGeom>
          <a:solidFill>
            <a:srgbClr val="00B050"/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thị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8" name="chữ hp"/>
          <p:cNvSpPr/>
          <p:nvPr/>
        </p:nvSpPr>
        <p:spPr>
          <a:xfrm>
            <a:off x="9952876" y="875456"/>
            <a:ext cx="2182009" cy="523220"/>
          </a:xfrm>
          <a:prstGeom prst="rect">
            <a:avLst/>
          </a:prstGeom>
          <a:solidFill>
            <a:srgbClr val="00B050"/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Gặp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nhau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0" name="Bống Bống Bang Bang Karaoke Beat Chuẩn 201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8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761191" y="-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472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17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1.85185E-6 L 1.07175 0.00069 " pathEditMode="relative" rAng="0" ptsTypes="AA">
                                      <p:cBhvr>
                                        <p:cTn id="8" dur="3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581" y="2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32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32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audio>
              <p:cMediaNode vol="80000" showWhenStopped="0">
                <p:cTn id="80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12" grpId="0" animBg="1"/>
      <p:bldP spid="12" grpId="1" animBg="1"/>
      <p:bldP spid="14" grpId="0" animBg="1"/>
      <p:bldP spid="14" grpId="1" animBg="1"/>
      <p:bldP spid="16" grpId="0" animBg="1"/>
      <p:bldP spid="16" grpId="1" animBg="1"/>
      <p:bldP spid="22" grpId="0" animBg="1"/>
      <p:bldP spid="22" grpId="1" animBg="1"/>
      <p:bldP spid="54" grpId="0" animBg="1"/>
      <p:bldP spid="55" grpId="0" animBg="1"/>
      <p:bldP spid="56" grpId="0" animBg="1"/>
      <p:bldP spid="57" grpId="0" animBg="1"/>
      <p:bldP spid="5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/>
            </a:gs>
            <a:gs pos="100000">
              <a:schemeClr val="accent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9" t="20434" r="16467" b="10014"/>
          <a:stretch/>
        </p:blipFill>
        <p:spPr>
          <a:xfrm>
            <a:off x="-55119" y="98475"/>
            <a:ext cx="1941343" cy="67595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5" t="7384" r="10679" b="513"/>
          <a:stretch/>
        </p:blipFill>
        <p:spPr>
          <a:xfrm flipH="1">
            <a:off x="10179753" y="468722"/>
            <a:ext cx="2236763" cy="63163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296" y="-360979"/>
            <a:ext cx="4315212" cy="43779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45125" y="3086282"/>
            <a:ext cx="9144793" cy="1542868"/>
          </a:xfrm>
          <a:prstGeom prst="rect">
            <a:avLst/>
          </a:prstGeom>
          <a:scene3d>
            <a:camera prst="perspectiveBelow"/>
            <a:lightRig rig="threePt" dir="t"/>
          </a:scene3d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1" t="43307" r="27974" b="10226"/>
          <a:stretch/>
        </p:blipFill>
        <p:spPr>
          <a:xfrm flipH="1">
            <a:off x="754399" y="4700196"/>
            <a:ext cx="1131825" cy="2084920"/>
          </a:xfrm>
          <a:prstGeom prst="rect">
            <a:avLst/>
          </a:prstGeom>
        </p:spPr>
      </p:pic>
      <p:pic>
        <p:nvPicPr>
          <p:cNvPr id="4" name="Picture 3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6904" b="54061" l="56667" r="80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513" t="24559" r="16196" b="50780"/>
          <a:stretch/>
        </p:blipFill>
        <p:spPr>
          <a:xfrm>
            <a:off x="10179752" y="823275"/>
            <a:ext cx="1343619" cy="769104"/>
          </a:xfrm>
          <a:prstGeom prst="rect">
            <a:avLst/>
          </a:prstGeom>
        </p:spPr>
      </p:pic>
      <p:pic>
        <p:nvPicPr>
          <p:cNvPr id="2" name="Đang Cập Nhật – Tiếng chim hót (Nhạc chuông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700337" y="-699583"/>
            <a:ext cx="609600" cy="609600"/>
          </a:xfrm>
          <a:prstGeom prst="rect">
            <a:avLst/>
          </a:prstGeom>
        </p:spPr>
      </p:pic>
      <p:sp>
        <p:nvSpPr>
          <p:cNvPr id="25" name="CH giữa"/>
          <p:cNvSpPr/>
          <p:nvPr/>
        </p:nvSpPr>
        <p:spPr>
          <a:xfrm>
            <a:off x="1181099" y="206974"/>
            <a:ext cx="10049273" cy="1717076"/>
          </a:xfrm>
          <a:prstGeom prst="roundRect">
            <a:avLst>
              <a:gd name="adj" fmla="val 16220"/>
            </a:avLst>
          </a:prstGeom>
          <a:solidFill>
            <a:srgbClr val="FFFF00"/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6" name="Freeform 25"/>
          <p:cNvSpPr/>
          <p:nvPr/>
        </p:nvSpPr>
        <p:spPr>
          <a:xfrm>
            <a:off x="579356" y="137702"/>
            <a:ext cx="351086" cy="1786348"/>
          </a:xfrm>
          <a:custGeom>
            <a:avLst/>
            <a:gdLst>
              <a:gd name="connsiteX0" fmla="*/ 923602 w 923602"/>
              <a:gd name="connsiteY0" fmla="*/ 0 h 1441111"/>
              <a:gd name="connsiteX1" fmla="*/ 153964 w 923602"/>
              <a:gd name="connsiteY1" fmla="*/ 0 h 1441111"/>
              <a:gd name="connsiteX2" fmla="*/ 0 w 923602"/>
              <a:gd name="connsiteY2" fmla="*/ 720556 h 1441111"/>
              <a:gd name="connsiteX3" fmla="*/ 153964 w 923602"/>
              <a:gd name="connsiteY3" fmla="*/ 1441111 h 1441111"/>
              <a:gd name="connsiteX4" fmla="*/ 923602 w 923602"/>
              <a:gd name="connsiteY4" fmla="*/ 1441111 h 1441111"/>
              <a:gd name="connsiteX5" fmla="*/ 769638 w 923602"/>
              <a:gd name="connsiteY5" fmla="*/ 720556 h 1441111"/>
              <a:gd name="connsiteX6" fmla="*/ 923602 w 923602"/>
              <a:gd name="connsiteY6" fmla="*/ 0 h 144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3602" h="1441111">
                <a:moveTo>
                  <a:pt x="923602" y="0"/>
                </a:moveTo>
                <a:lnTo>
                  <a:pt x="153964" y="0"/>
                </a:lnTo>
                <a:cubicBezTo>
                  <a:pt x="68901" y="0"/>
                  <a:pt x="0" y="322665"/>
                  <a:pt x="0" y="720556"/>
                </a:cubicBezTo>
                <a:cubicBezTo>
                  <a:pt x="0" y="1118446"/>
                  <a:pt x="68901" y="1441111"/>
                  <a:pt x="153964" y="1441111"/>
                </a:cubicBezTo>
                <a:lnTo>
                  <a:pt x="923602" y="1441111"/>
                </a:lnTo>
                <a:cubicBezTo>
                  <a:pt x="838538" y="1441111"/>
                  <a:pt x="769638" y="1118446"/>
                  <a:pt x="769638" y="720556"/>
                </a:cubicBezTo>
                <a:cubicBezTo>
                  <a:pt x="769638" y="322665"/>
                  <a:pt x="838538" y="0"/>
                  <a:pt x="923602" y="0"/>
                </a:cubicBezTo>
                <a:close/>
              </a:path>
            </a:pathLst>
          </a:custGeom>
          <a:solidFill>
            <a:srgbClr val="17D75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7" name="Freeform 26"/>
          <p:cNvSpPr/>
          <p:nvPr/>
        </p:nvSpPr>
        <p:spPr>
          <a:xfrm flipH="1">
            <a:off x="11523370" y="148348"/>
            <a:ext cx="440029" cy="1775702"/>
          </a:xfrm>
          <a:custGeom>
            <a:avLst/>
            <a:gdLst>
              <a:gd name="connsiteX0" fmla="*/ 923602 w 923602"/>
              <a:gd name="connsiteY0" fmla="*/ 0 h 1441111"/>
              <a:gd name="connsiteX1" fmla="*/ 153964 w 923602"/>
              <a:gd name="connsiteY1" fmla="*/ 0 h 1441111"/>
              <a:gd name="connsiteX2" fmla="*/ 0 w 923602"/>
              <a:gd name="connsiteY2" fmla="*/ 720556 h 1441111"/>
              <a:gd name="connsiteX3" fmla="*/ 153964 w 923602"/>
              <a:gd name="connsiteY3" fmla="*/ 1441111 h 1441111"/>
              <a:gd name="connsiteX4" fmla="*/ 923602 w 923602"/>
              <a:gd name="connsiteY4" fmla="*/ 1441111 h 1441111"/>
              <a:gd name="connsiteX5" fmla="*/ 769638 w 923602"/>
              <a:gd name="connsiteY5" fmla="*/ 720556 h 1441111"/>
              <a:gd name="connsiteX6" fmla="*/ 923602 w 923602"/>
              <a:gd name="connsiteY6" fmla="*/ 0 h 144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3602" h="1441111">
                <a:moveTo>
                  <a:pt x="923602" y="0"/>
                </a:moveTo>
                <a:lnTo>
                  <a:pt x="153964" y="0"/>
                </a:lnTo>
                <a:cubicBezTo>
                  <a:pt x="68901" y="0"/>
                  <a:pt x="0" y="322665"/>
                  <a:pt x="0" y="720556"/>
                </a:cubicBezTo>
                <a:cubicBezTo>
                  <a:pt x="0" y="1118446"/>
                  <a:pt x="68901" y="1441111"/>
                  <a:pt x="153964" y="1441111"/>
                </a:cubicBezTo>
                <a:lnTo>
                  <a:pt x="923602" y="1441111"/>
                </a:lnTo>
                <a:cubicBezTo>
                  <a:pt x="838538" y="1441111"/>
                  <a:pt x="769638" y="1118446"/>
                  <a:pt x="769638" y="720556"/>
                </a:cubicBezTo>
                <a:cubicBezTo>
                  <a:pt x="769638" y="322665"/>
                  <a:pt x="838538" y="0"/>
                  <a:pt x="923602" y="0"/>
                </a:cubicBezTo>
                <a:close/>
              </a:path>
            </a:pathLst>
          </a:custGeom>
          <a:solidFill>
            <a:srgbClr val="17D75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8" name="A"/>
          <p:cNvSpPr/>
          <p:nvPr/>
        </p:nvSpPr>
        <p:spPr>
          <a:xfrm>
            <a:off x="877131" y="2121799"/>
            <a:ext cx="5328604" cy="1020884"/>
          </a:xfrm>
          <a:prstGeom prst="flowChartOnlineStorag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C, H , D</a:t>
            </a:r>
          </a:p>
        </p:txBody>
      </p:sp>
      <p:sp>
        <p:nvSpPr>
          <p:cNvPr id="34" name="C"/>
          <p:cNvSpPr/>
          <p:nvPr/>
        </p:nvSpPr>
        <p:spPr>
          <a:xfrm>
            <a:off x="877131" y="3370141"/>
            <a:ext cx="5328604" cy="1020884"/>
          </a:xfrm>
          <a:prstGeom prst="flowChartOnlineStorag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C.</a:t>
            </a:r>
            <a:r>
              <a:rPr lang="en-US" sz="2800" b="1" dirty="0">
                <a:solidFill>
                  <a:prstClr val="white"/>
                </a:solidFill>
                <a:latin typeface="Calibri" panose="020F0502020204030204"/>
              </a:rPr>
              <a:t> C, 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B"/>
          <p:cNvSpPr/>
          <p:nvPr/>
        </p:nvSpPr>
        <p:spPr>
          <a:xfrm flipH="1">
            <a:off x="6079167" y="2121799"/>
            <a:ext cx="5328604" cy="1020884"/>
          </a:xfrm>
          <a:prstGeom prst="flowChartOnlineStorag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</a:t>
            </a:r>
            <a:r>
              <a:rPr lang="en-US" sz="2800" b="1" dirty="0">
                <a:solidFill>
                  <a:prstClr val="white"/>
                </a:solidFill>
                <a:latin typeface="Calibri" panose="020F0502020204030204"/>
              </a:rPr>
              <a:t> H, D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D"/>
          <p:cNvSpPr/>
          <p:nvPr/>
        </p:nvSpPr>
        <p:spPr>
          <a:xfrm flipH="1">
            <a:off x="6079167" y="3370141"/>
            <a:ext cx="5328604" cy="1020884"/>
          </a:xfrm>
          <a:prstGeom prst="flowChartOnlineStorag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D.</a:t>
            </a:r>
            <a:r>
              <a:rPr lang="en-US" sz="2800" b="1" dirty="0">
                <a:solidFill>
                  <a:prstClr val="white"/>
                </a:solidFill>
                <a:latin typeface="Calibri" panose="020F0502020204030204"/>
              </a:rPr>
              <a:t> C, D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9937" y="2112564"/>
            <a:ext cx="1728052" cy="1030119"/>
          </a:xfrm>
          <a:prstGeom prst="ellipse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0982" y="3370141"/>
            <a:ext cx="1728052" cy="1030119"/>
          </a:xfrm>
          <a:prstGeom prst="ellipse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EACF0AB-69DB-4574-ABD8-B00353D1BB1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970706" y="4618483"/>
            <a:ext cx="3952875" cy="150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873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-0.00093 C -0.04114 -0.00324 -0.19127 -0.04931 -0.25481 -0.06551 C -0.31823 -0.08148 -0.34153 -0.09885 -0.3819 -0.09746 C -0.42213 -0.09584 -0.46575 -0.08079 -0.49635 -0.05625 C -0.52682 -0.03172 -0.56354 0.02291 -0.56523 0.05 C -0.56692 0.07731 -0.5625 0.13518 -0.51927 0.18125 C -0.47604 0.22731 -0.35442 0.30139 -0.30664 0.32639 C -0.25911 0.35115 -0.25468 0.34768 -0.23385 0.33102 C -0.21367 0.31389 -0.19492 0.26759 -0.18554 0.22523 C -0.17565 0.18264 -0.19557 0.0699 -0.22747 0.05092 C -0.25937 0.03148 -0.35807 0.04051 -0.37773 0.11134 C -0.39739 0.1824 -0.29987 0.43379 -0.3457 0.47662 C -0.37786 0.46504 -0.40286 0.60972 -0.4345 0.59699 " pathEditMode="relative" rAng="0" ptsTypes="AAAAAAAAAAAAA">
                                      <p:cBhvr>
                                        <p:cTn id="8" dur="4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268" y="2509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1.48148E-6 L 0.23386 -0.00162 " pathEditMode="relative" rAng="0" ptsTypes="AA">
                                      <p:cBhvr>
                                        <p:cTn id="10" dur="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93" y="-9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800" decel="10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800" decel="100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800" decel="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800" decel="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800" decel="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800" decel="100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8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8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8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800" decel="100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800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800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800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800" decel="100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800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800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800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28" grpId="0" animBg="1"/>
      <p:bldP spid="28" grpId="1" animBg="1"/>
      <p:bldP spid="34" grpId="0" animBg="1"/>
      <p:bldP spid="34" grpId="1" animBg="1"/>
      <p:bldP spid="35" grpId="0" animBg="1"/>
      <p:bldP spid="35" grpId="1" animBg="1"/>
      <p:bldP spid="37" grpId="0" animBg="1"/>
      <p:bldP spid="3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/>
            </a:gs>
            <a:gs pos="100000">
              <a:schemeClr val="accent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45126" y="3086282"/>
            <a:ext cx="9144793" cy="1457070"/>
          </a:xfrm>
          <a:prstGeom prst="rect">
            <a:avLst/>
          </a:prstGeom>
          <a:scene3d>
            <a:camera prst="perspectiveBelow"/>
            <a:lightRig rig="threePt" dir="t"/>
          </a:scene3d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9" t="20434" r="16467" b="10014"/>
          <a:stretch/>
        </p:blipFill>
        <p:spPr>
          <a:xfrm>
            <a:off x="-55119" y="98475"/>
            <a:ext cx="1941343" cy="67595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5" t="7384" r="10679" b="513"/>
          <a:stretch/>
        </p:blipFill>
        <p:spPr>
          <a:xfrm flipH="1">
            <a:off x="10179753" y="468722"/>
            <a:ext cx="2236763" cy="63163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296" y="-360979"/>
            <a:ext cx="4315212" cy="437793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6667" y1="16120" x2="6667" y2="16120"/>
                        <a14:foregroundMark x1="7000" y1="16940" x2="1500" y2="49727"/>
                        <a14:foregroundMark x1="4333" y1="33333" x2="37833" y2="99180"/>
                        <a14:foregroundMark x1="21833" y1="67213" x2="3500" y2="99727"/>
                        <a14:foregroundMark x1="1000" y1="53279" x2="12167" y2="84699"/>
                        <a14:foregroundMark x1="6500" y1="69672" x2="1500" y2="91803"/>
                        <a14:foregroundMark x1="12833" y1="85792" x2="15667" y2="99727"/>
                        <a14:foregroundMark x1="5167" y1="97814" x2="14000" y2="92896"/>
                        <a14:foregroundMark x1="74833" y1="1639" x2="74833" y2="1639"/>
                        <a14:foregroundMark x1="82500" y1="98634" x2="82500" y2="98634"/>
                        <a14:foregroundMark x1="74500" y1="3279" x2="81667" y2="98087"/>
                        <a14:foregroundMark x1="74833" y1="3279" x2="6500" y2="16940"/>
                        <a14:foregroundMark x1="6500" y1="15847" x2="500" y2="273"/>
                        <a14:foregroundMark x1="3500" y1="9016" x2="39667" y2="9290"/>
                        <a14:foregroundMark x1="40333" y1="10383" x2="43667" y2="37158"/>
                        <a14:foregroundMark x1="41500" y1="23224" x2="99000" y2="26503"/>
                        <a14:foregroundMark x1="41833" y1="25137" x2="7000" y2="16120"/>
                        <a14:foregroundMark x1="3667" y1="33333" x2="0" y2="23224"/>
                        <a14:foregroundMark x1="2833" y1="51366" x2="21167" y2="67486"/>
                        <a14:foregroundMark x1="21333" y1="68306" x2="28000" y2="97541"/>
                        <a14:foregroundMark x1="14500" y1="92077" x2="24500" y2="82787"/>
                        <a14:foregroundMark x1="4333" y1="80874" x2="333" y2="68306"/>
                        <a14:foregroundMark x1="39833" y1="11749" x2="70500" y2="24317"/>
                        <a14:foregroundMark x1="42833" y1="24044" x2="74167" y2="3279"/>
                        <a14:foregroundMark x1="58833" y1="13388" x2="75333" y2="23497"/>
                        <a14:foregroundMark x1="68167" y1="18852" x2="78000" y2="14754"/>
                        <a14:foregroundMark x1="73167" y1="16120" x2="99000" y2="18306"/>
                        <a14:foregroundMark x1="86167" y1="16393" x2="89000" y2="820"/>
                        <a14:foregroundMark x1="87000" y1="10383" x2="99333" y2="10383"/>
                        <a14:foregroundMark x1="86500" y1="18852" x2="83333" y2="97814"/>
                        <a14:foregroundMark x1="77333" y1="49454" x2="86000" y2="58470"/>
                        <a14:foregroundMark x1="78000" y1="51639" x2="85333" y2="16940"/>
                        <a14:foregroundMark x1="85333" y1="58743" x2="99333" y2="57650"/>
                        <a14:foregroundMark x1="91667" y1="57650" x2="93167" y2="11749"/>
                        <a14:foregroundMark x1="92333" y1="34973" x2="99667" y2="56831"/>
                        <a14:foregroundMark x1="96667" y1="46721" x2="99667" y2="35246"/>
                        <a14:foregroundMark x1="92167" y1="59290" x2="99667" y2="99727"/>
                        <a14:foregroundMark x1="95833" y1="80874" x2="83000" y2="96995"/>
                        <a14:foregroundMark x1="89833" y1="89071" x2="85167" y2="58470"/>
                        <a14:foregroundMark x1="41667" y1="24863" x2="26333" y2="34973"/>
                        <a14:foregroundMark x1="24333" y1="21311" x2="17000" y2="23497"/>
                        <a14:backgroundMark x1="16667" y1="28962" x2="16667" y2="28962"/>
                        <a14:backgroundMark x1="11333" y1="36066" x2="23000" y2="65574"/>
                        <a14:backgroundMark x1="16667" y1="29235" x2="22667" y2="62842"/>
                        <a14:backgroundMark x1="19667" y1="46721" x2="77333" y2="60656"/>
                        <a14:backgroundMark x1="23167" y1="65301" x2="48500" y2="53552"/>
                        <a14:backgroundMark x1="47167" y1="52459" x2="77167" y2="40437"/>
                        <a14:backgroundMark x1="23333" y1="65574" x2="37167" y2="87432"/>
                        <a14:backgroundMark x1="38667" y1="87705" x2="78500" y2="61475"/>
                        <a14:backgroundMark x1="76667" y1="40437" x2="77167" y2="61202"/>
                        <a14:backgroundMark x1="77167" y1="41530" x2="81500" y2="45355"/>
                        <a14:backgroundMark x1="77167" y1="60383" x2="81500" y2="44262"/>
                        <a14:backgroundMark x1="19333" y1="22951" x2="21333" y2="28142"/>
                        <a14:backgroundMark x1="20000" y1="20492" x2="23667" y2="29508"/>
                        <a14:backgroundMark x1="25667" y1="34973" x2="27667" y2="37158"/>
                        <a14:backgroundMark x1="81000" y1="43716" x2="75333" y2="48361"/>
                        <a14:backgroundMark x1="76167" y1="1093" x2="81500" y2="39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4813" y="4636363"/>
            <a:ext cx="5715000" cy="21820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3" name="Picture 22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backgroundMark x1="18833" y1="11202" x2="18833" y2="11202"/>
                        <a14:backgroundMark x1="21333" y1="21311" x2="21333" y2="21311"/>
                        <a14:backgroundMark x1="23833" y1="30055" x2="23833" y2="30055"/>
                        <a14:backgroundMark x1="25667" y1="33333" x2="25667" y2="33333"/>
                        <a14:backgroundMark x1="26833" y1="37432" x2="26833" y2="37432"/>
                        <a14:backgroundMark x1="29000" y1="40710" x2="29000" y2="40710"/>
                        <a14:backgroundMark x1="31833" y1="38798" x2="31833" y2="38798"/>
                        <a14:backgroundMark x1="42333" y1="47541" x2="42333" y2="47541"/>
                        <a14:backgroundMark x1="70500" y1="43716" x2="70500" y2="43716"/>
                        <a14:backgroundMark x1="79833" y1="31421" x2="79833" y2="31421"/>
                        <a14:backgroundMark x1="70000" y1="45355" x2="79667" y2="30328"/>
                        <a14:backgroundMark x1="19000" y1="10383" x2="32333" y2="39344"/>
                        <a14:backgroundMark x1="32500" y1="39344" x2="41500" y2="47814"/>
                        <a14:backgroundMark x1="42333" y1="47814" x2="55333" y2="39344"/>
                        <a14:backgroundMark x1="21333" y1="21038" x2="15667" y2="234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10" t="20185" r="16521" b="14242"/>
          <a:stretch/>
        </p:blipFill>
        <p:spPr>
          <a:xfrm>
            <a:off x="3254883" y="4995432"/>
            <a:ext cx="4569768" cy="1475673"/>
          </a:xfrm>
          <a:prstGeom prst="rect">
            <a:avLst/>
          </a:prstGeom>
        </p:spPr>
      </p:pic>
      <p:pic>
        <p:nvPicPr>
          <p:cNvPr id="48" name="Bống Bống Bang Bang Karaoke Beat Chuẩn 201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8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761191" y="-609600"/>
            <a:ext cx="609600" cy="609600"/>
          </a:xfrm>
          <a:prstGeom prst="rect">
            <a:avLst/>
          </a:prstGeom>
        </p:spPr>
      </p:pic>
      <p:sp>
        <p:nvSpPr>
          <p:cNvPr id="16" name="CH giữa"/>
          <p:cNvSpPr/>
          <p:nvPr/>
        </p:nvSpPr>
        <p:spPr>
          <a:xfrm>
            <a:off x="1181099" y="206974"/>
            <a:ext cx="10049273" cy="1717076"/>
          </a:xfrm>
          <a:prstGeom prst="roundRect">
            <a:avLst>
              <a:gd name="adj" fmla="val 16220"/>
            </a:avLst>
          </a:prstGeom>
          <a:solidFill>
            <a:srgbClr val="FFFF00"/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26 + 15 = ?</a:t>
            </a:r>
          </a:p>
        </p:txBody>
      </p:sp>
      <p:sp>
        <p:nvSpPr>
          <p:cNvPr id="17" name="Freeform 16"/>
          <p:cNvSpPr/>
          <p:nvPr/>
        </p:nvSpPr>
        <p:spPr>
          <a:xfrm>
            <a:off x="579356" y="137702"/>
            <a:ext cx="351086" cy="1786348"/>
          </a:xfrm>
          <a:custGeom>
            <a:avLst/>
            <a:gdLst>
              <a:gd name="connsiteX0" fmla="*/ 923602 w 923602"/>
              <a:gd name="connsiteY0" fmla="*/ 0 h 1441111"/>
              <a:gd name="connsiteX1" fmla="*/ 153964 w 923602"/>
              <a:gd name="connsiteY1" fmla="*/ 0 h 1441111"/>
              <a:gd name="connsiteX2" fmla="*/ 0 w 923602"/>
              <a:gd name="connsiteY2" fmla="*/ 720556 h 1441111"/>
              <a:gd name="connsiteX3" fmla="*/ 153964 w 923602"/>
              <a:gd name="connsiteY3" fmla="*/ 1441111 h 1441111"/>
              <a:gd name="connsiteX4" fmla="*/ 923602 w 923602"/>
              <a:gd name="connsiteY4" fmla="*/ 1441111 h 1441111"/>
              <a:gd name="connsiteX5" fmla="*/ 769638 w 923602"/>
              <a:gd name="connsiteY5" fmla="*/ 720556 h 1441111"/>
              <a:gd name="connsiteX6" fmla="*/ 923602 w 923602"/>
              <a:gd name="connsiteY6" fmla="*/ 0 h 144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3602" h="1441111">
                <a:moveTo>
                  <a:pt x="923602" y="0"/>
                </a:moveTo>
                <a:lnTo>
                  <a:pt x="153964" y="0"/>
                </a:lnTo>
                <a:cubicBezTo>
                  <a:pt x="68901" y="0"/>
                  <a:pt x="0" y="322665"/>
                  <a:pt x="0" y="720556"/>
                </a:cubicBezTo>
                <a:cubicBezTo>
                  <a:pt x="0" y="1118446"/>
                  <a:pt x="68901" y="1441111"/>
                  <a:pt x="153964" y="1441111"/>
                </a:cubicBezTo>
                <a:lnTo>
                  <a:pt x="923602" y="1441111"/>
                </a:lnTo>
                <a:cubicBezTo>
                  <a:pt x="838538" y="1441111"/>
                  <a:pt x="769638" y="1118446"/>
                  <a:pt x="769638" y="720556"/>
                </a:cubicBezTo>
                <a:cubicBezTo>
                  <a:pt x="769638" y="322665"/>
                  <a:pt x="838538" y="0"/>
                  <a:pt x="923602" y="0"/>
                </a:cubicBezTo>
                <a:close/>
              </a:path>
            </a:pathLst>
          </a:custGeom>
          <a:solidFill>
            <a:srgbClr val="17D75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Freeform 17"/>
          <p:cNvSpPr/>
          <p:nvPr/>
        </p:nvSpPr>
        <p:spPr>
          <a:xfrm flipH="1">
            <a:off x="11523370" y="148348"/>
            <a:ext cx="440029" cy="1775702"/>
          </a:xfrm>
          <a:custGeom>
            <a:avLst/>
            <a:gdLst>
              <a:gd name="connsiteX0" fmla="*/ 923602 w 923602"/>
              <a:gd name="connsiteY0" fmla="*/ 0 h 1441111"/>
              <a:gd name="connsiteX1" fmla="*/ 153964 w 923602"/>
              <a:gd name="connsiteY1" fmla="*/ 0 h 1441111"/>
              <a:gd name="connsiteX2" fmla="*/ 0 w 923602"/>
              <a:gd name="connsiteY2" fmla="*/ 720556 h 1441111"/>
              <a:gd name="connsiteX3" fmla="*/ 153964 w 923602"/>
              <a:gd name="connsiteY3" fmla="*/ 1441111 h 1441111"/>
              <a:gd name="connsiteX4" fmla="*/ 923602 w 923602"/>
              <a:gd name="connsiteY4" fmla="*/ 1441111 h 1441111"/>
              <a:gd name="connsiteX5" fmla="*/ 769638 w 923602"/>
              <a:gd name="connsiteY5" fmla="*/ 720556 h 1441111"/>
              <a:gd name="connsiteX6" fmla="*/ 923602 w 923602"/>
              <a:gd name="connsiteY6" fmla="*/ 0 h 144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3602" h="1441111">
                <a:moveTo>
                  <a:pt x="923602" y="0"/>
                </a:moveTo>
                <a:lnTo>
                  <a:pt x="153964" y="0"/>
                </a:lnTo>
                <a:cubicBezTo>
                  <a:pt x="68901" y="0"/>
                  <a:pt x="0" y="322665"/>
                  <a:pt x="0" y="720556"/>
                </a:cubicBezTo>
                <a:cubicBezTo>
                  <a:pt x="0" y="1118446"/>
                  <a:pt x="68901" y="1441111"/>
                  <a:pt x="153964" y="1441111"/>
                </a:cubicBezTo>
                <a:lnTo>
                  <a:pt x="923602" y="1441111"/>
                </a:lnTo>
                <a:cubicBezTo>
                  <a:pt x="838538" y="1441111"/>
                  <a:pt x="769638" y="1118446"/>
                  <a:pt x="769638" y="720556"/>
                </a:cubicBezTo>
                <a:cubicBezTo>
                  <a:pt x="769638" y="322665"/>
                  <a:pt x="838538" y="0"/>
                  <a:pt x="923602" y="0"/>
                </a:cubicBezTo>
                <a:close/>
              </a:path>
            </a:pathLst>
          </a:custGeom>
          <a:solidFill>
            <a:srgbClr val="17D75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A"/>
          <p:cNvSpPr/>
          <p:nvPr/>
        </p:nvSpPr>
        <p:spPr>
          <a:xfrm flipH="1">
            <a:off x="6120471" y="2084364"/>
            <a:ext cx="5328604" cy="1020884"/>
          </a:xfrm>
          <a:prstGeom prst="flowChartOnlineStorag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</a:t>
            </a:r>
            <a:r>
              <a:rPr lang="en-US" sz="2800" b="1" dirty="0">
                <a:solidFill>
                  <a:prstClr val="white"/>
                </a:solidFill>
                <a:latin typeface="Calibri" panose="020F0502020204030204"/>
              </a:rPr>
              <a:t> 41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C"/>
          <p:cNvSpPr/>
          <p:nvPr/>
        </p:nvSpPr>
        <p:spPr>
          <a:xfrm>
            <a:off x="877131" y="3370141"/>
            <a:ext cx="5328604" cy="1020884"/>
          </a:xfrm>
          <a:prstGeom prst="flowChartOnlineStorag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C.</a:t>
            </a:r>
            <a:r>
              <a:rPr lang="en-US" sz="2800" b="1" dirty="0">
                <a:solidFill>
                  <a:prstClr val="white"/>
                </a:solidFill>
                <a:latin typeface="Calibri" panose="020F0502020204030204"/>
              </a:rPr>
              <a:t> 51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B"/>
          <p:cNvSpPr/>
          <p:nvPr/>
        </p:nvSpPr>
        <p:spPr>
          <a:xfrm>
            <a:off x="865410" y="2103329"/>
            <a:ext cx="5328604" cy="1020884"/>
          </a:xfrm>
          <a:prstGeom prst="flowChartOnlineStorag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</a:t>
            </a:r>
            <a:r>
              <a:rPr lang="en-US" sz="2800" b="1" dirty="0">
                <a:solidFill>
                  <a:prstClr val="white"/>
                </a:solidFill>
                <a:latin typeface="Calibri" panose="020F0502020204030204"/>
              </a:rPr>
              <a:t> 32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D"/>
          <p:cNvSpPr/>
          <p:nvPr/>
        </p:nvSpPr>
        <p:spPr>
          <a:xfrm flipH="1">
            <a:off x="6079167" y="3370141"/>
            <a:ext cx="5328604" cy="1020884"/>
          </a:xfrm>
          <a:prstGeom prst="flowChartOnlineStorag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D.</a:t>
            </a:r>
            <a:r>
              <a:rPr lang="en-US" sz="2800" b="1" dirty="0">
                <a:solidFill>
                  <a:prstClr val="white"/>
                </a:solidFill>
                <a:latin typeface="Calibri" panose="020F0502020204030204"/>
              </a:rPr>
              <a:t> 31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9937" y="2112564"/>
            <a:ext cx="1728052" cy="1030119"/>
          </a:xfrm>
          <a:prstGeom prst="ellipse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0982" y="3370141"/>
            <a:ext cx="1728052" cy="103011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19434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178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8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8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8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800" fill="hold">
                                          <p:stCondLst>
                                            <p:cond delay="3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800" decel="100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800" decel="10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800" decel="100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8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8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8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800" decel="100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8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8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8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5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/>
            </a:gs>
            <a:gs pos="100000">
              <a:schemeClr val="accent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9" t="20434" r="16467" b="10014"/>
          <a:stretch/>
        </p:blipFill>
        <p:spPr>
          <a:xfrm>
            <a:off x="-55119" y="98475"/>
            <a:ext cx="1941343" cy="67595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5" t="7384" r="10679" b="513"/>
          <a:stretch/>
        </p:blipFill>
        <p:spPr>
          <a:xfrm flipH="1">
            <a:off x="10179753" y="468722"/>
            <a:ext cx="2236763" cy="63163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296" y="-360979"/>
            <a:ext cx="4315212" cy="43779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45126" y="3086282"/>
            <a:ext cx="9144793" cy="1457070"/>
          </a:xfrm>
          <a:prstGeom prst="rect">
            <a:avLst/>
          </a:prstGeom>
          <a:scene3d>
            <a:camera prst="perspectiveBelow"/>
            <a:lightRig rig="threePt" dir="t"/>
          </a:scene3d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1" t="43307" r="27974" b="10226"/>
          <a:stretch/>
        </p:blipFill>
        <p:spPr>
          <a:xfrm flipH="1">
            <a:off x="754399" y="4700196"/>
            <a:ext cx="1131825" cy="2084920"/>
          </a:xfrm>
          <a:prstGeom prst="rect">
            <a:avLst/>
          </a:prstGeom>
        </p:spPr>
      </p:pic>
      <p:pic>
        <p:nvPicPr>
          <p:cNvPr id="22" name="Picture 21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94922" l="9956" r="89971">
                        <a14:foregroundMark x1="15886" y1="27865" x2="15886" y2="27865"/>
                        <a14:foregroundMark x1="28551" y1="11719" x2="28551" y2="11719"/>
                        <a14:foregroundMark x1="13397" y1="29427" x2="13397" y2="29427"/>
                        <a14:foregroundMark x1="41874" y1="20443" x2="41874" y2="20443"/>
                        <a14:foregroundMark x1="42094" y1="20443" x2="81772" y2="48698"/>
                        <a14:backgroundMark x1="49854" y1="14323" x2="46559" y2="20182"/>
                        <a14:backgroundMark x1="46559" y1="20182" x2="67716" y2="35807"/>
                        <a14:backgroundMark x1="67716" y1="35807" x2="80527" y2="46484"/>
                        <a14:backgroundMark x1="44217" y1="44141" x2="47145" y2="27214"/>
                        <a14:backgroundMark x1="45681" y1="37109" x2="72914" y2="43229"/>
                        <a14:backgroundMark x1="58858" y1="39974" x2="78184" y2="60286"/>
                        <a14:backgroundMark x1="41362" y1="25260" x2="33089" y2="35807"/>
                        <a14:backgroundMark x1="32723" y1="35807" x2="41728" y2="42969"/>
                        <a14:backgroundMark x1="25695" y1="17188" x2="25695" y2="30339"/>
                        <a14:backgroundMark x1="18594" y1="27474" x2="25695" y2="31641"/>
                        <a14:backgroundMark x1="16252" y1="14063" x2="10469" y2="24609"/>
                        <a14:backgroundMark x1="10469" y1="24609" x2="15739" y2="26172"/>
                        <a14:backgroundMark x1="14129" y1="36849" x2="13177" y2="45833"/>
                        <a14:backgroundMark x1="13177" y1="45833" x2="17204" y2="45182"/>
                        <a14:backgroundMark x1="17204" y1="45182" x2="18814" y2="39714"/>
                        <a14:backgroundMark x1="18814" y1="39714" x2="15007" y2="34505"/>
                        <a14:backgroundMark x1="31040" y1="15365" x2="29649" y2="29688"/>
                        <a14:backgroundMark x1="29649" y1="29427" x2="29649" y2="29427"/>
                        <a14:backgroundMark x1="45168" y1="42578" x2="44583" y2="47135"/>
                        <a14:backgroundMark x1="44583" y1="47135" x2="44583" y2="47135"/>
                        <a14:backgroundMark x1="44949" y1="45182" x2="58492" y2="40625"/>
                        <a14:backgroundMark x1="58492" y1="40625" x2="78331" y2="49609"/>
                        <a14:backgroundMark x1="44949" y1="23698" x2="46047" y2="35156"/>
                        <a14:backgroundMark x1="46047" y1="28776" x2="50366" y2="27474"/>
                      </a14:backgroundRemoval>
                    </a14:imgEffect>
                  </a14:imgLayer>
                </a14:imgProps>
              </a:ext>
            </a:extLst>
          </a:blip>
          <a:srcRect l="9321" t="5471" r="9765" b="6029"/>
          <a:stretch/>
        </p:blipFill>
        <p:spPr>
          <a:xfrm>
            <a:off x="6949441" y="4923692"/>
            <a:ext cx="2447777" cy="1505244"/>
          </a:xfrm>
          <a:prstGeom prst="rect">
            <a:avLst/>
          </a:prstGeom>
        </p:spPr>
      </p:pic>
      <p:sp>
        <p:nvSpPr>
          <p:cNvPr id="16" name="CH giữa"/>
          <p:cNvSpPr/>
          <p:nvPr/>
        </p:nvSpPr>
        <p:spPr>
          <a:xfrm>
            <a:off x="1181099" y="206974"/>
            <a:ext cx="10049273" cy="1717076"/>
          </a:xfrm>
          <a:prstGeom prst="roundRect">
            <a:avLst>
              <a:gd name="adj" fmla="val 16220"/>
            </a:avLst>
          </a:prstGeom>
          <a:solidFill>
            <a:srgbClr val="FFFF00"/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dưới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bao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nhiêu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đoạn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thẳng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Freeform 17"/>
          <p:cNvSpPr/>
          <p:nvPr/>
        </p:nvSpPr>
        <p:spPr>
          <a:xfrm>
            <a:off x="579356" y="137702"/>
            <a:ext cx="351086" cy="1786348"/>
          </a:xfrm>
          <a:custGeom>
            <a:avLst/>
            <a:gdLst>
              <a:gd name="connsiteX0" fmla="*/ 923602 w 923602"/>
              <a:gd name="connsiteY0" fmla="*/ 0 h 1441111"/>
              <a:gd name="connsiteX1" fmla="*/ 153964 w 923602"/>
              <a:gd name="connsiteY1" fmla="*/ 0 h 1441111"/>
              <a:gd name="connsiteX2" fmla="*/ 0 w 923602"/>
              <a:gd name="connsiteY2" fmla="*/ 720556 h 1441111"/>
              <a:gd name="connsiteX3" fmla="*/ 153964 w 923602"/>
              <a:gd name="connsiteY3" fmla="*/ 1441111 h 1441111"/>
              <a:gd name="connsiteX4" fmla="*/ 923602 w 923602"/>
              <a:gd name="connsiteY4" fmla="*/ 1441111 h 1441111"/>
              <a:gd name="connsiteX5" fmla="*/ 769638 w 923602"/>
              <a:gd name="connsiteY5" fmla="*/ 720556 h 1441111"/>
              <a:gd name="connsiteX6" fmla="*/ 923602 w 923602"/>
              <a:gd name="connsiteY6" fmla="*/ 0 h 144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3602" h="1441111">
                <a:moveTo>
                  <a:pt x="923602" y="0"/>
                </a:moveTo>
                <a:lnTo>
                  <a:pt x="153964" y="0"/>
                </a:lnTo>
                <a:cubicBezTo>
                  <a:pt x="68901" y="0"/>
                  <a:pt x="0" y="322665"/>
                  <a:pt x="0" y="720556"/>
                </a:cubicBezTo>
                <a:cubicBezTo>
                  <a:pt x="0" y="1118446"/>
                  <a:pt x="68901" y="1441111"/>
                  <a:pt x="153964" y="1441111"/>
                </a:cubicBezTo>
                <a:lnTo>
                  <a:pt x="923602" y="1441111"/>
                </a:lnTo>
                <a:cubicBezTo>
                  <a:pt x="838538" y="1441111"/>
                  <a:pt x="769638" y="1118446"/>
                  <a:pt x="769638" y="720556"/>
                </a:cubicBezTo>
                <a:cubicBezTo>
                  <a:pt x="769638" y="322665"/>
                  <a:pt x="838538" y="0"/>
                  <a:pt x="923602" y="0"/>
                </a:cubicBezTo>
                <a:close/>
              </a:path>
            </a:pathLst>
          </a:custGeom>
          <a:solidFill>
            <a:srgbClr val="17D75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Freeform 18"/>
          <p:cNvSpPr/>
          <p:nvPr/>
        </p:nvSpPr>
        <p:spPr>
          <a:xfrm flipH="1">
            <a:off x="11523370" y="148348"/>
            <a:ext cx="440029" cy="1775702"/>
          </a:xfrm>
          <a:custGeom>
            <a:avLst/>
            <a:gdLst>
              <a:gd name="connsiteX0" fmla="*/ 923602 w 923602"/>
              <a:gd name="connsiteY0" fmla="*/ 0 h 1441111"/>
              <a:gd name="connsiteX1" fmla="*/ 153964 w 923602"/>
              <a:gd name="connsiteY1" fmla="*/ 0 h 1441111"/>
              <a:gd name="connsiteX2" fmla="*/ 0 w 923602"/>
              <a:gd name="connsiteY2" fmla="*/ 720556 h 1441111"/>
              <a:gd name="connsiteX3" fmla="*/ 153964 w 923602"/>
              <a:gd name="connsiteY3" fmla="*/ 1441111 h 1441111"/>
              <a:gd name="connsiteX4" fmla="*/ 923602 w 923602"/>
              <a:gd name="connsiteY4" fmla="*/ 1441111 h 1441111"/>
              <a:gd name="connsiteX5" fmla="*/ 769638 w 923602"/>
              <a:gd name="connsiteY5" fmla="*/ 720556 h 1441111"/>
              <a:gd name="connsiteX6" fmla="*/ 923602 w 923602"/>
              <a:gd name="connsiteY6" fmla="*/ 0 h 144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3602" h="1441111">
                <a:moveTo>
                  <a:pt x="923602" y="0"/>
                </a:moveTo>
                <a:lnTo>
                  <a:pt x="153964" y="0"/>
                </a:lnTo>
                <a:cubicBezTo>
                  <a:pt x="68901" y="0"/>
                  <a:pt x="0" y="322665"/>
                  <a:pt x="0" y="720556"/>
                </a:cubicBezTo>
                <a:cubicBezTo>
                  <a:pt x="0" y="1118446"/>
                  <a:pt x="68901" y="1441111"/>
                  <a:pt x="153964" y="1441111"/>
                </a:cubicBezTo>
                <a:lnTo>
                  <a:pt x="923602" y="1441111"/>
                </a:lnTo>
                <a:cubicBezTo>
                  <a:pt x="838538" y="1441111"/>
                  <a:pt x="769638" y="1118446"/>
                  <a:pt x="769638" y="720556"/>
                </a:cubicBezTo>
                <a:cubicBezTo>
                  <a:pt x="769638" y="322665"/>
                  <a:pt x="838538" y="0"/>
                  <a:pt x="923602" y="0"/>
                </a:cubicBezTo>
                <a:close/>
              </a:path>
            </a:pathLst>
          </a:custGeom>
          <a:solidFill>
            <a:srgbClr val="17D75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" name="A"/>
          <p:cNvSpPr/>
          <p:nvPr/>
        </p:nvSpPr>
        <p:spPr>
          <a:xfrm>
            <a:off x="841797" y="3379376"/>
            <a:ext cx="5328604" cy="1020884"/>
          </a:xfrm>
          <a:prstGeom prst="flowChartOnlineStorag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C.</a:t>
            </a:r>
            <a:r>
              <a:rPr lang="en-US" sz="2800" b="1" dirty="0">
                <a:solidFill>
                  <a:prstClr val="white"/>
                </a:solidFill>
                <a:latin typeface="Calibri" panose="020F0502020204030204"/>
              </a:rPr>
              <a:t> 3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C"/>
          <p:cNvSpPr/>
          <p:nvPr/>
        </p:nvSpPr>
        <p:spPr>
          <a:xfrm>
            <a:off x="915552" y="2131034"/>
            <a:ext cx="5328604" cy="1020884"/>
          </a:xfrm>
          <a:prstGeom prst="flowChartOnlineStorag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</a:t>
            </a:r>
            <a:r>
              <a:rPr lang="en-US" sz="2800" b="1" dirty="0">
                <a:solidFill>
                  <a:prstClr val="white"/>
                </a:solidFill>
                <a:latin typeface="Calibri" panose="020F0502020204030204"/>
              </a:rPr>
              <a:t> 2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B"/>
          <p:cNvSpPr/>
          <p:nvPr/>
        </p:nvSpPr>
        <p:spPr>
          <a:xfrm flipH="1">
            <a:off x="6079167" y="2121799"/>
            <a:ext cx="5328604" cy="1020884"/>
          </a:xfrm>
          <a:prstGeom prst="flowChartOnlineStorag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</a:t>
            </a:r>
            <a:r>
              <a:rPr lang="en-US" sz="2800" b="1" dirty="0">
                <a:solidFill>
                  <a:prstClr val="white"/>
                </a:solidFill>
                <a:latin typeface="Calibri" panose="020F0502020204030204"/>
              </a:rPr>
              <a:t> 4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D"/>
          <p:cNvSpPr/>
          <p:nvPr/>
        </p:nvSpPr>
        <p:spPr>
          <a:xfrm flipH="1">
            <a:off x="6079167" y="3370141"/>
            <a:ext cx="5328604" cy="1020884"/>
          </a:xfrm>
          <a:prstGeom prst="flowChartOnlineStorag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D.</a:t>
            </a:r>
            <a:r>
              <a:rPr lang="en-US" sz="2800" b="1" dirty="0">
                <a:solidFill>
                  <a:prstClr val="white"/>
                </a:solidFill>
                <a:latin typeface="Calibri" panose="020F0502020204030204"/>
              </a:rPr>
              <a:t> 5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9937" y="2112564"/>
            <a:ext cx="1728052" cy="1030119"/>
          </a:xfrm>
          <a:prstGeom prst="ellipse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0982" y="3370141"/>
            <a:ext cx="1728052" cy="1030119"/>
          </a:xfrm>
          <a:prstGeom prst="ellipse">
            <a:avLst/>
          </a:prstGeom>
        </p:spPr>
      </p:pic>
      <p:pic>
        <p:nvPicPr>
          <p:cNvPr id="35" name="Bống Bống Bang Bang Karaoke Beat Chuẩn 201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8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761191" y="-609600"/>
            <a:ext cx="609600" cy="609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C885617-E143-4F81-A187-EEC428A7051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084207" y="4497458"/>
            <a:ext cx="4667250" cy="2181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568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178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1.48148E-6 L 0.39766 0.00486 " pathEditMode="relative" rAng="0" ptsTypes="AA">
                                      <p:cBhvr>
                                        <p:cTn id="8" dur="6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83" y="23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800" decel="100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8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8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8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800" decel="100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800" decel="100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8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8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8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800" decel="100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8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8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8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800" decel="10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8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8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8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 showWhenStopped="0">
                <p:cTn id="11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  <p:bldLst>
      <p:bldP spid="16" grpId="0" animBg="1"/>
      <p:bldP spid="18" grpId="0" animBg="1"/>
      <p:bldP spid="19" grpId="0" animBg="1"/>
      <p:bldP spid="20" grpId="0" animBg="1"/>
      <p:bldP spid="20" grpId="1" animBg="1"/>
      <p:bldP spid="21" grpId="0" animBg="1"/>
      <p:bldP spid="21" grpId="1" animBg="1"/>
      <p:bldP spid="23" grpId="0" animBg="1"/>
      <p:bldP spid="23" grpId="1" animBg="1"/>
      <p:bldP spid="24" grpId="0" animBg="1"/>
      <p:bldP spid="24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/>
            </a:gs>
            <a:gs pos="100000">
              <a:schemeClr val="accent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9" t="20434" r="16467" b="10014"/>
          <a:stretch/>
        </p:blipFill>
        <p:spPr>
          <a:xfrm>
            <a:off x="-55119" y="98475"/>
            <a:ext cx="1941343" cy="67595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296" y="-360979"/>
            <a:ext cx="4315212" cy="43779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45126" y="3086282"/>
            <a:ext cx="9144793" cy="1457070"/>
          </a:xfrm>
          <a:prstGeom prst="rect">
            <a:avLst/>
          </a:prstGeom>
          <a:scene3d>
            <a:camera prst="perspectiveBelow"/>
            <a:lightRig rig="threePt" dir="t"/>
          </a:scene3d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85000" l="49700" r="99900">
                        <a14:backgroundMark x1="74900" y1="37051" x2="67100" y2="46154"/>
                        <a14:backgroundMark x1="67100" y1="46154" x2="81100" y2="64615"/>
                        <a14:backgroundMark x1="81100" y1="64615" x2="85600" y2="65128"/>
                        <a14:backgroundMark x1="85600" y1="65128" x2="91000" y2="58462"/>
                        <a14:backgroundMark x1="91000" y1="58462" x2="91800" y2="50769"/>
                        <a14:backgroundMark x1="91800" y1="50769" x2="81700" y2="33462"/>
                        <a14:backgroundMark x1="67000" y1="46795" x2="71500" y2="82564"/>
                        <a14:backgroundMark x1="83700" y1="65128" x2="70900" y2="81154"/>
                        <a14:backgroundMark x1="77200" y1="73590" x2="85900" y2="82821"/>
                        <a14:backgroundMark x1="82300" y1="79231" x2="91500" y2="746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491" t="441" r="532" b="16338"/>
          <a:stretch/>
        </p:blipFill>
        <p:spPr>
          <a:xfrm>
            <a:off x="8984049" y="98475"/>
            <a:ext cx="3207952" cy="70352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9233" y="98476"/>
            <a:ext cx="2976937" cy="4791988"/>
          </a:xfrm>
          <a:prstGeom prst="rect">
            <a:avLst/>
          </a:prstGeom>
        </p:spPr>
      </p:pic>
      <p:pic>
        <p:nvPicPr>
          <p:cNvPr id="23" name="Picture 22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6166" y="4543352"/>
            <a:ext cx="1999903" cy="2314649"/>
          </a:xfrm>
          <a:prstGeom prst="rect">
            <a:avLst/>
          </a:prstGeom>
        </p:spPr>
      </p:pic>
      <p:sp>
        <p:nvSpPr>
          <p:cNvPr id="16" name="CH giữa"/>
          <p:cNvSpPr/>
          <p:nvPr/>
        </p:nvSpPr>
        <p:spPr>
          <a:xfrm>
            <a:off x="1181099" y="206974"/>
            <a:ext cx="10049273" cy="1717076"/>
          </a:xfrm>
          <a:prstGeom prst="roundRect">
            <a:avLst>
              <a:gd name="adj" fmla="val 16220"/>
            </a:avLst>
          </a:prstGeom>
          <a:solidFill>
            <a:srgbClr val="FFFF00"/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Kể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tên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đoạn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thẳng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Freeform 16"/>
          <p:cNvSpPr/>
          <p:nvPr/>
        </p:nvSpPr>
        <p:spPr>
          <a:xfrm>
            <a:off x="579356" y="137702"/>
            <a:ext cx="351086" cy="1786348"/>
          </a:xfrm>
          <a:custGeom>
            <a:avLst/>
            <a:gdLst>
              <a:gd name="connsiteX0" fmla="*/ 923602 w 923602"/>
              <a:gd name="connsiteY0" fmla="*/ 0 h 1441111"/>
              <a:gd name="connsiteX1" fmla="*/ 153964 w 923602"/>
              <a:gd name="connsiteY1" fmla="*/ 0 h 1441111"/>
              <a:gd name="connsiteX2" fmla="*/ 0 w 923602"/>
              <a:gd name="connsiteY2" fmla="*/ 720556 h 1441111"/>
              <a:gd name="connsiteX3" fmla="*/ 153964 w 923602"/>
              <a:gd name="connsiteY3" fmla="*/ 1441111 h 1441111"/>
              <a:gd name="connsiteX4" fmla="*/ 923602 w 923602"/>
              <a:gd name="connsiteY4" fmla="*/ 1441111 h 1441111"/>
              <a:gd name="connsiteX5" fmla="*/ 769638 w 923602"/>
              <a:gd name="connsiteY5" fmla="*/ 720556 h 1441111"/>
              <a:gd name="connsiteX6" fmla="*/ 923602 w 923602"/>
              <a:gd name="connsiteY6" fmla="*/ 0 h 144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3602" h="1441111">
                <a:moveTo>
                  <a:pt x="923602" y="0"/>
                </a:moveTo>
                <a:lnTo>
                  <a:pt x="153964" y="0"/>
                </a:lnTo>
                <a:cubicBezTo>
                  <a:pt x="68901" y="0"/>
                  <a:pt x="0" y="322665"/>
                  <a:pt x="0" y="720556"/>
                </a:cubicBezTo>
                <a:cubicBezTo>
                  <a:pt x="0" y="1118446"/>
                  <a:pt x="68901" y="1441111"/>
                  <a:pt x="153964" y="1441111"/>
                </a:cubicBezTo>
                <a:lnTo>
                  <a:pt x="923602" y="1441111"/>
                </a:lnTo>
                <a:cubicBezTo>
                  <a:pt x="838538" y="1441111"/>
                  <a:pt x="769638" y="1118446"/>
                  <a:pt x="769638" y="720556"/>
                </a:cubicBezTo>
                <a:cubicBezTo>
                  <a:pt x="769638" y="322665"/>
                  <a:pt x="838538" y="0"/>
                  <a:pt x="923602" y="0"/>
                </a:cubicBezTo>
                <a:close/>
              </a:path>
            </a:pathLst>
          </a:custGeom>
          <a:solidFill>
            <a:srgbClr val="17D75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Freeform 17"/>
          <p:cNvSpPr/>
          <p:nvPr/>
        </p:nvSpPr>
        <p:spPr>
          <a:xfrm flipH="1">
            <a:off x="11523370" y="148348"/>
            <a:ext cx="440029" cy="1775702"/>
          </a:xfrm>
          <a:custGeom>
            <a:avLst/>
            <a:gdLst>
              <a:gd name="connsiteX0" fmla="*/ 923602 w 923602"/>
              <a:gd name="connsiteY0" fmla="*/ 0 h 1441111"/>
              <a:gd name="connsiteX1" fmla="*/ 153964 w 923602"/>
              <a:gd name="connsiteY1" fmla="*/ 0 h 1441111"/>
              <a:gd name="connsiteX2" fmla="*/ 0 w 923602"/>
              <a:gd name="connsiteY2" fmla="*/ 720556 h 1441111"/>
              <a:gd name="connsiteX3" fmla="*/ 153964 w 923602"/>
              <a:gd name="connsiteY3" fmla="*/ 1441111 h 1441111"/>
              <a:gd name="connsiteX4" fmla="*/ 923602 w 923602"/>
              <a:gd name="connsiteY4" fmla="*/ 1441111 h 1441111"/>
              <a:gd name="connsiteX5" fmla="*/ 769638 w 923602"/>
              <a:gd name="connsiteY5" fmla="*/ 720556 h 1441111"/>
              <a:gd name="connsiteX6" fmla="*/ 923602 w 923602"/>
              <a:gd name="connsiteY6" fmla="*/ 0 h 144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3602" h="1441111">
                <a:moveTo>
                  <a:pt x="923602" y="0"/>
                </a:moveTo>
                <a:lnTo>
                  <a:pt x="153964" y="0"/>
                </a:lnTo>
                <a:cubicBezTo>
                  <a:pt x="68901" y="0"/>
                  <a:pt x="0" y="322665"/>
                  <a:pt x="0" y="720556"/>
                </a:cubicBezTo>
                <a:cubicBezTo>
                  <a:pt x="0" y="1118446"/>
                  <a:pt x="68901" y="1441111"/>
                  <a:pt x="153964" y="1441111"/>
                </a:cubicBezTo>
                <a:lnTo>
                  <a:pt x="923602" y="1441111"/>
                </a:lnTo>
                <a:cubicBezTo>
                  <a:pt x="838538" y="1441111"/>
                  <a:pt x="769638" y="1118446"/>
                  <a:pt x="769638" y="720556"/>
                </a:cubicBezTo>
                <a:cubicBezTo>
                  <a:pt x="769638" y="322665"/>
                  <a:pt x="838538" y="0"/>
                  <a:pt x="923602" y="0"/>
                </a:cubicBezTo>
                <a:close/>
              </a:path>
            </a:pathLst>
          </a:custGeom>
          <a:solidFill>
            <a:srgbClr val="17D75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A"/>
          <p:cNvSpPr/>
          <p:nvPr/>
        </p:nvSpPr>
        <p:spPr>
          <a:xfrm flipH="1">
            <a:off x="6079167" y="3379376"/>
            <a:ext cx="5328604" cy="1020884"/>
          </a:xfrm>
          <a:prstGeom prst="flowChartOnlineStorag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D.</a:t>
            </a:r>
            <a:r>
              <a:rPr lang="en-US" sz="2800" b="1" dirty="0">
                <a:solidFill>
                  <a:prstClr val="white"/>
                </a:solidFill>
                <a:latin typeface="Calibri" panose="020F0502020204030204"/>
              </a:rPr>
              <a:t> AB, BC, CD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C"/>
          <p:cNvSpPr/>
          <p:nvPr/>
        </p:nvSpPr>
        <p:spPr>
          <a:xfrm>
            <a:off x="877131" y="3370141"/>
            <a:ext cx="5328604" cy="1020884"/>
          </a:xfrm>
          <a:prstGeom prst="flowChartOnlineStorag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C.</a:t>
            </a:r>
            <a:r>
              <a:rPr lang="en-US" sz="2800" b="1" dirty="0">
                <a:solidFill>
                  <a:prstClr val="white"/>
                </a:solidFill>
                <a:latin typeface="Calibri" panose="020F0502020204030204"/>
              </a:rPr>
              <a:t> AB, BD, CD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B"/>
          <p:cNvSpPr/>
          <p:nvPr/>
        </p:nvSpPr>
        <p:spPr>
          <a:xfrm flipH="1">
            <a:off x="6079167" y="2121799"/>
            <a:ext cx="5328604" cy="1020884"/>
          </a:xfrm>
          <a:prstGeom prst="flowChartOnlineStorag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</a:t>
            </a:r>
            <a:r>
              <a:rPr lang="en-US" sz="2800" b="1" dirty="0">
                <a:solidFill>
                  <a:prstClr val="white"/>
                </a:solidFill>
                <a:latin typeface="Calibri" panose="020F0502020204030204"/>
              </a:rPr>
              <a:t> AC, BC, CD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D"/>
          <p:cNvSpPr/>
          <p:nvPr/>
        </p:nvSpPr>
        <p:spPr>
          <a:xfrm>
            <a:off x="907764" y="2117785"/>
            <a:ext cx="5328604" cy="1020884"/>
          </a:xfrm>
          <a:prstGeom prst="flowChartOnlineStorag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</a:t>
            </a:r>
            <a:r>
              <a:rPr lang="en-US" sz="2800" b="1" dirty="0">
                <a:solidFill>
                  <a:prstClr val="white"/>
                </a:solidFill>
                <a:latin typeface="Calibri" panose="020F0502020204030204"/>
              </a:rPr>
              <a:t> AD, BC, CD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9937" y="2112564"/>
            <a:ext cx="1728052" cy="1030119"/>
          </a:xfrm>
          <a:prstGeom prst="ellipse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0982" y="3370141"/>
            <a:ext cx="1728052" cy="1030119"/>
          </a:xfrm>
          <a:prstGeom prst="ellipse">
            <a:avLst/>
          </a:prstGeom>
        </p:spPr>
      </p:pic>
      <p:pic>
        <p:nvPicPr>
          <p:cNvPr id="34" name="Bống Bống Bang Bang Karaoke Beat Chuẩn 201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8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761191" y="-609600"/>
            <a:ext cx="609600" cy="609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209F95C-FC41-4DE4-95E3-DAC48CAC2FC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787116" y="4514612"/>
            <a:ext cx="4667250" cy="2181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73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178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800" decel="10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800" decel="100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8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8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8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800" decel="100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8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8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8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 showWhenStopped="0">
                <p:cTn id="98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/>
            </a:gs>
            <a:gs pos="100000">
              <a:schemeClr val="accent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1868" b="89451" l="0" r="99042">
                        <a14:backgroundMark x1="16773" y1="19121" x2="35304" y2="39560"/>
                        <a14:backgroundMark x1="41214" y1="28571" x2="35304" y2="42198"/>
                        <a14:backgroundMark x1="35623" y1="40220" x2="34824" y2="54505"/>
                        <a14:backgroundMark x1="34824" y1="54505" x2="43131" y2="59560"/>
                        <a14:backgroundMark x1="25879" y1="21758" x2="4153" y2="20879"/>
                        <a14:backgroundMark x1="16454" y1="22418" x2="1917" y2="42418"/>
                        <a14:backgroundMark x1="3834" y1="48132" x2="3674" y2="534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0" t="17012" r="58039" b="32636"/>
          <a:stretch/>
        </p:blipFill>
        <p:spPr>
          <a:xfrm flipH="1">
            <a:off x="8195592" y="1423381"/>
            <a:ext cx="3902254" cy="53182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9" t="20434" r="16467" b="10014"/>
          <a:stretch/>
        </p:blipFill>
        <p:spPr>
          <a:xfrm>
            <a:off x="-55119" y="98475"/>
            <a:ext cx="1941343" cy="67595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296" y="-360979"/>
            <a:ext cx="4315212" cy="43779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45126" y="3086282"/>
            <a:ext cx="9144793" cy="1457070"/>
          </a:xfrm>
          <a:prstGeom prst="rect">
            <a:avLst/>
          </a:prstGeom>
          <a:scene3d>
            <a:camera prst="perspectiveBelow"/>
            <a:lightRig rig="threePt" dir="t"/>
          </a:scene3d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1" t="43307" r="27974" b="10226"/>
          <a:stretch/>
        </p:blipFill>
        <p:spPr>
          <a:xfrm flipH="1">
            <a:off x="2417960" y="4646215"/>
            <a:ext cx="1131825" cy="2084920"/>
          </a:xfrm>
          <a:prstGeom prst="rect">
            <a:avLst/>
          </a:prstGeom>
        </p:spPr>
      </p:pic>
      <p:pic>
        <p:nvPicPr>
          <p:cNvPr id="28" name="Picture 27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16" t="50983" r="13087" b="10226"/>
          <a:stretch/>
        </p:blipFill>
        <p:spPr>
          <a:xfrm>
            <a:off x="8853316" y="4892842"/>
            <a:ext cx="980495" cy="184876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1921" b="94658" l="42315" r="5452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052" t="52193" r="44212" b="10964"/>
          <a:stretch/>
        </p:blipFill>
        <p:spPr>
          <a:xfrm flipH="1">
            <a:off x="9520674" y="4587292"/>
            <a:ext cx="898358" cy="1684421"/>
          </a:xfrm>
          <a:prstGeom prst="rect">
            <a:avLst/>
          </a:prstGeom>
        </p:spPr>
      </p:pic>
      <p:sp>
        <p:nvSpPr>
          <p:cNvPr id="16" name="CH giữa"/>
          <p:cNvSpPr/>
          <p:nvPr/>
        </p:nvSpPr>
        <p:spPr>
          <a:xfrm>
            <a:off x="1181099" y="206974"/>
            <a:ext cx="10049273" cy="1717076"/>
          </a:xfrm>
          <a:prstGeom prst="roundRect">
            <a:avLst>
              <a:gd name="adj" fmla="val 16220"/>
            </a:avLst>
          </a:prstGeom>
          <a:solidFill>
            <a:srgbClr val="FFFF00"/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Freeform 17"/>
          <p:cNvSpPr/>
          <p:nvPr/>
        </p:nvSpPr>
        <p:spPr>
          <a:xfrm>
            <a:off x="579356" y="137702"/>
            <a:ext cx="351086" cy="1786348"/>
          </a:xfrm>
          <a:custGeom>
            <a:avLst/>
            <a:gdLst>
              <a:gd name="connsiteX0" fmla="*/ 923602 w 923602"/>
              <a:gd name="connsiteY0" fmla="*/ 0 h 1441111"/>
              <a:gd name="connsiteX1" fmla="*/ 153964 w 923602"/>
              <a:gd name="connsiteY1" fmla="*/ 0 h 1441111"/>
              <a:gd name="connsiteX2" fmla="*/ 0 w 923602"/>
              <a:gd name="connsiteY2" fmla="*/ 720556 h 1441111"/>
              <a:gd name="connsiteX3" fmla="*/ 153964 w 923602"/>
              <a:gd name="connsiteY3" fmla="*/ 1441111 h 1441111"/>
              <a:gd name="connsiteX4" fmla="*/ 923602 w 923602"/>
              <a:gd name="connsiteY4" fmla="*/ 1441111 h 1441111"/>
              <a:gd name="connsiteX5" fmla="*/ 769638 w 923602"/>
              <a:gd name="connsiteY5" fmla="*/ 720556 h 1441111"/>
              <a:gd name="connsiteX6" fmla="*/ 923602 w 923602"/>
              <a:gd name="connsiteY6" fmla="*/ 0 h 144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3602" h="1441111">
                <a:moveTo>
                  <a:pt x="923602" y="0"/>
                </a:moveTo>
                <a:lnTo>
                  <a:pt x="153964" y="0"/>
                </a:lnTo>
                <a:cubicBezTo>
                  <a:pt x="68901" y="0"/>
                  <a:pt x="0" y="322665"/>
                  <a:pt x="0" y="720556"/>
                </a:cubicBezTo>
                <a:cubicBezTo>
                  <a:pt x="0" y="1118446"/>
                  <a:pt x="68901" y="1441111"/>
                  <a:pt x="153964" y="1441111"/>
                </a:cubicBezTo>
                <a:lnTo>
                  <a:pt x="923602" y="1441111"/>
                </a:lnTo>
                <a:cubicBezTo>
                  <a:pt x="838538" y="1441111"/>
                  <a:pt x="769638" y="1118446"/>
                  <a:pt x="769638" y="720556"/>
                </a:cubicBezTo>
                <a:cubicBezTo>
                  <a:pt x="769638" y="322665"/>
                  <a:pt x="838538" y="0"/>
                  <a:pt x="923602" y="0"/>
                </a:cubicBezTo>
                <a:close/>
              </a:path>
            </a:pathLst>
          </a:custGeom>
          <a:solidFill>
            <a:srgbClr val="17D75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Freeform 18"/>
          <p:cNvSpPr/>
          <p:nvPr/>
        </p:nvSpPr>
        <p:spPr>
          <a:xfrm flipH="1">
            <a:off x="11523370" y="148348"/>
            <a:ext cx="440029" cy="1775702"/>
          </a:xfrm>
          <a:custGeom>
            <a:avLst/>
            <a:gdLst>
              <a:gd name="connsiteX0" fmla="*/ 923602 w 923602"/>
              <a:gd name="connsiteY0" fmla="*/ 0 h 1441111"/>
              <a:gd name="connsiteX1" fmla="*/ 153964 w 923602"/>
              <a:gd name="connsiteY1" fmla="*/ 0 h 1441111"/>
              <a:gd name="connsiteX2" fmla="*/ 0 w 923602"/>
              <a:gd name="connsiteY2" fmla="*/ 720556 h 1441111"/>
              <a:gd name="connsiteX3" fmla="*/ 153964 w 923602"/>
              <a:gd name="connsiteY3" fmla="*/ 1441111 h 1441111"/>
              <a:gd name="connsiteX4" fmla="*/ 923602 w 923602"/>
              <a:gd name="connsiteY4" fmla="*/ 1441111 h 1441111"/>
              <a:gd name="connsiteX5" fmla="*/ 769638 w 923602"/>
              <a:gd name="connsiteY5" fmla="*/ 720556 h 1441111"/>
              <a:gd name="connsiteX6" fmla="*/ 923602 w 923602"/>
              <a:gd name="connsiteY6" fmla="*/ 0 h 144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3602" h="1441111">
                <a:moveTo>
                  <a:pt x="923602" y="0"/>
                </a:moveTo>
                <a:lnTo>
                  <a:pt x="153964" y="0"/>
                </a:lnTo>
                <a:cubicBezTo>
                  <a:pt x="68901" y="0"/>
                  <a:pt x="0" y="322665"/>
                  <a:pt x="0" y="720556"/>
                </a:cubicBezTo>
                <a:cubicBezTo>
                  <a:pt x="0" y="1118446"/>
                  <a:pt x="68901" y="1441111"/>
                  <a:pt x="153964" y="1441111"/>
                </a:cubicBezTo>
                <a:lnTo>
                  <a:pt x="923602" y="1441111"/>
                </a:lnTo>
                <a:cubicBezTo>
                  <a:pt x="838538" y="1441111"/>
                  <a:pt x="769638" y="1118446"/>
                  <a:pt x="769638" y="720556"/>
                </a:cubicBezTo>
                <a:cubicBezTo>
                  <a:pt x="769638" y="322665"/>
                  <a:pt x="838538" y="0"/>
                  <a:pt x="923602" y="0"/>
                </a:cubicBezTo>
                <a:close/>
              </a:path>
            </a:pathLst>
          </a:custGeom>
          <a:solidFill>
            <a:srgbClr val="17D75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" name="A"/>
          <p:cNvSpPr/>
          <p:nvPr/>
        </p:nvSpPr>
        <p:spPr>
          <a:xfrm>
            <a:off x="877131" y="2121799"/>
            <a:ext cx="5328604" cy="1020884"/>
          </a:xfrm>
          <a:prstGeom prst="flowChartOnlineStorag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</a:t>
            </a:r>
            <a:r>
              <a:rPr lang="en-US" sz="2800" b="1" dirty="0">
                <a:solidFill>
                  <a:prstClr val="white"/>
                </a:solidFill>
                <a:latin typeface="Calibri" panose="020F0502020204030204"/>
              </a:rPr>
              <a:t> A, H,M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C"/>
          <p:cNvSpPr/>
          <p:nvPr/>
        </p:nvSpPr>
        <p:spPr>
          <a:xfrm>
            <a:off x="877131" y="3370141"/>
            <a:ext cx="5328604" cy="1020884"/>
          </a:xfrm>
          <a:prstGeom prst="flowChartOnlineStorag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C.</a:t>
            </a:r>
            <a:r>
              <a:rPr lang="en-US" sz="2800" b="1" dirty="0">
                <a:solidFill>
                  <a:prstClr val="white"/>
                </a:solidFill>
                <a:latin typeface="Calibri" panose="020F0502020204030204"/>
              </a:rPr>
              <a:t> A,B,C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B"/>
          <p:cNvSpPr/>
          <p:nvPr/>
        </p:nvSpPr>
        <p:spPr>
          <a:xfrm flipH="1">
            <a:off x="6079167" y="2121799"/>
            <a:ext cx="5328604" cy="1020884"/>
          </a:xfrm>
          <a:prstGeom prst="flowChartOnlineStorag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</a:t>
            </a:r>
            <a:r>
              <a:rPr lang="en-US" sz="2800" b="1" dirty="0">
                <a:solidFill>
                  <a:prstClr val="white"/>
                </a:solidFill>
                <a:latin typeface="Calibri" panose="020F0502020204030204"/>
              </a:rPr>
              <a:t> B, M, A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D"/>
          <p:cNvSpPr/>
          <p:nvPr/>
        </p:nvSpPr>
        <p:spPr>
          <a:xfrm flipH="1">
            <a:off x="6079167" y="3370141"/>
            <a:ext cx="5328604" cy="1020884"/>
          </a:xfrm>
          <a:prstGeom prst="flowChartOnlineStorag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D.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A, H , C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9937" y="2112564"/>
            <a:ext cx="1728052" cy="1030119"/>
          </a:xfrm>
          <a:prstGeom prst="ellipse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0982" y="3370141"/>
            <a:ext cx="1728052" cy="1030119"/>
          </a:xfrm>
          <a:prstGeom prst="ellipse">
            <a:avLst/>
          </a:prstGeom>
        </p:spPr>
      </p:pic>
      <p:pic>
        <p:nvPicPr>
          <p:cNvPr id="36" name="Bống Bống Bang Bang Karaoke Beat Chuẩn 201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8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761191" y="-609600"/>
            <a:ext cx="609600" cy="609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352E664-BAED-483A-ACA3-ACA220C75A7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007353" y="25407"/>
            <a:ext cx="3169648" cy="2711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026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178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252 0.0044 L 0.16458 0.00116 " pathEditMode="relative" rAng="0" ptsTypes="AA">
                                      <p:cBhvr>
                                        <p:cTn id="8" dur="1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49" y="-16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1.85185E-6 L -0.24115 -0.00255 " pathEditMode="relative" rAng="0" ptsTypes="AA">
                                      <p:cBhvr>
                                        <p:cTn id="16" dur="9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57" y="-139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800" decel="10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800" decel="100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800" decel="100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8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8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8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800" decel="100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8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8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8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800" decel="100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8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8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8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 showWhenStopped="0">
                <p:cTn id="120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  <p:bldLst>
      <p:bldP spid="16" grpId="0" animBg="1"/>
      <p:bldP spid="18" grpId="0" animBg="1"/>
      <p:bldP spid="19" grpId="0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274</TotalTime>
  <Words>501</Words>
  <Application>Microsoft Office PowerPoint</Application>
  <PresentationFormat>Widescreen</PresentationFormat>
  <Paragraphs>119</Paragraphs>
  <Slides>19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31" baseType="lpstr">
      <vt:lpstr>Microsoft YaHei</vt:lpstr>
      <vt:lpstr>Arial</vt:lpstr>
      <vt:lpstr>Arial-Rounded</vt:lpstr>
      <vt:lpstr>Calibri</vt:lpstr>
      <vt:lpstr>Calibri Light</vt:lpstr>
      <vt:lpstr>等线</vt:lpstr>
      <vt:lpstr>Times New Roman</vt:lpstr>
      <vt:lpstr>UTM Avo</vt:lpstr>
      <vt:lpstr>Wingdings</vt:lpstr>
      <vt:lpstr>Office Theme</vt:lpstr>
      <vt:lpstr>5_Office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Củng cố bài học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DELL</cp:lastModifiedBy>
  <cp:revision>19</cp:revision>
  <dcterms:created xsi:type="dcterms:W3CDTF">2021-07-24T01:07:49Z</dcterms:created>
  <dcterms:modified xsi:type="dcterms:W3CDTF">2022-12-08T03:15:47Z</dcterms:modified>
</cp:coreProperties>
</file>