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515" r:id="rId3"/>
    <p:sldId id="516" r:id="rId4"/>
    <p:sldId id="517" r:id="rId5"/>
    <p:sldId id="519"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8" d="100"/>
          <a:sy n="88" d="100"/>
        </p:scale>
        <p:origin x="36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11/30/2021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11/30/2021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373380" y="1266008"/>
            <a:ext cx="11818620"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Tiết</a:t>
            </a:r>
            <a:r>
              <a:rPr lang="en-US" sz="6000">
                <a:latin typeface="Times New Roman" panose="02020603050405020304" pitchFamily="18" charset="0"/>
                <a:cs typeface="Times New Roman" panose="02020603050405020304" pitchFamily="18" charset="0"/>
              </a:rPr>
              <a:t> 5:</a:t>
            </a:r>
          </a:p>
          <a:p>
            <a:pPr algn="ctr"/>
            <a:r>
              <a:rPr lang="en-US" sz="6000">
                <a:latin typeface="Times New Roman" panose="02020603050405020304" pitchFamily="18" charset="0"/>
                <a:cs typeface="Times New Roman" panose="02020603050405020304" pitchFamily="18" charset="0"/>
              </a:rPr>
              <a:t>Luyện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đoạn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2398543" y="984592"/>
            <a:ext cx="8674767" cy="1754326"/>
          </a:xfrm>
          <a:prstGeom prst="rect">
            <a:avLst/>
          </a:prstGeom>
          <a:noFill/>
        </p:spPr>
        <p:txBody>
          <a:bodyPr wrap="square" rtlCol="0">
            <a:spAutoFit/>
          </a:bodyPr>
          <a:lstStyle/>
          <a:p>
            <a:r>
              <a:rPr lang="en-US" sz="3600" b="1" dirty="0">
                <a:solidFill>
                  <a:schemeClr val="accent4">
                    <a:lumMod val="50000"/>
                  </a:schemeClr>
                </a:solidFill>
                <a:latin typeface="Times New Roman" panose="02020603050405020304" pitchFamily="18" charset="0"/>
                <a:cs typeface="Times New Roman" panose="02020603050405020304" pitchFamily="18" charset="0"/>
              </a:rPr>
              <a:t>      1. </a:t>
            </a:r>
            <a:r>
              <a:rPr lang="vi-VN" sz="3600" b="1" dirty="0">
                <a:solidFill>
                  <a:schemeClr val="accent4">
                    <a:lumMod val="50000"/>
                  </a:schemeClr>
                </a:solidFill>
                <a:latin typeface="Times New Roman" panose="02020603050405020304" pitchFamily="18" charset="0"/>
                <a:cs typeface="Times New Roman" panose="02020603050405020304" pitchFamily="18" charset="0"/>
              </a:rPr>
              <a:t>Kể tên những đồ chơi của em. Em thích đồ chơi nào nhất? Vì sao?</a:t>
            </a:r>
          </a:p>
          <a:p>
            <a:endParaRPr lang="vi-VN" sz="3600" b="1" dirty="0">
              <a:solidFill>
                <a:schemeClr val="accent4">
                  <a:lumMod val="50000"/>
                </a:schemeClr>
              </a:solidFill>
              <a:latin typeface="Times New Roman" panose="02020603050405020304" pitchFamily="18" charset="0"/>
              <a:cs typeface="Times New Roman" panose="02020603050405020304" pitchFamily="18" charset="0"/>
            </a:endParaRPr>
          </a:p>
        </p:txBody>
      </p:sp>
      <p:pic>
        <p:nvPicPr>
          <p:cNvPr id="3" name="Picture 2"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874737" y="85022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745829" y="2393265"/>
            <a:ext cx="9423308" cy="1980363"/>
          </a:xfrm>
          <a:prstGeom prst="rect">
            <a:avLst/>
          </a:prstGeom>
        </p:spPr>
      </p:pic>
      <p:sp>
        <p:nvSpPr>
          <p:cNvPr id="5" name="TextBox 4">
            <a:extLst>
              <a:ext uri="{FF2B5EF4-FFF2-40B4-BE49-F238E27FC236}">
                <a16:creationId xmlns:a16="http://schemas.microsoft.com/office/drawing/2014/main" id="{08AD1D6B-006D-409C-8D56-C9E2A519803E}"/>
              </a:ext>
            </a:extLst>
          </p:cNvPr>
          <p:cNvSpPr txBox="1"/>
          <p:nvPr/>
        </p:nvSpPr>
        <p:spPr>
          <a:xfrm>
            <a:off x="3347702" y="4490524"/>
            <a:ext cx="7821435" cy="1077218"/>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 Đồ chơi có đặc điểm gì?</a:t>
            </a:r>
          </a:p>
          <a:p>
            <a:r>
              <a:rPr lang="vi-VN" sz="3200" dirty="0">
                <a:latin typeface="Times New Roman" panose="02020603050405020304" pitchFamily="18" charset="0"/>
                <a:cs typeface="Times New Roman" panose="02020603050405020304" pitchFamily="18" charset="0"/>
              </a:rPr>
              <a:t>- Vì sao em thích đồ chơi đó?</a:t>
            </a:r>
          </a:p>
        </p:txBody>
      </p:sp>
      <p:sp>
        <p:nvSpPr>
          <p:cNvPr id="6" name="Rounded Rectangle 5"/>
          <p:cNvSpPr/>
          <p:nvPr/>
        </p:nvSpPr>
        <p:spPr>
          <a:xfrm>
            <a:off x="9257122" y="82292"/>
            <a:ext cx="2934878" cy="1979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Times New Roman" panose="02020603050405020304" pitchFamily="18" charset="0"/>
                <a:cs typeface="Times New Roman" panose="02020603050405020304" pitchFamily="18" charset="0"/>
                <a:sym typeface="Arial"/>
              </a:rPr>
              <a:t>2. </a:t>
            </a:r>
            <a:r>
              <a:rPr lang="vi-VN" sz="2800" b="1" kern="0" dirty="0">
                <a:solidFill>
                  <a:srgbClr val="BAE5E4">
                    <a:lumMod val="50000"/>
                  </a:srgbClr>
                </a:solidFill>
                <a:latin typeface="Times New Roman" panose="02020603050405020304" pitchFamily="18" charset="0"/>
                <a:cs typeface="Times New Roman" panose="02020603050405020304" pitchFamily="18" charset="0"/>
                <a:sym typeface="Arial"/>
              </a:rPr>
              <a:t>Viết 3 – 4 câu tả đồ chơi của em.</a:t>
            </a:r>
          </a:p>
        </p:txBody>
      </p:sp>
      <p:cxnSp>
        <p:nvCxnSpPr>
          <p:cNvPr id="24" name="Straight Connector 23">
            <a:extLst>
              <a:ext uri="{FF2B5EF4-FFF2-40B4-BE49-F238E27FC236}">
                <a16:creationId xmlns:a16="http://schemas.microsoft.com/office/drawing/2014/main"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Tả đồ chơi</a:t>
              </a:r>
              <a:endParaRPr kumimoji="0" lang="en-VN" sz="40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0" name="Group 29">
            <a:extLst>
              <a:ext uri="{FF2B5EF4-FFF2-40B4-BE49-F238E27FC236}">
                <a16:creationId xmlns:a16="http://schemas.microsoft.com/office/drawing/2014/main" id="{6CF9F96B-D2B0-430A-AD0F-BAEE9807B578}"/>
              </a:ext>
            </a:extLst>
          </p:cNvPr>
          <p:cNvGrpSpPr/>
          <p:nvPr/>
        </p:nvGrpSpPr>
        <p:grpSpPr>
          <a:xfrm>
            <a:off x="8439543" y="2442580"/>
            <a:ext cx="2601831" cy="2517023"/>
            <a:chOff x="4830610" y="1884218"/>
            <a:chExt cx="1825265" cy="1607128"/>
          </a:xfrm>
        </p:grpSpPr>
        <p:sp>
          <p:nvSpPr>
            <p:cNvPr id="31"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55CFCAAF-AA15-41F7-8EDD-67E26C3B7080}"/>
                </a:ext>
              </a:extLst>
            </p:cNvPr>
            <p:cNvSpPr txBox="1"/>
            <p:nvPr/>
          </p:nvSpPr>
          <p:spPr>
            <a:xfrm>
              <a:off x="4851399" y="1919685"/>
              <a:ext cx="1804476" cy="1159447"/>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33" name="Group 32">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5" name="TextBox 34">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(3) Em thường chơi đồ chơi đó vào những lúc nào?</a:t>
              </a:r>
            </a:p>
          </p:txBody>
        </p:sp>
      </p:grpSp>
      <p:grpSp>
        <p:nvGrpSpPr>
          <p:cNvPr id="36" name="Group 35">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cxnSp>
        <p:nvCxnSpPr>
          <p:cNvPr id="39" name="Straight Connector 38">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42" name="TextBox 41">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grpSp>
      <p:sp>
        <p:nvSpPr>
          <p:cNvPr id="43" name="Oval 42">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Times New Roman" panose="02020603050405020304" pitchFamily="18" charset="0"/>
              <a:cs typeface="Times New Roman" panose="02020603050405020304" pitchFamily="18" charset="0"/>
              <a:sym typeface="Arial"/>
            </a:endParaRPr>
          </a:p>
        </p:txBody>
      </p:sp>
      <p:sp>
        <p:nvSpPr>
          <p:cNvPr id="44" name="Rounded Rectangle 43"/>
          <p:cNvSpPr/>
          <p:nvPr/>
        </p:nvSpPr>
        <p:spPr>
          <a:xfrm>
            <a:off x="9257122" y="111689"/>
            <a:ext cx="2934878" cy="1979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99FCC0-AAC9-4D91-BA61-59CFEB8524A2}"/>
              </a:ext>
            </a:extLst>
          </p:cNvPr>
          <p:cNvSpPr/>
          <p:nvPr/>
        </p:nvSpPr>
        <p:spPr>
          <a:xfrm>
            <a:off x="994300" y="798990"/>
            <a:ext cx="9575789" cy="26300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ounded Rectangle 2"/>
          <p:cNvSpPr/>
          <p:nvPr/>
        </p:nvSpPr>
        <p:spPr>
          <a:xfrm>
            <a:off x="9257122" y="81721"/>
            <a:ext cx="2934878" cy="1979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388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222</Words>
  <Application>Microsoft Office PowerPoint</Application>
  <PresentationFormat>Widescreen</PresentationFormat>
  <Paragraphs>14</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33</cp:revision>
  <dcterms:created xsi:type="dcterms:W3CDTF">2021-07-20T01:55:21Z</dcterms:created>
  <dcterms:modified xsi:type="dcterms:W3CDTF">2021-11-30T15:33:35Z</dcterms:modified>
</cp:coreProperties>
</file>