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4"/>
  </p:notesMasterIdLst>
  <p:sldIdLst>
    <p:sldId id="256" r:id="rId3"/>
    <p:sldId id="515" r:id="rId4"/>
    <p:sldId id="517" r:id="rId5"/>
    <p:sldId id="516" r:id="rId6"/>
    <p:sldId id="312" r:id="rId7"/>
    <p:sldId id="313" r:id="rId8"/>
    <p:sldId id="314" r:id="rId9"/>
    <p:sldId id="315" r:id="rId10"/>
    <p:sldId id="316" r:id="rId11"/>
    <p:sldId id="375" r:id="rId12"/>
    <p:sldId id="51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8" d="100"/>
          <a:sy n="88" d="100"/>
        </p:scale>
        <p:origin x="36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26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0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10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68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87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99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4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483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88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31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51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GIF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21" Type="http://schemas.openxmlformats.org/officeDocument/2006/relationships/image" Target="../media/image48.png"/><Relationship Id="rId7" Type="http://schemas.openxmlformats.org/officeDocument/2006/relationships/image" Target="../media/image37.png"/><Relationship Id="rId12" Type="http://schemas.openxmlformats.org/officeDocument/2006/relationships/image" Target="../media/image42.GIF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41.GIF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49.png"/><Relationship Id="rId10" Type="http://schemas.openxmlformats.org/officeDocument/2006/relationships/image" Target="../media/image40.GIF"/><Relationship Id="rId19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513806" y="1274717"/>
            <a:ext cx="114528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604244" y="2061603"/>
            <a:ext cx="4934597" cy="1812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Chọn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kể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1-2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đoạn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của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câu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chuyện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2EF32E5-2564-4264-B48D-B55097BD5C67}"/>
              </a:ext>
            </a:extLst>
          </p:cNvPr>
          <p:cNvGrpSpPr/>
          <p:nvPr/>
        </p:nvGrpSpPr>
        <p:grpSpPr>
          <a:xfrm>
            <a:off x="3402419" y="1568489"/>
            <a:ext cx="7339027" cy="2525069"/>
            <a:chOff x="899082" y="1178349"/>
            <a:chExt cx="5398024" cy="1659119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A17344ED-3947-420D-9410-9C547CBF1AC1}"/>
                </a:ext>
              </a:extLst>
            </p:cNvPr>
            <p:cNvSpPr/>
            <p:nvPr/>
          </p:nvSpPr>
          <p:spPr>
            <a:xfrm>
              <a:off x="899082" y="1178349"/>
              <a:ext cx="5398024" cy="1659119"/>
            </a:xfrm>
            <a:prstGeom prst="roundRect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solidFill>
                <a:srgbClr val="FC7D77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CCAF4EB-592D-4068-9006-B33F7475B05F}"/>
                </a:ext>
              </a:extLst>
            </p:cNvPr>
            <p:cNvSpPr/>
            <p:nvPr/>
          </p:nvSpPr>
          <p:spPr>
            <a:xfrm>
              <a:off x="1007811" y="2016267"/>
              <a:ext cx="171396" cy="17139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3328A13-9709-4847-849C-37ACD2CACDDC}"/>
                </a:ext>
              </a:extLst>
            </p:cNvPr>
            <p:cNvSpPr/>
            <p:nvPr/>
          </p:nvSpPr>
          <p:spPr>
            <a:xfrm>
              <a:off x="1018808" y="2517464"/>
              <a:ext cx="171396" cy="17139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C8E4F26-D572-44E0-88F7-F565F8524403}"/>
              </a:ext>
            </a:extLst>
          </p:cNvPr>
          <p:cNvSpPr txBox="1"/>
          <p:nvPr/>
        </p:nvSpPr>
        <p:spPr>
          <a:xfrm>
            <a:off x="4135989" y="1953860"/>
            <a:ext cx="6402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vi-VN" sz="36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Kể về bạn Hoa trong câu chuyện “Búp bê biết khóc” cho người thân nghe. </a:t>
            </a:r>
            <a:endParaRPr lang="en-US" sz="3600" b="1" kern="0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8EA8885-7737-4EC4-9763-CB976A683D19}"/>
              </a:ext>
            </a:extLst>
          </p:cNvPr>
          <p:cNvSpPr/>
          <p:nvPr/>
        </p:nvSpPr>
        <p:spPr>
          <a:xfrm>
            <a:off x="4050291" y="2659628"/>
            <a:ext cx="171396" cy="171396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20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167D71-2C2F-41CE-AA27-D3A5402354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r="90393" b="63395"/>
          <a:stretch/>
        </p:blipFill>
        <p:spPr>
          <a:xfrm>
            <a:off x="2828508" y="931292"/>
            <a:ext cx="1275265" cy="110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9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4C907-8336-46A6-AA1A-5E4138A93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694" y="244549"/>
            <a:ext cx="2495892" cy="1982066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F2618F-CA0E-4F91-AC5C-7A00590CD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947" t="3045" r="949" b="1646"/>
          <a:stretch/>
        </p:blipFill>
        <p:spPr>
          <a:xfrm>
            <a:off x="6968237" y="2302773"/>
            <a:ext cx="3464649" cy="2112492"/>
          </a:xfrm>
          <a:prstGeom prst="roundRect">
            <a:avLst>
              <a:gd name="adj" fmla="val 8602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DB48A0-7F04-4551-8674-0A848CCF26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3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rcRect l="2346" t="1437" r="2346" b="1437"/>
          <a:stretch/>
        </p:blipFill>
        <p:spPr>
          <a:xfrm>
            <a:off x="7025099" y="4498934"/>
            <a:ext cx="3350923" cy="2030587"/>
          </a:xfrm>
          <a:prstGeom prst="roundRect">
            <a:avLst>
              <a:gd name="adj" fmla="val 10172"/>
            </a:avLst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FEF6D1-88F6-4833-BB9E-39F92BF21B1C}"/>
              </a:ext>
            </a:extLst>
          </p:cNvPr>
          <p:cNvSpPr txBox="1"/>
          <p:nvPr/>
        </p:nvSpPr>
        <p:spPr>
          <a:xfrm>
            <a:off x="3195980" y="209311"/>
            <a:ext cx="6224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6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kể chuyện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9669F1-451D-4D26-9AFC-311066A71999}"/>
              </a:ext>
            </a:extLst>
          </p:cNvPr>
          <p:cNvSpPr txBox="1"/>
          <p:nvPr/>
        </p:nvSpPr>
        <p:spPr>
          <a:xfrm>
            <a:off x="3749595" y="1165639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6B44C6-AA0E-4F9B-A477-BB68AAD7EE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6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 l="5787" t="3894" r="3163" b="5056"/>
          <a:stretch/>
        </p:blipFill>
        <p:spPr>
          <a:xfrm>
            <a:off x="2846552" y="2302773"/>
            <a:ext cx="3350925" cy="2082840"/>
          </a:xfrm>
          <a:prstGeom prst="roundRect">
            <a:avLst>
              <a:gd name="adj" fmla="val 6947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643F7A-58A7-4568-BB6F-068B6C81F55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8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2347" t="597" b="597"/>
          <a:stretch/>
        </p:blipFill>
        <p:spPr>
          <a:xfrm>
            <a:off x="2817525" y="4529927"/>
            <a:ext cx="3379952" cy="2030587"/>
          </a:xfrm>
          <a:prstGeom prst="roundRect">
            <a:avLst>
              <a:gd name="adj" fmla="val 6059"/>
            </a:avLst>
          </a:prstGeom>
        </p:spPr>
      </p:pic>
    </p:spTree>
    <p:extLst>
      <p:ext uri="{BB962C8B-B14F-4D97-AF65-F5344CB8AC3E}">
        <p14:creationId xmlns:p14="http://schemas.microsoft.com/office/powerpoint/2010/main" val="18819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159237-B7F2-4B29-8802-81A9CC11E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0" y="276727"/>
            <a:ext cx="11909651" cy="64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8763" y="1160780"/>
            <a:ext cx="4415709" cy="4280535"/>
          </a:xfrm>
          <a:prstGeom prst="rect">
            <a:avLst/>
          </a:prstGeom>
        </p:spPr>
      </p:pic>
      <p:pic>
        <p:nvPicPr>
          <p:cNvPr id="8" name="1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22" y="1127571"/>
            <a:ext cx="3324225" cy="2385060"/>
          </a:xfrm>
          <a:prstGeom prst="rect">
            <a:avLst/>
          </a:prstGeom>
        </p:spPr>
      </p:pic>
      <p:pic>
        <p:nvPicPr>
          <p:cNvPr id="10" name="2a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1133475"/>
            <a:ext cx="3205480" cy="2384425"/>
          </a:xfrm>
          <a:prstGeom prst="rect">
            <a:avLst/>
          </a:prstGeom>
        </p:spPr>
      </p:pic>
      <p:pic>
        <p:nvPicPr>
          <p:cNvPr id="12" name="3a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90" y="3384550"/>
            <a:ext cx="3302000" cy="2291080"/>
          </a:xfrm>
          <a:prstGeom prst="rect">
            <a:avLst/>
          </a:prstGeom>
        </p:spPr>
      </p:pic>
      <p:pic>
        <p:nvPicPr>
          <p:cNvPr id="14" name="4a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3334385"/>
            <a:ext cx="3173730" cy="2340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101152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100880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92656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94371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4140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7207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287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91117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212</Words>
  <Application>Microsoft Office PowerPoint</Application>
  <PresentationFormat>Widescreen</PresentationFormat>
  <Paragraphs>24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等线</vt:lpstr>
      <vt:lpstr>Times New Roman</vt:lpstr>
      <vt:lpstr>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33</cp:revision>
  <dcterms:created xsi:type="dcterms:W3CDTF">2021-07-20T01:55:21Z</dcterms:created>
  <dcterms:modified xsi:type="dcterms:W3CDTF">2021-11-30T15:35:55Z</dcterms:modified>
</cp:coreProperties>
</file>