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7"/>
  </p:notesMasterIdLst>
  <p:sldIdLst>
    <p:sldId id="317" r:id="rId4"/>
    <p:sldId id="392" r:id="rId5"/>
    <p:sldId id="415" r:id="rId6"/>
    <p:sldId id="416" r:id="rId7"/>
    <p:sldId id="369" r:id="rId8"/>
    <p:sldId id="428" r:id="rId9"/>
    <p:sldId id="424" r:id="rId10"/>
    <p:sldId id="413" r:id="rId11"/>
    <p:sldId id="414" r:id="rId12"/>
    <p:sldId id="374" r:id="rId13"/>
    <p:sldId id="394" r:id="rId14"/>
    <p:sldId id="314" r:id="rId15"/>
    <p:sldId id="319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FFFF00"/>
    <a:srgbClr val="00FFFF"/>
    <a:srgbClr val="FF99FF"/>
    <a:srgbClr val="FFFF99"/>
    <a:srgbClr val="FFCC00"/>
    <a:srgbClr val="3366FF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7" autoAdjust="0"/>
    <p:restoredTop sz="87680" autoAdjust="0"/>
  </p:normalViewPr>
  <p:slideViewPr>
    <p:cSldViewPr>
      <p:cViewPr varScale="1">
        <p:scale>
          <a:sx n="98" d="100"/>
          <a:sy n="98" d="100"/>
        </p:scale>
        <p:origin x="43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7T07:05:49.444" idx="1">
    <p:pos x="636" y="78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13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5/25/2025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4" y="-596602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6037972" y="1871074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EM HỌC SINH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461689" y="1615229"/>
            <a:ext cx="6539730" cy="11885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 defTabSz="1459575" latinLnBrk="0"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THỂ DỤC PHÁT TRIỂN CHUNG VỚI GẬY</a:t>
            </a: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Văn Thiệp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HƯNG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5514" y="1203598"/>
            <a:ext cx="47500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4.Vận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le:&lt;strong&gt;Tick&lt;/strong&gt; green modern.svg - Wikipedia, le encyclopedia libere">
            <a:extLst>
              <a:ext uri="{FF2B5EF4-FFF2-40B4-BE49-F238E27FC236}">
                <a16:creationId xmlns:a16="http://schemas.microsoft.com/office/drawing/2014/main" xmlns="" id="{E0EF4A69-9BF8-47B8-8D5F-379FF2985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99542"/>
            <a:ext cx="1377556" cy="1203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D02F9A-B167-4EE1-B8C8-53F12094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856895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403648" y="1707654"/>
            <a:ext cx="64087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Ôn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các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động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của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bài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thể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dục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phát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triển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chung</a:t>
            </a: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  <a:p>
            <a:pPr>
              <a:defRPr/>
            </a:pP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915566"/>
            <a:ext cx="6912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cbung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7494"/>
            <a:ext cx="8496944" cy="460648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  <p:pic>
        <p:nvPicPr>
          <p:cNvPr id="2" name="5972086786577">
            <a:hlinkClick r:id="" action="ppaction://media"/>
            <a:extLst>
              <a:ext uri="{FF2B5EF4-FFF2-40B4-BE49-F238E27FC236}">
                <a16:creationId xmlns:a16="http://schemas.microsoft.com/office/drawing/2014/main" xmlns="" id="{FD7DEBEA-7442-4DF0-B52B-AA801D39EA6F}"/>
              </a:ext>
            </a:extLst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275606"/>
            <a:ext cx="6048671" cy="3528169"/>
          </a:xfrm>
        </p:spPr>
      </p:pic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937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8CADD5B-9CD3-47FB-A9D6-248861B4F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75606"/>
            <a:ext cx="2609850" cy="173355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E96B468-2CF3-46E4-B520-EECECAAA8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51" y="1223218"/>
            <a:ext cx="2457450" cy="1838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46F676-081A-4E4A-961A-60FED8303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46" y="3361877"/>
            <a:ext cx="2324100" cy="179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2991D2-477A-491A-B53F-7FC5DD78E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672" y="3258185"/>
            <a:ext cx="26098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024" y="1182110"/>
            <a:ext cx="504056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  <a:p>
            <a:pPr algn="ctr"/>
            <a:r>
              <a:rPr lang="vi-VN" dirty="0"/>
              <a:t>Ôn động tác </a:t>
            </a:r>
            <a:r>
              <a:rPr lang="en-US" dirty="0"/>
              <a:t>V</a:t>
            </a:r>
            <a:r>
              <a:rPr lang="vi-VN" dirty="0"/>
              <a:t>ư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thở,tay,chân</a:t>
            </a:r>
            <a:r>
              <a:rPr lang="en-US" dirty="0"/>
              <a:t>, </a:t>
            </a:r>
          </a:p>
          <a:p>
            <a:pPr algn="ctr"/>
            <a:r>
              <a:rPr lang="en-US" dirty="0" err="1"/>
              <a:t>bụng,vặn</a:t>
            </a:r>
            <a:r>
              <a:rPr lang="en-US" dirty="0"/>
              <a:t> </a:t>
            </a:r>
            <a:r>
              <a:rPr lang="en-US" dirty="0" err="1"/>
              <a:t>mình,toàn</a:t>
            </a:r>
            <a:r>
              <a:rPr lang="en-US" dirty="0"/>
              <a:t> </a:t>
            </a:r>
            <a:r>
              <a:rPr lang="en-US" dirty="0" err="1"/>
              <a:t>thân,nhảy,điều</a:t>
            </a:r>
            <a:r>
              <a:rPr lang="en-US" dirty="0"/>
              <a:t> </a:t>
            </a:r>
            <a:r>
              <a:rPr lang="en-US" dirty="0" err="1"/>
              <a:t>hoà</a:t>
            </a:r>
            <a:r>
              <a:rPr lang="en-US" dirty="0"/>
              <a:t> </a:t>
            </a:r>
            <a:r>
              <a:rPr lang="en-US" dirty="0" err="1"/>
              <a:t>với</a:t>
            </a:r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dirty="0" err="1"/>
              <a:t>gậy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9F6553F-BCEA-48D9-AA9A-B644239A8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4" y="339502"/>
            <a:ext cx="6957392" cy="3960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A70F70-7B27-45B2-B925-36E496BD68B8}"/>
              </a:ext>
            </a:extLst>
          </p:cNvPr>
          <p:cNvSpPr/>
          <p:nvPr/>
        </p:nvSpPr>
        <p:spPr>
          <a:xfrm>
            <a:off x="1475656" y="965505"/>
            <a:ext cx="612068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/>
              <a:t>Ôn động tác </a:t>
            </a:r>
            <a:r>
              <a:rPr lang="en-US" dirty="0"/>
              <a:t>V</a:t>
            </a:r>
            <a:r>
              <a:rPr lang="vi-VN" dirty="0"/>
              <a:t>ư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thở,tay,chân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bụng,vặn mình,toàn thân,nhảy,điều hoà </a:t>
            </a:r>
            <a:r>
              <a:rPr lang="en-US" dirty="0" smtClean="0"/>
              <a:t>với</a:t>
            </a:r>
            <a:r>
              <a:rPr lang="en-US" dirty="0"/>
              <a:t> </a:t>
            </a:r>
            <a:r>
              <a:rPr lang="en-US" dirty="0" smtClean="0"/>
              <a:t>gậy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9"/>
            <a:ext cx="5050904" cy="71077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8147248" cy="35179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1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37335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diễn:1L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6-8’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4402832" cy="648072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565" y="932308"/>
            <a:ext cx="3008313" cy="365566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4460700"/>
            <a:ext cx="4285714" cy="6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1950"/>
            <a:ext cx="4285714" cy="771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64935C-568B-4C81-A18C-ED93126DE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43558"/>
            <a:ext cx="5328592" cy="361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339</Words>
  <Application>Microsoft Office PowerPoint</Application>
  <PresentationFormat>On-screen Show (16:9)</PresentationFormat>
  <Paragraphs>42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맑은 고딕</vt:lpstr>
      <vt:lpstr>黑体</vt:lpstr>
      <vt:lpstr>宋体</vt:lpstr>
      <vt:lpstr>Arial</vt:lpstr>
      <vt:lpstr>Calibri</vt:lpstr>
      <vt:lpstr>等线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Chơi trò chơi : Diệt côn trùng có hại</vt:lpstr>
      <vt:lpstr>PowerPoint Presentation</vt:lpstr>
      <vt:lpstr>PowerPoint Presentation</vt:lpstr>
      <vt:lpstr>*Một số điểm cần lưu ý:</vt:lpstr>
      <vt:lpstr>3. Luyện tập  - Tập đồng loạt: 2-3L - Chia tổ tập luyện: 2-3’ - Thi đua trình diễn:1L - Trò chơi: 6-8’ </vt:lpstr>
      <vt:lpstr>Trò chơi: Trao gậy tiếp sức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Ngoc Anh</cp:lastModifiedBy>
  <cp:revision>392</cp:revision>
  <dcterms:created xsi:type="dcterms:W3CDTF">2014-04-01T16:27:38Z</dcterms:created>
  <dcterms:modified xsi:type="dcterms:W3CDTF">2025-05-25T15:09:19Z</dcterms:modified>
</cp:coreProperties>
</file>