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5"/>
  </p:notesMasterIdLst>
  <p:handoutMasterIdLst>
    <p:handoutMasterId r:id="rId16"/>
  </p:handoutMasterIdLst>
  <p:sldIdLst>
    <p:sldId id="310" r:id="rId2"/>
    <p:sldId id="364" r:id="rId3"/>
    <p:sldId id="416" r:id="rId4"/>
    <p:sldId id="418" r:id="rId5"/>
    <p:sldId id="433" r:id="rId6"/>
    <p:sldId id="419" r:id="rId7"/>
    <p:sldId id="420" r:id="rId8"/>
    <p:sldId id="425" r:id="rId9"/>
    <p:sldId id="434" r:id="rId10"/>
    <p:sldId id="435" r:id="rId11"/>
    <p:sldId id="436" r:id="rId12"/>
    <p:sldId id="421" r:id="rId13"/>
    <p:sldId id="42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133" y="72"/>
      </p:cViewPr>
      <p:guideLst/>
    </p:cSldViewPr>
  </p:slideViewPr>
  <p:notesTextViewPr>
    <p:cViewPr>
      <p:scale>
        <a:sx n="1" d="1"/>
        <a:sy n="1" d="1"/>
      </p:scale>
      <p:origin x="0" y="0"/>
    </p:cViewPr>
  </p:notesTextViewPr>
  <p:notesViewPr>
    <p:cSldViewPr snapToGrid="0">
      <p:cViewPr varScale="1">
        <p:scale>
          <a:sx n="49" d="100"/>
          <a:sy n="49" d="100"/>
        </p:scale>
        <p:origin x="297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02863A-8F52-C3E9-E316-16FEB281AD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3D4CCF-690F-575D-1F6B-0B5B35094F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18A963-5A8F-4A24-B77A-9FE6F9CE2986}" type="datetimeFigureOut">
              <a:rPr lang="en-US" smtClean="0"/>
              <a:t>5/25/2025</a:t>
            </a:fld>
            <a:endParaRPr lang="en-US"/>
          </a:p>
        </p:txBody>
      </p:sp>
      <p:sp>
        <p:nvSpPr>
          <p:cNvPr id="4" name="Footer Placeholder 3">
            <a:extLst>
              <a:ext uri="{FF2B5EF4-FFF2-40B4-BE49-F238E27FC236}">
                <a16:creationId xmlns:a16="http://schemas.microsoft.com/office/drawing/2014/main" id="{C765478E-B10A-6DC0-5F84-981716B6C7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FEF38C-7D60-528F-4015-8867198580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59DF7A-1412-4C04-85CA-C5F16F34240F}" type="slidenum">
              <a:rPr lang="en-US" smtClean="0"/>
              <a:t>‹#›</a:t>
            </a:fld>
            <a:endParaRPr lang="en-US"/>
          </a:p>
        </p:txBody>
      </p:sp>
    </p:spTree>
    <p:extLst>
      <p:ext uri="{BB962C8B-B14F-4D97-AF65-F5344CB8AC3E}">
        <p14:creationId xmlns:p14="http://schemas.microsoft.com/office/powerpoint/2010/main" val="79321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C7840-4A95-4803-8223-3FE9CE9178E1}" type="datetimeFigureOut">
              <a:rPr lang="en-US" smtClean="0"/>
              <a:t>5/25/2025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23B2B-E77F-458E-9D2E-CA10627A56DA}" type="slidenum">
              <a:rPr lang="en-US" smtClean="0"/>
              <a:t>‹#›</a:t>
            </a:fld>
            <a:endParaRPr lang="en-US"/>
          </a:p>
        </p:txBody>
      </p:sp>
    </p:spTree>
    <p:extLst>
      <p:ext uri="{BB962C8B-B14F-4D97-AF65-F5344CB8AC3E}">
        <p14:creationId xmlns:p14="http://schemas.microsoft.com/office/powerpoint/2010/main" val="66540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6"/>
        <p:cNvGrpSpPr/>
        <p:nvPr/>
      </p:nvGrpSpPr>
      <p:grpSpPr>
        <a:xfrm>
          <a:off x="0" y="0"/>
          <a:ext cx="0" cy="0"/>
          <a:chOff x="0" y="0"/>
          <a:chExt cx="0" cy="0"/>
        </a:xfrm>
      </p:grpSpPr>
      <p:sp>
        <p:nvSpPr>
          <p:cNvPr id="3347" name="Google Shape;334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 name="Google Shape;334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AF6C-080F-8DB2-26EE-E557BC4DCC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6A0EEB-4133-AE80-83C6-FF76A1A04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A9A84C-0C90-5879-84A8-4ABC898AF1A6}"/>
              </a:ext>
            </a:extLst>
          </p:cNvPr>
          <p:cNvSpPr>
            <a:spLocks noGrp="1"/>
          </p:cNvSpPr>
          <p:nvPr>
            <p:ph type="dt" sz="half" idx="10"/>
          </p:nvPr>
        </p:nvSpPr>
        <p:spPr/>
        <p:txBody>
          <a:bodyPr/>
          <a:lstStyle/>
          <a:p>
            <a:fld id="{C77D3778-D906-4679-85BE-B5B997E8C6A6}" type="datetimeFigureOut">
              <a:rPr lang="en-US" smtClean="0"/>
              <a:t>5/25/2025</a:t>
            </a:fld>
            <a:endParaRPr lang="en-US"/>
          </a:p>
        </p:txBody>
      </p:sp>
      <p:sp>
        <p:nvSpPr>
          <p:cNvPr id="5" name="Footer Placeholder 4">
            <a:extLst>
              <a:ext uri="{FF2B5EF4-FFF2-40B4-BE49-F238E27FC236}">
                <a16:creationId xmlns:a16="http://schemas.microsoft.com/office/drawing/2014/main" id="{F6B0F2A7-99F9-B207-DF68-0A11CBF18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3EAD4-335C-09F6-8252-764230F6F0D0}"/>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6607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F7C7-6DA6-7757-EC25-B693154253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49B7D1-1B38-11F0-7D86-2C034B912F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1CCA2-0E1F-05F0-5C05-A5D09AE265C5}"/>
              </a:ext>
            </a:extLst>
          </p:cNvPr>
          <p:cNvSpPr>
            <a:spLocks noGrp="1"/>
          </p:cNvSpPr>
          <p:nvPr>
            <p:ph type="dt" sz="half" idx="10"/>
          </p:nvPr>
        </p:nvSpPr>
        <p:spPr/>
        <p:txBody>
          <a:bodyPr/>
          <a:lstStyle/>
          <a:p>
            <a:fld id="{C77D3778-D906-4679-85BE-B5B997E8C6A6}" type="datetimeFigureOut">
              <a:rPr lang="en-US" smtClean="0"/>
              <a:t>5/25/2025</a:t>
            </a:fld>
            <a:endParaRPr lang="en-US"/>
          </a:p>
        </p:txBody>
      </p:sp>
      <p:sp>
        <p:nvSpPr>
          <p:cNvPr id="5" name="Footer Placeholder 4">
            <a:extLst>
              <a:ext uri="{FF2B5EF4-FFF2-40B4-BE49-F238E27FC236}">
                <a16:creationId xmlns:a16="http://schemas.microsoft.com/office/drawing/2014/main" id="{017D0205-FD3E-B9C5-EF1B-BD99DD188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BF3CF-9A37-1D58-B70F-3735BD2D07C5}"/>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111550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19B33E-F3BC-2E66-879F-472B93A5E7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30344A-E0C1-BD06-7F3A-C09B96BDAD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BE760-5334-92DE-D9D2-236BCD249F36}"/>
              </a:ext>
            </a:extLst>
          </p:cNvPr>
          <p:cNvSpPr>
            <a:spLocks noGrp="1"/>
          </p:cNvSpPr>
          <p:nvPr>
            <p:ph type="dt" sz="half" idx="10"/>
          </p:nvPr>
        </p:nvSpPr>
        <p:spPr/>
        <p:txBody>
          <a:bodyPr/>
          <a:lstStyle/>
          <a:p>
            <a:fld id="{C77D3778-D906-4679-85BE-B5B997E8C6A6}" type="datetimeFigureOut">
              <a:rPr lang="en-US" smtClean="0"/>
              <a:t>5/25/2025</a:t>
            </a:fld>
            <a:endParaRPr lang="en-US"/>
          </a:p>
        </p:txBody>
      </p:sp>
      <p:sp>
        <p:nvSpPr>
          <p:cNvPr id="5" name="Footer Placeholder 4">
            <a:extLst>
              <a:ext uri="{FF2B5EF4-FFF2-40B4-BE49-F238E27FC236}">
                <a16:creationId xmlns:a16="http://schemas.microsoft.com/office/drawing/2014/main" id="{FDF25C71-816D-AA7A-B18A-4C2C4CE2B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2B484-5D9E-F198-A635-762E003753B0}"/>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698575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stretch>
            <a:fillRect/>
          </a:stretch>
        </a:blipFill>
        <a:effectLst/>
      </p:bgPr>
    </p:bg>
    <p:spTree>
      <p:nvGrpSpPr>
        <p:cNvPr id="1" name="Shape 354"/>
        <p:cNvGrpSpPr/>
        <p:nvPr/>
      </p:nvGrpSpPr>
      <p:grpSpPr>
        <a:xfrm>
          <a:off x="0" y="0"/>
          <a:ext cx="0" cy="0"/>
          <a:chOff x="0" y="0"/>
          <a:chExt cx="0" cy="0"/>
        </a:xfrm>
      </p:grpSpPr>
      <p:sp>
        <p:nvSpPr>
          <p:cNvPr id="355" name="Google Shape;355;p4"/>
          <p:cNvSpPr txBox="1">
            <a:spLocks noGrp="1"/>
          </p:cNvSpPr>
          <p:nvPr>
            <p:ph type="title"/>
          </p:nvPr>
        </p:nvSpPr>
        <p:spPr>
          <a:xfrm>
            <a:off x="960000" y="624231"/>
            <a:ext cx="10272000" cy="6096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6" name="Google Shape;356;p4"/>
          <p:cNvSpPr txBox="1">
            <a:spLocks noGrp="1"/>
          </p:cNvSpPr>
          <p:nvPr>
            <p:ph type="body" idx="1"/>
          </p:nvPr>
        </p:nvSpPr>
        <p:spPr>
          <a:xfrm>
            <a:off x="960000" y="1798033"/>
            <a:ext cx="10272000" cy="3925600"/>
          </a:xfrm>
          <a:prstGeom prst="rect">
            <a:avLst/>
          </a:prstGeom>
          <a:noFill/>
          <a:ln>
            <a:noFill/>
          </a:ln>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AutoNum type="arabicPeriod"/>
              <a:defRPr sz="1600"/>
            </a:lvl1pPr>
            <a:lvl2pPr marL="1219170" lvl="1" indent="-440256" rtl="0">
              <a:lnSpc>
                <a:spcPct val="100000"/>
              </a:lnSpc>
              <a:spcBef>
                <a:spcPts val="0"/>
              </a:spcBef>
              <a:spcAft>
                <a:spcPts val="0"/>
              </a:spcAft>
              <a:buSzPts val="1600"/>
              <a:buFont typeface="Roboto Condensed Light" panose="02000000000000000000"/>
              <a:buAutoNum type="alphaLcPeriod"/>
              <a:defRPr sz="2133"/>
            </a:lvl2pPr>
            <a:lvl3pPr marL="1828754" lvl="2" indent="-440256" rtl="0">
              <a:lnSpc>
                <a:spcPct val="100000"/>
              </a:lnSpc>
              <a:spcBef>
                <a:spcPts val="0"/>
              </a:spcBef>
              <a:spcAft>
                <a:spcPts val="0"/>
              </a:spcAft>
              <a:buSzPts val="1600"/>
              <a:buFont typeface="Roboto Condensed Light" panose="02000000000000000000"/>
              <a:buAutoNum type="romanLcPeriod"/>
              <a:defRPr sz="2133"/>
            </a:lvl3pPr>
            <a:lvl4pPr marL="2438339" lvl="3" indent="-440256" rtl="0">
              <a:lnSpc>
                <a:spcPct val="100000"/>
              </a:lnSpc>
              <a:spcBef>
                <a:spcPts val="0"/>
              </a:spcBef>
              <a:spcAft>
                <a:spcPts val="0"/>
              </a:spcAft>
              <a:buSzPts val="1600"/>
              <a:buFont typeface="Roboto Condensed Light" panose="02000000000000000000"/>
              <a:buAutoNum type="arabicPeriod"/>
              <a:defRPr sz="2133"/>
            </a:lvl4pPr>
            <a:lvl5pPr marL="3047924" lvl="4" indent="-440256" rtl="0">
              <a:lnSpc>
                <a:spcPct val="100000"/>
              </a:lnSpc>
              <a:spcBef>
                <a:spcPts val="0"/>
              </a:spcBef>
              <a:spcAft>
                <a:spcPts val="0"/>
              </a:spcAft>
              <a:buSzPts val="1600"/>
              <a:buFont typeface="Roboto Condensed Light" panose="02000000000000000000"/>
              <a:buAutoNum type="alphaLcPeriod"/>
              <a:defRPr sz="2133"/>
            </a:lvl5pPr>
            <a:lvl6pPr marL="3657509" lvl="5" indent="-440256" rtl="0">
              <a:lnSpc>
                <a:spcPct val="100000"/>
              </a:lnSpc>
              <a:spcBef>
                <a:spcPts val="0"/>
              </a:spcBef>
              <a:spcAft>
                <a:spcPts val="0"/>
              </a:spcAft>
              <a:buSzPts val="1600"/>
              <a:buFont typeface="Roboto Condensed Light" panose="02000000000000000000"/>
              <a:buAutoNum type="romanLcPeriod"/>
              <a:defRPr sz="2133"/>
            </a:lvl6pPr>
            <a:lvl7pPr marL="4267093" lvl="6" indent="-440256" rtl="0">
              <a:lnSpc>
                <a:spcPct val="100000"/>
              </a:lnSpc>
              <a:spcBef>
                <a:spcPts val="0"/>
              </a:spcBef>
              <a:spcAft>
                <a:spcPts val="0"/>
              </a:spcAft>
              <a:buSzPts val="1600"/>
              <a:buFont typeface="Roboto Condensed Light" panose="02000000000000000000"/>
              <a:buAutoNum type="arabicPeriod"/>
              <a:defRPr sz="2133"/>
            </a:lvl7pPr>
            <a:lvl8pPr marL="4876678" lvl="7" indent="-440256" rtl="0">
              <a:lnSpc>
                <a:spcPct val="100000"/>
              </a:lnSpc>
              <a:spcBef>
                <a:spcPts val="0"/>
              </a:spcBef>
              <a:spcAft>
                <a:spcPts val="0"/>
              </a:spcAft>
              <a:buSzPts val="1600"/>
              <a:buFont typeface="Roboto Condensed Light" panose="02000000000000000000"/>
              <a:buAutoNum type="alphaLcPeriod"/>
              <a:defRPr sz="2133"/>
            </a:lvl8pPr>
            <a:lvl9pPr marL="5486263" lvl="8" indent="-440256" rtl="0">
              <a:lnSpc>
                <a:spcPct val="100000"/>
              </a:lnSpc>
              <a:spcBef>
                <a:spcPts val="0"/>
              </a:spcBef>
              <a:spcAft>
                <a:spcPts val="0"/>
              </a:spcAft>
              <a:buSzPts val="1600"/>
              <a:buFont typeface="Roboto Condensed Light" panose="02000000000000000000"/>
              <a:buAutoNum type="romanLcPeriod"/>
              <a:defRPr sz="2133"/>
            </a:lvl9pPr>
          </a:lstStyle>
          <a:p>
            <a:endParaRPr/>
          </a:p>
        </p:txBody>
      </p:sp>
    </p:spTree>
    <p:extLst>
      <p:ext uri="{BB962C8B-B14F-4D97-AF65-F5344CB8AC3E}">
        <p14:creationId xmlns:p14="http://schemas.microsoft.com/office/powerpoint/2010/main" val="39358489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11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66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558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2246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8D78-1DF0-2B48-701E-9588B0083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AC682-B561-BF5D-0558-AAA50C09EA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C9C1F-B949-E496-B346-27CA120F7BDB}"/>
              </a:ext>
            </a:extLst>
          </p:cNvPr>
          <p:cNvSpPr>
            <a:spLocks noGrp="1"/>
          </p:cNvSpPr>
          <p:nvPr>
            <p:ph type="dt" sz="half" idx="10"/>
          </p:nvPr>
        </p:nvSpPr>
        <p:spPr/>
        <p:txBody>
          <a:bodyPr/>
          <a:lstStyle/>
          <a:p>
            <a:fld id="{C77D3778-D906-4679-85BE-B5B997E8C6A6}" type="datetimeFigureOut">
              <a:rPr lang="en-US" smtClean="0"/>
              <a:t>5/25/2025</a:t>
            </a:fld>
            <a:endParaRPr lang="en-US"/>
          </a:p>
        </p:txBody>
      </p:sp>
      <p:sp>
        <p:nvSpPr>
          <p:cNvPr id="5" name="Footer Placeholder 4">
            <a:extLst>
              <a:ext uri="{FF2B5EF4-FFF2-40B4-BE49-F238E27FC236}">
                <a16:creationId xmlns:a16="http://schemas.microsoft.com/office/drawing/2014/main" id="{F859C9A3-6E25-0E5E-35FB-FDC157342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3284F-3F2E-CD52-C20F-470D2FCA588D}"/>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429037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E0A1-1075-9F7D-6007-D184B011D5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5BEB8-271A-AA36-075F-1200EFBF2D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BCE03F-A6EB-FBE2-6675-A13B7AA2DE54}"/>
              </a:ext>
            </a:extLst>
          </p:cNvPr>
          <p:cNvSpPr>
            <a:spLocks noGrp="1"/>
          </p:cNvSpPr>
          <p:nvPr>
            <p:ph type="dt" sz="half" idx="10"/>
          </p:nvPr>
        </p:nvSpPr>
        <p:spPr/>
        <p:txBody>
          <a:bodyPr/>
          <a:lstStyle/>
          <a:p>
            <a:fld id="{C77D3778-D906-4679-85BE-B5B997E8C6A6}" type="datetimeFigureOut">
              <a:rPr lang="en-US" smtClean="0"/>
              <a:t>5/25/2025</a:t>
            </a:fld>
            <a:endParaRPr lang="en-US"/>
          </a:p>
        </p:txBody>
      </p:sp>
      <p:sp>
        <p:nvSpPr>
          <p:cNvPr id="5" name="Footer Placeholder 4">
            <a:extLst>
              <a:ext uri="{FF2B5EF4-FFF2-40B4-BE49-F238E27FC236}">
                <a16:creationId xmlns:a16="http://schemas.microsoft.com/office/drawing/2014/main" id="{1A0BE148-8C82-7E4A-7A14-8011E07A5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F5FE9-BDF1-E892-8631-F59B9F7645AE}"/>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398757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7133-7DF7-1E55-B889-03B165D1B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53C59-40B1-46F1-0C76-2CDE328145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A0278C-5C06-AEE2-D97F-4B8C03D38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3952A8-C9FF-4A79-6D07-EFFBB230CD1D}"/>
              </a:ext>
            </a:extLst>
          </p:cNvPr>
          <p:cNvSpPr>
            <a:spLocks noGrp="1"/>
          </p:cNvSpPr>
          <p:nvPr>
            <p:ph type="dt" sz="half" idx="10"/>
          </p:nvPr>
        </p:nvSpPr>
        <p:spPr/>
        <p:txBody>
          <a:bodyPr/>
          <a:lstStyle/>
          <a:p>
            <a:fld id="{C77D3778-D906-4679-85BE-B5B997E8C6A6}" type="datetimeFigureOut">
              <a:rPr lang="en-US" smtClean="0"/>
              <a:t>5/25/2025</a:t>
            </a:fld>
            <a:endParaRPr lang="en-US"/>
          </a:p>
        </p:txBody>
      </p:sp>
      <p:sp>
        <p:nvSpPr>
          <p:cNvPr id="6" name="Footer Placeholder 5">
            <a:extLst>
              <a:ext uri="{FF2B5EF4-FFF2-40B4-BE49-F238E27FC236}">
                <a16:creationId xmlns:a16="http://schemas.microsoft.com/office/drawing/2014/main" id="{EC3A1D16-BA1A-E599-9DF8-E795D9393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F88D7-86E6-52D5-1C0D-5437BCF64DE2}"/>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368656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B85F-1804-1856-7583-B5DA7437EB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CB62E2-AE8B-FB7F-CE59-8225B21B2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9D88A4-400A-28DD-722F-34DA3758BE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6C861A-54AA-BC9A-9F89-419DC9788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413CF2-2DBB-7BBB-3F26-4DED23576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DBE7B-1AF1-7957-C5AF-6156AD05CE0B}"/>
              </a:ext>
            </a:extLst>
          </p:cNvPr>
          <p:cNvSpPr>
            <a:spLocks noGrp="1"/>
          </p:cNvSpPr>
          <p:nvPr>
            <p:ph type="dt" sz="half" idx="10"/>
          </p:nvPr>
        </p:nvSpPr>
        <p:spPr/>
        <p:txBody>
          <a:bodyPr/>
          <a:lstStyle/>
          <a:p>
            <a:fld id="{C77D3778-D906-4679-85BE-B5B997E8C6A6}" type="datetimeFigureOut">
              <a:rPr lang="en-US" smtClean="0"/>
              <a:t>5/25/2025</a:t>
            </a:fld>
            <a:endParaRPr lang="en-US"/>
          </a:p>
        </p:txBody>
      </p:sp>
      <p:sp>
        <p:nvSpPr>
          <p:cNvPr id="8" name="Footer Placeholder 7">
            <a:extLst>
              <a:ext uri="{FF2B5EF4-FFF2-40B4-BE49-F238E27FC236}">
                <a16:creationId xmlns:a16="http://schemas.microsoft.com/office/drawing/2014/main" id="{8555170A-D874-BE08-F1BC-5CBB3CF37B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D9C2C-EC39-8091-1846-65E709359707}"/>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374138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F24B-0F21-6091-9C2C-95207C965A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7B97E6-DECA-C179-AE0B-938E83A398FE}"/>
              </a:ext>
            </a:extLst>
          </p:cNvPr>
          <p:cNvSpPr>
            <a:spLocks noGrp="1"/>
          </p:cNvSpPr>
          <p:nvPr>
            <p:ph type="dt" sz="half" idx="10"/>
          </p:nvPr>
        </p:nvSpPr>
        <p:spPr/>
        <p:txBody>
          <a:bodyPr/>
          <a:lstStyle/>
          <a:p>
            <a:fld id="{C77D3778-D906-4679-85BE-B5B997E8C6A6}" type="datetimeFigureOut">
              <a:rPr lang="en-US" smtClean="0"/>
              <a:t>5/25/2025</a:t>
            </a:fld>
            <a:endParaRPr lang="en-US"/>
          </a:p>
        </p:txBody>
      </p:sp>
      <p:sp>
        <p:nvSpPr>
          <p:cNvPr id="4" name="Footer Placeholder 3">
            <a:extLst>
              <a:ext uri="{FF2B5EF4-FFF2-40B4-BE49-F238E27FC236}">
                <a16:creationId xmlns:a16="http://schemas.microsoft.com/office/drawing/2014/main" id="{A37B516E-7EB1-695D-8DE5-A7FA15AFD2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9CA835-C048-287C-144E-ADA617112F85}"/>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82752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BE802-CE36-4522-FDDB-8B626DC1AC66}"/>
              </a:ext>
            </a:extLst>
          </p:cNvPr>
          <p:cNvSpPr>
            <a:spLocks noGrp="1"/>
          </p:cNvSpPr>
          <p:nvPr>
            <p:ph type="dt" sz="half" idx="10"/>
          </p:nvPr>
        </p:nvSpPr>
        <p:spPr/>
        <p:txBody>
          <a:bodyPr/>
          <a:lstStyle/>
          <a:p>
            <a:fld id="{C77D3778-D906-4679-85BE-B5B997E8C6A6}" type="datetimeFigureOut">
              <a:rPr lang="en-US" smtClean="0"/>
              <a:t>5/25/2025</a:t>
            </a:fld>
            <a:endParaRPr lang="en-US"/>
          </a:p>
        </p:txBody>
      </p:sp>
      <p:sp>
        <p:nvSpPr>
          <p:cNvPr id="3" name="Footer Placeholder 2">
            <a:extLst>
              <a:ext uri="{FF2B5EF4-FFF2-40B4-BE49-F238E27FC236}">
                <a16:creationId xmlns:a16="http://schemas.microsoft.com/office/drawing/2014/main" id="{9CCAD3E9-4F87-C592-653E-82F00D4533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C80E10-6E51-BD5B-9F73-7F533BE2345F}"/>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356461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C268-700C-5B79-A67E-8494D3715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2A6746-EE99-8A4F-43C9-7F22D6DE1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91702E-8142-F99A-49EF-E3024D01B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2E2D73-C66C-3055-B51A-33206B6D936C}"/>
              </a:ext>
            </a:extLst>
          </p:cNvPr>
          <p:cNvSpPr>
            <a:spLocks noGrp="1"/>
          </p:cNvSpPr>
          <p:nvPr>
            <p:ph type="dt" sz="half" idx="10"/>
          </p:nvPr>
        </p:nvSpPr>
        <p:spPr/>
        <p:txBody>
          <a:bodyPr/>
          <a:lstStyle/>
          <a:p>
            <a:fld id="{C77D3778-D906-4679-85BE-B5B997E8C6A6}" type="datetimeFigureOut">
              <a:rPr lang="en-US" smtClean="0"/>
              <a:t>5/25/2025</a:t>
            </a:fld>
            <a:endParaRPr lang="en-US"/>
          </a:p>
        </p:txBody>
      </p:sp>
      <p:sp>
        <p:nvSpPr>
          <p:cNvPr id="6" name="Footer Placeholder 5">
            <a:extLst>
              <a:ext uri="{FF2B5EF4-FFF2-40B4-BE49-F238E27FC236}">
                <a16:creationId xmlns:a16="http://schemas.microsoft.com/office/drawing/2014/main" id="{A65C3ECC-1F5C-F27A-8B09-C8D29E0D41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137126-7450-74BC-6B1B-000D21150D51}"/>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62468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9DD7-C0B2-07F7-8E83-8CE35CF2B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19BB79-F02A-41E3-DD96-6E12C10ADD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DDEB1-3A2F-816C-9326-76EEA10E8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E9F821-A516-3279-4022-2C3342207712}"/>
              </a:ext>
            </a:extLst>
          </p:cNvPr>
          <p:cNvSpPr>
            <a:spLocks noGrp="1"/>
          </p:cNvSpPr>
          <p:nvPr>
            <p:ph type="dt" sz="half" idx="10"/>
          </p:nvPr>
        </p:nvSpPr>
        <p:spPr/>
        <p:txBody>
          <a:bodyPr/>
          <a:lstStyle/>
          <a:p>
            <a:fld id="{C77D3778-D906-4679-85BE-B5B997E8C6A6}" type="datetimeFigureOut">
              <a:rPr lang="en-US" smtClean="0"/>
              <a:t>5/25/2025</a:t>
            </a:fld>
            <a:endParaRPr lang="en-US"/>
          </a:p>
        </p:txBody>
      </p:sp>
      <p:sp>
        <p:nvSpPr>
          <p:cNvPr id="6" name="Footer Placeholder 5">
            <a:extLst>
              <a:ext uri="{FF2B5EF4-FFF2-40B4-BE49-F238E27FC236}">
                <a16:creationId xmlns:a16="http://schemas.microsoft.com/office/drawing/2014/main" id="{E67A7CF2-AC89-14BE-E55F-1933B07FAE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77A71-BFC5-9804-4373-6633028032D8}"/>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12795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6A168FC-F66F-925A-960E-E1F0F726997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68CEBDD9-CAAC-8CBC-7C13-67D3B3332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61473-F06A-63E9-4491-A80C86DBC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5C1DD-A277-415D-464F-699C50707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D3778-D906-4679-85BE-B5B997E8C6A6}" type="datetimeFigureOut">
              <a:rPr lang="en-US" smtClean="0"/>
              <a:t>5/25/2025</a:t>
            </a:fld>
            <a:endParaRPr lang="en-US"/>
          </a:p>
        </p:txBody>
      </p:sp>
      <p:sp>
        <p:nvSpPr>
          <p:cNvPr id="5" name="Footer Placeholder 4">
            <a:extLst>
              <a:ext uri="{FF2B5EF4-FFF2-40B4-BE49-F238E27FC236}">
                <a16:creationId xmlns:a16="http://schemas.microsoft.com/office/drawing/2014/main" id="{713B233E-817A-A53B-37D4-0F54D0C168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952306-92E2-C251-0931-D26B8D1881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4B16D-2E18-412E-8EE8-C01CE069D1D1}" type="slidenum">
              <a:rPr lang="en-US" smtClean="0"/>
              <a:t>‹#›</a:t>
            </a:fld>
            <a:endParaRPr lang="en-US"/>
          </a:p>
        </p:txBody>
      </p:sp>
      <p:grpSp>
        <p:nvGrpSpPr>
          <p:cNvPr id="8" name="Group 7">
            <a:extLst>
              <a:ext uri="{FF2B5EF4-FFF2-40B4-BE49-F238E27FC236}">
                <a16:creationId xmlns:a16="http://schemas.microsoft.com/office/drawing/2014/main" id="{7EB7538D-889D-DBFE-79B6-90B1E5577D6C}"/>
              </a:ext>
            </a:extLst>
          </p:cNvPr>
          <p:cNvGrpSpPr/>
          <p:nvPr userDrawn="1"/>
        </p:nvGrpSpPr>
        <p:grpSpPr>
          <a:xfrm>
            <a:off x="-2719495" y="-497875"/>
            <a:ext cx="3842965" cy="2357824"/>
            <a:chOff x="5586065" y="1777554"/>
            <a:chExt cx="2882224" cy="1768368"/>
          </a:xfrm>
        </p:grpSpPr>
        <p:grpSp>
          <p:nvGrpSpPr>
            <p:cNvPr id="9" name="Group 8">
              <a:extLst>
                <a:ext uri="{FF2B5EF4-FFF2-40B4-BE49-F238E27FC236}">
                  <a16:creationId xmlns:a16="http://schemas.microsoft.com/office/drawing/2014/main" id="{CA303C1D-D547-F510-499C-B9767F06E60F}"/>
                </a:ext>
              </a:extLst>
            </p:cNvPr>
            <p:cNvGrpSpPr/>
            <p:nvPr userDrawn="1"/>
          </p:nvGrpSpPr>
          <p:grpSpPr>
            <a:xfrm>
              <a:off x="5586065" y="1777554"/>
              <a:ext cx="2882224" cy="1768368"/>
              <a:chOff x="6282158" y="1877677"/>
              <a:chExt cx="4326340" cy="2783227"/>
            </a:xfrm>
          </p:grpSpPr>
          <p:sp>
            <p:nvSpPr>
              <p:cNvPr id="11" name="Freeform: Shape 10">
                <a:extLst>
                  <a:ext uri="{FF2B5EF4-FFF2-40B4-BE49-F238E27FC236}">
                    <a16:creationId xmlns:a16="http://schemas.microsoft.com/office/drawing/2014/main" id="{C355986B-CF3B-CB2E-DA56-88E2F17EF777}"/>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12" name="TextBox 11">
                <a:extLst>
                  <a:ext uri="{FF2B5EF4-FFF2-40B4-BE49-F238E27FC236}">
                    <a16:creationId xmlns:a16="http://schemas.microsoft.com/office/drawing/2014/main" id="{B89C4696-FB6D-1769-EFF3-68B684AC65D1}"/>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13" name="TextBox 12">
                <a:extLst>
                  <a:ext uri="{FF2B5EF4-FFF2-40B4-BE49-F238E27FC236}">
                    <a16:creationId xmlns:a16="http://schemas.microsoft.com/office/drawing/2014/main" id="{22458D9B-A268-D7D5-909D-C1330DC6D340}"/>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10" name="Picture 9">
              <a:extLst>
                <a:ext uri="{FF2B5EF4-FFF2-40B4-BE49-F238E27FC236}">
                  <a16:creationId xmlns:a16="http://schemas.microsoft.com/office/drawing/2014/main" id="{53331807-58ED-4C07-9A1F-FF8870FFDAF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25658343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00" r:id="rId13"/>
    <p:sldLayoutId id="2147483701" r:id="rId14"/>
    <p:sldLayoutId id="2147483702" r:id="rId15"/>
    <p:sldLayoutId id="214748370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A15E"/>
        </a:solidFill>
        <a:effectLst/>
      </p:bgPr>
    </p:bg>
    <p:spTree>
      <p:nvGrpSpPr>
        <p:cNvPr id="1" name="Shape 3349"/>
        <p:cNvGrpSpPr/>
        <p:nvPr/>
      </p:nvGrpSpPr>
      <p:grpSpPr>
        <a:xfrm>
          <a:off x="0" y="0"/>
          <a:ext cx="0" cy="0"/>
          <a:chOff x="0" y="0"/>
          <a:chExt cx="0" cy="0"/>
        </a:xfrm>
      </p:grpSpPr>
      <p:sp>
        <p:nvSpPr>
          <p:cNvPr id="3" name="TextBox 2"/>
          <p:cNvSpPr txBox="1"/>
          <p:nvPr/>
        </p:nvSpPr>
        <p:spPr>
          <a:xfrm>
            <a:off x="2287693" y="1995501"/>
            <a:ext cx="7920318" cy="1107996"/>
          </a:xfrm>
          <a:prstGeom prst="rect">
            <a:avLst/>
          </a:prstGeom>
          <a:noFill/>
        </p:spPr>
        <p:txBody>
          <a:bodyPr wrap="square" rtlCol="0">
            <a:spAutoFit/>
          </a:bodyPr>
          <a:lstStyle/>
          <a:p>
            <a:r>
              <a:rPr lang="en-US" sz="6600" dirty="0" smtClean="0">
                <a:latin typeface="HP001 5 hàng 1 ô ly" panose="020B0603050302020204" pitchFamily="34" charset="0"/>
              </a:rPr>
              <a:t> </a:t>
            </a:r>
            <a:endParaRPr lang="en-US" sz="6600" dirty="0">
              <a:solidFill>
                <a:srgbClr val="FF0000"/>
              </a:solidFill>
              <a:latin typeface="HP001 5 hàng 1 ô ly" panose="020B0603050302020204" pitchFamily="34" charset="0"/>
            </a:endParaRPr>
          </a:p>
        </p:txBody>
      </p:sp>
      <p:pic>
        <p:nvPicPr>
          <p:cNvPr id="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30" y="0"/>
            <a:ext cx="12192000" cy="709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080693" y="821894"/>
            <a:ext cx="1483098" cy="1015663"/>
          </a:xfrm>
          <a:prstGeom prst="rect">
            <a:avLst/>
          </a:prstGeom>
        </p:spPr>
        <p:txBody>
          <a:bodyPr wrap="none">
            <a:spAutoFit/>
          </a:bodyPr>
          <a:lstStyle/>
          <a:p>
            <a:r>
              <a:rPr lang="en-US" sz="6000" dirty="0" err="1">
                <a:solidFill>
                  <a:srgbClr val="7030A0"/>
                </a:solidFill>
                <a:latin typeface="HP001 5 hàng 1 ô ly" panose="020B0603050302020204" pitchFamily="34" charset="0"/>
              </a:rPr>
              <a:t>Viết</a:t>
            </a:r>
            <a:endParaRPr lang="en-US" sz="6000" dirty="0">
              <a:solidFill>
                <a:srgbClr val="7030A0"/>
              </a:solidFill>
              <a:latin typeface="HP001 5 hàng 1 ô ly" panose="020B0603050302020204" pitchFamily="34" charset="0"/>
            </a:endParaRPr>
          </a:p>
        </p:txBody>
      </p:sp>
      <p:sp>
        <p:nvSpPr>
          <p:cNvPr id="12" name="Rectangle 11"/>
          <p:cNvSpPr/>
          <p:nvPr/>
        </p:nvSpPr>
        <p:spPr>
          <a:xfrm>
            <a:off x="1560207" y="1794040"/>
            <a:ext cx="9375290" cy="2123658"/>
          </a:xfrm>
          <a:prstGeom prst="rect">
            <a:avLst/>
          </a:prstGeom>
        </p:spPr>
        <p:txBody>
          <a:bodyPr wrap="square">
            <a:spAutoFit/>
          </a:bodyPr>
          <a:lstStyle/>
          <a:p>
            <a:r>
              <a:rPr lang="en-US" sz="6600" dirty="0" smtClean="0">
                <a:solidFill>
                  <a:srgbClr val="FF0000"/>
                </a:solidFill>
                <a:latin typeface="HP001 5 hàng 1 ô ly" panose="020B0603050302020204" pitchFamily="34" charset="0"/>
              </a:rPr>
              <a:t>    </a:t>
            </a:r>
            <a:r>
              <a:rPr lang="en-US" sz="6600" dirty="0" err="1" smtClean="0">
                <a:solidFill>
                  <a:srgbClr val="FF0000"/>
                </a:solidFill>
                <a:latin typeface="HP001 5 hàng 1 ô ly" panose="020B0603050302020204" pitchFamily="34" charset="0"/>
              </a:rPr>
              <a:t>Viết</a:t>
            </a:r>
            <a:r>
              <a:rPr lang="en-US" sz="6600" dirty="0" smtClean="0">
                <a:solidFill>
                  <a:srgbClr val="FF0000"/>
                </a:solidFill>
                <a:latin typeface="HP001 5 hàng 1 ô ly" panose="020B0603050302020204" pitchFamily="34" charset="0"/>
              </a:rPr>
              <a:t> </a:t>
            </a:r>
            <a:r>
              <a:rPr lang="en-US" sz="6600" dirty="0" err="1">
                <a:solidFill>
                  <a:srgbClr val="FF0000"/>
                </a:solidFill>
                <a:latin typeface="HP001 5 hàng 1 ô ly" panose="020B0603050302020204" pitchFamily="34" charset="0"/>
              </a:rPr>
              <a:t>hướng</a:t>
            </a:r>
            <a:r>
              <a:rPr lang="en-US" sz="6600" dirty="0">
                <a:solidFill>
                  <a:srgbClr val="FF0000"/>
                </a:solidFill>
                <a:latin typeface="HP001 5 hàng 1 ô ly" panose="020B0603050302020204" pitchFamily="34" charset="0"/>
              </a:rPr>
              <a:t> </a:t>
            </a:r>
            <a:r>
              <a:rPr lang="en-US" sz="6600" dirty="0" err="1">
                <a:solidFill>
                  <a:srgbClr val="FF0000"/>
                </a:solidFill>
                <a:latin typeface="HP001 5 hàng 1 ô ly" panose="020B0603050302020204" pitchFamily="34" charset="0"/>
              </a:rPr>
              <a:t>dẫn</a:t>
            </a:r>
            <a:r>
              <a:rPr lang="en-US" sz="6600" dirty="0">
                <a:solidFill>
                  <a:srgbClr val="FF0000"/>
                </a:solidFill>
                <a:latin typeface="HP001 5 hàng 1 ô ly" panose="020B0603050302020204" pitchFamily="34" charset="0"/>
              </a:rPr>
              <a:t> </a:t>
            </a:r>
            <a:r>
              <a:rPr lang="en-US" sz="6600" dirty="0" err="1">
                <a:solidFill>
                  <a:srgbClr val="FF0000"/>
                </a:solidFill>
                <a:latin typeface="HP001 5 hàng 1 ô ly" panose="020B0603050302020204" pitchFamily="34" charset="0"/>
              </a:rPr>
              <a:t>thực</a:t>
            </a:r>
            <a:r>
              <a:rPr lang="en-US" sz="6600" dirty="0">
                <a:solidFill>
                  <a:srgbClr val="FF0000"/>
                </a:solidFill>
                <a:latin typeface="HP001 5 hàng 1 ô ly" panose="020B0603050302020204" pitchFamily="34" charset="0"/>
              </a:rPr>
              <a:t> </a:t>
            </a:r>
            <a:r>
              <a:rPr lang="en-US" sz="6600" dirty="0" err="1">
                <a:solidFill>
                  <a:srgbClr val="FF0000"/>
                </a:solidFill>
                <a:latin typeface="HP001 5 hàng 1 ô ly" panose="020B0603050302020204" pitchFamily="34" charset="0"/>
              </a:rPr>
              <a:t>hiện</a:t>
            </a:r>
            <a:r>
              <a:rPr lang="en-US" sz="6600" dirty="0">
                <a:solidFill>
                  <a:srgbClr val="FF0000"/>
                </a:solidFill>
                <a:latin typeface="HP001 5 hàng 1 ô ly" panose="020B0603050302020204" pitchFamily="34" charset="0"/>
              </a:rPr>
              <a:t> </a:t>
            </a:r>
            <a:r>
              <a:rPr lang="en-US" sz="6600" dirty="0" err="1">
                <a:solidFill>
                  <a:srgbClr val="FF0000"/>
                </a:solidFill>
                <a:latin typeface="HP001 5 hàng 1 ô ly" panose="020B0603050302020204" pitchFamily="34" charset="0"/>
              </a:rPr>
              <a:t>một</a:t>
            </a:r>
            <a:r>
              <a:rPr lang="en-US" sz="6600" dirty="0">
                <a:solidFill>
                  <a:srgbClr val="FF0000"/>
                </a:solidFill>
                <a:latin typeface="HP001 5 hàng 1 ô ly" panose="020B0603050302020204" pitchFamily="34" charset="0"/>
              </a:rPr>
              <a:t> </a:t>
            </a:r>
            <a:r>
              <a:rPr lang="en-US" sz="6600" dirty="0" err="1">
                <a:solidFill>
                  <a:srgbClr val="FF0000"/>
                </a:solidFill>
                <a:latin typeface="HP001 5 hàng 1 ô ly" panose="020B0603050302020204" pitchFamily="34" charset="0"/>
              </a:rPr>
              <a:t>công</a:t>
            </a:r>
            <a:r>
              <a:rPr lang="en-US" sz="6600" dirty="0">
                <a:solidFill>
                  <a:srgbClr val="FF0000"/>
                </a:solidFill>
                <a:latin typeface="HP001 5 hàng 1 ô ly" panose="020B0603050302020204" pitchFamily="34" charset="0"/>
              </a:rPr>
              <a:t> </a:t>
            </a:r>
            <a:r>
              <a:rPr lang="en-US" sz="6600" dirty="0" err="1">
                <a:solidFill>
                  <a:srgbClr val="FF0000"/>
                </a:solidFill>
                <a:latin typeface="HP001 5 hàng 1 ô ly" panose="020B0603050302020204" pitchFamily="34" charset="0"/>
              </a:rPr>
              <a:t>việc</a:t>
            </a:r>
            <a:endParaRPr lang="en-US" sz="6600" dirty="0">
              <a:solidFill>
                <a:srgbClr val="FF0000"/>
              </a:solidFill>
              <a:latin typeface="HP001 5 hàng 1 ô ly" panose="020B0603050302020204" pitchFamily="34" charset="0"/>
            </a:endParaRPr>
          </a:p>
        </p:txBody>
      </p:sp>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32441" y="3487930"/>
            <a:ext cx="3785296" cy="3767736"/>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1639363" y="1291167"/>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10" name="Text Box 9"/>
          <p:cNvSpPr txBox="1"/>
          <p:nvPr/>
        </p:nvSpPr>
        <p:spPr>
          <a:xfrm>
            <a:off x="1799128" y="150963"/>
            <a:ext cx="8612293"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4.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Đọc</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soát</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lại</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và</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chỉnh</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sửa</a:t>
            </a:r>
            <a:endPar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endParaRPr>
          </a:p>
        </p:txBody>
      </p:sp>
      <p:sp>
        <p:nvSpPr>
          <p:cNvPr id="2" name="TextBox 1">
            <a:extLst>
              <a:ext uri="{FF2B5EF4-FFF2-40B4-BE49-F238E27FC236}">
                <a16:creationId xmlns:a16="http://schemas.microsoft.com/office/drawing/2014/main" id="{70BA3FEE-1F85-601E-075D-9D05BEB3DC83}"/>
              </a:ext>
            </a:extLst>
          </p:cNvPr>
          <p:cNvSpPr txBox="1"/>
          <p:nvPr/>
        </p:nvSpPr>
        <p:spPr>
          <a:xfrm>
            <a:off x="2551814" y="2455588"/>
            <a:ext cx="2711303"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392A4E"/>
                </a:solidFill>
                <a:effectLst/>
                <a:uLnTx/>
                <a:uFillTx/>
                <a:latin typeface="Arial"/>
                <a:ea typeface="+mn-ea"/>
                <a:cs typeface="+mn-cs"/>
              </a:rPr>
              <a:t>Cách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trình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bày</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các</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bước</a:t>
            </a:r>
            <a:endParaRPr kumimoji="0" lang="en-US" sz="4800" b="1" i="0" u="none" strike="noStrike" kern="1200" cap="none" spc="0" normalizeH="0" baseline="0" noProof="0" dirty="0">
              <a:ln>
                <a:noFill/>
              </a:ln>
              <a:solidFill>
                <a:srgbClr val="392A4E"/>
              </a:solidFill>
              <a:effectLst/>
              <a:uLnTx/>
              <a:uFillTx/>
              <a:latin typeface="Arial"/>
              <a:ea typeface="+mn-ea"/>
              <a:cs typeface="+mn-cs"/>
            </a:endParaRPr>
          </a:p>
        </p:txBody>
      </p:sp>
      <p:pic>
        <p:nvPicPr>
          <p:cNvPr id="9" name="Picture 8" descr="—Pngtree—road photo frame cartoon illustration_4713424">
            <a:extLst>
              <a:ext uri="{FF2B5EF4-FFF2-40B4-BE49-F238E27FC236}">
                <a16:creationId xmlns:a16="http://schemas.microsoft.com/office/drawing/2014/main" id="{4A6FD147-2E2F-425C-82DD-636F2306A131}"/>
              </a:ext>
            </a:extLst>
          </p:cNvPr>
          <p:cNvPicPr>
            <a:picLocks noChangeAspect="1"/>
          </p:cNvPicPr>
          <p:nvPr/>
        </p:nvPicPr>
        <p:blipFill>
          <a:blip r:embed="rId2"/>
          <a:srcRect l="63412" t="18499" r="7448" b="11513"/>
          <a:stretch>
            <a:fillRect/>
          </a:stretch>
        </p:blipFill>
        <p:spPr>
          <a:xfrm>
            <a:off x="5941191" y="1509824"/>
            <a:ext cx="4840221" cy="5635255"/>
          </a:xfrm>
          <a:prstGeom prst="rect">
            <a:avLst/>
          </a:prstGeom>
        </p:spPr>
      </p:pic>
      <p:sp>
        <p:nvSpPr>
          <p:cNvPr id="12" name="TextBox 11">
            <a:extLst>
              <a:ext uri="{FF2B5EF4-FFF2-40B4-BE49-F238E27FC236}">
                <a16:creationId xmlns:a16="http://schemas.microsoft.com/office/drawing/2014/main" id="{BCC0A164-6DE9-8BD0-8DE8-6E282F1677BA}"/>
              </a:ext>
            </a:extLst>
          </p:cNvPr>
          <p:cNvSpPr txBox="1"/>
          <p:nvPr/>
        </p:nvSpPr>
        <p:spPr>
          <a:xfrm>
            <a:off x="6921795" y="2615076"/>
            <a:ext cx="271130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392A4E"/>
                </a:solidFill>
                <a:effectLst/>
                <a:uLnTx/>
                <a:uFillTx/>
                <a:latin typeface="Arial"/>
                <a:ea typeface="+mn-ea"/>
                <a:cs typeface="+mn-cs"/>
              </a:rPr>
              <a:t>Cách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dùng</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từ</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đặt</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câu</a:t>
            </a:r>
            <a:endParaRPr kumimoji="0" lang="en-US" sz="4800" b="1" i="0" u="none" strike="noStrike" kern="1200" cap="none" spc="0" normalizeH="0" baseline="0" noProof="0" dirty="0">
              <a:ln>
                <a:noFill/>
              </a:ln>
              <a:solidFill>
                <a:srgbClr val="392A4E"/>
              </a:solidFill>
              <a:effectLst/>
              <a:uLnTx/>
              <a:uFillTx/>
              <a:latin typeface="Arial"/>
              <a:ea typeface="+mn-ea"/>
              <a:cs typeface="+mn-cs"/>
            </a:endParaRPr>
          </a:p>
        </p:txBody>
      </p:sp>
    </p:spTree>
    <p:extLst>
      <p:ext uri="{BB962C8B-B14F-4D97-AF65-F5344CB8AC3E}">
        <p14:creationId xmlns:p14="http://schemas.microsoft.com/office/powerpoint/2010/main" val="3290488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8F0BEB-2BEE-F31F-8FE2-F4870216EA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7359" y="3789633"/>
            <a:ext cx="5234819" cy="3068367"/>
          </a:xfrm>
          <a:prstGeom prst="rect">
            <a:avLst/>
          </a:prstGeom>
        </p:spPr>
      </p:pic>
      <p:sp>
        <p:nvSpPr>
          <p:cNvPr id="6" name="Teardrop 5">
            <a:extLst>
              <a:ext uri="{FF2B5EF4-FFF2-40B4-BE49-F238E27FC236}">
                <a16:creationId xmlns:a16="http://schemas.microsoft.com/office/drawing/2014/main" id="{FDE4A260-751C-1F3D-E441-57CDCC1BD6AB}"/>
              </a:ext>
            </a:extLst>
          </p:cNvPr>
          <p:cNvSpPr/>
          <p:nvPr/>
        </p:nvSpPr>
        <p:spPr>
          <a:xfrm rot="10800000">
            <a:off x="3065927" y="345244"/>
            <a:ext cx="8296837" cy="3770714"/>
          </a:xfrm>
          <a:prstGeom prst="teardrop">
            <a:avLst>
              <a:gd name="adj" fmla="val 8862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25CD2DE-A824-1855-DCC9-A0FBD14C6ADE}"/>
              </a:ext>
            </a:extLst>
          </p:cNvPr>
          <p:cNvSpPr txBox="1"/>
          <p:nvPr/>
        </p:nvSpPr>
        <p:spPr>
          <a:xfrm>
            <a:off x="3657600" y="1605773"/>
            <a:ext cx="74227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solidFill>
                  <a:srgbClr val="392A4E"/>
                </a:solidFill>
                <a:latin typeface="Arial"/>
              </a:rPr>
              <a:t>Đổi</a:t>
            </a:r>
            <a:r>
              <a:rPr lang="en-US" sz="5400" b="1" dirty="0">
                <a:solidFill>
                  <a:srgbClr val="392A4E"/>
                </a:solidFill>
                <a:latin typeface="Arial"/>
              </a:rPr>
              <a:t> </a:t>
            </a:r>
            <a:r>
              <a:rPr lang="en-US" sz="5400" b="1" dirty="0" err="1">
                <a:solidFill>
                  <a:srgbClr val="392A4E"/>
                </a:solidFill>
                <a:latin typeface="Arial"/>
              </a:rPr>
              <a:t>vở</a:t>
            </a:r>
            <a:r>
              <a:rPr lang="en-US" sz="5400" b="1" dirty="0">
                <a:solidFill>
                  <a:srgbClr val="392A4E"/>
                </a:solidFill>
                <a:latin typeface="Arial"/>
              </a:rPr>
              <a:t> </a:t>
            </a:r>
            <a:r>
              <a:rPr lang="en-US" sz="5400" b="1" dirty="0" err="1">
                <a:solidFill>
                  <a:srgbClr val="392A4E"/>
                </a:solidFill>
                <a:latin typeface="Arial"/>
              </a:rPr>
              <a:t>soát</a:t>
            </a:r>
            <a:r>
              <a:rPr lang="en-US" sz="5400" b="1" dirty="0">
                <a:solidFill>
                  <a:srgbClr val="392A4E"/>
                </a:solidFill>
                <a:latin typeface="Arial"/>
              </a:rPr>
              <a:t> </a:t>
            </a:r>
            <a:r>
              <a:rPr lang="en-US" sz="5400" b="1" dirty="0" err="1">
                <a:solidFill>
                  <a:srgbClr val="392A4E"/>
                </a:solidFill>
                <a:latin typeface="Arial"/>
              </a:rPr>
              <a:t>cho</a:t>
            </a:r>
            <a:r>
              <a:rPr lang="en-US" sz="5400" b="1" dirty="0">
                <a:solidFill>
                  <a:srgbClr val="392A4E"/>
                </a:solidFill>
                <a:latin typeface="Arial"/>
              </a:rPr>
              <a:t> </a:t>
            </a:r>
            <a:r>
              <a:rPr lang="en-US" sz="5400" b="1" dirty="0" err="1">
                <a:solidFill>
                  <a:srgbClr val="392A4E"/>
                </a:solidFill>
                <a:latin typeface="Arial"/>
              </a:rPr>
              <a:t>nhau</a:t>
            </a:r>
            <a:endParaRPr kumimoji="0" lang="en-US" sz="5400" b="1" i="0" u="none" strike="noStrike" kern="1200" cap="none" spc="0" normalizeH="0" baseline="0" noProof="0" dirty="0">
              <a:ln>
                <a:noFill/>
              </a:ln>
              <a:solidFill>
                <a:srgbClr val="392A4E"/>
              </a:solidFill>
              <a:effectLst/>
              <a:uLnTx/>
              <a:uFillTx/>
              <a:latin typeface="Arial"/>
            </a:endParaRPr>
          </a:p>
        </p:txBody>
      </p:sp>
    </p:spTree>
    <p:extLst>
      <p:ext uri="{BB962C8B-B14F-4D97-AF65-F5344CB8AC3E}">
        <p14:creationId xmlns:p14="http://schemas.microsoft.com/office/powerpoint/2010/main" val="35514491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4" name="Rounded Rectangle 3"/>
          <p:cNvSpPr/>
          <p:nvPr/>
        </p:nvSpPr>
        <p:spPr>
          <a:xfrm>
            <a:off x="2789767" y="227753"/>
            <a:ext cx="7270327" cy="1969347"/>
          </a:xfrm>
          <a:prstGeom prst="roundRect">
            <a:avLst>
              <a:gd name="adj" fmla="val 409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6" name="Text Box 5"/>
          <p:cNvSpPr txBox="1"/>
          <p:nvPr/>
        </p:nvSpPr>
        <p:spPr>
          <a:xfrm>
            <a:off x="765387" y="2363894"/>
            <a:ext cx="11076940" cy="1569660"/>
          </a:xfrm>
          <a:prstGeom prst="rect">
            <a:avLst/>
          </a:prstGeom>
          <a:noFill/>
        </p:spPr>
        <p:txBody>
          <a:bodyPr wrap="square" rtlCol="0">
            <a:spAutoFit/>
          </a:bodyPr>
          <a:lstStyle/>
          <a:p>
            <a:pPr marL="761981" indent="-761981" defTabSz="1219170">
              <a:buClr>
                <a:srgbClr val="FFFFFF"/>
              </a:buClr>
              <a:buFont typeface="Arial" panose="020B0604020202020204" pitchFamily="34" charset="0"/>
              <a:buChar char="•"/>
            </a:pP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Về</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nhà</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vi-VN"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hoàn thiện lại bài văn của mình và kể lại cho người thân nghe</a:t>
            </a:r>
            <a:endPar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endParaRPr>
          </a:p>
        </p:txBody>
      </p:sp>
      <p:sp>
        <p:nvSpPr>
          <p:cNvPr id="7" name="Text Box 6"/>
          <p:cNvSpPr txBox="1"/>
          <p:nvPr/>
        </p:nvSpPr>
        <p:spPr>
          <a:xfrm>
            <a:off x="733489" y="4386935"/>
            <a:ext cx="11076940" cy="830997"/>
          </a:xfrm>
          <a:prstGeom prst="rect">
            <a:avLst/>
          </a:prstGeom>
          <a:noFill/>
        </p:spPr>
        <p:txBody>
          <a:bodyPr wrap="square" rtlCol="0">
            <a:spAutoFit/>
          </a:bodyPr>
          <a:lstStyle/>
          <a:p>
            <a:pPr marL="761981" indent="-761981" defTabSz="1219170">
              <a:buClr>
                <a:srgbClr val="FFFFFF"/>
              </a:buClr>
              <a:buFont typeface="Arial" panose="020B0604020202020204" pitchFamily="34" charset="0"/>
              <a:buChar char="•"/>
            </a:pP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Xem</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trước</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bài</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mới</a:t>
            </a:r>
            <a:endPar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endParaRPr>
          </a:p>
        </p:txBody>
      </p:sp>
      <p:pic>
        <p:nvPicPr>
          <p:cNvPr id="2" name="Picture 1"/>
          <p:cNvPicPr>
            <a:picLocks noChangeAspect="1"/>
          </p:cNvPicPr>
          <p:nvPr/>
        </p:nvPicPr>
        <p:blipFill>
          <a:blip r:embed="rId2"/>
          <a:stretch>
            <a:fillRect/>
          </a:stretch>
        </p:blipFill>
        <p:spPr>
          <a:xfrm>
            <a:off x="3853180" y="374227"/>
            <a:ext cx="4902200" cy="167640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500"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500" fill="hold">
                                          <p:stCondLst>
                                            <p:cond delay="0"/>
                                          </p:stCondLst>
                                        </p:cTn>
                                        <p:tgtEl>
                                          <p:spTgt spid="7"/>
                                        </p:tgtEl>
                                        <p:attrNameLst>
                                          <p:attrName>style.visibility</p:attrName>
                                        </p:attrNameLst>
                                      </p:cBhvr>
                                      <p:to>
                                        <p:strVal val="visible"/>
                                      </p:to>
                                    </p:set>
                                    <p:animEffect transition="in" filter="circle(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alphaModFix amt="80000"/>
          </a:blip>
          <a:stretch>
            <a:fillRect/>
          </a:stretch>
        </a:blipFill>
        <a:effectLst/>
      </p:bgPr>
    </p:bg>
    <p:spTree>
      <p:nvGrpSpPr>
        <p:cNvPr id="1" name=""/>
        <p:cNvGrpSpPr/>
        <p:nvPr/>
      </p:nvGrpSpPr>
      <p:grpSpPr>
        <a:xfrm>
          <a:off x="0" y="0"/>
          <a:ext cx="0" cy="0"/>
          <a:chOff x="0" y="0"/>
          <a:chExt cx="0" cy="0"/>
        </a:xfrm>
      </p:grpSpPr>
      <p:pic>
        <p:nvPicPr>
          <p:cNvPr id="4" name="Picture 3" descr="Thank you teacher-amico"/>
          <p:cNvPicPr>
            <a:picLocks noChangeAspect="1"/>
          </p:cNvPicPr>
          <p:nvPr/>
        </p:nvPicPr>
        <p:blipFill>
          <a:blip r:embed="rId3"/>
          <a:stretch>
            <a:fillRect/>
          </a:stretch>
        </p:blipFill>
        <p:spPr>
          <a:xfrm>
            <a:off x="2685628" y="-569806"/>
            <a:ext cx="7537873" cy="7537873"/>
          </a:xfrm>
          <a:prstGeom prst="rect">
            <a:avLst/>
          </a:prstGeom>
        </p:spPr>
      </p:pic>
      <p:sp>
        <p:nvSpPr>
          <p:cNvPr id="5" name="Rectangles 4"/>
          <p:cNvSpPr/>
          <p:nvPr/>
        </p:nvSpPr>
        <p:spPr>
          <a:xfrm>
            <a:off x="4163907" y="3337560"/>
            <a:ext cx="4691380" cy="18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2" name="Picture 1"/>
          <p:cNvPicPr>
            <a:picLocks noChangeAspect="1"/>
          </p:cNvPicPr>
          <p:nvPr/>
        </p:nvPicPr>
        <p:blipFill>
          <a:blip r:embed="rId4"/>
          <a:stretch>
            <a:fillRect/>
          </a:stretch>
        </p:blipFill>
        <p:spPr>
          <a:xfrm>
            <a:off x="4072467" y="3772747"/>
            <a:ext cx="5054600" cy="1007533"/>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6B36">
            <a:alpha val="84000"/>
          </a:srgbClr>
        </a:solidFill>
        <a:effectLst/>
      </p:bgPr>
    </p:bg>
    <p:spTree>
      <p:nvGrpSpPr>
        <p:cNvPr id="1" name=""/>
        <p:cNvGrpSpPr/>
        <p:nvPr/>
      </p:nvGrpSpPr>
      <p:grpSpPr>
        <a:xfrm>
          <a:off x="0" y="0"/>
          <a:ext cx="0" cy="0"/>
          <a:chOff x="0" y="0"/>
          <a:chExt cx="0" cy="0"/>
        </a:xfrm>
      </p:grpSpPr>
      <p:pic>
        <p:nvPicPr>
          <p:cNvPr id="8" name="Picture 7" descr="cuteanimated_348"/>
          <p:cNvPicPr>
            <a:picLocks noChangeAspect="1"/>
          </p:cNvPicPr>
          <p:nvPr/>
        </p:nvPicPr>
        <p:blipFill>
          <a:blip r:embed="rId2"/>
          <a:srcRect l="-357" t="-106" r="-300" b="-175"/>
          <a:stretch>
            <a:fillRect/>
          </a:stretch>
        </p:blipFill>
        <p:spPr>
          <a:xfrm>
            <a:off x="0" y="0"/>
            <a:ext cx="12192847" cy="7166436"/>
          </a:xfrm>
          <a:prstGeom prst="rect">
            <a:avLst/>
          </a:prstGeom>
        </p:spPr>
      </p:pic>
      <p:pic>
        <p:nvPicPr>
          <p:cNvPr id="5" name="Picture 4"/>
          <p:cNvPicPr>
            <a:picLocks noChangeAspect="1"/>
          </p:cNvPicPr>
          <p:nvPr/>
        </p:nvPicPr>
        <p:blipFill>
          <a:blip r:embed="rId3"/>
          <a:stretch>
            <a:fillRect/>
          </a:stretch>
        </p:blipFill>
        <p:spPr>
          <a:xfrm>
            <a:off x="1869141" y="3583218"/>
            <a:ext cx="9305365" cy="2927149"/>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6B36">
            <a:alpha val="60000"/>
          </a:srgbClr>
        </a:solidFill>
        <a:effectLst/>
      </p:bgPr>
    </p:bg>
    <p:spTree>
      <p:nvGrpSpPr>
        <p:cNvPr id="1" name=""/>
        <p:cNvGrpSpPr/>
        <p:nvPr/>
      </p:nvGrpSpPr>
      <p:grpSpPr>
        <a:xfrm>
          <a:off x="0" y="0"/>
          <a:ext cx="0" cy="0"/>
          <a:chOff x="0" y="0"/>
          <a:chExt cx="0" cy="0"/>
        </a:xfrm>
      </p:grpSpPr>
      <p:sp>
        <p:nvSpPr>
          <p:cNvPr id="2" name="Rectangles 1"/>
          <p:cNvSpPr/>
          <p:nvPr/>
        </p:nvSpPr>
        <p:spPr>
          <a:xfrm>
            <a:off x="3976577" y="87207"/>
            <a:ext cx="4316818" cy="922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9" name="Text Box 8"/>
          <p:cNvSpPr txBox="1"/>
          <p:nvPr/>
        </p:nvSpPr>
        <p:spPr>
          <a:xfrm>
            <a:off x="2521374" y="87207"/>
            <a:ext cx="7095913" cy="769441"/>
          </a:xfrm>
          <a:prstGeom prst="rect">
            <a:avLst/>
          </a:prstGeom>
          <a:noFill/>
        </p:spPr>
        <p:txBody>
          <a:bodyPr wrap="square" rtlCol="0" anchor="t">
            <a:spAutoFit/>
          </a:bodyPr>
          <a:lstStyle/>
          <a:p>
            <a:pPr algn="ctr" defTabSz="1219170">
              <a:buClr>
                <a:srgbClr val="000000"/>
              </a:buClr>
            </a:pPr>
            <a:r>
              <a:rPr lang="en-US" sz="4400" b="1" kern="0" dirty="0">
                <a:solidFill>
                  <a:srgbClr val="000000"/>
                </a:solidFill>
                <a:latin typeface="Cambria" panose="02040503050406030204" charset="0"/>
                <a:cs typeface="Cambria" panose="02040503050406030204" charset="0"/>
                <a:sym typeface="+mn-ea"/>
              </a:rPr>
              <a:t>1. </a:t>
            </a:r>
            <a:r>
              <a:rPr lang="en-US" sz="4400" b="1" kern="0" dirty="0" err="1">
                <a:solidFill>
                  <a:srgbClr val="000000"/>
                </a:solidFill>
                <a:latin typeface="Cambria" panose="02040503050406030204" charset="0"/>
                <a:cs typeface="Cambria" panose="02040503050406030204" charset="0"/>
                <a:sym typeface="+mn-ea"/>
              </a:rPr>
              <a:t>Chuẩn</a:t>
            </a:r>
            <a:r>
              <a:rPr lang="en-US" sz="4400" b="1" kern="0" dirty="0">
                <a:solidFill>
                  <a:srgbClr val="000000"/>
                </a:solidFill>
                <a:latin typeface="Cambria" panose="02040503050406030204" charset="0"/>
                <a:cs typeface="Cambria" panose="02040503050406030204" charset="0"/>
                <a:sym typeface="+mn-ea"/>
              </a:rPr>
              <a:t> </a:t>
            </a:r>
            <a:r>
              <a:rPr lang="en-US" sz="4400" b="1" kern="0" dirty="0" err="1">
                <a:solidFill>
                  <a:srgbClr val="000000"/>
                </a:solidFill>
                <a:latin typeface="Cambria" panose="02040503050406030204" charset="0"/>
                <a:cs typeface="Cambria" panose="02040503050406030204" charset="0"/>
                <a:sym typeface="+mn-ea"/>
              </a:rPr>
              <a:t>bị</a:t>
            </a:r>
            <a:endParaRPr lang="en-US" sz="4400" b="1" kern="0" dirty="0">
              <a:solidFill>
                <a:srgbClr val="000000"/>
              </a:solidFill>
              <a:latin typeface="Cambria" panose="02040503050406030204" charset="0"/>
              <a:cs typeface="Cambria" panose="02040503050406030204" charset="0"/>
              <a:sym typeface="+mn-ea"/>
            </a:endParaRPr>
          </a:p>
        </p:txBody>
      </p:sp>
      <p:sp>
        <p:nvSpPr>
          <p:cNvPr id="4" name="Rounded Rectangle 3"/>
          <p:cNvSpPr/>
          <p:nvPr/>
        </p:nvSpPr>
        <p:spPr>
          <a:xfrm>
            <a:off x="252307" y="1562986"/>
            <a:ext cx="11575627" cy="5170555"/>
          </a:xfrm>
          <a:prstGeom prst="roundRect">
            <a:avLst/>
          </a:prstGeom>
          <a:solidFill>
            <a:srgbClr val="283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3" name="Text Box 2"/>
          <p:cNvSpPr txBox="1"/>
          <p:nvPr/>
        </p:nvSpPr>
        <p:spPr>
          <a:xfrm>
            <a:off x="578175" y="1770223"/>
            <a:ext cx="10993120" cy="4832092"/>
          </a:xfrm>
          <a:prstGeom prst="rect">
            <a:avLst/>
          </a:prstGeom>
          <a:noFill/>
        </p:spPr>
        <p:txBody>
          <a:bodyPr wrap="square" rtlCol="0" anchor="t">
            <a:spAutoFit/>
          </a:bodyPr>
          <a:lstStyle/>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Em chọn đồ chơi nào để viết hướng dẫn? </a:t>
            </a:r>
          </a:p>
          <a:p>
            <a:pPr marL="571500" indent="-571500" algn="just" defTabSz="1219170">
              <a:buClr>
                <a:srgbClr val="000000"/>
              </a:buClr>
              <a:buFont typeface="Wingdings" panose="05000000000000000000" pitchFamily="2" charset="2"/>
              <a:buChar char="q"/>
            </a:pPr>
            <a:r>
              <a:rPr lang="en-US" sz="4400" b="1" kern="0" dirty="0" err="1">
                <a:solidFill>
                  <a:srgbClr val="FFFFFF"/>
                </a:solidFill>
                <a:latin typeface="Cambria" panose="02040503050406030204" charset="0"/>
                <a:cs typeface="Cambria" panose="02040503050406030204" charset="0"/>
                <a:sym typeface="Arial" panose="020B0604020202020204"/>
              </a:rPr>
              <a:t>Đồ</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chơi</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đó</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được</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làm</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bằng</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gì</a:t>
            </a:r>
            <a:r>
              <a:rPr lang="en-US" sz="4400" b="1" kern="0" dirty="0">
                <a:solidFill>
                  <a:srgbClr val="FFFFFF"/>
                </a:solidFill>
                <a:latin typeface="Cambria" panose="02040503050406030204" charset="0"/>
                <a:cs typeface="Cambria" panose="02040503050406030204" charset="0"/>
                <a:sym typeface="Arial" panose="020B0604020202020204"/>
              </a:rPr>
              <a:t>?</a:t>
            </a:r>
            <a:endParaRPr lang="vi-VN" sz="4400" b="1" kern="0" dirty="0">
              <a:solidFill>
                <a:srgbClr val="FFFFFF"/>
              </a:solidFill>
              <a:latin typeface="Cambria" panose="02040503050406030204" charset="0"/>
              <a:cs typeface="Cambria" panose="02040503050406030204" charset="0"/>
              <a:sym typeface="Arial" panose="020B0604020202020204"/>
            </a:endParaRPr>
          </a:p>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Cần chuẩn bị dụng cụ, vật liệu gì để làm đồ chơi?</a:t>
            </a:r>
          </a:p>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Khi làm đồ chơi cần thực hiện những bước nào?</a:t>
            </a:r>
            <a:endParaRPr lang="en-US" sz="4400" kern="0" dirty="0">
              <a:solidFill>
                <a:srgbClr val="FFFFFF"/>
              </a:solidFill>
              <a:latin typeface="Cambria" panose="02040503050406030204" charset="0"/>
              <a:cs typeface="Cambria" panose="02040503050406030204" charset="0"/>
              <a:sym typeface="Arial" panose="020B0604020202020204"/>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327660" y="1451188"/>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algn="ctr" defTabSz="1219170">
              <a:buClr>
                <a:srgbClr val="000000"/>
              </a:buClr>
            </a:pPr>
            <a:r>
              <a:rPr lang="en-US" sz="5400" b="1" kern="0" dirty="0">
                <a:solidFill>
                  <a:srgbClr val="002060"/>
                </a:solidFill>
                <a:latin typeface="Cambria" panose="02040503050406030204" charset="0"/>
                <a:cs typeface="Cambria" panose="02040503050406030204" charset="0"/>
                <a:sym typeface="Arial" panose="020B0604020202020204"/>
              </a:rPr>
              <a:t>2. </a:t>
            </a:r>
            <a:r>
              <a:rPr lang="en-US" sz="5400" b="1" kern="0" dirty="0" err="1">
                <a:solidFill>
                  <a:srgbClr val="002060"/>
                </a:solidFill>
                <a:latin typeface="Cambria" panose="02040503050406030204" charset="0"/>
                <a:cs typeface="Cambria" panose="02040503050406030204" charset="0"/>
                <a:sym typeface="Arial" panose="020B0604020202020204"/>
              </a:rPr>
              <a:t>Lập</a:t>
            </a:r>
            <a:r>
              <a:rPr lang="en-US" sz="5400" b="1" kern="0" dirty="0">
                <a:solidFill>
                  <a:srgbClr val="002060"/>
                </a:solidFill>
                <a:latin typeface="Cambria" panose="02040503050406030204" charset="0"/>
                <a:cs typeface="Cambria" panose="02040503050406030204" charset="0"/>
                <a:sym typeface="Arial" panose="020B0604020202020204"/>
              </a:rPr>
              <a:t> </a:t>
            </a:r>
            <a:r>
              <a:rPr lang="en-US" sz="5400" b="1" kern="0" dirty="0" err="1">
                <a:solidFill>
                  <a:srgbClr val="002060"/>
                </a:solidFill>
                <a:latin typeface="Cambria" panose="02040503050406030204" charset="0"/>
                <a:cs typeface="Cambria" panose="02040503050406030204" charset="0"/>
                <a:sym typeface="Arial" panose="020B0604020202020204"/>
              </a:rPr>
              <a:t>dàn</a:t>
            </a:r>
            <a:r>
              <a:rPr lang="en-US" sz="5400" b="1" kern="0" dirty="0">
                <a:solidFill>
                  <a:srgbClr val="002060"/>
                </a:solidFill>
                <a:latin typeface="Cambria" panose="02040503050406030204" charset="0"/>
                <a:cs typeface="Cambria" panose="02040503050406030204" charset="0"/>
                <a:sym typeface="Arial" panose="020B0604020202020204"/>
              </a:rPr>
              <a:t> ý</a:t>
            </a:r>
          </a:p>
        </p:txBody>
      </p:sp>
      <p:sp>
        <p:nvSpPr>
          <p:cNvPr id="2" name="TextBox 1">
            <a:extLst>
              <a:ext uri="{FF2B5EF4-FFF2-40B4-BE49-F238E27FC236}">
                <a16:creationId xmlns:a16="http://schemas.microsoft.com/office/drawing/2014/main" id="{70BA3FEE-1F85-601E-075D-9D05BEB3DC83}"/>
              </a:ext>
            </a:extLst>
          </p:cNvPr>
          <p:cNvSpPr txBox="1"/>
          <p:nvPr/>
        </p:nvSpPr>
        <p:spPr>
          <a:xfrm>
            <a:off x="595424" y="2764465"/>
            <a:ext cx="2711303" cy="3477875"/>
          </a:xfrm>
          <a:prstGeom prst="rect">
            <a:avLst/>
          </a:prstGeom>
          <a:noFill/>
        </p:spPr>
        <p:txBody>
          <a:bodyPr wrap="square" rtlCol="0">
            <a:spAutoFit/>
          </a:bodyPr>
          <a:lstStyle/>
          <a:p>
            <a:pPr algn="ctr"/>
            <a:r>
              <a:rPr lang="en-US" sz="4400" b="1" dirty="0" err="1"/>
              <a:t>Những</a:t>
            </a:r>
            <a:r>
              <a:rPr lang="en-US" sz="4400" b="1" dirty="0"/>
              <a:t> </a:t>
            </a:r>
            <a:r>
              <a:rPr lang="en-US" sz="4400" b="1" dirty="0" err="1"/>
              <a:t>dụng</a:t>
            </a:r>
            <a:r>
              <a:rPr lang="en-US" sz="4400" b="1" dirty="0"/>
              <a:t> </a:t>
            </a:r>
            <a:r>
              <a:rPr lang="en-US" sz="4400" b="1" dirty="0" err="1"/>
              <a:t>cụ</a:t>
            </a:r>
            <a:r>
              <a:rPr lang="en-US" sz="4400" b="1" dirty="0"/>
              <a:t>, </a:t>
            </a:r>
            <a:r>
              <a:rPr lang="en-US" sz="4400" b="1" dirty="0" err="1"/>
              <a:t>vật</a:t>
            </a:r>
            <a:r>
              <a:rPr lang="en-US" sz="4400" b="1" dirty="0"/>
              <a:t> </a:t>
            </a:r>
            <a:r>
              <a:rPr lang="en-US" sz="4400" b="1" dirty="0" err="1"/>
              <a:t>liệu</a:t>
            </a:r>
            <a:r>
              <a:rPr lang="en-US" sz="4400" b="1" dirty="0"/>
              <a:t> </a:t>
            </a:r>
            <a:r>
              <a:rPr lang="en-US" sz="4400" b="1" dirty="0" err="1"/>
              <a:t>cần</a:t>
            </a:r>
            <a:r>
              <a:rPr lang="en-US" sz="4400" b="1" dirty="0"/>
              <a:t> </a:t>
            </a:r>
            <a:r>
              <a:rPr lang="en-US" sz="4400" b="1" dirty="0" err="1"/>
              <a:t>chuẩn</a:t>
            </a:r>
            <a:r>
              <a:rPr lang="en-US" sz="4400" b="1" dirty="0"/>
              <a:t> </a:t>
            </a:r>
            <a:r>
              <a:rPr lang="en-US" sz="4400" b="1" dirty="0" err="1"/>
              <a:t>bị</a:t>
            </a:r>
            <a:endParaRPr lang="en-US" sz="4400" b="1" dirty="0"/>
          </a:p>
        </p:txBody>
      </p:sp>
      <p:sp>
        <p:nvSpPr>
          <p:cNvPr id="5" name="Rectangle: Rounded Corners 4">
            <a:extLst>
              <a:ext uri="{FF2B5EF4-FFF2-40B4-BE49-F238E27FC236}">
                <a16:creationId xmlns:a16="http://schemas.microsoft.com/office/drawing/2014/main" id="{B07FFD7E-A530-09D7-A860-81F2373C727D}"/>
              </a:ext>
            </a:extLst>
          </p:cNvPr>
          <p:cNvSpPr/>
          <p:nvPr/>
        </p:nvSpPr>
        <p:spPr>
          <a:xfrm>
            <a:off x="4529468" y="2711301"/>
            <a:ext cx="7662531" cy="29877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0097CC05-482C-2DF0-0CA5-B60F00C83C40}"/>
              </a:ext>
            </a:extLst>
          </p:cNvPr>
          <p:cNvSpPr txBox="1"/>
          <p:nvPr/>
        </p:nvSpPr>
        <p:spPr>
          <a:xfrm>
            <a:off x="4752754" y="3147236"/>
            <a:ext cx="7439246" cy="1077218"/>
          </a:xfrm>
          <a:prstGeom prst="rect">
            <a:avLst/>
          </a:prstGeom>
          <a:noFill/>
        </p:spPr>
        <p:txBody>
          <a:bodyPr wrap="square" rtlCol="0">
            <a:spAutoFit/>
          </a:bodyPr>
          <a:lstStyle/>
          <a:p>
            <a:pPr algn="just"/>
            <a:r>
              <a:rPr lang="en-US" sz="3200" b="1" dirty="0">
                <a:solidFill>
                  <a:srgbClr val="002060"/>
                </a:solidFill>
              </a:rPr>
              <a:t>- </a:t>
            </a:r>
            <a:r>
              <a:rPr lang="en-US" sz="3200" b="1" dirty="0" err="1">
                <a:solidFill>
                  <a:srgbClr val="002060"/>
                </a:solidFill>
              </a:rPr>
              <a:t>Nêu</a:t>
            </a:r>
            <a:r>
              <a:rPr lang="en-US" sz="3200" b="1" dirty="0">
                <a:solidFill>
                  <a:srgbClr val="002060"/>
                </a:solidFill>
              </a:rPr>
              <a:t> </a:t>
            </a:r>
            <a:r>
              <a:rPr lang="en-US" sz="3200" b="1" dirty="0" err="1">
                <a:solidFill>
                  <a:srgbClr val="002060"/>
                </a:solidFill>
              </a:rPr>
              <a:t>những</a:t>
            </a:r>
            <a:r>
              <a:rPr lang="en-US" sz="3200" b="1" dirty="0">
                <a:solidFill>
                  <a:srgbClr val="002060"/>
                </a:solidFill>
              </a:rPr>
              <a:t> </a:t>
            </a:r>
            <a:r>
              <a:rPr lang="en-US" sz="3200" b="1" dirty="0" err="1">
                <a:solidFill>
                  <a:srgbClr val="002060"/>
                </a:solidFill>
              </a:rPr>
              <a:t>dụng</a:t>
            </a:r>
            <a:r>
              <a:rPr lang="en-US" sz="3200" b="1" dirty="0">
                <a:solidFill>
                  <a:srgbClr val="002060"/>
                </a:solidFill>
              </a:rPr>
              <a:t> </a:t>
            </a:r>
            <a:r>
              <a:rPr lang="en-US" sz="3200" b="1" dirty="0" err="1">
                <a:solidFill>
                  <a:srgbClr val="002060"/>
                </a:solidFill>
              </a:rPr>
              <a:t>cụ</a:t>
            </a:r>
            <a:r>
              <a:rPr lang="en-US" sz="3200" b="1" dirty="0">
                <a:solidFill>
                  <a:srgbClr val="002060"/>
                </a:solidFill>
              </a:rPr>
              <a:t> </a:t>
            </a:r>
            <a:r>
              <a:rPr lang="en-US" sz="3200" b="1" dirty="0" err="1">
                <a:solidFill>
                  <a:srgbClr val="002060"/>
                </a:solidFill>
              </a:rPr>
              <a:t>cần</a:t>
            </a:r>
            <a:r>
              <a:rPr lang="en-US" sz="3200" b="1" dirty="0">
                <a:solidFill>
                  <a:srgbClr val="002060"/>
                </a:solidFill>
              </a:rPr>
              <a:t> </a:t>
            </a:r>
            <a:r>
              <a:rPr lang="en-US" sz="3200" b="1" dirty="0" err="1">
                <a:solidFill>
                  <a:srgbClr val="002060"/>
                </a:solidFill>
              </a:rPr>
              <a:t>dùng</a:t>
            </a:r>
            <a:r>
              <a:rPr lang="en-US" sz="3200" b="1" dirty="0">
                <a:solidFill>
                  <a:srgbClr val="002060"/>
                </a:solidFill>
              </a:rPr>
              <a:t> (</a:t>
            </a:r>
            <a:r>
              <a:rPr lang="en-US" sz="3200" b="1" dirty="0" err="1">
                <a:solidFill>
                  <a:srgbClr val="002060"/>
                </a:solidFill>
              </a:rPr>
              <a:t>ví</a:t>
            </a:r>
            <a:r>
              <a:rPr lang="en-US" sz="3200" b="1" dirty="0">
                <a:solidFill>
                  <a:srgbClr val="002060"/>
                </a:solidFill>
              </a:rPr>
              <a:t> </a:t>
            </a:r>
            <a:r>
              <a:rPr lang="en-US" sz="3200" b="1" dirty="0" err="1">
                <a:solidFill>
                  <a:srgbClr val="002060"/>
                </a:solidFill>
              </a:rPr>
              <a:t>dụ</a:t>
            </a:r>
            <a:r>
              <a:rPr lang="en-US" sz="3200" b="1" dirty="0">
                <a:solidFill>
                  <a:srgbClr val="002060"/>
                </a:solidFill>
              </a:rPr>
              <a:t>: </a:t>
            </a:r>
            <a:r>
              <a:rPr lang="en-US" sz="3200" b="1" dirty="0" err="1">
                <a:solidFill>
                  <a:srgbClr val="002060"/>
                </a:solidFill>
              </a:rPr>
              <a:t>kéo</a:t>
            </a:r>
            <a:r>
              <a:rPr lang="en-US" sz="3200" b="1" dirty="0">
                <a:solidFill>
                  <a:srgbClr val="002060"/>
                </a:solidFill>
              </a:rPr>
              <a:t>, </a:t>
            </a:r>
            <a:r>
              <a:rPr lang="en-US" sz="3200" b="1" dirty="0" err="1">
                <a:solidFill>
                  <a:srgbClr val="002060"/>
                </a:solidFill>
              </a:rPr>
              <a:t>kìm</a:t>
            </a:r>
            <a:r>
              <a:rPr lang="en-US" sz="3200" b="1" dirty="0">
                <a:solidFill>
                  <a:srgbClr val="002060"/>
                </a:solidFill>
              </a:rPr>
              <a:t>, </a:t>
            </a:r>
            <a:r>
              <a:rPr lang="en-US" sz="3200" b="1" dirty="0" err="1">
                <a:solidFill>
                  <a:srgbClr val="002060"/>
                </a:solidFill>
              </a:rPr>
              <a:t>dây</a:t>
            </a:r>
            <a:r>
              <a:rPr lang="en-US" sz="3200" b="1" dirty="0">
                <a:solidFill>
                  <a:srgbClr val="002060"/>
                </a:solidFill>
              </a:rPr>
              <a:t> </a:t>
            </a:r>
            <a:r>
              <a:rPr lang="en-US" sz="3200" b="1" dirty="0" err="1">
                <a:solidFill>
                  <a:srgbClr val="002060"/>
                </a:solidFill>
              </a:rPr>
              <a:t>thép</a:t>
            </a:r>
            <a:r>
              <a:rPr lang="en-US" sz="3200" b="1" dirty="0">
                <a:solidFill>
                  <a:srgbClr val="002060"/>
                </a:solidFill>
              </a:rPr>
              <a:t>,…) </a:t>
            </a:r>
          </a:p>
        </p:txBody>
      </p:sp>
      <p:sp>
        <p:nvSpPr>
          <p:cNvPr id="7" name="TextBox 6">
            <a:extLst>
              <a:ext uri="{FF2B5EF4-FFF2-40B4-BE49-F238E27FC236}">
                <a16:creationId xmlns:a16="http://schemas.microsoft.com/office/drawing/2014/main" id="{0430EE99-0C29-1B5B-E1AB-E36AEF9F22CD}"/>
              </a:ext>
            </a:extLst>
          </p:cNvPr>
          <p:cNvSpPr txBox="1"/>
          <p:nvPr/>
        </p:nvSpPr>
        <p:spPr>
          <a:xfrm>
            <a:off x="4816548" y="4327450"/>
            <a:ext cx="7375451" cy="1077218"/>
          </a:xfrm>
          <a:prstGeom prst="rect">
            <a:avLst/>
          </a:prstGeom>
          <a:noFill/>
        </p:spPr>
        <p:txBody>
          <a:bodyPr wrap="square" rtlCol="0">
            <a:spAutoFit/>
          </a:bodyPr>
          <a:lstStyle/>
          <a:p>
            <a:pPr algn="just"/>
            <a:r>
              <a:rPr lang="en-US" sz="3200" b="1" dirty="0">
                <a:solidFill>
                  <a:srgbClr val="002060"/>
                </a:solidFill>
              </a:rPr>
              <a:t>- </a:t>
            </a:r>
            <a:r>
              <a:rPr lang="en-US" sz="3200" b="1" dirty="0" err="1">
                <a:solidFill>
                  <a:srgbClr val="002060"/>
                </a:solidFill>
              </a:rPr>
              <a:t>Nêu</a:t>
            </a:r>
            <a:r>
              <a:rPr lang="en-US" sz="3200" b="1" dirty="0">
                <a:solidFill>
                  <a:srgbClr val="002060"/>
                </a:solidFill>
              </a:rPr>
              <a:t> </a:t>
            </a:r>
            <a:r>
              <a:rPr lang="en-US" sz="3200" b="1" dirty="0" err="1">
                <a:solidFill>
                  <a:srgbClr val="002060"/>
                </a:solidFill>
              </a:rPr>
              <a:t>những</a:t>
            </a:r>
            <a:r>
              <a:rPr lang="en-US" sz="3200" b="1" dirty="0">
                <a:solidFill>
                  <a:srgbClr val="002060"/>
                </a:solidFill>
              </a:rPr>
              <a:t> </a:t>
            </a:r>
            <a:r>
              <a:rPr lang="en-US" sz="3200" b="1" dirty="0" err="1">
                <a:solidFill>
                  <a:srgbClr val="002060"/>
                </a:solidFill>
              </a:rPr>
              <a:t>dụng</a:t>
            </a:r>
            <a:r>
              <a:rPr lang="en-US" sz="3200" b="1" dirty="0">
                <a:solidFill>
                  <a:srgbClr val="002060"/>
                </a:solidFill>
              </a:rPr>
              <a:t> </a:t>
            </a:r>
            <a:r>
              <a:rPr lang="en-US" sz="3200" b="1" dirty="0" err="1">
                <a:solidFill>
                  <a:srgbClr val="002060"/>
                </a:solidFill>
              </a:rPr>
              <a:t>cụ</a:t>
            </a:r>
            <a:r>
              <a:rPr lang="en-US" sz="3200" b="1" dirty="0">
                <a:solidFill>
                  <a:srgbClr val="002060"/>
                </a:solidFill>
              </a:rPr>
              <a:t> </a:t>
            </a:r>
            <a:r>
              <a:rPr lang="en-US" sz="3200" b="1" dirty="0" err="1">
                <a:solidFill>
                  <a:srgbClr val="002060"/>
                </a:solidFill>
              </a:rPr>
              <a:t>cần</a:t>
            </a:r>
            <a:r>
              <a:rPr lang="en-US" sz="3200" b="1" dirty="0">
                <a:solidFill>
                  <a:srgbClr val="002060"/>
                </a:solidFill>
              </a:rPr>
              <a:t> </a:t>
            </a:r>
            <a:r>
              <a:rPr lang="en-US" sz="3200" b="1" dirty="0" err="1">
                <a:solidFill>
                  <a:srgbClr val="002060"/>
                </a:solidFill>
              </a:rPr>
              <a:t>sử</a:t>
            </a:r>
            <a:r>
              <a:rPr lang="en-US" sz="3200" b="1" dirty="0">
                <a:solidFill>
                  <a:srgbClr val="002060"/>
                </a:solidFill>
              </a:rPr>
              <a:t> </a:t>
            </a:r>
            <a:r>
              <a:rPr lang="en-US" sz="3200" b="1" dirty="0" err="1">
                <a:solidFill>
                  <a:srgbClr val="002060"/>
                </a:solidFill>
              </a:rPr>
              <a:t>dụng</a:t>
            </a:r>
            <a:r>
              <a:rPr lang="en-US" sz="3200" b="1" dirty="0">
                <a:solidFill>
                  <a:srgbClr val="002060"/>
                </a:solidFill>
              </a:rPr>
              <a:t> (</a:t>
            </a:r>
            <a:r>
              <a:rPr lang="en-US" sz="3200" b="1" dirty="0" err="1">
                <a:solidFill>
                  <a:srgbClr val="002060"/>
                </a:solidFill>
              </a:rPr>
              <a:t>ví</a:t>
            </a:r>
            <a:r>
              <a:rPr lang="en-US" sz="3200" b="1" dirty="0">
                <a:solidFill>
                  <a:srgbClr val="002060"/>
                </a:solidFill>
              </a:rPr>
              <a:t> </a:t>
            </a:r>
            <a:r>
              <a:rPr lang="en-US" sz="3200" b="1" dirty="0" err="1">
                <a:solidFill>
                  <a:srgbClr val="002060"/>
                </a:solidFill>
              </a:rPr>
              <a:t>dụ</a:t>
            </a:r>
            <a:r>
              <a:rPr lang="en-US" sz="3200" b="1" dirty="0">
                <a:solidFill>
                  <a:srgbClr val="002060"/>
                </a:solidFill>
              </a:rPr>
              <a:t>: </a:t>
            </a:r>
            <a:r>
              <a:rPr lang="en-US" sz="3200" b="1" dirty="0" err="1">
                <a:solidFill>
                  <a:srgbClr val="002060"/>
                </a:solidFill>
              </a:rPr>
              <a:t>bìa</a:t>
            </a:r>
            <a:r>
              <a:rPr lang="en-US" sz="3200" b="1" dirty="0">
                <a:solidFill>
                  <a:srgbClr val="002060"/>
                </a:solidFill>
              </a:rPr>
              <a:t>, </a:t>
            </a:r>
            <a:r>
              <a:rPr lang="en-US" sz="3200" b="1" dirty="0" err="1">
                <a:solidFill>
                  <a:srgbClr val="002060"/>
                </a:solidFill>
              </a:rPr>
              <a:t>giấy</a:t>
            </a:r>
            <a:r>
              <a:rPr lang="en-US" sz="3200" b="1" dirty="0">
                <a:solidFill>
                  <a:srgbClr val="002060"/>
                </a:solidFill>
              </a:rPr>
              <a:t>,…) </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327660" y="1451188"/>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2. </a:t>
            </a:r>
            <a:r>
              <a:rPr kumimoji="0" lang="en-US" sz="54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Lập</a:t>
            </a: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54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dàn</a:t>
            </a: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ý</a:t>
            </a:r>
          </a:p>
        </p:txBody>
      </p:sp>
      <p:sp>
        <p:nvSpPr>
          <p:cNvPr id="2" name="TextBox 1">
            <a:extLst>
              <a:ext uri="{FF2B5EF4-FFF2-40B4-BE49-F238E27FC236}">
                <a16:creationId xmlns:a16="http://schemas.microsoft.com/office/drawing/2014/main" id="{70BA3FEE-1F85-601E-075D-9D05BEB3DC83}"/>
              </a:ext>
            </a:extLst>
          </p:cNvPr>
          <p:cNvSpPr txBox="1"/>
          <p:nvPr/>
        </p:nvSpPr>
        <p:spPr>
          <a:xfrm>
            <a:off x="584791" y="2615609"/>
            <a:ext cx="2711303"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92A4E"/>
                </a:solidFill>
                <a:effectLst/>
                <a:uLnTx/>
                <a:uFillTx/>
                <a:latin typeface="Arial"/>
                <a:ea typeface="+mn-ea"/>
                <a:cs typeface="+mn-cs"/>
              </a:rPr>
              <a:t>Hướng</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dẫn</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thực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hiện</a:t>
            </a:r>
            <a:r>
              <a:rPr kumimoji="0" lang="en-US" sz="4000" b="1" i="0" u="none" strike="noStrike" kern="1200" cap="none" spc="0" normalizeH="0" noProof="0" dirty="0">
                <a:ln>
                  <a:noFill/>
                </a:ln>
                <a:solidFill>
                  <a:srgbClr val="392A4E"/>
                </a:solidFill>
                <a:effectLst/>
                <a:uLnTx/>
                <a:uFillTx/>
                <a:latin typeface="Arial"/>
                <a:ea typeface="+mn-ea"/>
                <a:cs typeface="+mn-cs"/>
              </a:rPr>
              <a:t>: </a:t>
            </a:r>
            <a:r>
              <a:rPr lang="en-US" sz="4000" b="1" dirty="0">
                <a:solidFill>
                  <a:srgbClr val="392A4E"/>
                </a:solidFill>
                <a:latin typeface="Arial"/>
              </a:rPr>
              <a:t>K</a:t>
            </a:r>
            <a:r>
              <a:rPr kumimoji="0" lang="en-US" sz="4000" b="1" i="0" u="none" strike="noStrike" kern="1200" cap="none" spc="0" normalizeH="0" noProof="0" dirty="0">
                <a:ln>
                  <a:noFill/>
                </a:ln>
                <a:solidFill>
                  <a:srgbClr val="392A4E"/>
                </a:solidFill>
                <a:effectLst/>
                <a:uLnTx/>
                <a:uFillTx/>
                <a:latin typeface="Arial"/>
                <a:ea typeface="+mn-ea"/>
                <a:cs typeface="+mn-cs"/>
              </a:rPr>
              <a:t>ể </a:t>
            </a:r>
            <a:r>
              <a:rPr kumimoji="0" lang="en-US" sz="4000" b="1" i="0" u="none" strike="noStrike" kern="1200" cap="none" spc="0" normalizeH="0" noProof="0" dirty="0" err="1">
                <a:ln>
                  <a:noFill/>
                </a:ln>
                <a:solidFill>
                  <a:srgbClr val="392A4E"/>
                </a:solidFill>
                <a:effectLst/>
                <a:uLnTx/>
                <a:uFillTx/>
                <a:latin typeface="Arial"/>
                <a:ea typeface="+mn-ea"/>
                <a:cs typeface="+mn-cs"/>
              </a:rPr>
              <a:t>lại</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các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bước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làm</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đồ</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chơi</a:t>
            </a:r>
            <a:endParaRPr kumimoji="0" lang="en-US" sz="4000" b="1" i="0" u="none" strike="noStrike" kern="1200" cap="none" spc="0" normalizeH="0" baseline="0" noProof="0" dirty="0">
              <a:ln>
                <a:noFill/>
              </a:ln>
              <a:solidFill>
                <a:srgbClr val="392A4E"/>
              </a:solidFill>
              <a:effectLst/>
              <a:uLnTx/>
              <a:uFillTx/>
              <a:latin typeface="Arial"/>
              <a:ea typeface="+mn-ea"/>
              <a:cs typeface="+mn-cs"/>
            </a:endParaRPr>
          </a:p>
        </p:txBody>
      </p:sp>
      <p:sp>
        <p:nvSpPr>
          <p:cNvPr id="5" name="Rectangle: Rounded Corners 4">
            <a:extLst>
              <a:ext uri="{FF2B5EF4-FFF2-40B4-BE49-F238E27FC236}">
                <a16:creationId xmlns:a16="http://schemas.microsoft.com/office/drawing/2014/main" id="{B07FFD7E-A530-09D7-A860-81F2373C727D}"/>
              </a:ext>
            </a:extLst>
          </p:cNvPr>
          <p:cNvSpPr/>
          <p:nvPr/>
        </p:nvSpPr>
        <p:spPr>
          <a:xfrm>
            <a:off x="4529468" y="1988289"/>
            <a:ext cx="7662531" cy="44763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2A4E"/>
              </a:solidFill>
              <a:effectLst/>
              <a:uLnTx/>
              <a:uFillTx/>
              <a:latin typeface="Arial"/>
              <a:ea typeface="+mn-ea"/>
              <a:cs typeface="+mn-cs"/>
            </a:endParaRPr>
          </a:p>
        </p:txBody>
      </p:sp>
      <p:sp>
        <p:nvSpPr>
          <p:cNvPr id="6" name="TextBox 5">
            <a:extLst>
              <a:ext uri="{FF2B5EF4-FFF2-40B4-BE49-F238E27FC236}">
                <a16:creationId xmlns:a16="http://schemas.microsoft.com/office/drawing/2014/main" id="{0097CC05-482C-2DF0-0CA5-B60F00C83C40}"/>
              </a:ext>
            </a:extLst>
          </p:cNvPr>
          <p:cNvSpPr txBox="1"/>
          <p:nvPr/>
        </p:nvSpPr>
        <p:spPr>
          <a:xfrm>
            <a:off x="4710223" y="2010815"/>
            <a:ext cx="7481775" cy="1508105"/>
          </a:xfrm>
          <a:prstGeom prst="rect">
            <a:avLst/>
          </a:prstGeom>
          <a:noFill/>
        </p:spPr>
        <p:txBody>
          <a:bodyPr wrap="square" rtlCol="0">
            <a:spAutoFit/>
          </a:bodyPr>
          <a:lstStyle/>
          <a:p>
            <a:pPr lvl="0" algn="just"/>
            <a:endParaRPr lang="vi-VN" sz="2800" b="1" dirty="0">
              <a:solidFill>
                <a:srgbClr val="002060"/>
              </a:solidFill>
              <a:latin typeface="+mj-lt"/>
            </a:endParaRPr>
          </a:p>
          <a:p>
            <a:pPr lvl="0" algn="just"/>
            <a:r>
              <a:rPr lang="en-US" sz="3200" b="1" dirty="0">
                <a:solidFill>
                  <a:srgbClr val="002060"/>
                </a:solidFill>
                <a:latin typeface="+mj-lt"/>
              </a:rPr>
              <a:t>-</a:t>
            </a:r>
            <a:r>
              <a:rPr lang="vi-VN" sz="3200" b="1" dirty="0">
                <a:solidFill>
                  <a:srgbClr val="002060"/>
                </a:solidFill>
                <a:latin typeface="+mj-lt"/>
              </a:rPr>
              <a:t> Nêu các bước làm đồ chơi theo trình tự (ví dụ: 1. Vẽ; 2. Cắt; 3. Dán;...)</a:t>
            </a:r>
          </a:p>
        </p:txBody>
      </p:sp>
      <p:sp>
        <p:nvSpPr>
          <p:cNvPr id="7" name="TextBox 6">
            <a:extLst>
              <a:ext uri="{FF2B5EF4-FFF2-40B4-BE49-F238E27FC236}">
                <a16:creationId xmlns:a16="http://schemas.microsoft.com/office/drawing/2014/main" id="{0430EE99-0C29-1B5B-E1AB-E36AEF9F22CD}"/>
              </a:ext>
            </a:extLst>
          </p:cNvPr>
          <p:cNvSpPr txBox="1"/>
          <p:nvPr/>
        </p:nvSpPr>
        <p:spPr>
          <a:xfrm>
            <a:off x="4710223" y="3678864"/>
            <a:ext cx="7365236" cy="1569660"/>
          </a:xfrm>
          <a:prstGeom prst="rect">
            <a:avLst/>
          </a:prstGeom>
          <a:noFill/>
        </p:spPr>
        <p:txBody>
          <a:bodyPr wrap="square" rtlCol="0">
            <a:spAutoFit/>
          </a:bodyPr>
          <a:lstStyle/>
          <a:p>
            <a:pPr lvl="0" algn="just"/>
            <a:r>
              <a:rPr lang="en-US" sz="3200" b="1" dirty="0">
                <a:solidFill>
                  <a:srgbClr val="002060"/>
                </a:solidFill>
                <a:latin typeface="Times New Roman" panose="02020603050405020304" pitchFamily="18" charset="0"/>
                <a:cs typeface="Times New Roman" panose="02020603050405020304" pitchFamily="18" charset="0"/>
              </a:rPr>
              <a:t>-</a:t>
            </a:r>
            <a:r>
              <a:rPr lang="vi-VN" sz="3200" b="1" dirty="0">
                <a:solidFill>
                  <a:srgbClr val="002060"/>
                </a:solidFill>
                <a:latin typeface="Times New Roman" panose="02020603050405020304" pitchFamily="18" charset="0"/>
                <a:cs typeface="Times New Roman" panose="02020603050405020304" pitchFamily="18" charset="0"/>
              </a:rPr>
              <a:t> Mỗi bước có thể gồm nhiều việc. Mỗi việc cần nêu rõ dụng cụ, vật liệu, cách làm,...</a:t>
            </a:r>
          </a:p>
        </p:txBody>
      </p:sp>
      <p:sp>
        <p:nvSpPr>
          <p:cNvPr id="8" name="TextBox 7">
            <a:extLst>
              <a:ext uri="{FF2B5EF4-FFF2-40B4-BE49-F238E27FC236}">
                <a16:creationId xmlns:a16="http://schemas.microsoft.com/office/drawing/2014/main" id="{26068212-FD46-7B6D-8B09-CA939BD76D39}"/>
              </a:ext>
            </a:extLst>
          </p:cNvPr>
          <p:cNvSpPr txBox="1"/>
          <p:nvPr/>
        </p:nvSpPr>
        <p:spPr>
          <a:xfrm>
            <a:off x="4763385" y="5135524"/>
            <a:ext cx="7312073" cy="1077218"/>
          </a:xfrm>
          <a:prstGeom prst="rect">
            <a:avLst/>
          </a:prstGeom>
          <a:noFill/>
        </p:spPr>
        <p:txBody>
          <a:bodyPr wrap="square" rtlCol="0">
            <a:spAutoFit/>
          </a:bodyPr>
          <a:lstStyle/>
          <a:p>
            <a:pPr lvl="0" algn="just"/>
            <a:r>
              <a:rPr lang="en-US" sz="3200" b="1" dirty="0">
                <a:solidFill>
                  <a:srgbClr val="002060"/>
                </a:solidFill>
                <a:latin typeface="Times New Roman" panose="02020603050405020304" pitchFamily="18" charset="0"/>
                <a:cs typeface="Times New Roman" panose="02020603050405020304" pitchFamily="18" charset="0"/>
              </a:rPr>
              <a:t>-</a:t>
            </a:r>
            <a:r>
              <a:rPr lang="vi-VN" sz="3200" b="1" dirty="0">
                <a:solidFill>
                  <a:srgbClr val="002060"/>
                </a:solidFill>
                <a:latin typeface="Times New Roman" panose="02020603050405020304" pitchFamily="18" charset="0"/>
                <a:cs typeface="Times New Roman" panose="02020603050405020304" pitchFamily="18" charset="0"/>
              </a:rPr>
              <a:t> Ví dụ: dùng kéo cắt hình chữ nhật từ giấy trắng để tạo thân thỏ.</a:t>
            </a:r>
          </a:p>
        </p:txBody>
      </p:sp>
    </p:spTree>
    <p:extLst>
      <p:ext uri="{BB962C8B-B14F-4D97-AF65-F5344CB8AC3E}">
        <p14:creationId xmlns:p14="http://schemas.microsoft.com/office/powerpoint/2010/main" val="5593611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8361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4298"/>
          <a:stretch>
            <a:fillRect/>
          </a:stretch>
        </p:blipFill>
        <p:spPr>
          <a:xfrm>
            <a:off x="-496994" y="0"/>
            <a:ext cx="4473787" cy="6858000"/>
          </a:xfrm>
          <a:prstGeom prst="rect">
            <a:avLst/>
          </a:prstGeom>
        </p:spPr>
      </p:pic>
      <p:sp>
        <p:nvSpPr>
          <p:cNvPr id="9" name="Text Box 8"/>
          <p:cNvSpPr txBox="1"/>
          <p:nvPr/>
        </p:nvSpPr>
        <p:spPr>
          <a:xfrm>
            <a:off x="3976793" y="405219"/>
            <a:ext cx="7933267" cy="1241237"/>
          </a:xfrm>
          <a:prstGeom prst="rect">
            <a:avLst/>
          </a:prstGeom>
          <a:noFill/>
        </p:spPr>
        <p:txBody>
          <a:bodyPr wrap="square" rtlCol="0">
            <a:spAutoFit/>
          </a:bodyPr>
          <a:lstStyle/>
          <a:p>
            <a:pPr marL="609585" indent="-609585" defTabSz="1219170">
              <a:buClr>
                <a:srgbClr val="FFFFFF"/>
              </a:buClr>
              <a:buFont typeface="Wingdings" panose="05000000000000000000" charset="0"/>
              <a:buChar char="ü"/>
            </a:pPr>
            <a:r>
              <a:rPr lang="vi-VN" sz="3600" kern="0" dirty="0">
                <a:solidFill>
                  <a:srgbClr val="FFFFFF"/>
                </a:solidFill>
                <a:latin typeface="Cambria" panose="02040503050406030204" charset="0"/>
                <a:cs typeface="Cambria" panose="02040503050406030204" charset="0"/>
                <a:sym typeface="Arial" panose="020B0604020202020204"/>
              </a:rPr>
              <a:t>Dụng cụ vật liệu cần chuẩn bị để làm đồ chơi.</a:t>
            </a:r>
            <a:endParaRPr lang="en-US" sz="3600" kern="0" dirty="0">
              <a:solidFill>
                <a:srgbClr val="FFFFFF"/>
              </a:solidFill>
              <a:latin typeface="Cambria" panose="02040503050406030204" charset="0"/>
              <a:cs typeface="Cambria" panose="02040503050406030204" charset="0"/>
              <a:sym typeface="Arial" panose="020B0604020202020204"/>
            </a:endParaRPr>
          </a:p>
        </p:txBody>
      </p:sp>
      <p:sp>
        <p:nvSpPr>
          <p:cNvPr id="11" name="Text Box 10"/>
          <p:cNvSpPr txBox="1"/>
          <p:nvPr/>
        </p:nvSpPr>
        <p:spPr>
          <a:xfrm>
            <a:off x="3795350" y="1653698"/>
            <a:ext cx="8396650" cy="1754326"/>
          </a:xfrm>
          <a:prstGeom prst="rect">
            <a:avLst/>
          </a:prstGeom>
          <a:noFill/>
        </p:spPr>
        <p:txBody>
          <a:bodyPr wrap="square" rtlCol="0">
            <a:spAutoFit/>
          </a:bodyPr>
          <a:lstStyle/>
          <a:p>
            <a:pPr marL="609585" indent="-609585" defTabSz="1219170">
              <a:buClr>
                <a:srgbClr val="FFFFFF"/>
              </a:buClr>
              <a:buFont typeface="Wingdings" panose="05000000000000000000" charset="0"/>
              <a:buChar char="ü"/>
            </a:pPr>
            <a:r>
              <a:rPr lang="vi-VN" sz="3600" kern="0" dirty="0">
                <a:solidFill>
                  <a:srgbClr val="FFFFFF"/>
                </a:solidFill>
                <a:latin typeface="Cambria" panose="02040503050406030204" charset="0"/>
                <a:cs typeface="Cambria" panose="02040503050406030204" charset="0"/>
                <a:sym typeface="Arial" panose="020B0604020202020204"/>
              </a:rPr>
              <a:t>Hướng dẫn thực hiện: Kể lại các bước hướng dẫn làm đồ chơi theo trình tự, mỗi bước có thể gồm một số việc</a:t>
            </a:r>
            <a:endParaRPr lang="en-US" sz="3600" kern="0" dirty="0">
              <a:solidFill>
                <a:srgbClr val="FFFFFF"/>
              </a:solidFill>
              <a:latin typeface="Cambria" panose="02040503050406030204" charset="0"/>
              <a:cs typeface="Cambria" panose="02040503050406030204" charset="0"/>
              <a:sym typeface="Arial" panose="020B0604020202020204"/>
            </a:endParaRPr>
          </a:p>
        </p:txBody>
      </p:sp>
      <p:sp>
        <p:nvSpPr>
          <p:cNvPr id="2" name="TextBox 1">
            <a:extLst>
              <a:ext uri="{FF2B5EF4-FFF2-40B4-BE49-F238E27FC236}">
                <a16:creationId xmlns:a16="http://schemas.microsoft.com/office/drawing/2014/main" id="{51D4A24F-D3E2-A961-F556-8CD72E68CA78}"/>
              </a:ext>
            </a:extLst>
          </p:cNvPr>
          <p:cNvSpPr txBox="1"/>
          <p:nvPr/>
        </p:nvSpPr>
        <p:spPr>
          <a:xfrm>
            <a:off x="-191386" y="467833"/>
            <a:ext cx="2743200" cy="5632311"/>
          </a:xfrm>
          <a:prstGeom prst="rect">
            <a:avLst/>
          </a:prstGeom>
          <a:noFill/>
        </p:spPr>
        <p:txBody>
          <a:bodyPr wrap="square" rtlCol="0">
            <a:spAutoFit/>
          </a:bodyPr>
          <a:lstStyle/>
          <a:p>
            <a:pPr algn="ctr"/>
            <a:r>
              <a:rPr lang="en-US" sz="3600" b="1" dirty="0" err="1">
                <a:solidFill>
                  <a:srgbClr val="002060"/>
                </a:solidFill>
                <a:effectLst/>
                <a:latin typeface="Cambria" panose="02040503050406030204" pitchFamily="18" charset="0"/>
                <a:ea typeface="Cambria" panose="02040503050406030204" pitchFamily="18" charset="0"/>
              </a:rPr>
              <a:t>Dàn</a:t>
            </a:r>
            <a:r>
              <a:rPr lang="en-US" sz="3600" b="1" dirty="0">
                <a:solidFill>
                  <a:srgbClr val="002060"/>
                </a:solidFill>
                <a:effectLst/>
                <a:latin typeface="Cambria" panose="02040503050406030204" pitchFamily="18" charset="0"/>
                <a:ea typeface="Cambria" panose="02040503050406030204" pitchFamily="18" charset="0"/>
              </a:rPr>
              <a:t> ý </a:t>
            </a:r>
            <a:r>
              <a:rPr lang="en-US" sz="3600" b="1" dirty="0" err="1">
                <a:solidFill>
                  <a:srgbClr val="002060"/>
                </a:solidFill>
                <a:effectLst/>
                <a:latin typeface="Cambria" panose="02040503050406030204" pitchFamily="18" charset="0"/>
                <a:ea typeface="Cambria" panose="02040503050406030204" pitchFamily="18" charset="0"/>
              </a:rPr>
              <a:t>cho</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bài</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văn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hướng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dẫn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các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bước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r>
              <a:rPr lang="en-US" sz="3600" b="1" dirty="0">
                <a:solidFill>
                  <a:srgbClr val="002060"/>
                </a:solidFill>
                <a:effectLst/>
                <a:latin typeface="Cambria" panose="02040503050406030204" pitchFamily="18" charset="0"/>
                <a:ea typeface="Cambria" panose="02040503050406030204" pitchFamily="18" charset="0"/>
              </a:rPr>
              <a:t> 1 </a:t>
            </a:r>
            <a:r>
              <a:rPr lang="en-US" sz="3600" b="1" dirty="0" err="1">
                <a:solidFill>
                  <a:srgbClr val="002060"/>
                </a:solidFill>
                <a:effectLst/>
                <a:latin typeface="Cambria" panose="02040503050406030204" pitchFamily="18" charset="0"/>
                <a:ea typeface="Cambria" panose="02040503050406030204" pitchFamily="18" charset="0"/>
              </a:rPr>
              <a:t>đồ</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chơi</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yêu</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thích</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cần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trình</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bày</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được</a:t>
            </a:r>
            <a:r>
              <a:rPr lang="en-US" sz="3600" b="1" dirty="0">
                <a:solidFill>
                  <a:srgbClr val="002060"/>
                </a:solidFill>
                <a:effectLst/>
                <a:latin typeface="Cambria" panose="02040503050406030204" pitchFamily="18" charset="0"/>
                <a:ea typeface="Cambria" panose="02040503050406030204" pitchFamily="18" charset="0"/>
              </a:rPr>
              <a:t> 2 </a:t>
            </a:r>
            <a:r>
              <a:rPr lang="en-US" sz="3600" b="1" dirty="0" err="1">
                <a:solidFill>
                  <a:srgbClr val="002060"/>
                </a:solidFill>
                <a:effectLst/>
                <a:latin typeface="Cambria" panose="02040503050406030204" pitchFamily="18" charset="0"/>
                <a:ea typeface="Cambria" panose="02040503050406030204" pitchFamily="18" charset="0"/>
              </a:rPr>
              <a:t>nội</a:t>
            </a:r>
            <a:r>
              <a:rPr lang="en-US" sz="3600" b="1" dirty="0">
                <a:solidFill>
                  <a:srgbClr val="002060"/>
                </a:solidFill>
                <a:effectLst/>
                <a:latin typeface="Cambria" panose="02040503050406030204" pitchFamily="18" charset="0"/>
                <a:ea typeface="Cambria" panose="02040503050406030204" pitchFamily="18" charset="0"/>
              </a:rPr>
              <a:t> dung </a:t>
            </a:r>
            <a:r>
              <a:rPr lang="en-US" sz="3600" b="1" dirty="0" err="1">
                <a:solidFill>
                  <a:srgbClr val="002060"/>
                </a:solidFill>
                <a:effectLst/>
                <a:latin typeface="Cambria" panose="02040503050406030204" pitchFamily="18" charset="0"/>
                <a:ea typeface="Cambria" panose="02040503050406030204" pitchFamily="18" charset="0"/>
              </a:rPr>
              <a:t>chính</a:t>
            </a:r>
            <a:r>
              <a:rPr lang="en-US" sz="3600" b="1" dirty="0">
                <a:solidFill>
                  <a:srgbClr val="002060"/>
                </a:solidFill>
                <a:effectLst/>
                <a:latin typeface="Cambria" panose="02040503050406030204" pitchFamily="18" charset="0"/>
                <a:ea typeface="Cambria" panose="02040503050406030204" pitchFamily="18" charset="0"/>
              </a:rPr>
              <a:t>:</a:t>
            </a:r>
            <a:endParaRPr lang="en-US" sz="3600" b="1"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BCCFBCF5-655B-12C2-D049-0677EF40430A}"/>
              </a:ext>
            </a:extLst>
          </p:cNvPr>
          <p:cNvSpPr/>
          <p:nvPr/>
        </p:nvSpPr>
        <p:spPr>
          <a:xfrm>
            <a:off x="3455581" y="3891516"/>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1</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
        <p:nvSpPr>
          <p:cNvPr id="5" name="Arrow: Right 4">
            <a:extLst>
              <a:ext uri="{FF2B5EF4-FFF2-40B4-BE49-F238E27FC236}">
                <a16:creationId xmlns:a16="http://schemas.microsoft.com/office/drawing/2014/main" id="{7CBA24E1-8796-7011-3E3D-4DCD118992FC}"/>
              </a:ext>
            </a:extLst>
          </p:cNvPr>
          <p:cNvSpPr/>
          <p:nvPr/>
        </p:nvSpPr>
        <p:spPr>
          <a:xfrm>
            <a:off x="5752214" y="4476307"/>
            <a:ext cx="680484" cy="43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964EAB3-EA25-9E17-4A58-9862E67E34F2}"/>
              </a:ext>
            </a:extLst>
          </p:cNvPr>
          <p:cNvSpPr/>
          <p:nvPr/>
        </p:nvSpPr>
        <p:spPr>
          <a:xfrm>
            <a:off x="6485861" y="3934047"/>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2</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
        <p:nvSpPr>
          <p:cNvPr id="8" name="Arrow: Right 7">
            <a:extLst>
              <a:ext uri="{FF2B5EF4-FFF2-40B4-BE49-F238E27FC236}">
                <a16:creationId xmlns:a16="http://schemas.microsoft.com/office/drawing/2014/main" id="{B286AC4E-9C18-AF97-81A2-1821842976C1}"/>
              </a:ext>
            </a:extLst>
          </p:cNvPr>
          <p:cNvSpPr/>
          <p:nvPr/>
        </p:nvSpPr>
        <p:spPr>
          <a:xfrm>
            <a:off x="8846289" y="4465675"/>
            <a:ext cx="680484" cy="43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3883356-55ED-70F2-0C8C-AB27750E47CB}"/>
              </a:ext>
            </a:extLst>
          </p:cNvPr>
          <p:cNvSpPr/>
          <p:nvPr/>
        </p:nvSpPr>
        <p:spPr>
          <a:xfrm>
            <a:off x="9579936" y="3923415"/>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2</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animBg="1"/>
      <p:bldP spid="5" grpId="0" animBg="1"/>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57000"/>
          </a:blip>
          <a:stretch>
            <a:fillRect/>
          </a:stretch>
        </a:blipFill>
        <a:effectLst/>
      </p:bgPr>
    </p:bg>
    <p:spTree>
      <p:nvGrpSpPr>
        <p:cNvPr id="1" name=""/>
        <p:cNvGrpSpPr/>
        <p:nvPr/>
      </p:nvGrpSpPr>
      <p:grpSpPr>
        <a:xfrm>
          <a:off x="0" y="0"/>
          <a:ext cx="0" cy="0"/>
          <a:chOff x="0" y="0"/>
          <a:chExt cx="0" cy="0"/>
        </a:xfrm>
      </p:grpSpPr>
      <p:sp>
        <p:nvSpPr>
          <p:cNvPr id="5" name="Cloud 4"/>
          <p:cNvSpPr/>
          <p:nvPr/>
        </p:nvSpPr>
        <p:spPr>
          <a:xfrm>
            <a:off x="2881424" y="145627"/>
            <a:ext cx="7802664" cy="311234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4" name="Picture 3" descr="Teaching-rafiki"/>
          <p:cNvPicPr>
            <a:picLocks noChangeAspect="1"/>
          </p:cNvPicPr>
          <p:nvPr/>
        </p:nvPicPr>
        <p:blipFill>
          <a:blip r:embed="rId3"/>
          <a:stretch>
            <a:fillRect/>
          </a:stretch>
        </p:blipFill>
        <p:spPr>
          <a:xfrm>
            <a:off x="-299483" y="593789"/>
            <a:ext cx="7336367" cy="7336367"/>
          </a:xfrm>
          <a:prstGeom prst="rect">
            <a:avLst/>
          </a:prstGeom>
        </p:spPr>
      </p:pic>
      <p:sp>
        <p:nvSpPr>
          <p:cNvPr id="3" name="TextBox 2">
            <a:extLst>
              <a:ext uri="{FF2B5EF4-FFF2-40B4-BE49-F238E27FC236}">
                <a16:creationId xmlns:a16="http://schemas.microsoft.com/office/drawing/2014/main" id="{9A70E6C4-9F2B-9196-E302-61CAF4C0B205}"/>
              </a:ext>
            </a:extLst>
          </p:cNvPr>
          <p:cNvSpPr txBox="1"/>
          <p:nvPr/>
        </p:nvSpPr>
        <p:spPr>
          <a:xfrm>
            <a:off x="4231758" y="882502"/>
            <a:ext cx="5369442" cy="1446550"/>
          </a:xfrm>
          <a:prstGeom prst="rect">
            <a:avLst/>
          </a:prstGeom>
          <a:noFill/>
        </p:spPr>
        <p:txBody>
          <a:bodyPr wrap="square" rtlCol="0">
            <a:spAutoFit/>
          </a:bodyPr>
          <a:lstStyle/>
          <a:p>
            <a:pPr algn="ctr"/>
            <a:r>
              <a:rPr lang="nl-NL" sz="4400" b="1" dirty="0">
                <a:solidFill>
                  <a:srgbClr val="002060"/>
                </a:solidFill>
                <a:effectLst/>
                <a:latin typeface="Cambria" panose="02040503050406030204" pitchFamily="18" charset="0"/>
                <a:ea typeface="Cambria" panose="02040503050406030204" pitchFamily="18" charset="0"/>
              </a:rPr>
              <a:t>3. Viết hướng dẫn theo dàn ý đã lập</a:t>
            </a:r>
            <a:endParaRPr lang="en-US" sz="4400"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8361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4298"/>
          <a:stretch>
            <a:fillRect/>
          </a:stretch>
        </p:blipFill>
        <p:spPr>
          <a:xfrm>
            <a:off x="-496994" y="0"/>
            <a:ext cx="4473787" cy="6858000"/>
          </a:xfrm>
          <a:prstGeom prst="rect">
            <a:avLst/>
          </a:prstGeom>
        </p:spPr>
      </p:pic>
      <p:sp>
        <p:nvSpPr>
          <p:cNvPr id="9" name="Text Box 8"/>
          <p:cNvSpPr txBox="1"/>
          <p:nvPr/>
        </p:nvSpPr>
        <p:spPr>
          <a:xfrm>
            <a:off x="3976793" y="660400"/>
            <a:ext cx="7933267" cy="2964594"/>
          </a:xfrm>
          <a:prstGeom prst="rect">
            <a:avLst/>
          </a:prstGeom>
          <a:noFill/>
        </p:spPr>
        <p:txBody>
          <a:bodyPr wrap="square" rtlCol="0">
            <a:spAutoFit/>
          </a:bodyPr>
          <a:lstStyle/>
          <a:p>
            <a:pPr marL="609585" indent="-609585" algn="just" defTabSz="1219170">
              <a:buClr>
                <a:srgbClr val="FFFFFF"/>
              </a:buClr>
              <a:buFont typeface="Wingdings" panose="05000000000000000000" charset="0"/>
              <a:buChar char="ü"/>
            </a:pPr>
            <a:r>
              <a:rPr lang="vi-VN" sz="3733" kern="0" dirty="0">
                <a:solidFill>
                  <a:srgbClr val="FFFFFF"/>
                </a:solidFill>
                <a:latin typeface="Cambria" panose="02040503050406030204" charset="0"/>
                <a:cs typeface="Cambria" panose="02040503050406030204" charset="0"/>
                <a:sym typeface="Arial" panose="020B0604020202020204"/>
              </a:rPr>
              <a:t>Trước khi viết em cần quan sát chi tiết từng bước làm đồ chơi xem mỗi bước có những hoạt động nào, sử dụng những vật liệu và dụng cụ nào.</a:t>
            </a:r>
            <a:endParaRPr lang="en-US" sz="3733" kern="0" dirty="0">
              <a:solidFill>
                <a:srgbClr val="FFFFFF"/>
              </a:solidFill>
              <a:latin typeface="Cambria" panose="02040503050406030204" charset="0"/>
              <a:cs typeface="Cambria" panose="02040503050406030204" charset="0"/>
              <a:sym typeface="Arial" panose="020B0604020202020204"/>
            </a:endParaRPr>
          </a:p>
        </p:txBody>
      </p:sp>
      <p:sp>
        <p:nvSpPr>
          <p:cNvPr id="13" name="Text Box 12"/>
          <p:cNvSpPr txBox="1"/>
          <p:nvPr/>
        </p:nvSpPr>
        <p:spPr>
          <a:xfrm>
            <a:off x="3320016" y="3877360"/>
            <a:ext cx="8152514" cy="2390141"/>
          </a:xfrm>
          <a:prstGeom prst="rect">
            <a:avLst/>
          </a:prstGeom>
          <a:noFill/>
        </p:spPr>
        <p:txBody>
          <a:bodyPr wrap="square" rtlCol="0">
            <a:spAutoFit/>
          </a:bodyPr>
          <a:lstStyle/>
          <a:p>
            <a:pPr marL="609585" indent="-609585" algn="just" defTabSz="1219170">
              <a:buClr>
                <a:srgbClr val="FFFFFF"/>
              </a:buClr>
              <a:buFont typeface="Wingdings" panose="05000000000000000000" charset="0"/>
              <a:buChar char="ü"/>
            </a:pPr>
            <a:r>
              <a:rPr lang="vi-VN" sz="3733" kern="0">
                <a:solidFill>
                  <a:srgbClr val="FFFFFF"/>
                </a:solidFill>
                <a:latin typeface="Cambria" panose="02040503050406030204" charset="0"/>
                <a:cs typeface="Cambria" panose="02040503050406030204" charset="0"/>
                <a:sym typeface="Arial" panose="020B0604020202020204"/>
              </a:rPr>
              <a:t>Cần sử dụng dấu hiệu phù hợp để chỉ ra trình tự các bước làm đồ chơi như chữ số (1, 2, 3, ..) hoặc chữ cái (a, b, c, …)</a:t>
            </a:r>
            <a:endParaRPr lang="en-US" sz="3733" kern="0" dirty="0">
              <a:solidFill>
                <a:srgbClr val="FFFFFF"/>
              </a:solidFill>
              <a:latin typeface="Cambria" panose="02040503050406030204" charset="0"/>
              <a:cs typeface="Cambria" panose="02040503050406030204" charset="0"/>
              <a:sym typeface="Arial" panose="020B0604020202020204"/>
            </a:endParaRPr>
          </a:p>
        </p:txBody>
      </p:sp>
      <p:pic>
        <p:nvPicPr>
          <p:cNvPr id="3" name="Picture 2">
            <a:extLst>
              <a:ext uri="{FF2B5EF4-FFF2-40B4-BE49-F238E27FC236}">
                <a16:creationId xmlns:a16="http://schemas.microsoft.com/office/drawing/2014/main" id="{F304D3AE-E893-1238-0F03-2C6409A33364}"/>
              </a:ext>
            </a:extLst>
          </p:cNvPr>
          <p:cNvPicPr>
            <a:picLocks noChangeAspect="1"/>
          </p:cNvPicPr>
          <p:nvPr/>
        </p:nvPicPr>
        <p:blipFill>
          <a:blip r:embed="rId3"/>
          <a:stretch>
            <a:fillRect/>
          </a:stretch>
        </p:blipFill>
        <p:spPr>
          <a:xfrm>
            <a:off x="-408527" y="1541688"/>
            <a:ext cx="3822523" cy="402980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7FFD7E-A530-09D7-A860-81F2373C727D}"/>
              </a:ext>
            </a:extLst>
          </p:cNvPr>
          <p:cNvSpPr/>
          <p:nvPr/>
        </p:nvSpPr>
        <p:spPr>
          <a:xfrm>
            <a:off x="134471" y="861237"/>
            <a:ext cx="12057529" cy="5720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2A4E"/>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ADB572AF-8BC3-1ECF-0302-920431DBCA1E}"/>
              </a:ext>
            </a:extLst>
          </p:cNvPr>
          <p:cNvPicPr>
            <a:picLocks noChangeAspect="1"/>
          </p:cNvPicPr>
          <p:nvPr/>
        </p:nvPicPr>
        <p:blipFill>
          <a:blip r:embed="rId2"/>
          <a:stretch>
            <a:fillRect/>
          </a:stretch>
        </p:blipFill>
        <p:spPr>
          <a:xfrm>
            <a:off x="3984677" y="-138137"/>
            <a:ext cx="4456562" cy="1286367"/>
          </a:xfrm>
          <a:prstGeom prst="rect">
            <a:avLst/>
          </a:prstGeom>
        </p:spPr>
      </p:pic>
      <p:sp>
        <p:nvSpPr>
          <p:cNvPr id="12" name="TextBox 11">
            <a:extLst>
              <a:ext uri="{FF2B5EF4-FFF2-40B4-BE49-F238E27FC236}">
                <a16:creationId xmlns:a16="http://schemas.microsoft.com/office/drawing/2014/main" id="{38479E04-32E1-0050-C373-01BF7B24E25A}"/>
              </a:ext>
            </a:extLst>
          </p:cNvPr>
          <p:cNvSpPr txBox="1"/>
          <p:nvPr/>
        </p:nvSpPr>
        <p:spPr>
          <a:xfrm>
            <a:off x="632011" y="946298"/>
            <a:ext cx="11161059" cy="5632311"/>
          </a:xfrm>
          <a:prstGeom prst="rect">
            <a:avLst/>
          </a:prstGeom>
          <a:noFill/>
        </p:spPr>
        <p:txBody>
          <a:bodyPr wrap="square" rtlCol="0">
            <a:spAutoFit/>
          </a:bodyPr>
          <a:lstStyle/>
          <a:p>
            <a:pPr algn="just"/>
            <a:r>
              <a:rPr lang="en-US" sz="2400" b="0" i="0" dirty="0" smtClean="0">
                <a:solidFill>
                  <a:srgbClr val="002060"/>
                </a:solidFill>
                <a:effectLst/>
                <a:latin typeface="HP001 5 hàng 1 ô ly" panose="020B0603050302020204" pitchFamily="34" charset="0"/>
                <a:ea typeface="Cambria" panose="02040503050406030204" pitchFamily="18" charset="0"/>
              </a:rPr>
              <a:t>	</a:t>
            </a:r>
            <a:r>
              <a:rPr lang="vi-VN" sz="2400" b="0" i="0" dirty="0" smtClean="0">
                <a:solidFill>
                  <a:srgbClr val="002060"/>
                </a:solidFill>
                <a:effectLst/>
                <a:latin typeface="HP001 5 hàng 1 ô ly" panose="020B0603050302020204" pitchFamily="34" charset="0"/>
                <a:ea typeface="Cambria" panose="02040503050406030204" pitchFamily="18" charset="0"/>
              </a:rPr>
              <a:t>Để </a:t>
            </a:r>
            <a:r>
              <a:rPr lang="vi-VN" sz="2400" b="0" i="0" dirty="0">
                <a:solidFill>
                  <a:srgbClr val="002060"/>
                </a:solidFill>
                <a:effectLst/>
                <a:latin typeface="HP001 5 hàng 1 ô ly" panose="020B0603050302020204" pitchFamily="34" charset="0"/>
                <a:ea typeface="Cambria" panose="02040503050406030204" pitchFamily="18" charset="0"/>
              </a:rPr>
              <a:t>làm một con gà bằng giấy, chúng ta cần chuẩn bị dụng cụ, vật liệu và làm theo hướng dẫn sau:</a:t>
            </a:r>
          </a:p>
          <a:p>
            <a:pPr algn="just"/>
            <a:r>
              <a:rPr lang="vi-VN" sz="2400" b="1" i="0" dirty="0">
                <a:solidFill>
                  <a:srgbClr val="002060"/>
                </a:solidFill>
                <a:effectLst/>
                <a:latin typeface="HP001 5 hàng 1 ô ly" panose="020B0603050302020204" pitchFamily="34" charset="0"/>
                <a:ea typeface="Cambria" panose="02040503050406030204" pitchFamily="18" charset="0"/>
              </a:rPr>
              <a:t>- </a:t>
            </a:r>
            <a:r>
              <a:rPr lang="en-US" sz="2400" b="1" i="0" dirty="0" smtClean="0">
                <a:solidFill>
                  <a:srgbClr val="002060"/>
                </a:solidFill>
                <a:effectLst/>
                <a:latin typeface="HP001 5 hàng 1 ô ly" panose="020B0603050302020204" pitchFamily="34" charset="0"/>
                <a:ea typeface="Cambria" panose="02040503050406030204" pitchFamily="18" charset="0"/>
              </a:rPr>
              <a:t> </a:t>
            </a:r>
            <a:r>
              <a:rPr lang="vi-VN" sz="2400" b="1" i="0" dirty="0" smtClean="0">
                <a:solidFill>
                  <a:srgbClr val="002060"/>
                </a:solidFill>
                <a:effectLst/>
                <a:latin typeface="HP001 5 hàng 1 ô ly" panose="020B0603050302020204" pitchFamily="34" charset="0"/>
                <a:ea typeface="Cambria" panose="02040503050406030204" pitchFamily="18" charset="0"/>
              </a:rPr>
              <a:t>Chuẩn </a:t>
            </a:r>
            <a:r>
              <a:rPr lang="vi-VN" sz="2400" b="1" i="0" dirty="0">
                <a:solidFill>
                  <a:srgbClr val="002060"/>
                </a:solidFill>
                <a:effectLst/>
                <a:latin typeface="HP001 5 hàng 1 ô ly" panose="020B0603050302020204" pitchFamily="34" charset="0"/>
                <a:ea typeface="Cambria" panose="02040503050406030204" pitchFamily="18" charset="0"/>
              </a:rPr>
              <a:t>bị:</a:t>
            </a:r>
          </a:p>
          <a:p>
            <a:pPr algn="just"/>
            <a:r>
              <a:rPr lang="en-US" sz="2400" b="0" i="0" dirty="0" smtClean="0">
                <a:solidFill>
                  <a:srgbClr val="002060"/>
                </a:solidFill>
                <a:effectLst/>
                <a:latin typeface="HP001 5 hàng 1 ô ly" panose="020B0603050302020204" pitchFamily="34" charset="0"/>
                <a:ea typeface="Cambria" panose="02040503050406030204" pitchFamily="18" charset="0"/>
              </a:rPr>
              <a:t>	</a:t>
            </a:r>
            <a:r>
              <a:rPr lang="vi-VN" sz="2400" b="0" i="0" dirty="0" smtClean="0">
                <a:solidFill>
                  <a:srgbClr val="002060"/>
                </a:solidFill>
                <a:effectLst/>
                <a:latin typeface="HP001 5 hàng 1 ô ly" panose="020B0603050302020204" pitchFamily="34" charset="0"/>
                <a:ea typeface="Cambria" panose="02040503050406030204" pitchFamily="18" charset="0"/>
              </a:rPr>
              <a:t>+ </a:t>
            </a:r>
            <a:r>
              <a:rPr lang="vi-VN" sz="2400" b="0" i="0" dirty="0">
                <a:solidFill>
                  <a:srgbClr val="002060"/>
                </a:solidFill>
                <a:effectLst/>
                <a:latin typeface="HP001 5 hàng 1 ô ly" panose="020B0603050302020204" pitchFamily="34" charset="0"/>
                <a:ea typeface="Cambria" panose="02040503050406030204" pitchFamily="18" charset="0"/>
              </a:rPr>
              <a:t>Giấy màu, giấy trắng</a:t>
            </a:r>
          </a:p>
          <a:p>
            <a:pPr algn="just"/>
            <a:r>
              <a:rPr lang="en-US" sz="2400" b="0" i="0" dirty="0" smtClean="0">
                <a:solidFill>
                  <a:srgbClr val="002060"/>
                </a:solidFill>
                <a:effectLst/>
                <a:latin typeface="HP001 5 hàng 1 ô ly" panose="020B0603050302020204" pitchFamily="34" charset="0"/>
                <a:ea typeface="Cambria" panose="02040503050406030204" pitchFamily="18" charset="0"/>
              </a:rPr>
              <a:t>	</a:t>
            </a:r>
            <a:r>
              <a:rPr lang="vi-VN" sz="2400" b="0" i="0" dirty="0" smtClean="0">
                <a:solidFill>
                  <a:srgbClr val="002060"/>
                </a:solidFill>
                <a:effectLst/>
                <a:latin typeface="HP001 5 hàng 1 ô ly" panose="020B0603050302020204" pitchFamily="34" charset="0"/>
                <a:ea typeface="Cambria" panose="02040503050406030204" pitchFamily="18" charset="0"/>
              </a:rPr>
              <a:t>+ </a:t>
            </a:r>
            <a:r>
              <a:rPr lang="vi-VN" sz="2400" b="0" i="0" dirty="0">
                <a:solidFill>
                  <a:srgbClr val="002060"/>
                </a:solidFill>
                <a:effectLst/>
                <a:latin typeface="HP001 5 hàng 1 ô ly" panose="020B0603050302020204" pitchFamily="34" charset="0"/>
                <a:ea typeface="Cambria" panose="02040503050406030204" pitchFamily="18" charset="0"/>
              </a:rPr>
              <a:t>Kéo và bút</a:t>
            </a:r>
          </a:p>
          <a:p>
            <a:pPr algn="just"/>
            <a:r>
              <a:rPr lang="vi-VN" sz="2400" b="1" i="0" dirty="0">
                <a:solidFill>
                  <a:srgbClr val="002060"/>
                </a:solidFill>
                <a:effectLst/>
                <a:latin typeface="HP001 5 hàng 1 ô ly" panose="020B0603050302020204" pitchFamily="34" charset="0"/>
                <a:ea typeface="Cambria" panose="02040503050406030204" pitchFamily="18" charset="0"/>
              </a:rPr>
              <a:t>- </a:t>
            </a:r>
            <a:r>
              <a:rPr lang="en-US" sz="2400" b="1" i="0" dirty="0" smtClean="0">
                <a:solidFill>
                  <a:srgbClr val="002060"/>
                </a:solidFill>
                <a:effectLst/>
                <a:latin typeface="HP001 5 hàng 1 ô ly" panose="020B0603050302020204" pitchFamily="34" charset="0"/>
                <a:ea typeface="Cambria" panose="02040503050406030204" pitchFamily="18" charset="0"/>
              </a:rPr>
              <a:t>  </a:t>
            </a:r>
            <a:r>
              <a:rPr lang="vi-VN" sz="2400" b="1" i="0" dirty="0" smtClean="0">
                <a:solidFill>
                  <a:srgbClr val="002060"/>
                </a:solidFill>
                <a:effectLst/>
                <a:latin typeface="HP001 5 hàng 1 ô ly" panose="020B0603050302020204" pitchFamily="34" charset="0"/>
                <a:ea typeface="Cambria" panose="02040503050406030204" pitchFamily="18" charset="0"/>
              </a:rPr>
              <a:t>Các </a:t>
            </a:r>
            <a:r>
              <a:rPr lang="vi-VN" sz="2400" b="1" i="0" dirty="0">
                <a:solidFill>
                  <a:srgbClr val="002060"/>
                </a:solidFill>
                <a:effectLst/>
                <a:latin typeface="HP001 5 hàng 1 ô ly" panose="020B0603050302020204" pitchFamily="34" charset="0"/>
                <a:ea typeface="Cambria" panose="02040503050406030204" pitchFamily="18" charset="0"/>
              </a:rPr>
              <a:t>bước thực hiện:</a:t>
            </a:r>
          </a:p>
          <a:p>
            <a:pPr algn="just"/>
            <a:r>
              <a:rPr lang="en-US" sz="2400" b="0" i="0" dirty="0" smtClean="0">
                <a:solidFill>
                  <a:srgbClr val="002060"/>
                </a:solidFill>
                <a:effectLst/>
                <a:latin typeface="HP001 5 hàng 1 ô ly" panose="020B0603050302020204" pitchFamily="34" charset="0"/>
                <a:ea typeface="Cambria" panose="02040503050406030204" pitchFamily="18" charset="0"/>
              </a:rPr>
              <a:t>	</a:t>
            </a:r>
            <a:r>
              <a:rPr lang="vi-VN" sz="2400" b="0" i="0" dirty="0" smtClean="0">
                <a:solidFill>
                  <a:srgbClr val="002060"/>
                </a:solidFill>
                <a:effectLst/>
                <a:latin typeface="HP001 5 hàng 1 ô ly" panose="020B0603050302020204" pitchFamily="34" charset="0"/>
                <a:ea typeface="Cambria" panose="02040503050406030204" pitchFamily="18" charset="0"/>
              </a:rPr>
              <a:t>+ </a:t>
            </a:r>
            <a:r>
              <a:rPr lang="vi-VN" sz="2400" b="0" i="0" dirty="0">
                <a:solidFill>
                  <a:srgbClr val="002060"/>
                </a:solidFill>
                <a:effectLst/>
                <a:latin typeface="HP001 5 hàng 1 ô ly" panose="020B0603050302020204" pitchFamily="34" charset="0"/>
                <a:ea typeface="Cambria" panose="02040503050406030204" pitchFamily="18" charset="0"/>
              </a:rPr>
              <a:t>Bước 1: Vẽ lên giấy màu trắng các hình như phần hình 1 bên dưới. Sau đó, áp giấy màu vàng lên giấy trắng và cắt theo những hình đấy. Phần mỏ gà và phần đế dùng giấy màu cam cho đẹp hơn. Những chỗ vẽ nét đứt là hướng dẫn gấp giấy ngay tại đó.</a:t>
            </a:r>
          </a:p>
          <a:p>
            <a:pPr algn="just"/>
            <a:r>
              <a:rPr lang="en-US" sz="2400" b="0" i="0" dirty="0" smtClean="0">
                <a:solidFill>
                  <a:srgbClr val="002060"/>
                </a:solidFill>
                <a:effectLst/>
                <a:latin typeface="HP001 5 hàng 1 ô ly" panose="020B0603050302020204" pitchFamily="34" charset="0"/>
                <a:ea typeface="Cambria" panose="02040503050406030204" pitchFamily="18" charset="0"/>
              </a:rPr>
              <a:t>	</a:t>
            </a:r>
            <a:r>
              <a:rPr lang="vi-VN" sz="2400" b="0" i="0" dirty="0" smtClean="0">
                <a:solidFill>
                  <a:srgbClr val="002060"/>
                </a:solidFill>
                <a:effectLst/>
                <a:latin typeface="HP001 5 hàng 1 ô ly" panose="020B0603050302020204" pitchFamily="34" charset="0"/>
                <a:ea typeface="Cambria" panose="02040503050406030204" pitchFamily="18" charset="0"/>
              </a:rPr>
              <a:t>+ </a:t>
            </a:r>
            <a:r>
              <a:rPr lang="vi-VN" sz="2400" b="0" i="0" dirty="0">
                <a:solidFill>
                  <a:srgbClr val="002060"/>
                </a:solidFill>
                <a:effectLst/>
                <a:latin typeface="HP001 5 hàng 1 ô ly" panose="020B0603050302020204" pitchFamily="34" charset="0"/>
                <a:ea typeface="Cambria" panose="02040503050406030204" pitchFamily="18" charset="0"/>
              </a:rPr>
              <a:t>Bước 2: Dán thành từng vòng tròn rồi dán nối với nhau</a:t>
            </a:r>
          </a:p>
          <a:p>
            <a:pPr algn="just"/>
            <a:r>
              <a:rPr lang="en-US" sz="2400" b="0" i="0" dirty="0" smtClean="0">
                <a:solidFill>
                  <a:srgbClr val="002060"/>
                </a:solidFill>
                <a:effectLst/>
                <a:latin typeface="HP001 5 hàng 1 ô ly" panose="020B0603050302020204" pitchFamily="34" charset="0"/>
                <a:ea typeface="Cambria" panose="02040503050406030204" pitchFamily="18" charset="0"/>
              </a:rPr>
              <a:t>	</a:t>
            </a:r>
            <a:r>
              <a:rPr lang="vi-VN" sz="2400" b="0" i="0" dirty="0" smtClean="0">
                <a:solidFill>
                  <a:srgbClr val="002060"/>
                </a:solidFill>
                <a:effectLst/>
                <a:latin typeface="HP001 5 hàng 1 ô ly" panose="020B0603050302020204" pitchFamily="34" charset="0"/>
                <a:ea typeface="Cambria" panose="02040503050406030204" pitchFamily="18" charset="0"/>
              </a:rPr>
              <a:t>+ </a:t>
            </a:r>
            <a:r>
              <a:rPr lang="vi-VN" sz="2400" b="0" i="0" dirty="0">
                <a:solidFill>
                  <a:srgbClr val="002060"/>
                </a:solidFill>
                <a:effectLst/>
                <a:latin typeface="HP001 5 hàng 1 ô ly" panose="020B0603050302020204" pitchFamily="34" charset="0"/>
                <a:ea typeface="Cambria" panose="02040503050406030204" pitchFamily="18" charset="0"/>
              </a:rPr>
              <a:t>Bước 3: Dán mỏ, dán cánh như hình 2 bên dưới</a:t>
            </a:r>
          </a:p>
          <a:p>
            <a:pPr algn="just"/>
            <a:r>
              <a:rPr lang="en-US" sz="2400" b="0" i="0" dirty="0" smtClean="0">
                <a:solidFill>
                  <a:srgbClr val="002060"/>
                </a:solidFill>
                <a:effectLst/>
                <a:latin typeface="HP001 5 hàng 1 ô ly" panose="020B0603050302020204" pitchFamily="34" charset="0"/>
                <a:ea typeface="Cambria" panose="02040503050406030204" pitchFamily="18" charset="0"/>
              </a:rPr>
              <a:t>	</a:t>
            </a:r>
            <a:r>
              <a:rPr lang="vi-VN" sz="2400" b="0" i="0" dirty="0" smtClean="0">
                <a:solidFill>
                  <a:srgbClr val="002060"/>
                </a:solidFill>
                <a:effectLst/>
                <a:latin typeface="HP001 5 hàng 1 ô ly" panose="020B0603050302020204" pitchFamily="34" charset="0"/>
                <a:ea typeface="Cambria" panose="02040503050406030204" pitchFamily="18" charset="0"/>
              </a:rPr>
              <a:t>+ </a:t>
            </a:r>
            <a:r>
              <a:rPr lang="vi-VN" sz="2400" b="0" i="0" dirty="0">
                <a:solidFill>
                  <a:srgbClr val="002060"/>
                </a:solidFill>
                <a:effectLst/>
                <a:latin typeface="HP001 5 hàng 1 ô ly" panose="020B0603050302020204" pitchFamily="34" charset="0"/>
                <a:ea typeface="Cambria" panose="02040503050406030204" pitchFamily="18" charset="0"/>
              </a:rPr>
              <a:t>Bước 4: Vẽ mắt hoặc dùng mắt thú bông dán lên.</a:t>
            </a:r>
          </a:p>
          <a:p>
            <a:pPr algn="just"/>
            <a:r>
              <a:rPr lang="en-US" sz="2400" b="0" i="0" dirty="0" smtClean="0">
                <a:solidFill>
                  <a:srgbClr val="002060"/>
                </a:solidFill>
                <a:effectLst/>
                <a:latin typeface="HP001 5 hàng 1 ô ly" panose="020B0603050302020204" pitchFamily="34" charset="0"/>
                <a:ea typeface="Cambria" panose="02040503050406030204" pitchFamily="18" charset="0"/>
              </a:rPr>
              <a:t>      </a:t>
            </a:r>
            <a:r>
              <a:rPr lang="vi-VN" sz="2400" b="0" i="0" dirty="0" smtClean="0">
                <a:solidFill>
                  <a:srgbClr val="002060"/>
                </a:solidFill>
                <a:effectLst/>
                <a:latin typeface="HP001 5 hàng 1 ô ly" panose="020B0603050302020204" pitchFamily="34" charset="0"/>
                <a:ea typeface="Cambria" panose="02040503050406030204" pitchFamily="18" charset="0"/>
              </a:rPr>
              <a:t>Vậy </a:t>
            </a:r>
            <a:r>
              <a:rPr lang="vi-VN" sz="2400" b="0" i="0" dirty="0">
                <a:solidFill>
                  <a:srgbClr val="002060"/>
                </a:solidFill>
                <a:effectLst/>
                <a:latin typeface="HP001 5 hàng 1 ô ly" panose="020B0603050302020204" pitchFamily="34" charset="0"/>
                <a:ea typeface="Cambria" panose="02040503050406030204" pitchFamily="18" charset="0"/>
              </a:rPr>
              <a:t>là chúng ta đã có một chú gà bằng giấy hết sức đáng yêu đúng không nào. Chúc các bạn thành công.</a:t>
            </a:r>
          </a:p>
        </p:txBody>
      </p:sp>
    </p:spTree>
    <p:extLst>
      <p:ext uri="{BB962C8B-B14F-4D97-AF65-F5344CB8AC3E}">
        <p14:creationId xmlns:p14="http://schemas.microsoft.com/office/powerpoint/2010/main" val="369767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175</TotalTime>
  <Words>406</Words>
  <Application>Microsoft Office PowerPoint</Application>
  <PresentationFormat>Widescreen</PresentationFormat>
  <Paragraphs>46</Paragraphs>
  <Slides>13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맑은 고딕</vt:lpstr>
      <vt:lpstr>Arial</vt:lpstr>
      <vt:lpstr>Calibri</vt:lpstr>
      <vt:lpstr>Calibri Light</vt:lpstr>
      <vt:lpstr>Cambria</vt:lpstr>
      <vt:lpstr>HP001 5 hàng 1 ô ly</vt:lpstr>
      <vt:lpstr>Roboto Condensed Light</vt:lpstr>
      <vt:lpstr>Times New Roman</vt:lpstr>
      <vt:lpstr>UTM Caviar</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User</cp:lastModifiedBy>
  <cp:revision>46</cp:revision>
  <dcterms:created xsi:type="dcterms:W3CDTF">2023-09-18T02:37:21Z</dcterms:created>
  <dcterms:modified xsi:type="dcterms:W3CDTF">2025-05-25T15:53:21Z</dcterms:modified>
  <cp:category>9Slide.vn</cp:category>
</cp:coreProperties>
</file>