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764" r:id="rId2"/>
    <p:sldId id="2752" r:id="rId3"/>
    <p:sldId id="272" r:id="rId4"/>
    <p:sldId id="2753" r:id="rId5"/>
    <p:sldId id="2754" r:id="rId6"/>
    <p:sldId id="2755" r:id="rId7"/>
    <p:sldId id="2756" r:id="rId8"/>
    <p:sldId id="2757" r:id="rId9"/>
    <p:sldId id="2758" r:id="rId10"/>
    <p:sldId id="277" r:id="rId11"/>
    <p:sldId id="2759" r:id="rId12"/>
    <p:sldId id="2760" r:id="rId13"/>
    <p:sldId id="2761" r:id="rId14"/>
    <p:sldId id="2762" r:id="rId15"/>
    <p:sldId id="2763"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133"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854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6</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12</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5/25/2025</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5/25/2025</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grpSp>
        <p:nvGrpSpPr>
          <p:cNvPr id="7" name="Group 6">
            <a:extLst>
              <a:ext uri="{FF2B5EF4-FFF2-40B4-BE49-F238E27FC236}">
                <a16:creationId xmlns:a16="http://schemas.microsoft.com/office/drawing/2014/main" id="{70B6E966-8EB9-AA39-D9BA-545D8E42D2DE}"/>
              </a:ext>
            </a:extLst>
          </p:cNvPr>
          <p:cNvGrpSpPr/>
          <p:nvPr userDrawn="1"/>
        </p:nvGrpSpPr>
        <p:grpSpPr>
          <a:xfrm>
            <a:off x="-3004765" y="-151006"/>
            <a:ext cx="3842965" cy="2357824"/>
            <a:chOff x="5586065" y="1777554"/>
            <a:chExt cx="2882224" cy="1768368"/>
          </a:xfrm>
        </p:grpSpPr>
        <p:grpSp>
          <p:nvGrpSpPr>
            <p:cNvPr id="9" name="Group 8">
              <a:extLst>
                <a:ext uri="{FF2B5EF4-FFF2-40B4-BE49-F238E27FC236}">
                  <a16:creationId xmlns:a16="http://schemas.microsoft.com/office/drawing/2014/main" id="{51FE1299-B87C-8CDC-EA2D-CE5435476245}"/>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EEC41AE5-4F5D-188E-8A58-C54E508EDA3F}"/>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17C4DAF0-3883-7277-42B1-4E29C6186D34}"/>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5982B7E1-3DE9-E0E9-DD79-CE3D38A938BE}"/>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3AFAC70C-5069-2FDA-DF86-08D7539087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12"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1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9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409008" y="1075764"/>
            <a:ext cx="7334124" cy="2108277"/>
          </a:xfrm>
          <a:prstGeom prst="rect">
            <a:avLst/>
          </a:prstGeom>
        </p:spPr>
      </p:pic>
      <p:pic>
        <p:nvPicPr>
          <p:cNvPr id="9" name="Picture 8">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758075" y="2372231"/>
            <a:ext cx="10887078" cy="2353260"/>
          </a:xfrm>
          <a:prstGeom prst="rect">
            <a:avLst/>
          </a:prstGeom>
        </p:spPr>
      </p:pic>
    </p:spTree>
    <p:extLst>
      <p:ext uri="{BB962C8B-B14F-4D97-AF65-F5344CB8AC3E}">
        <p14:creationId xmlns:p14="http://schemas.microsoft.com/office/powerpoint/2010/main" val="2556274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97289" y="157072"/>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3353070"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1" y="3857625"/>
            <a:ext cx="3452760"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618565" y="386047"/>
            <a:ext cx="11058524"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477370" y="850776"/>
            <a:ext cx="11107270" cy="707886"/>
          </a:xfrm>
          <a:prstGeom prst="rect">
            <a:avLst/>
          </a:prstGeom>
          <a:noFill/>
        </p:spPr>
        <p:txBody>
          <a:bodyPr wrap="square" rtlCol="0">
            <a:spAutoFit/>
          </a:bodyPr>
          <a:lstStyle/>
          <a:p>
            <a:pPr lvl="0" algn="ctr">
              <a:defRPr/>
            </a:pPr>
            <a:r>
              <a:rPr lang="en-US" sz="4000" b="1" dirty="0" err="1">
                <a:solidFill>
                  <a:srgbClr val="FF0000"/>
                </a:solidFill>
                <a:latin typeface="HP001 5 hàng 1 ô ly" panose="020B0603050302020204" pitchFamily="34" charset="0"/>
              </a:rPr>
              <a:t>Nhìn</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tranh</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và</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tập</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kể</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lại</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từng</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đoạn</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câu</a:t>
            </a:r>
            <a:r>
              <a:rPr lang="en-US" sz="4000" b="1" dirty="0">
                <a:solidFill>
                  <a:srgbClr val="FF0000"/>
                </a:solidFill>
                <a:latin typeface="HP001 5 hàng 1 ô ly" panose="020B0603050302020204" pitchFamily="34" charset="0"/>
              </a:rPr>
              <a:t> </a:t>
            </a:r>
            <a:r>
              <a:rPr lang="en-US" sz="4000" b="1" dirty="0" err="1">
                <a:solidFill>
                  <a:srgbClr val="FF0000"/>
                </a:solidFill>
                <a:latin typeface="HP001 5 hàng 1 ô ly" panose="020B0603050302020204" pitchFamily="34" charset="0"/>
              </a:rPr>
              <a:t>chuyện</a:t>
            </a:r>
            <a:r>
              <a:rPr lang="en-US" sz="4000" b="1" dirty="0">
                <a:solidFill>
                  <a:srgbClr val="FF0000"/>
                </a:solidFill>
                <a:latin typeface="HP001 5 hàng 1 ô ly" panose="020B0603050302020204" pitchFamily="34" charset="0"/>
              </a:rPr>
              <a:t>.</a:t>
            </a:r>
            <a:endParaRPr kumimoji="0" lang="en-US" sz="4000" b="1" i="0" u="none" strike="noStrike" kern="1200" cap="none" spc="0" normalizeH="0" baseline="0" noProof="0" dirty="0">
              <a:ln>
                <a:noFill/>
              </a:ln>
              <a:solidFill>
                <a:srgbClr val="FF0000"/>
              </a:solidFill>
              <a:effectLst/>
              <a:uLnTx/>
              <a:uFillTx/>
              <a:latin typeface="HP001 5 hàng 1 ô ly" panose="020B0603050302020204" pitchFamily="34" charset="0"/>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3750050" y="2023391"/>
            <a:ext cx="8285068" cy="4834609"/>
          </a:xfrm>
          <a:prstGeom prst="rect">
            <a:avLst/>
          </a:prstGeom>
        </p:spPr>
      </p:pic>
    </p:spTree>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446667" y="1639859"/>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4343400" y="1778289"/>
            <a:ext cx="7732060" cy="4923936"/>
          </a:xfrm>
          <a:prstGeom prst="rect">
            <a:avLst/>
          </a:prstGeom>
        </p:spPr>
      </p:pic>
    </p:spTree>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0"/>
            <a:ext cx="12389695"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811778" y="1491917"/>
            <a:ext cx="5366083" cy="5366083"/>
          </a:xfrm>
          <a:prstGeom prst="rect">
            <a:avLst/>
          </a:prstGeom>
        </p:spPr>
      </p:pic>
      <p:sp>
        <p:nvSpPr>
          <p:cNvPr id="3" name="Rectangle 2"/>
          <p:cNvSpPr/>
          <p:nvPr/>
        </p:nvSpPr>
        <p:spPr>
          <a:xfrm>
            <a:off x="3013893" y="1491916"/>
            <a:ext cx="8640223" cy="2308324"/>
          </a:xfrm>
          <a:prstGeom prst="rect">
            <a:avLst/>
          </a:prstGeom>
        </p:spPr>
        <p:txBody>
          <a:bodyPr wrap="square">
            <a:spAutoFit/>
          </a:bodyPr>
          <a:lstStyle/>
          <a:p>
            <a:pPr lvl="0" algn="ctr">
              <a:defRPr/>
            </a:pPr>
            <a:r>
              <a:rPr lang="en-US" sz="7200" b="1" dirty="0" err="1" smtClean="0">
                <a:ln>
                  <a:solidFill>
                    <a:srgbClr val="FFFF99"/>
                  </a:solidFill>
                </a:ln>
                <a:solidFill>
                  <a:srgbClr val="FF0000"/>
                </a:solidFill>
                <a:ea typeface="LNTH-LuoLuoNotangYuanTi 1" pitchFamily="2" charset="-128"/>
                <a:cs typeface="LNTH-LuoLuoNotangYuanTi 1" pitchFamily="2" charset="-128"/>
              </a:rPr>
              <a:t>Chúc</a:t>
            </a:r>
            <a:r>
              <a:rPr lang="en-US" sz="7200" b="1" dirty="0" smtClean="0">
                <a:ln>
                  <a:solidFill>
                    <a:srgbClr val="FFFF99"/>
                  </a:solidFill>
                </a:ln>
                <a:solidFill>
                  <a:srgbClr val="FF0000"/>
                </a:solidFill>
                <a:ea typeface="LNTH-LuoLuoNotangYuanTi 1" pitchFamily="2" charset="-128"/>
                <a:cs typeface="LNTH-LuoLuoNotangYuanTi 1" pitchFamily="2" charset="-128"/>
              </a:rPr>
              <a:t> </a:t>
            </a:r>
            <a:r>
              <a:rPr lang="en-US" sz="7200" b="1" dirty="0" err="1" smtClean="0">
                <a:ln>
                  <a:solidFill>
                    <a:srgbClr val="FFFF99"/>
                  </a:solidFill>
                </a:ln>
                <a:solidFill>
                  <a:srgbClr val="FF0000"/>
                </a:solidFill>
                <a:ea typeface="LNTH-LuoLuoNotangYuanTi 1" pitchFamily="2" charset="-128"/>
                <a:cs typeface="LNTH-LuoLuoNotangYuanTi 1" pitchFamily="2" charset="-128"/>
              </a:rPr>
              <a:t>các</a:t>
            </a:r>
            <a:r>
              <a:rPr lang="en-US" sz="7200" b="1" dirty="0" smtClean="0">
                <a:ln>
                  <a:solidFill>
                    <a:srgbClr val="FFFF99"/>
                  </a:solidFill>
                </a:ln>
                <a:solidFill>
                  <a:srgbClr val="FF0000"/>
                </a:solidFill>
                <a:ea typeface="LNTH-LuoLuoNotangYuanTi 1" pitchFamily="2" charset="-128"/>
                <a:cs typeface="LNTH-LuoLuoNotangYuanTi 1" pitchFamily="2" charset="-128"/>
              </a:rPr>
              <a:t> </a:t>
            </a:r>
            <a:r>
              <a:rPr lang="en-US" sz="7200" b="1" dirty="0" err="1" smtClean="0">
                <a:ln>
                  <a:solidFill>
                    <a:srgbClr val="FFFF99"/>
                  </a:solidFill>
                </a:ln>
                <a:solidFill>
                  <a:srgbClr val="FF0000"/>
                </a:solidFill>
                <a:ea typeface="LNTH-LuoLuoNotangYuanTi 1" pitchFamily="2" charset="-128"/>
                <a:cs typeface="LNTH-LuoLuoNotangYuanTi 1" pitchFamily="2" charset="-128"/>
              </a:rPr>
              <a:t>em</a:t>
            </a:r>
            <a:r>
              <a:rPr lang="en-US" sz="7200" b="1" dirty="0" smtClean="0">
                <a:ln>
                  <a:solidFill>
                    <a:srgbClr val="FFFF99"/>
                  </a:solidFill>
                </a:ln>
                <a:solidFill>
                  <a:srgbClr val="FF0000"/>
                </a:solidFill>
                <a:ea typeface="LNTH-LuoLuoNotangYuanTi 1" pitchFamily="2" charset="-128"/>
                <a:cs typeface="LNTH-LuoLuoNotangYuanTi 1" pitchFamily="2" charset="-128"/>
              </a:rPr>
              <a:t> </a:t>
            </a:r>
            <a:r>
              <a:rPr lang="en-US" sz="7200" b="1" dirty="0" err="1" smtClean="0">
                <a:ln>
                  <a:solidFill>
                    <a:srgbClr val="FFFF99"/>
                  </a:solidFill>
                </a:ln>
                <a:solidFill>
                  <a:srgbClr val="FF0000"/>
                </a:solidFill>
                <a:ea typeface="LNTH-LuoLuoNotangYuanTi 1" pitchFamily="2" charset="-128"/>
                <a:cs typeface="LNTH-LuoLuoNotangYuanTi 1" pitchFamily="2" charset="-128"/>
              </a:rPr>
              <a:t>chăm</a:t>
            </a:r>
            <a:r>
              <a:rPr lang="en-US" sz="7200" b="1" dirty="0" smtClean="0">
                <a:ln>
                  <a:solidFill>
                    <a:srgbClr val="FFFF99"/>
                  </a:solidFill>
                </a:ln>
                <a:solidFill>
                  <a:srgbClr val="FF0000"/>
                </a:solidFill>
                <a:ea typeface="LNTH-LuoLuoNotangYuanTi 1" pitchFamily="2" charset="-128"/>
                <a:cs typeface="LNTH-LuoLuoNotangYuanTi 1" pitchFamily="2" charset="-128"/>
              </a:rPr>
              <a:t> </a:t>
            </a:r>
            <a:r>
              <a:rPr lang="en-US" sz="7200" b="1" dirty="0" err="1" smtClean="0">
                <a:ln>
                  <a:solidFill>
                    <a:srgbClr val="FFFF99"/>
                  </a:solidFill>
                </a:ln>
                <a:solidFill>
                  <a:srgbClr val="FF0000"/>
                </a:solidFill>
                <a:ea typeface="LNTH-LuoLuoNotangYuanTi 1" pitchFamily="2" charset="-128"/>
                <a:cs typeface="LNTH-LuoLuoNotangYuanTi 1" pitchFamily="2" charset="-128"/>
              </a:rPr>
              <a:t>ngoan</a:t>
            </a:r>
            <a:r>
              <a:rPr lang="en-US" sz="7200" b="1" dirty="0" smtClean="0">
                <a:ln>
                  <a:solidFill>
                    <a:srgbClr val="FFFF99"/>
                  </a:solidFill>
                </a:ln>
                <a:solidFill>
                  <a:srgbClr val="FF0000"/>
                </a:solidFill>
                <a:ea typeface="LNTH-LuoLuoNotangYuanTi 1" pitchFamily="2" charset="-128"/>
                <a:cs typeface="LNTH-LuoLuoNotangYuanTi 1" pitchFamily="2" charset="-128"/>
              </a:rPr>
              <a:t> , </a:t>
            </a:r>
            <a:r>
              <a:rPr lang="en-US" sz="7200" b="1" dirty="0" err="1" smtClean="0">
                <a:ln>
                  <a:solidFill>
                    <a:srgbClr val="FFFF99"/>
                  </a:solidFill>
                </a:ln>
                <a:solidFill>
                  <a:srgbClr val="FF0000"/>
                </a:solidFill>
                <a:ea typeface="LNTH-LuoLuoNotangYuanTi 1" pitchFamily="2" charset="-128"/>
                <a:cs typeface="LNTH-LuoLuoNotangYuanTi 1" pitchFamily="2" charset="-128"/>
              </a:rPr>
              <a:t>học</a:t>
            </a:r>
            <a:r>
              <a:rPr lang="en-US" sz="7200" b="1" dirty="0" smtClean="0">
                <a:ln>
                  <a:solidFill>
                    <a:srgbClr val="FFFF99"/>
                  </a:solidFill>
                </a:ln>
                <a:solidFill>
                  <a:srgbClr val="FF0000"/>
                </a:solidFill>
                <a:ea typeface="LNTH-LuoLuoNotangYuanTi 1" pitchFamily="2" charset="-128"/>
                <a:cs typeface="LNTH-LuoLuoNotangYuanTi 1" pitchFamily="2" charset="-128"/>
              </a:rPr>
              <a:t> </a:t>
            </a:r>
            <a:r>
              <a:rPr lang="en-US" sz="7200" b="1" dirty="0" err="1" smtClean="0">
                <a:ln>
                  <a:solidFill>
                    <a:srgbClr val="FFFF99"/>
                  </a:solidFill>
                </a:ln>
                <a:solidFill>
                  <a:srgbClr val="FF0000"/>
                </a:solidFill>
                <a:ea typeface="LNTH-LuoLuoNotangYuanTi 1" pitchFamily="2" charset="-128"/>
                <a:cs typeface="LNTH-LuoLuoNotangYuanTi 1" pitchFamily="2" charset="-128"/>
              </a:rPr>
              <a:t>giỏi</a:t>
            </a:r>
            <a:r>
              <a:rPr lang="en-US" sz="7200" b="1" dirty="0" smtClean="0">
                <a:ln>
                  <a:solidFill>
                    <a:srgbClr val="FFFF99"/>
                  </a:solidFill>
                </a:ln>
                <a:solidFill>
                  <a:srgbClr val="FF0000"/>
                </a:solidFill>
                <a:ea typeface="LNTH-LuoLuoNotangYuanTi 1" pitchFamily="2" charset="-128"/>
                <a:cs typeface="LNTH-LuoLuoNotangYuanTi 1" pitchFamily="2" charset="-128"/>
              </a:rPr>
              <a:t> !</a:t>
            </a:r>
            <a:endParaRPr lang="en-US" sz="7200" b="1" dirty="0">
              <a:ln>
                <a:solidFill>
                  <a:srgbClr val="FFFF99"/>
                </a:solidFill>
              </a:ln>
              <a:solidFill>
                <a:srgbClr val="FF0000"/>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443753"/>
            <a:ext cx="3965656" cy="6024281"/>
          </a:xfrm>
          <a:prstGeom prst="rect">
            <a:avLst/>
          </a:prstGeom>
        </p:spPr>
      </p:pic>
    </p:spTree>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497541" y="497541"/>
            <a:ext cx="4414644" cy="5943600"/>
          </a:xfrm>
          <a:prstGeom prst="rect">
            <a:avLst/>
          </a:prstGeom>
        </p:spPr>
      </p:pic>
    </p:spTree>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12693" y="443753"/>
            <a:ext cx="4183299" cy="6147547"/>
          </a:xfrm>
          <a:prstGeom prst="rect">
            <a:avLst/>
          </a:prstGeom>
        </p:spPr>
      </p:pic>
    </p:spTree>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254</Words>
  <Application>Microsoft Office PowerPoint</Application>
  <PresentationFormat>Widescreen</PresentationFormat>
  <Paragraphs>37</Paragraphs>
  <Slides>16</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Cambria</vt:lpstr>
      <vt:lpstr>等线</vt:lpstr>
      <vt:lpstr>HP001 5 hàng 1 ô ly</vt:lpstr>
      <vt:lpstr>LNTH-LuoLuoNotangYuanTi 1</vt:lpstr>
      <vt:lpstr>Tahoma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36</cp:revision>
  <dcterms:created xsi:type="dcterms:W3CDTF">2023-09-18T05:43:10Z</dcterms:created>
  <dcterms:modified xsi:type="dcterms:W3CDTF">2025-05-25T15:54:04Z</dcterms:modified>
  <cp:category>9Slide.vn</cp:category>
</cp:coreProperties>
</file>