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22"/>
  </p:notesMasterIdLst>
  <p:sldIdLst>
    <p:sldId id="273" r:id="rId4"/>
    <p:sldId id="559" r:id="rId5"/>
    <p:sldId id="558" r:id="rId6"/>
    <p:sldId id="274" r:id="rId7"/>
    <p:sldId id="560" r:id="rId8"/>
    <p:sldId id="278" r:id="rId9"/>
    <p:sldId id="561" r:id="rId10"/>
    <p:sldId id="279" r:id="rId11"/>
    <p:sldId id="280" r:id="rId12"/>
    <p:sldId id="281" r:id="rId13"/>
    <p:sldId id="563" r:id="rId14"/>
    <p:sldId id="565" r:id="rId15"/>
    <p:sldId id="564" r:id="rId16"/>
    <p:sldId id="566" r:id="rId17"/>
    <p:sldId id="256" r:id="rId18"/>
    <p:sldId id="567" r:id="rId19"/>
    <p:sldId id="258"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44" autoAdjust="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5/25/2025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49126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2025/5/25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2025/5/25</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2025/5/25</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5/25/2025</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5.jp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10.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5.png"/><Relationship Id="rId5" Type="http://schemas.microsoft.com/office/2007/relationships/media" Target="../media/media3.mp3"/><Relationship Id="rId10" Type="http://schemas.openxmlformats.org/officeDocument/2006/relationships/image" Target="../media/image34.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4.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pxhere.com/en/photo/699329" TargetMode="Externa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xhere.com/en/photo/699329" TargetMode="Externa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1149</Words>
  <Application>Microsoft Office PowerPoint</Application>
  <PresentationFormat>Widescreen</PresentationFormat>
  <Paragraphs>114</Paragraphs>
  <Slides>18</Slides>
  <Notes>12</Notes>
  <HiddenSlides>0</HiddenSlides>
  <MMClips>12</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宋体</vt:lpstr>
      <vt:lpstr>Arial</vt:lpstr>
      <vt:lpstr>Calibri</vt:lpstr>
      <vt:lpstr>Calibri Light</vt:lpstr>
      <vt:lpstr>Cambria</vt:lpstr>
      <vt:lpstr>等线</vt:lpstr>
      <vt:lpstr>等线</vt:lpstr>
      <vt:lpstr>DengXian Light</vt:lpstr>
      <vt:lpstr>DengXian Light</vt:lpstr>
      <vt:lpstr>Tahoma</vt:lpstr>
      <vt:lpstr>UTM Cookies</vt:lpstr>
      <vt:lpstr>Wingdings</vt:lpstr>
      <vt:lpstr>Office 主题</vt:lpstr>
      <vt:lpstr>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46</cp:revision>
  <dcterms:created xsi:type="dcterms:W3CDTF">2023-08-29T00:56:01Z</dcterms:created>
  <dcterms:modified xsi:type="dcterms:W3CDTF">2025-05-25T15:46:57Z</dcterms:modified>
</cp:coreProperties>
</file>