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sldIdLst>
    <p:sldId id="287" r:id="rId2"/>
    <p:sldId id="283" r:id="rId3"/>
    <p:sldId id="257" r:id="rId4"/>
    <p:sldId id="286" r:id="rId5"/>
    <p:sldId id="315" r:id="rId6"/>
    <p:sldId id="330" r:id="rId7"/>
    <p:sldId id="331" r:id="rId8"/>
    <p:sldId id="319" r:id="rId9"/>
    <p:sldId id="320" r:id="rId10"/>
    <p:sldId id="328" r:id="rId11"/>
    <p:sldId id="332" r:id="rId12"/>
    <p:sldId id="327" r:id="rId13"/>
    <p:sldId id="333" r:id="rId14"/>
    <p:sldId id="321" r:id="rId15"/>
    <p:sldId id="325" r:id="rId16"/>
    <p:sldId id="300"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12</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9</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842B1E6-D226-7E5A-1DF3-6CB183C7B8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grpSp>
        <p:nvGrpSpPr>
          <p:cNvPr id="7" name="Group 6">
            <a:extLst>
              <a:ext uri="{FF2B5EF4-FFF2-40B4-BE49-F238E27FC236}">
                <a16:creationId xmlns:a16="http://schemas.microsoft.com/office/drawing/2014/main" id="{FC30FE29-4B19-39EC-27A3-17FCAA8DB2B5}"/>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id="{38FD5E0C-2542-2268-D96F-AEB6EB359B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7FE5FA6A-D017-724C-FFC0-7478FB0115DB}"/>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406531A2-D9BC-8327-EF75-37C895379453}"/>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6B09BEB6-EFFC-F5C9-5661-53351953F987}"/>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38224" y="26336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049264" y="8700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151762" y="310038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954107"/>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cách viết đoạn văn tưởng tượng dựa trên một câu chuyện đã đọc hoặc đã nghe.</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062154" y="3100387"/>
            <a:ext cx="8513136" cy="1384995"/>
          </a:xfrm>
          <a:prstGeom prst="rect">
            <a:avLst/>
          </a:prstGeom>
          <a:noFill/>
        </p:spPr>
        <p:txBody>
          <a:bodyPr wrap="square">
            <a:spAutoFit/>
          </a:bodyPr>
          <a:lstStyle/>
          <a:p>
            <a:pPr lvl="0" indent="457200" algn="just"/>
            <a:r>
              <a:rPr lang="vi-VN" sz="28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Biết khám phá và trân trọng vẻ riêng của những người xung quanh, có khả năng nhận biết và bày tỏ tình cảm, cảm xúc.</a:t>
            </a:r>
            <a:endParaRPr kumimoji="0" lang="vi-VN" sz="28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3352536" y="274264"/>
            <a:ext cx="6096528" cy="1280271"/>
          </a:xfrm>
          <a:prstGeom prst="rect">
            <a:avLst/>
          </a:prstGeom>
        </p:spPr>
      </p:pic>
      <p:sp>
        <p:nvSpPr>
          <p:cNvPr id="8" name="矩形: 圆角 28">
            <a:extLst>
              <a:ext uri="{FF2B5EF4-FFF2-40B4-BE49-F238E27FC236}">
                <a16:creationId xmlns:a16="http://schemas.microsoft.com/office/drawing/2014/main" id="{3936778A-F2B5-EE54-76DE-633D05AE92E3}"/>
              </a:ext>
            </a:extLst>
          </p:cNvPr>
          <p:cNvSpPr/>
          <p:nvPr/>
        </p:nvSpPr>
        <p:spPr>
          <a:xfrm>
            <a:off x="1235505" y="4623151"/>
            <a:ext cx="936796" cy="936796"/>
          </a:xfrm>
          <a:prstGeom prst="roundRect">
            <a:avLst>
              <a:gd name="adj" fmla="val 38426"/>
            </a:avLst>
          </a:prstGeom>
          <a:solidFill>
            <a:schemeClr val="accent6">
              <a:lumMod val="60000"/>
              <a:lumOff val="4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9" name="TextBox 8">
            <a:extLst>
              <a:ext uri="{FF2B5EF4-FFF2-40B4-BE49-F238E27FC236}">
                <a16:creationId xmlns:a16="http://schemas.microsoft.com/office/drawing/2014/main" id="{4B572066-E857-A1C0-3A92-8E996086A548}"/>
              </a:ext>
            </a:extLst>
          </p:cNvPr>
          <p:cNvSpPr txBox="1"/>
          <p:nvPr/>
        </p:nvSpPr>
        <p:spPr>
          <a:xfrm>
            <a:off x="2197550" y="4499899"/>
            <a:ext cx="8513136" cy="1384995"/>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vận dụng bài học vào thực tiễn cuộc sống: Trân trọng, bày tỏ tình cảm của mình về vẻ riêng của bạn bè và những người xung quanh trong cuộc sống.</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TotalTime>
  <Words>554</Words>
  <Application>Microsoft Office PowerPoint</Application>
  <PresentationFormat>Widescreen</PresentationFormat>
  <Paragraphs>51</Paragraphs>
  <Slides>17</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等线</vt:lpstr>
      <vt:lpstr>Arial</vt:lpstr>
      <vt:lpstr>Calibri</vt:lpstr>
      <vt:lpstr>字魂35号-经典雅黑</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27</cp:revision>
  <dcterms:created xsi:type="dcterms:W3CDTF">2023-08-17T06:41:26Z</dcterms:created>
  <dcterms:modified xsi:type="dcterms:W3CDTF">2023-10-22T11:09:01Z</dcterms:modified>
  <cp:category>9Slide.vn</cp:category>
</cp:coreProperties>
</file>