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6.xml" ContentType="application/vnd.openxmlformats-officedocument.theme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7.xml" ContentType="application/vnd.openxmlformats-officedocument.theme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8.xml" ContentType="application/vnd.openxmlformats-officedocument.theme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theme/theme9.xml" ContentType="application/vnd.openxmlformats-officedocument.theme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theme/theme10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  <p:sldMasterId id="2147483687" r:id="rId2"/>
    <p:sldMasterId id="2147483701" r:id="rId3"/>
    <p:sldMasterId id="2147483715" r:id="rId4"/>
    <p:sldMasterId id="2147483729" r:id="rId5"/>
    <p:sldMasterId id="2147483743" r:id="rId6"/>
    <p:sldMasterId id="2147483757" r:id="rId7"/>
    <p:sldMasterId id="2147483771" r:id="rId8"/>
    <p:sldMasterId id="2147483783" r:id="rId9"/>
    <p:sldMasterId id="2147483797" r:id="rId10"/>
  </p:sldMasterIdLst>
  <p:notesMasterIdLst>
    <p:notesMasterId r:id="rId32"/>
  </p:notesMasterIdLst>
  <p:sldIdLst>
    <p:sldId id="283" r:id="rId11"/>
    <p:sldId id="281" r:id="rId12"/>
    <p:sldId id="269" r:id="rId13"/>
    <p:sldId id="270" r:id="rId14"/>
    <p:sldId id="271" r:id="rId15"/>
    <p:sldId id="272" r:id="rId16"/>
    <p:sldId id="273" r:id="rId17"/>
    <p:sldId id="301" r:id="rId18"/>
    <p:sldId id="284" r:id="rId19"/>
    <p:sldId id="292" r:id="rId20"/>
    <p:sldId id="293" r:id="rId21"/>
    <p:sldId id="310" r:id="rId22"/>
    <p:sldId id="298" r:id="rId23"/>
    <p:sldId id="311" r:id="rId24"/>
    <p:sldId id="312" r:id="rId25"/>
    <p:sldId id="313" r:id="rId26"/>
    <p:sldId id="299" r:id="rId27"/>
    <p:sldId id="300" r:id="rId28"/>
    <p:sldId id="306" r:id="rId29"/>
    <p:sldId id="308" r:id="rId30"/>
    <p:sldId id="309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84" d="100"/>
          <a:sy n="84" d="100"/>
        </p:scale>
        <p:origin x="18" y="-9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1.xml"/><Relationship Id="rId34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tableStyles" Target="tableStyle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theme" Target="theme/theme1.xml"/><Relationship Id="rId8" Type="http://schemas.openxmlformats.org/officeDocument/2006/relationships/slideMaster" Target="slideMasters/slideMaster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D2913F-249E-475F-B337-C74CF8171431}" type="datetimeFigureOut">
              <a:rPr lang="en-US" smtClean="0"/>
              <a:t>11/26/2023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36E642-8392-4229-8E53-5AD6F410C8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80945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08E786-4216-45F2-862D-D7FBD8328B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34416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36E642-8392-4229-8E53-5AD6F410C80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41704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36E642-8392-4229-8E53-5AD6F410C809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8925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160"/>
            </a:lvl1pPr>
            <a:lvl2pPr marL="411480" indent="0" algn="ctr">
              <a:buNone/>
              <a:defRPr sz="1800"/>
            </a:lvl2pPr>
            <a:lvl3pPr marL="822960" indent="0" algn="ctr">
              <a:buNone/>
              <a:defRPr sz="1620"/>
            </a:lvl3pPr>
            <a:lvl4pPr marL="1234440" indent="0" algn="ctr">
              <a:buNone/>
              <a:defRPr sz="1440"/>
            </a:lvl4pPr>
            <a:lvl5pPr marL="1645920" indent="0" algn="ctr">
              <a:buNone/>
              <a:defRPr sz="1440"/>
            </a:lvl5pPr>
            <a:lvl6pPr marL="2057400" indent="0" algn="ctr">
              <a:buNone/>
              <a:defRPr sz="1440"/>
            </a:lvl6pPr>
            <a:lvl7pPr marL="2468880" indent="0" algn="ctr">
              <a:buNone/>
              <a:defRPr sz="1440"/>
            </a:lvl7pPr>
            <a:lvl8pPr marL="2880360" indent="0" algn="ctr">
              <a:buNone/>
              <a:defRPr sz="1440"/>
            </a:lvl8pPr>
            <a:lvl9pPr marL="3291840" indent="0" algn="ctr">
              <a:buNone/>
              <a:defRPr sz="144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413D96-DD9E-F3C7-5B88-E10DA9FFC85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841D2941-3845-48FF-B297-FFF80FD4CC22}" type="datetimeFigureOut">
              <a:rPr lang="en-US" altLang="en-US"/>
              <a:pPr>
                <a:defRPr/>
              </a:pPr>
              <a:t>11/26/2023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9B09E3-32CD-50E0-EF85-B431E5EB5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DFCEC6-7728-EAFB-F319-17C331D287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E83305E7-98AF-40FF-AC88-00425FFF3B1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557792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DB4EB-2FC5-DBCA-35F6-3417AD8B8E4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E3EB4043-B062-490D-BD28-B5D396F82111}" type="datetimeFigureOut">
              <a:rPr lang="en-US" altLang="en-US"/>
              <a:pPr>
                <a:defRPr/>
              </a:pPr>
              <a:t>11/26/2023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5B6462-A2EC-78B7-F1E8-6D69CC9586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D3BD3A-4DA2-1C06-D310-566BABB631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13DE7D03-EBCD-40AE-8B16-C2F1B51B70B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65230517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3449454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1750864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7483455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51336329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95558775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1131840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1046155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0243302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0082518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11/26/2023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29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81A496-5F21-5812-5451-B50CFE55A7D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F0F97DDB-1EDC-44B7-A8AD-5D1F675AD4F0}" type="datetimeFigureOut">
              <a:rPr lang="en-US" altLang="en-US"/>
              <a:pPr>
                <a:defRPr/>
              </a:pPr>
              <a:t>11/26/2023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41ED86-92FD-70B5-8F81-2FEDA0CCA8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384E8B-25A2-FB30-4FF9-EDB2B25E47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87DBE652-1329-427F-85FA-C27B9146279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54911381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11/26/2023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8009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11/26/2023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8208325-9273-461D-9F13-5310A8B8D61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362100" y="-22352000"/>
            <a:ext cx="6858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650AAFB-9744-4B4A-8EF8-189AC500B9C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32300" y="1717040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384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11/26/2023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03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11/26/2023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1777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:a16="http://schemas.microsoft.com/office/drawing/2014/main" id="{72ECE50B-5813-1AAC-6902-28A09EB0328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9" t="3825" r="4298" b="38905"/>
          <a:stretch>
            <a:fillRect/>
          </a:stretch>
        </p:blipFill>
        <p:spPr bwMode="auto">
          <a:xfrm>
            <a:off x="-122767" y="-232409"/>
            <a:ext cx="12589933" cy="7090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75275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:a16="http://schemas.microsoft.com/office/drawing/2014/main" id="{90D9305B-688B-0933-F8CC-208A4C91310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9" t="3825" r="4298" b="38905"/>
          <a:stretch>
            <a:fillRect/>
          </a:stretch>
        </p:blipFill>
        <p:spPr bwMode="auto">
          <a:xfrm>
            <a:off x="-122767" y="-232409"/>
            <a:ext cx="12589933" cy="7090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组合 4">
            <a:extLst>
              <a:ext uri="{FF2B5EF4-FFF2-40B4-BE49-F238E27FC236}">
                <a16:creationId xmlns:a16="http://schemas.microsoft.com/office/drawing/2014/main" id="{E305F39C-AC77-2FF5-AAC6-2125A82A5C8B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347133" y="-419100"/>
            <a:ext cx="11474451" cy="6981826"/>
            <a:chOff x="-5011357" y="-419197"/>
            <a:chExt cx="11473305" cy="6982043"/>
          </a:xfrm>
        </p:grpSpPr>
        <p:pic>
          <p:nvPicPr>
            <p:cNvPr id="4" name="图片 5">
              <a:extLst>
                <a:ext uri="{FF2B5EF4-FFF2-40B4-BE49-F238E27FC236}">
                  <a16:creationId xmlns:a16="http://schemas.microsoft.com/office/drawing/2014/main" id="{AA03B5EF-2743-C0D3-E909-C208733BDE8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5011357" y="445752"/>
              <a:ext cx="11473305" cy="61170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5" name="组合 6">
              <a:extLst>
                <a:ext uri="{FF2B5EF4-FFF2-40B4-BE49-F238E27FC236}">
                  <a16:creationId xmlns:a16="http://schemas.microsoft.com/office/drawing/2014/main" id="{9CA6AD18-4ED7-ADA0-DC53-B66FA3420F5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-4822876" y="-419197"/>
              <a:ext cx="1125750" cy="2130005"/>
              <a:chOff x="-5030286" y="-385762"/>
              <a:chExt cx="1323975" cy="2505074"/>
            </a:xfrm>
          </p:grpSpPr>
          <p:sp>
            <p:nvSpPr>
              <p:cNvPr id="9" name="矩形 10">
                <a:extLst>
                  <a:ext uri="{FF2B5EF4-FFF2-40B4-BE49-F238E27FC236}">
                    <a16:creationId xmlns:a16="http://schemas.microsoft.com/office/drawing/2014/main" id="{850E0E8D-7356-A2CF-DAF3-13747D0CCEE1}"/>
                  </a:ext>
                </a:extLst>
              </p:cNvPr>
              <p:cNvSpPr/>
              <p:nvPr/>
            </p:nvSpPr>
            <p:spPr>
              <a:xfrm>
                <a:off x="-4460413" y="-385762"/>
                <a:ext cx="92098" cy="2204670"/>
              </a:xfrm>
              <a:prstGeom prst="rect">
                <a:avLst/>
              </a:prstGeom>
              <a:solidFill>
                <a:srgbClr val="15C6D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1148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620">
                  <a:solidFill>
                    <a:prstClr val="white"/>
                  </a:solidFill>
                </a:endParaRPr>
              </a:p>
            </p:txBody>
          </p:sp>
          <p:pic>
            <p:nvPicPr>
              <p:cNvPr id="10" name="图片 11">
                <a:extLst>
                  <a:ext uri="{FF2B5EF4-FFF2-40B4-BE49-F238E27FC236}">
                    <a16:creationId xmlns:a16="http://schemas.microsoft.com/office/drawing/2014/main" id="{DD7F460D-2048-4334-4DF3-AA358573FC6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740408">
                <a:off x="-5030286" y="757237"/>
                <a:ext cx="1323975" cy="13620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6" name="组合 7">
              <a:extLst>
                <a:ext uri="{FF2B5EF4-FFF2-40B4-BE49-F238E27FC236}">
                  <a16:creationId xmlns:a16="http://schemas.microsoft.com/office/drawing/2014/main" id="{13CB223C-86D6-4487-D9F6-9E7F7C4C05C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248703" y="-419197"/>
              <a:ext cx="1125746" cy="2130005"/>
              <a:chOff x="1451292" y="-385762"/>
              <a:chExt cx="1323975" cy="2505074"/>
            </a:xfrm>
          </p:grpSpPr>
          <p:sp>
            <p:nvSpPr>
              <p:cNvPr id="7" name="矩形 8">
                <a:extLst>
                  <a:ext uri="{FF2B5EF4-FFF2-40B4-BE49-F238E27FC236}">
                    <a16:creationId xmlns:a16="http://schemas.microsoft.com/office/drawing/2014/main" id="{36FA491D-89C1-2D52-ADB3-EBEC2DE8E567}"/>
                  </a:ext>
                </a:extLst>
              </p:cNvPr>
              <p:cNvSpPr/>
              <p:nvPr/>
            </p:nvSpPr>
            <p:spPr>
              <a:xfrm>
                <a:off x="2021911" y="-385762"/>
                <a:ext cx="92097" cy="2204670"/>
              </a:xfrm>
              <a:prstGeom prst="rect">
                <a:avLst/>
              </a:prstGeom>
              <a:solidFill>
                <a:srgbClr val="15C6D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1148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620">
                  <a:solidFill>
                    <a:prstClr val="white"/>
                  </a:solidFill>
                </a:endParaRPr>
              </a:p>
            </p:txBody>
          </p:sp>
          <p:pic>
            <p:nvPicPr>
              <p:cNvPr id="8" name="图片 9">
                <a:extLst>
                  <a:ext uri="{FF2B5EF4-FFF2-40B4-BE49-F238E27FC236}">
                    <a16:creationId xmlns:a16="http://schemas.microsoft.com/office/drawing/2014/main" id="{B01B1656-4983-53B7-9A95-312F47926B8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740408">
                <a:off x="1451292" y="757237"/>
                <a:ext cx="1323975" cy="13620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1978403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160"/>
            </a:lvl1pPr>
            <a:lvl2pPr marL="411480" indent="0" algn="ctr">
              <a:buNone/>
              <a:defRPr sz="1800"/>
            </a:lvl2pPr>
            <a:lvl3pPr marL="822960" indent="0" algn="ctr">
              <a:buNone/>
              <a:defRPr sz="1620"/>
            </a:lvl3pPr>
            <a:lvl4pPr marL="1234440" indent="0" algn="ctr">
              <a:buNone/>
              <a:defRPr sz="1440"/>
            </a:lvl4pPr>
            <a:lvl5pPr marL="1645920" indent="0" algn="ctr">
              <a:buNone/>
              <a:defRPr sz="1440"/>
            </a:lvl5pPr>
            <a:lvl6pPr marL="2057400" indent="0" algn="ctr">
              <a:buNone/>
              <a:defRPr sz="1440"/>
            </a:lvl6pPr>
            <a:lvl7pPr marL="2468880" indent="0" algn="ctr">
              <a:buNone/>
              <a:defRPr sz="1440"/>
            </a:lvl7pPr>
            <a:lvl8pPr marL="2880360" indent="0" algn="ctr">
              <a:buNone/>
              <a:defRPr sz="1440"/>
            </a:lvl8pPr>
            <a:lvl9pPr marL="3291840" indent="0" algn="ctr">
              <a:buNone/>
              <a:defRPr sz="144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91AAC5-1C38-48DA-975E-E0B192C3153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B7603332-D3A1-438A-A09A-56063151B7F4}" type="datetimeFigureOut">
              <a:rPr lang="en-US" altLang="en-US"/>
              <a:pPr>
                <a:defRPr/>
              </a:pPr>
              <a:t>11/26/2023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D81D21-9BBB-D072-91DE-13745ABA96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FDC3CA-8E4B-C0B5-C58D-6132407E1D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D784075C-AF38-4373-BD84-D76EE19653D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2292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C615C9-F437-3E11-AF0F-DAE26A63D4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A41D6E97-E11B-46FA-A760-E4BD5E3470A7}" type="datetimeFigureOut">
              <a:rPr lang="en-US" altLang="en-US"/>
              <a:pPr>
                <a:defRPr/>
              </a:pPr>
              <a:t>11/26/2023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C10FF0-8E4D-A355-31D8-763DCC8FB4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A095E1-BD2A-93CB-F6FF-23D587EC9B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E2ED58D2-2427-4C1A-ABFB-51EF69988B4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1457213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1pPr>
            <a:lvl2pPr marL="41148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822960" indent="0">
              <a:buNone/>
              <a:defRPr sz="1620">
                <a:solidFill>
                  <a:schemeClr val="tx1">
                    <a:tint val="75000"/>
                  </a:schemeClr>
                </a:solidFill>
              </a:defRPr>
            </a:lvl3pPr>
            <a:lvl4pPr marL="123444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4pPr>
            <a:lvl5pPr marL="164592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5pPr>
            <a:lvl6pPr marL="205740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6pPr>
            <a:lvl7pPr marL="246888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7pPr>
            <a:lvl8pPr marL="288036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8pPr>
            <a:lvl9pPr marL="329184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07BC43-6403-F15E-2BF4-BC026CFAD8E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780E69D0-0701-4001-B72A-C1306C988E17}" type="datetimeFigureOut">
              <a:rPr lang="en-US" altLang="en-US"/>
              <a:pPr>
                <a:defRPr/>
              </a:pPr>
              <a:t>11/26/2023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35A21B-AFBE-179A-9D5E-8D5E3677D7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24A6DA-FFB9-8F49-AC8F-10A21A2A1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9B1231F2-908A-465A-80A8-AABC397F431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42620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B914F9D-0374-F775-DF08-1CA6AC80E1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6E26C55A-AF50-4C84-A89C-E898A4875042}" type="datetimeFigureOut">
              <a:rPr lang="en-US" altLang="en-US"/>
              <a:pPr>
                <a:defRPr/>
              </a:pPr>
              <a:t>11/26/2023</a:t>
            </a:fld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27950B-286C-9295-10CF-B3F9E91110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74FA74-59B8-570A-EAD6-85E4A35731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1CC98DF3-B232-445B-83F3-E6DD34F3A4B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357440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16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6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16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6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88E5263-7DF6-9CAA-3BA5-B34268AB54B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0A49986A-70FE-4354-A68D-37185582E5CD}" type="datetimeFigureOut">
              <a:rPr lang="en-US" altLang="en-US"/>
              <a:pPr>
                <a:defRPr/>
              </a:pPr>
              <a:t>11/26/2023</a:t>
            </a:fld>
            <a:endParaRPr lang="en-US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BFF770A-528F-1184-51FA-6927D560AE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8C92C03-43A2-3B1D-007E-AD45E8F976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212D38A5-05D0-4ADD-A678-07D1289DB55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6860131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438A79C-B7AD-FF40-159F-663DA5846DC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62644E8B-CA9A-4A5F-9364-504CA9757F77}" type="datetimeFigureOut">
              <a:rPr lang="en-US" altLang="en-US"/>
              <a:pPr>
                <a:defRPr/>
              </a:pPr>
              <a:t>11/26/2023</a:t>
            </a:fld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8A16F9B-95EB-D467-DDA8-DF73F24928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A46A497-A63C-FCAB-121B-2C7A1E2ED1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4E60A216-614B-4500-BBEE-679F5B00B3B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923062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56A117-C34A-366D-D949-610CFBBE9EB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8395C76B-F14B-47E7-A102-6C5B3CC18A10}" type="datetimeFigureOut">
              <a:rPr lang="en-US" altLang="en-US"/>
              <a:pPr>
                <a:defRPr/>
              </a:pPr>
              <a:t>11/26/2023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034D48-0A82-CCD5-DBCA-77495B9033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73851E-5DB9-8B74-06D4-FF0B8DA0F2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19856F13-4CE6-4AB3-975C-633ECB6DB2B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0042657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575224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288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2880"/>
            </a:lvl1pPr>
            <a:lvl2pPr>
              <a:defRPr sz="2520"/>
            </a:lvl2pPr>
            <a:lvl3pPr>
              <a:defRPr sz="216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40"/>
            </a:lvl1pPr>
            <a:lvl2pPr marL="411480" indent="0">
              <a:buNone/>
              <a:defRPr sz="1260"/>
            </a:lvl2pPr>
            <a:lvl3pPr marL="822960" indent="0">
              <a:buNone/>
              <a:defRPr sz="1080"/>
            </a:lvl3pPr>
            <a:lvl4pPr marL="1234440" indent="0">
              <a:buNone/>
              <a:defRPr sz="900"/>
            </a:lvl4pPr>
            <a:lvl5pPr marL="1645920" indent="0">
              <a:buNone/>
              <a:defRPr sz="900"/>
            </a:lvl5pPr>
            <a:lvl6pPr marL="2057400" indent="0">
              <a:buNone/>
              <a:defRPr sz="900"/>
            </a:lvl6pPr>
            <a:lvl7pPr marL="2468880" indent="0">
              <a:buNone/>
              <a:defRPr sz="900"/>
            </a:lvl7pPr>
            <a:lvl8pPr marL="2880360" indent="0">
              <a:buNone/>
              <a:defRPr sz="900"/>
            </a:lvl8pPr>
            <a:lvl9pPr marL="329184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C18D530-AD7D-82CD-E2ED-FBD451C6CE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614C7213-E436-4151-94FD-C32D7B4B5947}" type="datetimeFigureOut">
              <a:rPr lang="en-US" altLang="en-US"/>
              <a:pPr>
                <a:defRPr/>
              </a:pPr>
              <a:t>11/26/2023</a:t>
            </a:fld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9F58D20-33E1-45F0-2600-8D39DFCC21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B96F34A-E973-E31C-3DC3-852229977B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D139FDEE-5B67-492F-9BCE-77019C303BD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5345333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288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80"/>
            </a:lvl1pPr>
            <a:lvl2pPr marL="411480" indent="0">
              <a:buNone/>
              <a:defRPr sz="2520"/>
            </a:lvl2pPr>
            <a:lvl3pPr marL="822960" indent="0">
              <a:buNone/>
              <a:defRPr sz="2160"/>
            </a:lvl3pPr>
            <a:lvl4pPr marL="1234440" indent="0">
              <a:buNone/>
              <a:defRPr sz="1800"/>
            </a:lvl4pPr>
            <a:lvl5pPr marL="1645920" indent="0">
              <a:buNone/>
              <a:defRPr sz="1800"/>
            </a:lvl5pPr>
            <a:lvl6pPr marL="2057400" indent="0">
              <a:buNone/>
              <a:defRPr sz="1800"/>
            </a:lvl6pPr>
            <a:lvl7pPr marL="2468880" indent="0">
              <a:buNone/>
              <a:defRPr sz="1800"/>
            </a:lvl7pPr>
            <a:lvl8pPr marL="2880360" indent="0">
              <a:buNone/>
              <a:defRPr sz="1800"/>
            </a:lvl8pPr>
            <a:lvl9pPr marL="3291840" indent="0">
              <a:buNone/>
              <a:defRPr sz="18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40"/>
            </a:lvl1pPr>
            <a:lvl2pPr marL="411480" indent="0">
              <a:buNone/>
              <a:defRPr sz="1260"/>
            </a:lvl2pPr>
            <a:lvl3pPr marL="822960" indent="0">
              <a:buNone/>
              <a:defRPr sz="1080"/>
            </a:lvl3pPr>
            <a:lvl4pPr marL="1234440" indent="0">
              <a:buNone/>
              <a:defRPr sz="900"/>
            </a:lvl4pPr>
            <a:lvl5pPr marL="1645920" indent="0">
              <a:buNone/>
              <a:defRPr sz="900"/>
            </a:lvl5pPr>
            <a:lvl6pPr marL="2057400" indent="0">
              <a:buNone/>
              <a:defRPr sz="900"/>
            </a:lvl6pPr>
            <a:lvl7pPr marL="2468880" indent="0">
              <a:buNone/>
              <a:defRPr sz="900"/>
            </a:lvl7pPr>
            <a:lvl8pPr marL="2880360" indent="0">
              <a:buNone/>
              <a:defRPr sz="900"/>
            </a:lvl8pPr>
            <a:lvl9pPr marL="329184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30B569-1E36-57C6-8419-09CF77F3F51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CA39E26C-BF1B-42C1-9D78-99AE008BD996}" type="datetimeFigureOut">
              <a:rPr lang="en-US" altLang="en-US"/>
              <a:pPr>
                <a:defRPr/>
              </a:pPr>
              <a:t>11/26/2023</a:t>
            </a:fld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587DD1A-6EA8-3EAD-4A72-53D3DE1AC5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E6E083A-B181-7CB2-2638-A59AEEB029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246ECAC1-1E8E-4609-A6F3-0AB1B38FB4C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33302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3B706B-3584-9569-2037-2EFE3927BDD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5585E6C5-829E-4ED3-AB37-245E0097F426}" type="datetimeFigureOut">
              <a:rPr lang="en-US" altLang="en-US"/>
              <a:pPr>
                <a:defRPr/>
              </a:pPr>
              <a:t>11/26/2023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772381-FEC6-A0FD-4B3B-B1643E7124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610DF1-4E63-83FA-8FE3-9821876351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EC2ADF3E-A5D6-4354-A0BF-0043A162CDE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0062844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6D27B4-A9AA-BFE4-579B-C36E3B16AD7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EA80CE8A-8439-4B34-8E4C-6D8BF573E335}" type="datetimeFigureOut">
              <a:rPr lang="en-US" altLang="en-US"/>
              <a:pPr>
                <a:defRPr/>
              </a:pPr>
              <a:t>11/26/2023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36E417-BBDF-D93F-12BB-95AD83CA50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177CAE-C081-9FE4-E9ED-939349C058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C2466CBB-71E5-4B14-9174-B31820CA612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7493276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:a16="http://schemas.microsoft.com/office/drawing/2014/main" id="{418BC659-8F91-F752-ABC3-9908573E86E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9" t="3825" r="4298" b="38905"/>
          <a:stretch>
            <a:fillRect/>
          </a:stretch>
        </p:blipFill>
        <p:spPr bwMode="auto">
          <a:xfrm>
            <a:off x="-122767" y="-232409"/>
            <a:ext cx="12589933" cy="7090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05300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160"/>
            </a:lvl1pPr>
            <a:lvl2pPr marL="411480" indent="0" algn="ctr">
              <a:buNone/>
              <a:defRPr sz="1800"/>
            </a:lvl2pPr>
            <a:lvl3pPr marL="822960" indent="0" algn="ctr">
              <a:buNone/>
              <a:defRPr sz="1620"/>
            </a:lvl3pPr>
            <a:lvl4pPr marL="1234440" indent="0" algn="ctr">
              <a:buNone/>
              <a:defRPr sz="1440"/>
            </a:lvl4pPr>
            <a:lvl5pPr marL="1645920" indent="0" algn="ctr">
              <a:buNone/>
              <a:defRPr sz="1440"/>
            </a:lvl5pPr>
            <a:lvl6pPr marL="2057400" indent="0" algn="ctr">
              <a:buNone/>
              <a:defRPr sz="1440"/>
            </a:lvl6pPr>
            <a:lvl7pPr marL="2468880" indent="0" algn="ctr">
              <a:buNone/>
              <a:defRPr sz="1440"/>
            </a:lvl7pPr>
            <a:lvl8pPr marL="2880360" indent="0" algn="ctr">
              <a:buNone/>
              <a:defRPr sz="1440"/>
            </a:lvl8pPr>
            <a:lvl9pPr marL="3291840" indent="0" algn="ctr">
              <a:buNone/>
              <a:defRPr sz="144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BE71DF-95CE-F8AC-C9BC-AB78DCD608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435168FB-D563-4887-8044-44006B35764D}" type="datetimeFigureOut">
              <a:rPr lang="en-US" altLang="en-US"/>
              <a:pPr>
                <a:defRPr/>
              </a:pPr>
              <a:t>11/26/2023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EA2ED0-2374-0899-266D-B625EDD5A2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704631-182D-1522-1071-5839507313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5A3FB707-4828-40E6-978B-C3490B3771A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2537956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E305C7-3F87-1AEC-2760-BB3FC0B1CF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9DE58BBD-65D7-4285-A9F6-58DDBC0AB27A}" type="datetimeFigureOut">
              <a:rPr lang="en-US" altLang="en-US"/>
              <a:pPr>
                <a:defRPr/>
              </a:pPr>
              <a:t>11/26/2023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DB9CDE-630C-1366-5C77-11B0B56068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C366A7-6A22-88B1-274C-4A41FC0C8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AC8E1FB0-68FA-4185-A6A8-CB0C6A86358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1109675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1pPr>
            <a:lvl2pPr marL="41148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822960" indent="0">
              <a:buNone/>
              <a:defRPr sz="1620">
                <a:solidFill>
                  <a:schemeClr val="tx1">
                    <a:tint val="75000"/>
                  </a:schemeClr>
                </a:solidFill>
              </a:defRPr>
            </a:lvl3pPr>
            <a:lvl4pPr marL="123444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4pPr>
            <a:lvl5pPr marL="164592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5pPr>
            <a:lvl6pPr marL="205740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6pPr>
            <a:lvl7pPr marL="246888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7pPr>
            <a:lvl8pPr marL="288036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8pPr>
            <a:lvl9pPr marL="329184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C8017B-534E-1F08-0E07-813EED06AC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BBD29B32-BE62-4EB5-B503-2DF996B7DE67}" type="datetimeFigureOut">
              <a:rPr lang="en-US" altLang="en-US"/>
              <a:pPr>
                <a:defRPr/>
              </a:pPr>
              <a:t>11/26/2023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395EE7-DB80-DAFF-9953-F42F240866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30560B-F235-A1E1-4693-7C639BB5AF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B646F0DA-6403-4EB7-8306-3E4861F2C7D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7643084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31603A-C721-00F5-4FE5-2EB8EC44A0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0C5ACCDF-7555-4788-8621-04168D6E4E23}" type="datetimeFigureOut">
              <a:rPr lang="en-US" altLang="en-US"/>
              <a:pPr>
                <a:defRPr/>
              </a:pPr>
              <a:t>11/26/2023</a:t>
            </a:fld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968067-F877-4287-0573-D7DE4069C7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34B457-513F-92B5-6C9E-FD0EC1245A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ED008579-0E31-4488-8566-08BA743F79B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897947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1pPr>
            <a:lvl2pPr marL="41148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822960" indent="0">
              <a:buNone/>
              <a:defRPr sz="1620">
                <a:solidFill>
                  <a:schemeClr val="tx1">
                    <a:tint val="75000"/>
                  </a:schemeClr>
                </a:solidFill>
              </a:defRPr>
            </a:lvl3pPr>
            <a:lvl4pPr marL="123444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4pPr>
            <a:lvl5pPr marL="164592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5pPr>
            <a:lvl6pPr marL="205740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6pPr>
            <a:lvl7pPr marL="246888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7pPr>
            <a:lvl8pPr marL="288036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8pPr>
            <a:lvl9pPr marL="329184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39E30C-5C57-A744-D63B-D10FB429A50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D8AC9D31-6AD4-4FF8-BCBF-B3A79B3A46A4}" type="datetimeFigureOut">
              <a:rPr lang="en-US" altLang="en-US"/>
              <a:pPr>
                <a:defRPr/>
              </a:pPr>
              <a:t>11/26/2023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720BD1-7C60-233F-2519-CFB48EF2DB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F1EB4-A3D2-2A09-3670-3D901E3CF9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F65652B8-FC67-4C2E-BFAC-DF525767AE2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7626673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16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6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16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6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38052D9-EA3A-97A7-07C9-26255F2DC4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7B2386FA-7BD5-46AE-82C2-3DFF403377A1}" type="datetimeFigureOut">
              <a:rPr lang="en-US" altLang="en-US"/>
              <a:pPr>
                <a:defRPr/>
              </a:pPr>
              <a:t>11/26/2023</a:t>
            </a:fld>
            <a:endParaRPr lang="en-US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9B22203-E423-F02F-7537-7E22725377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E699870-8CCB-09AD-AE2A-D206908A4C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E9804BD6-C9EE-4511-9839-063D739D973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2705598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8DF5108-FBFC-6A96-1FE6-A115B5F854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B6816057-C592-47E2-AC95-9C050FB00398}" type="datetimeFigureOut">
              <a:rPr lang="en-US" altLang="en-US"/>
              <a:pPr>
                <a:defRPr/>
              </a:pPr>
              <a:t>11/26/2023</a:t>
            </a:fld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7812C83-F293-A849-D804-7BFA01C365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D978168-F157-769C-B3CA-D30E9BC3E8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7322F9AD-0DAA-41D7-96AB-AAC1764EC13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966298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0970150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288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2880"/>
            </a:lvl1pPr>
            <a:lvl2pPr>
              <a:defRPr sz="2520"/>
            </a:lvl2pPr>
            <a:lvl3pPr>
              <a:defRPr sz="216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40"/>
            </a:lvl1pPr>
            <a:lvl2pPr marL="411480" indent="0">
              <a:buNone/>
              <a:defRPr sz="1260"/>
            </a:lvl2pPr>
            <a:lvl3pPr marL="822960" indent="0">
              <a:buNone/>
              <a:defRPr sz="1080"/>
            </a:lvl3pPr>
            <a:lvl4pPr marL="1234440" indent="0">
              <a:buNone/>
              <a:defRPr sz="900"/>
            </a:lvl4pPr>
            <a:lvl5pPr marL="1645920" indent="0">
              <a:buNone/>
              <a:defRPr sz="900"/>
            </a:lvl5pPr>
            <a:lvl6pPr marL="2057400" indent="0">
              <a:buNone/>
              <a:defRPr sz="900"/>
            </a:lvl6pPr>
            <a:lvl7pPr marL="2468880" indent="0">
              <a:buNone/>
              <a:defRPr sz="900"/>
            </a:lvl7pPr>
            <a:lvl8pPr marL="2880360" indent="0">
              <a:buNone/>
              <a:defRPr sz="900"/>
            </a:lvl8pPr>
            <a:lvl9pPr marL="329184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EFDBFB-58DB-B941-3CEF-E50B3D3292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8876BF5A-B11E-421F-8982-757D0B8544B5}" type="datetimeFigureOut">
              <a:rPr lang="en-US" altLang="en-US"/>
              <a:pPr>
                <a:defRPr/>
              </a:pPr>
              <a:t>11/26/2023</a:t>
            </a:fld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18125E-ADA8-692B-8944-ACEC5722F7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A6F554-E0D0-0C43-E14D-8518FA99A4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691E9E74-37B6-4631-BBE5-4DF52D7DE53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494447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288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80"/>
            </a:lvl1pPr>
            <a:lvl2pPr marL="411480" indent="0">
              <a:buNone/>
              <a:defRPr sz="2520"/>
            </a:lvl2pPr>
            <a:lvl3pPr marL="822960" indent="0">
              <a:buNone/>
              <a:defRPr sz="2160"/>
            </a:lvl3pPr>
            <a:lvl4pPr marL="1234440" indent="0">
              <a:buNone/>
              <a:defRPr sz="1800"/>
            </a:lvl4pPr>
            <a:lvl5pPr marL="1645920" indent="0">
              <a:buNone/>
              <a:defRPr sz="1800"/>
            </a:lvl5pPr>
            <a:lvl6pPr marL="2057400" indent="0">
              <a:buNone/>
              <a:defRPr sz="1800"/>
            </a:lvl6pPr>
            <a:lvl7pPr marL="2468880" indent="0">
              <a:buNone/>
              <a:defRPr sz="1800"/>
            </a:lvl7pPr>
            <a:lvl8pPr marL="2880360" indent="0">
              <a:buNone/>
              <a:defRPr sz="1800"/>
            </a:lvl8pPr>
            <a:lvl9pPr marL="3291840" indent="0">
              <a:buNone/>
              <a:defRPr sz="18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40"/>
            </a:lvl1pPr>
            <a:lvl2pPr marL="411480" indent="0">
              <a:buNone/>
              <a:defRPr sz="1260"/>
            </a:lvl2pPr>
            <a:lvl3pPr marL="822960" indent="0">
              <a:buNone/>
              <a:defRPr sz="1080"/>
            </a:lvl3pPr>
            <a:lvl4pPr marL="1234440" indent="0">
              <a:buNone/>
              <a:defRPr sz="900"/>
            </a:lvl4pPr>
            <a:lvl5pPr marL="1645920" indent="0">
              <a:buNone/>
              <a:defRPr sz="900"/>
            </a:lvl5pPr>
            <a:lvl6pPr marL="2057400" indent="0">
              <a:buNone/>
              <a:defRPr sz="900"/>
            </a:lvl6pPr>
            <a:lvl7pPr marL="2468880" indent="0">
              <a:buNone/>
              <a:defRPr sz="900"/>
            </a:lvl7pPr>
            <a:lvl8pPr marL="2880360" indent="0">
              <a:buNone/>
              <a:defRPr sz="900"/>
            </a:lvl8pPr>
            <a:lvl9pPr marL="329184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8EED42-95E5-71B8-A6FF-EFD2B94989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C7F2DFEB-EACD-458F-A686-18C126715C7B}" type="datetimeFigureOut">
              <a:rPr lang="en-US" altLang="en-US"/>
              <a:pPr>
                <a:defRPr/>
              </a:pPr>
              <a:t>11/26/2023</a:t>
            </a:fld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8BA4AE7-741B-03C6-FEB3-A03D0E5A4A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D8A143-3312-87B8-CDE0-A18CBFEE0C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C1B14F32-53CB-4C5F-903E-F7AFC1A51F8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2216188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5C7764-1314-CCDD-25E3-DDD4091B7C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2C1B128A-6A13-434B-B7DC-F12A2569AB44}" type="datetimeFigureOut">
              <a:rPr lang="en-US" altLang="en-US"/>
              <a:pPr>
                <a:defRPr/>
              </a:pPr>
              <a:t>11/26/2023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98A198-7D27-68F5-0B98-31B7E83780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F0F807-19E8-439D-CEA1-3BF82AE4A6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A7481335-A516-4F35-9F84-CF9B8603488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9955452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2D702D-A55A-B6DB-13F0-3E204F8E6D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FF8232BF-FB75-4253-80B2-69D9979B3143}" type="datetimeFigureOut">
              <a:rPr lang="en-US" altLang="en-US"/>
              <a:pPr>
                <a:defRPr/>
              </a:pPr>
              <a:t>11/26/2023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2B1BF5-2DBB-0FDC-0EEE-D8EF03F6CC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6565F4-43ED-4812-D166-BC89851F16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844F40A6-25A9-4FF9-BF5B-C638B2FA397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4263964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:a16="http://schemas.microsoft.com/office/drawing/2014/main" id="{CBB216A8-1C71-EBB2-641E-0E9ED0A3229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9" t="3825" r="4298" b="38905"/>
          <a:stretch>
            <a:fillRect/>
          </a:stretch>
        </p:blipFill>
        <p:spPr bwMode="auto">
          <a:xfrm>
            <a:off x="-122767" y="-232409"/>
            <a:ext cx="12589933" cy="7090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4432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160"/>
            </a:lvl1pPr>
            <a:lvl2pPr marL="411480" indent="0" algn="ctr">
              <a:buNone/>
              <a:defRPr sz="1800"/>
            </a:lvl2pPr>
            <a:lvl3pPr marL="822960" indent="0" algn="ctr">
              <a:buNone/>
              <a:defRPr sz="1620"/>
            </a:lvl3pPr>
            <a:lvl4pPr marL="1234440" indent="0" algn="ctr">
              <a:buNone/>
              <a:defRPr sz="1440"/>
            </a:lvl4pPr>
            <a:lvl5pPr marL="1645920" indent="0" algn="ctr">
              <a:buNone/>
              <a:defRPr sz="1440"/>
            </a:lvl5pPr>
            <a:lvl6pPr marL="2057400" indent="0" algn="ctr">
              <a:buNone/>
              <a:defRPr sz="1440"/>
            </a:lvl6pPr>
            <a:lvl7pPr marL="2468880" indent="0" algn="ctr">
              <a:buNone/>
              <a:defRPr sz="1440"/>
            </a:lvl7pPr>
            <a:lvl8pPr marL="2880360" indent="0" algn="ctr">
              <a:buNone/>
              <a:defRPr sz="1440"/>
            </a:lvl8pPr>
            <a:lvl9pPr marL="3291840" indent="0" algn="ctr">
              <a:buNone/>
              <a:defRPr sz="144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C469D5-FD65-FFE2-6589-BDBBBF3D4BC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10258C3B-3E41-4389-8BDF-FD7B1224903D}" type="datetimeFigureOut">
              <a:rPr lang="en-US" altLang="en-US"/>
              <a:pPr>
                <a:defRPr/>
              </a:pPr>
              <a:t>11/26/2023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475BBF-B99E-645C-2007-1534DE7529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D66495-3F68-E151-D6E3-F250434017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1F17590D-8FD7-42FF-A2AA-75180D6F748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4982400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417555-E06D-C062-D4C6-3E2383A227E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8AD4F6A0-C9D0-4F9F-BF48-7399ABFBDB78}" type="datetimeFigureOut">
              <a:rPr lang="en-US" altLang="en-US"/>
              <a:pPr>
                <a:defRPr/>
              </a:pPr>
              <a:t>11/26/2023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99B91F-BC94-BFF5-F1F6-8034E2A521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7E68C6-660C-9BBD-745F-B29E9A7666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BB42184B-5569-49CC-B0EE-EF6128BE7AB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646204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11E906A-005E-3FB4-FAF6-2E4D1E8EDEA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E47C8624-F58E-460B-A834-54502FC5999E}" type="datetimeFigureOut">
              <a:rPr lang="en-US" altLang="en-US"/>
              <a:pPr>
                <a:defRPr/>
              </a:pPr>
              <a:t>11/26/2023</a:t>
            </a:fld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525B82-6631-B7AD-598C-5331F4EA06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53E8333-E4CD-D838-EDA0-94B0DD017E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D253D9E6-D4E8-496B-AE68-C137054CD11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8136245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1pPr>
            <a:lvl2pPr marL="41148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822960" indent="0">
              <a:buNone/>
              <a:defRPr sz="1620">
                <a:solidFill>
                  <a:schemeClr val="tx1">
                    <a:tint val="75000"/>
                  </a:schemeClr>
                </a:solidFill>
              </a:defRPr>
            </a:lvl3pPr>
            <a:lvl4pPr marL="123444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4pPr>
            <a:lvl5pPr marL="164592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5pPr>
            <a:lvl6pPr marL="205740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6pPr>
            <a:lvl7pPr marL="246888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7pPr>
            <a:lvl8pPr marL="288036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8pPr>
            <a:lvl9pPr marL="329184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A75852-B46B-11E5-E7F3-0FA8C2AE60E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ADECD87E-74F5-4B4A-A042-04FE08E16150}" type="datetimeFigureOut">
              <a:rPr lang="en-US" altLang="en-US"/>
              <a:pPr>
                <a:defRPr/>
              </a:pPr>
              <a:t>11/26/2023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06C4E2-878C-0BA1-C0D5-8D44FA39AA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42985F-EF93-E86A-24DA-4AC6BE0F63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34F56574-B37E-4E54-86B8-2DBDCC972E0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2962494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B1F1692-CE40-8483-5B58-84B79B3EFB6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4933998E-0EAD-4DEF-ACBE-65D7D891E4F4}" type="datetimeFigureOut">
              <a:rPr lang="en-US" altLang="en-US"/>
              <a:pPr>
                <a:defRPr/>
              </a:pPr>
              <a:t>11/26/2023</a:t>
            </a:fld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C4EE3F-EA3A-9CE7-1A1D-4BA180E778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8F93394-5F34-F711-0271-BFCB38B077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D273092C-77A7-4D86-B3D6-EFA670219DD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353699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16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6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16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6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13A6853-D27B-BF15-0C41-E5D08A674A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B065BD88-0851-4542-B5D9-A9C15DA95FC0}" type="datetimeFigureOut">
              <a:rPr lang="en-US" altLang="en-US"/>
              <a:pPr>
                <a:defRPr/>
              </a:pPr>
              <a:t>11/26/2023</a:t>
            </a:fld>
            <a:endParaRPr lang="en-US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36F9E65-0BD1-D6AC-B7E3-28EF7AE715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47623D2-D411-9487-26E3-688D9FBC85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02BBC9AC-9263-4D18-B8FB-BF107BA806F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3797418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95AA001-9F3A-764A-8228-C28505708C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6CAF9838-77F6-45D4-A818-695F7B137D1C}" type="datetimeFigureOut">
              <a:rPr lang="en-US" altLang="en-US"/>
              <a:pPr>
                <a:defRPr/>
              </a:pPr>
              <a:t>11/26/2023</a:t>
            </a:fld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66D4530-FE65-E14C-36E3-88E652D93E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D2D77F-DA74-EE26-D8BC-0AD1918D2D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A28CAAA5-05A8-4129-BA17-F0966D6E858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1235831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489907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288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2880"/>
            </a:lvl1pPr>
            <a:lvl2pPr>
              <a:defRPr sz="2520"/>
            </a:lvl2pPr>
            <a:lvl3pPr>
              <a:defRPr sz="216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40"/>
            </a:lvl1pPr>
            <a:lvl2pPr marL="411480" indent="0">
              <a:buNone/>
              <a:defRPr sz="1260"/>
            </a:lvl2pPr>
            <a:lvl3pPr marL="822960" indent="0">
              <a:buNone/>
              <a:defRPr sz="1080"/>
            </a:lvl3pPr>
            <a:lvl4pPr marL="1234440" indent="0">
              <a:buNone/>
              <a:defRPr sz="900"/>
            </a:lvl4pPr>
            <a:lvl5pPr marL="1645920" indent="0">
              <a:buNone/>
              <a:defRPr sz="900"/>
            </a:lvl5pPr>
            <a:lvl6pPr marL="2057400" indent="0">
              <a:buNone/>
              <a:defRPr sz="900"/>
            </a:lvl6pPr>
            <a:lvl7pPr marL="2468880" indent="0">
              <a:buNone/>
              <a:defRPr sz="900"/>
            </a:lvl7pPr>
            <a:lvl8pPr marL="2880360" indent="0">
              <a:buNone/>
              <a:defRPr sz="900"/>
            </a:lvl8pPr>
            <a:lvl9pPr marL="329184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BFFF280-8ADD-88F1-54DC-B153C1C25E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65E51DB9-E563-4C0C-A296-E50090F63FEB}" type="datetimeFigureOut">
              <a:rPr lang="en-US" altLang="en-US"/>
              <a:pPr>
                <a:defRPr/>
              </a:pPr>
              <a:t>11/26/2023</a:t>
            </a:fld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73AB0D4-8C21-2025-3B91-6EE83AB10E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89E2A7-AFF1-CE6D-DB74-C3100126D4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7C76F7BD-A093-4EC7-9BDB-BFA067E4DDD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1918030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288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80"/>
            </a:lvl1pPr>
            <a:lvl2pPr marL="411480" indent="0">
              <a:buNone/>
              <a:defRPr sz="2520"/>
            </a:lvl2pPr>
            <a:lvl3pPr marL="822960" indent="0">
              <a:buNone/>
              <a:defRPr sz="2160"/>
            </a:lvl3pPr>
            <a:lvl4pPr marL="1234440" indent="0">
              <a:buNone/>
              <a:defRPr sz="1800"/>
            </a:lvl4pPr>
            <a:lvl5pPr marL="1645920" indent="0">
              <a:buNone/>
              <a:defRPr sz="1800"/>
            </a:lvl5pPr>
            <a:lvl6pPr marL="2057400" indent="0">
              <a:buNone/>
              <a:defRPr sz="1800"/>
            </a:lvl6pPr>
            <a:lvl7pPr marL="2468880" indent="0">
              <a:buNone/>
              <a:defRPr sz="1800"/>
            </a:lvl7pPr>
            <a:lvl8pPr marL="2880360" indent="0">
              <a:buNone/>
              <a:defRPr sz="1800"/>
            </a:lvl8pPr>
            <a:lvl9pPr marL="3291840" indent="0">
              <a:buNone/>
              <a:defRPr sz="18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40"/>
            </a:lvl1pPr>
            <a:lvl2pPr marL="411480" indent="0">
              <a:buNone/>
              <a:defRPr sz="1260"/>
            </a:lvl2pPr>
            <a:lvl3pPr marL="822960" indent="0">
              <a:buNone/>
              <a:defRPr sz="1080"/>
            </a:lvl3pPr>
            <a:lvl4pPr marL="1234440" indent="0">
              <a:buNone/>
              <a:defRPr sz="900"/>
            </a:lvl4pPr>
            <a:lvl5pPr marL="1645920" indent="0">
              <a:buNone/>
              <a:defRPr sz="900"/>
            </a:lvl5pPr>
            <a:lvl6pPr marL="2057400" indent="0">
              <a:buNone/>
              <a:defRPr sz="900"/>
            </a:lvl6pPr>
            <a:lvl7pPr marL="2468880" indent="0">
              <a:buNone/>
              <a:defRPr sz="900"/>
            </a:lvl7pPr>
            <a:lvl8pPr marL="2880360" indent="0">
              <a:buNone/>
              <a:defRPr sz="900"/>
            </a:lvl8pPr>
            <a:lvl9pPr marL="329184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618C65C-5CA6-C266-BB11-A94A890D9A8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95D836E7-0889-4E08-BB72-E00ECF8F91D0}" type="datetimeFigureOut">
              <a:rPr lang="en-US" altLang="en-US"/>
              <a:pPr>
                <a:defRPr/>
              </a:pPr>
              <a:t>11/26/2023</a:t>
            </a:fld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0204292-C286-70B4-53DA-5F355251FA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C11DACF-CAEA-4720-0770-863AF5FCA4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DE0CFE1E-3818-49F2-95A2-3871791D654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7632720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D12305-8C4A-AF10-DB4A-5382B2F59FA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55F76B3D-CBE6-4B87-92B2-80CC634794AC}" type="datetimeFigureOut">
              <a:rPr lang="en-US" altLang="en-US"/>
              <a:pPr>
                <a:defRPr/>
              </a:pPr>
              <a:t>11/26/2023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20AD44-3849-07EB-6D10-F80BDE8E84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840665-882E-71CF-1AFC-3530277E52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6CB1E714-8915-43EA-AAA2-A9E97E5B30D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3697177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24801B-37CE-8BFD-DF29-7BA6110FBAE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33EDD80A-426F-4B52-9A05-BD32BD337C01}" type="datetimeFigureOut">
              <a:rPr lang="en-US" altLang="en-US"/>
              <a:pPr>
                <a:defRPr/>
              </a:pPr>
              <a:t>11/26/2023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2B968-3C34-95AE-5B34-AD9FAA0299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8792A4-FBC0-F327-9B17-CA71997496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50C5FFDD-8773-44DB-B0FC-01C60FEC8E4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4340412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:a16="http://schemas.microsoft.com/office/drawing/2014/main" id="{B21146C1-9248-54C0-C720-CCF271649A5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9" t="3825" r="4298" b="38905"/>
          <a:stretch>
            <a:fillRect/>
          </a:stretch>
        </p:blipFill>
        <p:spPr bwMode="auto">
          <a:xfrm>
            <a:off x="-122767" y="-232409"/>
            <a:ext cx="12589933" cy="7090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75706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16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6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16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6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F50B2B7-6FA6-5B96-3C40-67DD58B15E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AA5EDFBD-31CA-4EFC-A812-73000EFCD2C8}" type="datetimeFigureOut">
              <a:rPr lang="en-US" altLang="en-US"/>
              <a:pPr>
                <a:defRPr/>
              </a:pPr>
              <a:t>11/26/2023</a:t>
            </a:fld>
            <a:endParaRPr lang="en-US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A9C866C-4D76-7745-0B89-613FDFFCB6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1050638-788C-6A3F-ED0B-A683606C17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C854177E-47D3-4E5F-B99E-6BE29454C0D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5990204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160"/>
            </a:lvl1pPr>
            <a:lvl2pPr marL="411480" indent="0" algn="ctr">
              <a:buNone/>
              <a:defRPr sz="1800"/>
            </a:lvl2pPr>
            <a:lvl3pPr marL="822960" indent="0" algn="ctr">
              <a:buNone/>
              <a:defRPr sz="1620"/>
            </a:lvl3pPr>
            <a:lvl4pPr marL="1234440" indent="0" algn="ctr">
              <a:buNone/>
              <a:defRPr sz="1440"/>
            </a:lvl4pPr>
            <a:lvl5pPr marL="1645920" indent="0" algn="ctr">
              <a:buNone/>
              <a:defRPr sz="1440"/>
            </a:lvl5pPr>
            <a:lvl6pPr marL="2057400" indent="0" algn="ctr">
              <a:buNone/>
              <a:defRPr sz="1440"/>
            </a:lvl6pPr>
            <a:lvl7pPr marL="2468880" indent="0" algn="ctr">
              <a:buNone/>
              <a:defRPr sz="1440"/>
            </a:lvl7pPr>
            <a:lvl8pPr marL="2880360" indent="0" algn="ctr">
              <a:buNone/>
              <a:defRPr sz="1440"/>
            </a:lvl8pPr>
            <a:lvl9pPr marL="3291840" indent="0" algn="ctr">
              <a:buNone/>
              <a:defRPr sz="144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2BFEF9-B84B-DC4D-A32A-97AE2430F25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D5D2AC08-6884-497D-ADFA-50E39DBCAE3B}" type="datetimeFigureOut">
              <a:rPr lang="en-US" altLang="en-US"/>
              <a:pPr>
                <a:defRPr/>
              </a:pPr>
              <a:t>11/26/2023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2BD4F5-8D28-E8D6-6ACA-C073C0E8DD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A0D230-DDD7-95E4-A092-3FA6651A0E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F71BB6D1-0816-4E3E-A42E-25DDE670437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396840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3EA092-B286-80F1-E2E7-0B61653940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60A1F2DE-1D9A-4019-A8F2-B9E583208990}" type="datetimeFigureOut">
              <a:rPr lang="en-US" altLang="en-US"/>
              <a:pPr>
                <a:defRPr/>
              </a:pPr>
              <a:t>11/26/2023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1059F1-6379-2645-FA55-0846F45922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7DBEB9-5CD0-3845-FD30-0C25A4A475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1B60FDE5-CAED-4BDD-B06E-3A87F4C0930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5077058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1pPr>
            <a:lvl2pPr marL="41148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822960" indent="0">
              <a:buNone/>
              <a:defRPr sz="1620">
                <a:solidFill>
                  <a:schemeClr val="tx1">
                    <a:tint val="75000"/>
                  </a:schemeClr>
                </a:solidFill>
              </a:defRPr>
            </a:lvl3pPr>
            <a:lvl4pPr marL="123444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4pPr>
            <a:lvl5pPr marL="164592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5pPr>
            <a:lvl6pPr marL="205740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6pPr>
            <a:lvl7pPr marL="246888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7pPr>
            <a:lvl8pPr marL="288036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8pPr>
            <a:lvl9pPr marL="329184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8813E5-F27D-E59E-F58C-35843FB20B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5188A8E8-4192-4A51-A05D-22DA76E1BBCE}" type="datetimeFigureOut">
              <a:rPr lang="en-US" altLang="en-US"/>
              <a:pPr>
                <a:defRPr/>
              </a:pPr>
              <a:t>11/26/2023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A26C44-7F70-8108-741C-1A9CA07617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F6BF17-3999-E846-49F8-68965BBCA4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A0695894-2015-4D19-9B3C-E289E371C62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6115391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0C66A99-CF26-EB0B-35D8-371FA4B67DD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AF43F495-840E-4A7D-BE1F-67F3FDEBD2FC}" type="datetimeFigureOut">
              <a:rPr lang="en-US" altLang="en-US"/>
              <a:pPr>
                <a:defRPr/>
              </a:pPr>
              <a:t>11/26/2023</a:t>
            </a:fld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8BAFCE0-F2A8-94F9-A9B1-76091CE7AA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20EBCC-1CE2-C57E-5A8D-BB75FCAC6C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CF0D0953-4AF4-4F9F-9243-9394240CA58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5333171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16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6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16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6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EEC422B-FC65-12EE-8688-7B4E46789F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3B889497-B85E-4446-BCAF-DAFE54C7ABCA}" type="datetimeFigureOut">
              <a:rPr lang="en-US" altLang="en-US"/>
              <a:pPr>
                <a:defRPr/>
              </a:pPr>
              <a:t>11/26/2023</a:t>
            </a:fld>
            <a:endParaRPr lang="en-US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299B3CE-3BDD-20AD-DDEA-580CDA9671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2C5E39B-3CD9-1483-6A8C-0BC7D1C5D6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A7A01A52-96BA-421A-8EE3-C77CC9F02A0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4814856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3375A08-58CF-45DF-742E-7FD93E480AC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CFA18481-3539-4130-B3D5-3769B6A10585}" type="datetimeFigureOut">
              <a:rPr lang="en-US" altLang="en-US"/>
              <a:pPr>
                <a:defRPr/>
              </a:pPr>
              <a:t>11/26/2023</a:t>
            </a:fld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62CD22D-596D-A8A9-A5D4-CEEE5DDF6D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AABB0EF-FC0C-1026-C99F-53873F25AA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CA995C5D-5C1D-4DD0-90BB-8756BF91388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1480586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344644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288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2880"/>
            </a:lvl1pPr>
            <a:lvl2pPr>
              <a:defRPr sz="2520"/>
            </a:lvl2pPr>
            <a:lvl3pPr>
              <a:defRPr sz="216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40"/>
            </a:lvl1pPr>
            <a:lvl2pPr marL="411480" indent="0">
              <a:buNone/>
              <a:defRPr sz="1260"/>
            </a:lvl2pPr>
            <a:lvl3pPr marL="822960" indent="0">
              <a:buNone/>
              <a:defRPr sz="1080"/>
            </a:lvl3pPr>
            <a:lvl4pPr marL="1234440" indent="0">
              <a:buNone/>
              <a:defRPr sz="900"/>
            </a:lvl4pPr>
            <a:lvl5pPr marL="1645920" indent="0">
              <a:buNone/>
              <a:defRPr sz="900"/>
            </a:lvl5pPr>
            <a:lvl6pPr marL="2057400" indent="0">
              <a:buNone/>
              <a:defRPr sz="900"/>
            </a:lvl6pPr>
            <a:lvl7pPr marL="2468880" indent="0">
              <a:buNone/>
              <a:defRPr sz="900"/>
            </a:lvl7pPr>
            <a:lvl8pPr marL="2880360" indent="0">
              <a:buNone/>
              <a:defRPr sz="900"/>
            </a:lvl8pPr>
            <a:lvl9pPr marL="329184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D10DF2-0DD1-F133-8575-0C47E14762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DCFCBF4E-6940-44D1-8AD3-596FE7DE7E31}" type="datetimeFigureOut">
              <a:rPr lang="en-US" altLang="en-US"/>
              <a:pPr>
                <a:defRPr/>
              </a:pPr>
              <a:t>11/26/2023</a:t>
            </a:fld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96AC9F2-C841-D732-C31D-0823C960BE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3EC243-7D22-0579-B730-7FF2A7BE8A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3B84D18A-E5A5-4D79-A115-9FAE7A71D2A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5530237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288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80"/>
            </a:lvl1pPr>
            <a:lvl2pPr marL="411480" indent="0">
              <a:buNone/>
              <a:defRPr sz="2520"/>
            </a:lvl2pPr>
            <a:lvl3pPr marL="822960" indent="0">
              <a:buNone/>
              <a:defRPr sz="2160"/>
            </a:lvl3pPr>
            <a:lvl4pPr marL="1234440" indent="0">
              <a:buNone/>
              <a:defRPr sz="1800"/>
            </a:lvl4pPr>
            <a:lvl5pPr marL="1645920" indent="0">
              <a:buNone/>
              <a:defRPr sz="1800"/>
            </a:lvl5pPr>
            <a:lvl6pPr marL="2057400" indent="0">
              <a:buNone/>
              <a:defRPr sz="1800"/>
            </a:lvl6pPr>
            <a:lvl7pPr marL="2468880" indent="0">
              <a:buNone/>
              <a:defRPr sz="1800"/>
            </a:lvl7pPr>
            <a:lvl8pPr marL="2880360" indent="0">
              <a:buNone/>
              <a:defRPr sz="1800"/>
            </a:lvl8pPr>
            <a:lvl9pPr marL="3291840" indent="0">
              <a:buNone/>
              <a:defRPr sz="18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40"/>
            </a:lvl1pPr>
            <a:lvl2pPr marL="411480" indent="0">
              <a:buNone/>
              <a:defRPr sz="1260"/>
            </a:lvl2pPr>
            <a:lvl3pPr marL="822960" indent="0">
              <a:buNone/>
              <a:defRPr sz="1080"/>
            </a:lvl3pPr>
            <a:lvl4pPr marL="1234440" indent="0">
              <a:buNone/>
              <a:defRPr sz="900"/>
            </a:lvl4pPr>
            <a:lvl5pPr marL="1645920" indent="0">
              <a:buNone/>
              <a:defRPr sz="900"/>
            </a:lvl5pPr>
            <a:lvl6pPr marL="2057400" indent="0">
              <a:buNone/>
              <a:defRPr sz="900"/>
            </a:lvl6pPr>
            <a:lvl7pPr marL="2468880" indent="0">
              <a:buNone/>
              <a:defRPr sz="900"/>
            </a:lvl7pPr>
            <a:lvl8pPr marL="2880360" indent="0">
              <a:buNone/>
              <a:defRPr sz="900"/>
            </a:lvl8pPr>
            <a:lvl9pPr marL="329184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96497EA-34DA-59CE-A1E6-349994B0AAB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A87003BC-5E01-46ED-B920-0B7F39CC2D2C}" type="datetimeFigureOut">
              <a:rPr lang="en-US" altLang="en-US"/>
              <a:pPr>
                <a:defRPr/>
              </a:pPr>
              <a:t>11/26/2023</a:t>
            </a:fld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FE5249-A2CA-4693-D87B-CD47B800AD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69125C-460F-0E4A-45A9-5A263D4AD9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E782B144-17BD-4DE3-AFF4-86518504B19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1603008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6B9240-DBDB-F569-8668-C77ED1201B5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ABD88273-4431-4E6F-ADCF-4EBBD0A9E1DE}" type="datetimeFigureOut">
              <a:rPr lang="en-US" altLang="en-US"/>
              <a:pPr>
                <a:defRPr/>
              </a:pPr>
              <a:t>11/26/2023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507B90-C878-6258-D8AD-502B58C850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E13BBF-B455-9085-809D-9364A6B9FE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FE058BE0-C83E-4067-9F3A-5880737D31A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645555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AB18DB4-DDB0-EEAA-0835-E6659D4C5F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BC781BCC-9793-4170-9C79-1D0421A52E13}" type="datetimeFigureOut">
              <a:rPr lang="en-US" altLang="en-US"/>
              <a:pPr>
                <a:defRPr/>
              </a:pPr>
              <a:t>11/26/2023</a:t>
            </a:fld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D6F0CF2-0076-1347-CE43-E8B3C86D8B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634EFFC-FC04-E8CB-6801-726A15D75A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223AC1D9-F169-40FB-97F9-13EE7A370DF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8546420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59EEF0-F28A-87FF-7531-5D0DFF58CB6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D28913B9-8A5B-4FC2-B539-11257778C431}" type="datetimeFigureOut">
              <a:rPr lang="en-US" altLang="en-US"/>
              <a:pPr>
                <a:defRPr/>
              </a:pPr>
              <a:t>11/26/2023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46EA94-D6C8-6C64-BB79-81BA8BBB8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70584F-986B-72E7-9DCE-22F5B213C1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6293531A-3058-414F-901C-771F78DA265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7239716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37652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754343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609566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817780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452888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355246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3212866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0320740" y="46614"/>
            <a:ext cx="1947081" cy="485648"/>
          </a:xfrm>
        </p:spPr>
        <p:txBody>
          <a:bodyPr/>
          <a:lstStyle>
            <a:lvl1pPr>
              <a:defRPr b="0" i="1" baseline="0">
                <a:solidFill>
                  <a:srgbClr val="0070C0"/>
                </a:solidFill>
              </a:defRPr>
            </a:lvl1pPr>
          </a:lstStyle>
          <a:p>
            <a:r>
              <a:rPr lang="en-US" dirty="0" err="1"/>
              <a:t>Măng</a:t>
            </a:r>
            <a:r>
              <a:rPr lang="en-US" dirty="0"/>
              <a:t> non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 userDrawn="1"/>
        </p:nvSpPr>
        <p:spPr>
          <a:xfrm>
            <a:off x="-170597" y="6372352"/>
            <a:ext cx="1947081" cy="4856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ctr" defTabSz="609630" rtl="0" eaLnBrk="1" latinLnBrk="0" hangingPunct="1">
              <a:spcBef>
                <a:spcPct val="0"/>
              </a:spcBef>
              <a:buNone/>
              <a:defRPr sz="2933" b="0" i="1" kern="1200" baseline="0">
                <a:solidFill>
                  <a:srgbClr val="0070C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Măng non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0631701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-150884" y="6096000"/>
            <a:ext cx="2233684" cy="762000"/>
          </a:xfrm>
        </p:spPr>
        <p:txBody>
          <a:bodyPr/>
          <a:lstStyle>
            <a:lvl1pPr>
              <a:defRPr i="1" baseline="0">
                <a:solidFill>
                  <a:srgbClr val="0070C0"/>
                </a:solidFill>
              </a:defRPr>
            </a:lvl1pPr>
          </a:lstStyle>
          <a:p>
            <a:r>
              <a:rPr lang="en-US" dirty="0" err="1"/>
              <a:t>Măng</a:t>
            </a:r>
            <a:r>
              <a:rPr lang="en-US" dirty="0"/>
              <a:t> non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 userDrawn="1"/>
        </p:nvSpPr>
        <p:spPr>
          <a:xfrm>
            <a:off x="10289653" y="-113731"/>
            <a:ext cx="2233684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609630" rtl="0" eaLnBrk="1" latinLnBrk="0" hangingPunct="1">
              <a:spcBef>
                <a:spcPct val="0"/>
              </a:spcBef>
              <a:buNone/>
              <a:defRPr sz="2933" i="1" kern="1200" baseline="0">
                <a:solidFill>
                  <a:srgbClr val="0070C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/>
              <a:t>Măng</a:t>
            </a:r>
            <a:r>
              <a:rPr lang="en-US" dirty="0"/>
              <a:t> non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6001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249085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914768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360488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186388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780386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127597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142918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412289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421497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470226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73296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288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2880"/>
            </a:lvl1pPr>
            <a:lvl2pPr>
              <a:defRPr sz="2520"/>
            </a:lvl2pPr>
            <a:lvl3pPr>
              <a:defRPr sz="216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40"/>
            </a:lvl1pPr>
            <a:lvl2pPr marL="411480" indent="0">
              <a:buNone/>
              <a:defRPr sz="1260"/>
            </a:lvl2pPr>
            <a:lvl3pPr marL="822960" indent="0">
              <a:buNone/>
              <a:defRPr sz="1080"/>
            </a:lvl3pPr>
            <a:lvl4pPr marL="1234440" indent="0">
              <a:buNone/>
              <a:defRPr sz="900"/>
            </a:lvl4pPr>
            <a:lvl5pPr marL="1645920" indent="0">
              <a:buNone/>
              <a:defRPr sz="900"/>
            </a:lvl5pPr>
            <a:lvl6pPr marL="2057400" indent="0">
              <a:buNone/>
              <a:defRPr sz="900"/>
            </a:lvl6pPr>
            <a:lvl7pPr marL="2468880" indent="0">
              <a:buNone/>
              <a:defRPr sz="900"/>
            </a:lvl7pPr>
            <a:lvl8pPr marL="2880360" indent="0">
              <a:buNone/>
              <a:defRPr sz="900"/>
            </a:lvl8pPr>
            <a:lvl9pPr marL="329184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0F174E5-6929-206B-0848-76BA11BD060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ABEFA3D1-EBF0-4537-A7C8-933FDC29F18B}" type="datetimeFigureOut">
              <a:rPr lang="en-US" altLang="en-US"/>
              <a:pPr>
                <a:defRPr/>
              </a:pPr>
              <a:t>11/26/2023</a:t>
            </a:fld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EAF96E-B7B6-A609-DE58-2B7A7424A8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B23865-3681-6BA6-76BB-090A6CE624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84277D2D-3E93-4F64-9FF5-2B968A8BB77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5732187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0239705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10983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008310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195714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918873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8989538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361A3-6112-492A-BC68-7CEA3FA04FBF}" type="datetimeFigureOut">
              <a:rPr lang="en-US" smtClean="0"/>
              <a:t>11/26/2023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3CAF4-AF3D-4B4F-8710-3C1182B18E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7297172"/>
      </p:ext>
    </p:extLst>
  </p:cSld>
  <p:clrMapOvr>
    <a:masterClrMapping/>
  </p:clrMapOvr>
  <p:hf sldNum="0" hdr="0" ftr="0" dt="0"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361A3-6112-492A-BC68-7CEA3FA04FBF}" type="datetimeFigureOut">
              <a:rPr lang="en-US" smtClean="0"/>
              <a:t>11/26/2023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3CAF4-AF3D-4B4F-8710-3C1182B18E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352473"/>
      </p:ext>
    </p:extLst>
  </p:cSld>
  <p:clrMapOvr>
    <a:masterClrMapping/>
  </p:clrMapOvr>
  <p:hf sldNum="0" hdr="0" ftr="0" dt="0"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361A3-6112-492A-BC68-7CEA3FA04FBF}" type="datetimeFigureOut">
              <a:rPr lang="en-US" smtClean="0"/>
              <a:t>11/26/2023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3CAF4-AF3D-4B4F-8710-3C1182B18E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5553033"/>
      </p:ext>
    </p:extLst>
  </p:cSld>
  <p:clrMapOvr>
    <a:masterClrMapping/>
  </p:clrMapOvr>
  <p:hf sldNum="0" hdr="0" ftr="0" dt="0"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361A3-6112-492A-BC68-7CEA3FA04FBF}" type="datetimeFigureOut">
              <a:rPr lang="en-US" smtClean="0"/>
              <a:t>11/26/2023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3CAF4-AF3D-4B4F-8710-3C1182B18E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7673003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288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80"/>
            </a:lvl1pPr>
            <a:lvl2pPr marL="411480" indent="0">
              <a:buNone/>
              <a:defRPr sz="2520"/>
            </a:lvl2pPr>
            <a:lvl3pPr marL="822960" indent="0">
              <a:buNone/>
              <a:defRPr sz="2160"/>
            </a:lvl3pPr>
            <a:lvl4pPr marL="1234440" indent="0">
              <a:buNone/>
              <a:defRPr sz="1800"/>
            </a:lvl4pPr>
            <a:lvl5pPr marL="1645920" indent="0">
              <a:buNone/>
              <a:defRPr sz="1800"/>
            </a:lvl5pPr>
            <a:lvl6pPr marL="2057400" indent="0">
              <a:buNone/>
              <a:defRPr sz="1800"/>
            </a:lvl6pPr>
            <a:lvl7pPr marL="2468880" indent="0">
              <a:buNone/>
              <a:defRPr sz="1800"/>
            </a:lvl7pPr>
            <a:lvl8pPr marL="2880360" indent="0">
              <a:buNone/>
              <a:defRPr sz="1800"/>
            </a:lvl8pPr>
            <a:lvl9pPr marL="3291840" indent="0">
              <a:buNone/>
              <a:defRPr sz="18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40"/>
            </a:lvl1pPr>
            <a:lvl2pPr marL="411480" indent="0">
              <a:buNone/>
              <a:defRPr sz="1260"/>
            </a:lvl2pPr>
            <a:lvl3pPr marL="822960" indent="0">
              <a:buNone/>
              <a:defRPr sz="1080"/>
            </a:lvl3pPr>
            <a:lvl4pPr marL="1234440" indent="0">
              <a:buNone/>
              <a:defRPr sz="900"/>
            </a:lvl4pPr>
            <a:lvl5pPr marL="1645920" indent="0">
              <a:buNone/>
              <a:defRPr sz="900"/>
            </a:lvl5pPr>
            <a:lvl6pPr marL="2057400" indent="0">
              <a:buNone/>
              <a:defRPr sz="900"/>
            </a:lvl6pPr>
            <a:lvl7pPr marL="2468880" indent="0">
              <a:buNone/>
              <a:defRPr sz="900"/>
            </a:lvl7pPr>
            <a:lvl8pPr marL="2880360" indent="0">
              <a:buNone/>
              <a:defRPr sz="900"/>
            </a:lvl8pPr>
            <a:lvl9pPr marL="329184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6885359-BFDB-B1B3-7FF0-AF889C112A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6824E7BE-32EE-420A-B81D-9A59808C1B29}" type="datetimeFigureOut">
              <a:rPr lang="en-US" altLang="en-US"/>
              <a:pPr>
                <a:defRPr/>
              </a:pPr>
              <a:t>11/26/2023</a:t>
            </a:fld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27D1CD9-F77E-14A9-3E73-96BF21D70B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49EBD1A-A7EE-8131-A271-DA7D396B2E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0943F6DE-AF3A-42CF-A232-DDD7A87431D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51551500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361A3-6112-492A-BC68-7CEA3FA04FBF}" type="datetimeFigureOut">
              <a:rPr lang="en-US" smtClean="0"/>
              <a:t>11/26/2023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3CAF4-AF3D-4B4F-8710-3C1182B18E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2653704"/>
      </p:ext>
    </p:extLst>
  </p:cSld>
  <p:clrMapOvr>
    <a:masterClrMapping/>
  </p:clrMapOvr>
  <p:hf sldNum="0" hdr="0" ftr="0" dt="0"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361A3-6112-492A-BC68-7CEA3FA04FBF}" type="datetimeFigureOut">
              <a:rPr lang="en-US" smtClean="0"/>
              <a:t>11/26/2023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3CAF4-AF3D-4B4F-8710-3C1182B18E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9493995"/>
      </p:ext>
    </p:extLst>
  </p:cSld>
  <p:clrMapOvr>
    <a:masterClrMapping/>
  </p:clrMapOvr>
  <p:hf sldNum="0" hdr="0" ftr="0" dt="0"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361A3-6112-492A-BC68-7CEA3FA04FBF}" type="datetimeFigureOut">
              <a:rPr lang="en-US" smtClean="0"/>
              <a:t>11/26/2023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3CAF4-AF3D-4B4F-8710-3C1182B18E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3888930"/>
      </p:ext>
    </p:extLst>
  </p:cSld>
  <p:clrMapOvr>
    <a:masterClrMapping/>
  </p:clrMapOvr>
  <p:hf sldNum="0" hdr="0" ftr="0" dt="0"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361A3-6112-492A-BC68-7CEA3FA04FBF}" type="datetimeFigureOut">
              <a:rPr lang="en-US" smtClean="0"/>
              <a:t>11/26/2023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3CAF4-AF3D-4B4F-8710-3C1182B18E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7297877"/>
      </p:ext>
    </p:extLst>
  </p:cSld>
  <p:clrMapOvr>
    <a:masterClrMapping/>
  </p:clrMapOvr>
  <p:hf sldNum="0" hdr="0" ftr="0" dt="0"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361A3-6112-492A-BC68-7CEA3FA04FBF}" type="datetimeFigureOut">
              <a:rPr lang="en-US" smtClean="0"/>
              <a:t>11/26/2023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3CAF4-AF3D-4B4F-8710-3C1182B18E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8679141"/>
      </p:ext>
    </p:extLst>
  </p:cSld>
  <p:clrMapOvr>
    <a:masterClrMapping/>
  </p:clrMapOvr>
  <p:hf sldNum="0" hdr="0" ftr="0" dt="0"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361A3-6112-492A-BC68-7CEA3FA04FBF}" type="datetimeFigureOut">
              <a:rPr lang="en-US" smtClean="0"/>
              <a:t>11/26/2023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3CAF4-AF3D-4B4F-8710-3C1182B18E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2650519"/>
      </p:ext>
    </p:extLst>
  </p:cSld>
  <p:clrMapOvr>
    <a:masterClrMapping/>
  </p:clrMapOvr>
  <p:hf sldNum="0" hdr="0" ftr="0" dt="0"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361A3-6112-492A-BC68-7CEA3FA04FBF}" type="datetimeFigureOut">
              <a:rPr lang="en-US" smtClean="0"/>
              <a:t>11/26/2023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3CAF4-AF3D-4B4F-8710-3C1182B18E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8624957"/>
      </p:ext>
    </p:extLst>
  </p:cSld>
  <p:clrMapOvr>
    <a:masterClrMapping/>
  </p:clrMapOvr>
  <p:hf sldNum="0" hdr="0" ftr="0" dt="0"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6851724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578618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43302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tags" Target="../tags/tag2.xml"/><Relationship Id="rId3" Type="http://schemas.openxmlformats.org/officeDocument/2006/relationships/slideLayout" Target="../slideLayouts/slideLayout111.xml"/><Relationship Id="rId7" Type="http://schemas.openxmlformats.org/officeDocument/2006/relationships/tags" Target="../tags/tag1.xml"/><Relationship Id="rId2" Type="http://schemas.openxmlformats.org/officeDocument/2006/relationships/slideLayout" Target="../slideLayouts/slideLayout110.xml"/><Relationship Id="rId1" Type="http://schemas.openxmlformats.org/officeDocument/2006/relationships/slideLayout" Target="../slideLayouts/slideLayout109.xml"/><Relationship Id="rId6" Type="http://schemas.openxmlformats.org/officeDocument/2006/relationships/theme" Target="../theme/theme10.xml"/><Relationship Id="rId5" Type="http://schemas.openxmlformats.org/officeDocument/2006/relationships/slideLayout" Target="../slideLayouts/slideLayout113.xml"/><Relationship Id="rId4" Type="http://schemas.openxmlformats.org/officeDocument/2006/relationships/slideLayout" Target="../slideLayouts/slideLayout112.xml"/><Relationship Id="rId9" Type="http://schemas.openxmlformats.org/officeDocument/2006/relationships/tags" Target="../tags/tag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39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image" Target="../media/image1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1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Relationship Id="rId14" Type="http://schemas.openxmlformats.org/officeDocument/2006/relationships/image" Target="../media/image2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slideLayout" Target="../slideLayouts/slideLayout73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5" Type="http://schemas.openxmlformats.org/officeDocument/2006/relationships/image" Target="../media/image5.png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1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6.xml"/><Relationship Id="rId7" Type="http://schemas.openxmlformats.org/officeDocument/2006/relationships/slideLayout" Target="../slideLayouts/slideLayout80.xml"/><Relationship Id="rId12" Type="http://schemas.openxmlformats.org/officeDocument/2006/relationships/slideLayout" Target="../slideLayouts/slideLayout85.xml"/><Relationship Id="rId2" Type="http://schemas.openxmlformats.org/officeDocument/2006/relationships/slideLayout" Target="../slideLayouts/slideLayout75.xml"/><Relationship Id="rId1" Type="http://schemas.openxmlformats.org/officeDocument/2006/relationships/slideLayout" Target="../slideLayouts/slideLayout74.xml"/><Relationship Id="rId6" Type="http://schemas.openxmlformats.org/officeDocument/2006/relationships/slideLayout" Target="../slideLayouts/slideLayout79.xml"/><Relationship Id="rId11" Type="http://schemas.openxmlformats.org/officeDocument/2006/relationships/slideLayout" Target="../slideLayouts/slideLayout84.xml"/><Relationship Id="rId5" Type="http://schemas.openxmlformats.org/officeDocument/2006/relationships/slideLayout" Target="../slideLayouts/slideLayout78.xml"/><Relationship Id="rId10" Type="http://schemas.openxmlformats.org/officeDocument/2006/relationships/slideLayout" Target="../slideLayouts/slideLayout83.xml"/><Relationship Id="rId4" Type="http://schemas.openxmlformats.org/officeDocument/2006/relationships/slideLayout" Target="../slideLayouts/slideLayout77.xml"/><Relationship Id="rId9" Type="http://schemas.openxmlformats.org/officeDocument/2006/relationships/slideLayout" Target="../slideLayouts/slideLayout82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3.xml"/><Relationship Id="rId3" Type="http://schemas.openxmlformats.org/officeDocument/2006/relationships/slideLayout" Target="../slideLayouts/slideLayout88.xml"/><Relationship Id="rId7" Type="http://schemas.openxmlformats.org/officeDocument/2006/relationships/slideLayout" Target="../slideLayouts/slideLayout92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7.xml"/><Relationship Id="rId1" Type="http://schemas.openxmlformats.org/officeDocument/2006/relationships/slideLayout" Target="../slideLayouts/slideLayout86.xml"/><Relationship Id="rId6" Type="http://schemas.openxmlformats.org/officeDocument/2006/relationships/slideLayout" Target="../slideLayouts/slideLayout91.xml"/><Relationship Id="rId11" Type="http://schemas.openxmlformats.org/officeDocument/2006/relationships/slideLayout" Target="../slideLayouts/slideLayout96.xml"/><Relationship Id="rId5" Type="http://schemas.openxmlformats.org/officeDocument/2006/relationships/slideLayout" Target="../slideLayouts/slideLayout90.xml"/><Relationship Id="rId10" Type="http://schemas.openxmlformats.org/officeDocument/2006/relationships/slideLayout" Target="../slideLayouts/slideLayout95.xml"/><Relationship Id="rId4" Type="http://schemas.openxmlformats.org/officeDocument/2006/relationships/slideLayout" Target="../slideLayouts/slideLayout89.xml"/><Relationship Id="rId9" Type="http://schemas.openxmlformats.org/officeDocument/2006/relationships/slideLayout" Target="../slideLayouts/slideLayout94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4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99.xml"/><Relationship Id="rId7" Type="http://schemas.openxmlformats.org/officeDocument/2006/relationships/slideLayout" Target="../slideLayouts/slideLayout103.xml"/><Relationship Id="rId12" Type="http://schemas.openxmlformats.org/officeDocument/2006/relationships/slideLayout" Target="../slideLayouts/slideLayout108.xml"/><Relationship Id="rId2" Type="http://schemas.openxmlformats.org/officeDocument/2006/relationships/slideLayout" Target="../slideLayouts/slideLayout98.xml"/><Relationship Id="rId1" Type="http://schemas.openxmlformats.org/officeDocument/2006/relationships/slideLayout" Target="../slideLayouts/slideLayout97.xml"/><Relationship Id="rId6" Type="http://schemas.openxmlformats.org/officeDocument/2006/relationships/slideLayout" Target="../slideLayouts/slideLayout102.xml"/><Relationship Id="rId11" Type="http://schemas.openxmlformats.org/officeDocument/2006/relationships/slideLayout" Target="../slideLayouts/slideLayout107.xml"/><Relationship Id="rId5" Type="http://schemas.openxmlformats.org/officeDocument/2006/relationships/slideLayout" Target="../slideLayouts/slideLayout101.xml"/><Relationship Id="rId10" Type="http://schemas.openxmlformats.org/officeDocument/2006/relationships/slideLayout" Target="../slideLayouts/slideLayout106.xml"/><Relationship Id="rId4" Type="http://schemas.openxmlformats.org/officeDocument/2006/relationships/slideLayout" Target="../slideLayouts/slideLayout100.xml"/><Relationship Id="rId9" Type="http://schemas.openxmlformats.org/officeDocument/2006/relationships/slideLayout" Target="../slideLayouts/slideLayout10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3">
            <a:extLst>
              <a:ext uri="{FF2B5EF4-FFF2-40B4-BE49-F238E27FC236}">
                <a16:creationId xmlns:a16="http://schemas.microsoft.com/office/drawing/2014/main" id="{C59CB331-4025-0067-6FF8-33FBEF6CA9D9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9" t="3825" r="4298" b="38905"/>
          <a:stretch>
            <a:fillRect/>
          </a:stretch>
        </p:blipFill>
        <p:spPr bwMode="auto">
          <a:xfrm>
            <a:off x="-122767" y="-232409"/>
            <a:ext cx="12589933" cy="7090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693C1BE0-D018-A6AF-16C8-ABC02BFD8089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085" y="645796"/>
            <a:ext cx="6007100" cy="4964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组合 5">
            <a:extLst>
              <a:ext uri="{FF2B5EF4-FFF2-40B4-BE49-F238E27FC236}">
                <a16:creationId xmlns:a16="http://schemas.microsoft.com/office/drawing/2014/main" id="{7FB6905C-2FC4-1773-FB66-864FF5405372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687917" y="-419099"/>
            <a:ext cx="1126067" cy="2129790"/>
            <a:chOff x="1451292" y="-385762"/>
            <a:chExt cx="1323975" cy="2505074"/>
          </a:xfrm>
        </p:grpSpPr>
        <p:sp>
          <p:nvSpPr>
            <p:cNvPr id="10" name="矩形 6">
              <a:extLst>
                <a:ext uri="{FF2B5EF4-FFF2-40B4-BE49-F238E27FC236}">
                  <a16:creationId xmlns:a16="http://schemas.microsoft.com/office/drawing/2014/main" id="{574F66F7-BA6F-44A8-E334-DB151F2EEA83}"/>
                </a:ext>
              </a:extLst>
            </p:cNvPr>
            <p:cNvSpPr/>
            <p:nvPr/>
          </p:nvSpPr>
          <p:spPr>
            <a:xfrm>
              <a:off x="2021198" y="-385762"/>
              <a:ext cx="92082" cy="2204824"/>
            </a:xfrm>
            <a:prstGeom prst="rect">
              <a:avLst/>
            </a:prstGeom>
            <a:solidFill>
              <a:srgbClr val="15C6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1148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20">
                <a:solidFill>
                  <a:prstClr val="white"/>
                </a:solidFill>
              </a:endParaRPr>
            </a:p>
          </p:txBody>
        </p:sp>
        <p:pic>
          <p:nvPicPr>
            <p:cNvPr id="2060" name="图片 7">
              <a:extLst>
                <a:ext uri="{FF2B5EF4-FFF2-40B4-BE49-F238E27FC236}">
                  <a16:creationId xmlns:a16="http://schemas.microsoft.com/office/drawing/2014/main" id="{4AB2ECA2-045C-CDDA-A458-047D538AD9A8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40408">
              <a:off x="1451292" y="757237"/>
              <a:ext cx="1323975" cy="1362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" name="组合 17">
            <a:extLst>
              <a:ext uri="{FF2B5EF4-FFF2-40B4-BE49-F238E27FC236}">
                <a16:creationId xmlns:a16="http://schemas.microsoft.com/office/drawing/2014/main" id="{83E08FA4-4787-B615-6628-66EFE77D65C2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5249333" y="-419099"/>
            <a:ext cx="1126067" cy="2129790"/>
            <a:chOff x="1451292" y="-385762"/>
            <a:chExt cx="1323975" cy="2505074"/>
          </a:xfrm>
        </p:grpSpPr>
        <p:sp>
          <p:nvSpPr>
            <p:cNvPr id="13" name="矩形 18">
              <a:extLst>
                <a:ext uri="{FF2B5EF4-FFF2-40B4-BE49-F238E27FC236}">
                  <a16:creationId xmlns:a16="http://schemas.microsoft.com/office/drawing/2014/main" id="{A9B14919-C169-FA5D-DED8-9D633907C66A}"/>
                </a:ext>
              </a:extLst>
            </p:cNvPr>
            <p:cNvSpPr/>
            <p:nvPr/>
          </p:nvSpPr>
          <p:spPr>
            <a:xfrm>
              <a:off x="2021199" y="-385762"/>
              <a:ext cx="92080" cy="2204824"/>
            </a:xfrm>
            <a:prstGeom prst="rect">
              <a:avLst/>
            </a:prstGeom>
            <a:solidFill>
              <a:srgbClr val="15C6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1148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20">
                <a:solidFill>
                  <a:prstClr val="white"/>
                </a:solidFill>
              </a:endParaRPr>
            </a:p>
          </p:txBody>
        </p:sp>
        <p:pic>
          <p:nvPicPr>
            <p:cNvPr id="2058" name="图片 19">
              <a:extLst>
                <a:ext uri="{FF2B5EF4-FFF2-40B4-BE49-F238E27FC236}">
                  <a16:creationId xmlns:a16="http://schemas.microsoft.com/office/drawing/2014/main" id="{0B85D330-EBA7-BF1C-663E-A3AC124F6E0A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40408">
              <a:off x="1451292" y="757237"/>
              <a:ext cx="1323975" cy="1362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055" name="TextBox 3">
            <a:extLst>
              <a:ext uri="{FF2B5EF4-FFF2-40B4-BE49-F238E27FC236}">
                <a16:creationId xmlns:a16="http://schemas.microsoft.com/office/drawing/2014/main" id="{CE976784-EFFF-AB97-EF57-2F40E884D287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209868" y="6396990"/>
            <a:ext cx="901465" cy="424732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vi-VN" sz="2160">
                <a:solidFill>
                  <a:srgbClr val="FFFFFF"/>
                </a:solidFill>
                <a:latin typeface="Calibri" panose="020F0502020204030204" pitchFamily="34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12448142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2pPr>
      <a:lvl3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3pPr>
      <a:lvl4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4pPr>
      <a:lvl5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5pPr>
      <a:lvl6pPr marL="54864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6pPr>
      <a:lvl7pPr marL="109728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7pPr>
      <a:lvl8pPr marL="164592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8pPr>
      <a:lvl9pPr marL="219456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05740" indent="-205740" algn="l" defTabSz="822960" rtl="0" eaLnBrk="0" fontAlgn="base" hangingPunct="0">
        <a:lnSpc>
          <a:spcPct val="90000"/>
        </a:lnSpc>
        <a:spcBef>
          <a:spcPts val="900"/>
        </a:spcBef>
        <a:spcAft>
          <a:spcPct val="0"/>
        </a:spcAft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1pPr>
      <a:lvl2pPr marL="61722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3360" kern="1200">
          <a:solidFill>
            <a:schemeClr val="tx1"/>
          </a:solidFill>
          <a:latin typeface="+mn-lt"/>
          <a:ea typeface="+mn-ea"/>
          <a:cs typeface="+mn-cs"/>
        </a:defRPr>
      </a:lvl2pPr>
      <a:lvl3pPr marL="102870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44018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1560" kern="1200">
          <a:solidFill>
            <a:schemeClr val="tx1"/>
          </a:solidFill>
          <a:latin typeface="+mn-lt"/>
          <a:ea typeface="+mn-ea"/>
          <a:cs typeface="+mn-cs"/>
        </a:defRPr>
      </a:lvl4pPr>
      <a:lvl5pPr marL="185166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1560" kern="1200">
          <a:solidFill>
            <a:schemeClr val="tx1"/>
          </a:solidFill>
          <a:latin typeface="+mn-lt"/>
          <a:ea typeface="+mn-ea"/>
          <a:cs typeface="+mn-cs"/>
        </a:defRPr>
      </a:lvl5pPr>
      <a:lvl6pPr marL="226314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67462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308610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49758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5pPr>
      <a:lvl6pPr marL="205740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28803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2918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30589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8" r:id="rId1"/>
    <p:sldLayoutId id="2147483799" r:id="rId2"/>
    <p:sldLayoutId id="2147483800" r:id="rId3"/>
    <p:sldLayoutId id="2147483801" r:id="rId4"/>
    <p:sldLayoutId id="2147483802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3">
            <a:extLst>
              <a:ext uri="{FF2B5EF4-FFF2-40B4-BE49-F238E27FC236}">
                <a16:creationId xmlns:a16="http://schemas.microsoft.com/office/drawing/2014/main" id="{83D84BD1-DBB8-7FA8-B862-55ED69B8D8D3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9" t="3825" r="4298" b="38905"/>
          <a:stretch>
            <a:fillRect/>
          </a:stretch>
        </p:blipFill>
        <p:spPr bwMode="auto">
          <a:xfrm>
            <a:off x="-122767" y="-232409"/>
            <a:ext cx="12589933" cy="7090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67F7309F-F86F-0391-44D3-BD91645EB1F4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085" y="645796"/>
            <a:ext cx="6007100" cy="4964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组合 5">
            <a:extLst>
              <a:ext uri="{FF2B5EF4-FFF2-40B4-BE49-F238E27FC236}">
                <a16:creationId xmlns:a16="http://schemas.microsoft.com/office/drawing/2014/main" id="{78027386-D5F3-B3F4-375F-3A0B5E3013BA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687917" y="-419099"/>
            <a:ext cx="1126067" cy="2129790"/>
            <a:chOff x="1451292" y="-385762"/>
            <a:chExt cx="1323975" cy="2505074"/>
          </a:xfrm>
        </p:grpSpPr>
        <p:sp>
          <p:nvSpPr>
            <p:cNvPr id="10" name="矩形 6">
              <a:extLst>
                <a:ext uri="{FF2B5EF4-FFF2-40B4-BE49-F238E27FC236}">
                  <a16:creationId xmlns:a16="http://schemas.microsoft.com/office/drawing/2014/main" id="{F85D3277-F0C8-EE10-7D31-9306EF032E1D}"/>
                </a:ext>
              </a:extLst>
            </p:cNvPr>
            <p:cNvSpPr/>
            <p:nvPr/>
          </p:nvSpPr>
          <p:spPr>
            <a:xfrm>
              <a:off x="2021198" y="-385762"/>
              <a:ext cx="92082" cy="2204824"/>
            </a:xfrm>
            <a:prstGeom prst="rect">
              <a:avLst/>
            </a:prstGeom>
            <a:solidFill>
              <a:srgbClr val="15C6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1148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20">
                <a:solidFill>
                  <a:prstClr val="white"/>
                </a:solidFill>
              </a:endParaRPr>
            </a:p>
          </p:txBody>
        </p:sp>
        <p:pic>
          <p:nvPicPr>
            <p:cNvPr id="3084" name="图片 7">
              <a:extLst>
                <a:ext uri="{FF2B5EF4-FFF2-40B4-BE49-F238E27FC236}">
                  <a16:creationId xmlns:a16="http://schemas.microsoft.com/office/drawing/2014/main" id="{041E8050-7656-BB6C-2663-A2C8BE374AA5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40408">
              <a:off x="1451292" y="757237"/>
              <a:ext cx="1323975" cy="1362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" name="组合 17">
            <a:extLst>
              <a:ext uri="{FF2B5EF4-FFF2-40B4-BE49-F238E27FC236}">
                <a16:creationId xmlns:a16="http://schemas.microsoft.com/office/drawing/2014/main" id="{B614F2A9-59D1-7783-1ED0-2D419F18A184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5249333" y="-419099"/>
            <a:ext cx="1126067" cy="2129790"/>
            <a:chOff x="1451292" y="-385762"/>
            <a:chExt cx="1323975" cy="2505074"/>
          </a:xfrm>
        </p:grpSpPr>
        <p:sp>
          <p:nvSpPr>
            <p:cNvPr id="13" name="矩形 18">
              <a:extLst>
                <a:ext uri="{FF2B5EF4-FFF2-40B4-BE49-F238E27FC236}">
                  <a16:creationId xmlns:a16="http://schemas.microsoft.com/office/drawing/2014/main" id="{34D2E0AB-DC78-AED6-E45E-ED23CC693694}"/>
                </a:ext>
              </a:extLst>
            </p:cNvPr>
            <p:cNvSpPr/>
            <p:nvPr/>
          </p:nvSpPr>
          <p:spPr>
            <a:xfrm>
              <a:off x="2021199" y="-385762"/>
              <a:ext cx="92080" cy="2204824"/>
            </a:xfrm>
            <a:prstGeom prst="rect">
              <a:avLst/>
            </a:prstGeom>
            <a:solidFill>
              <a:srgbClr val="15C6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1148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20">
                <a:solidFill>
                  <a:prstClr val="white"/>
                </a:solidFill>
              </a:endParaRPr>
            </a:p>
          </p:txBody>
        </p:sp>
        <p:pic>
          <p:nvPicPr>
            <p:cNvPr id="3082" name="图片 19">
              <a:extLst>
                <a:ext uri="{FF2B5EF4-FFF2-40B4-BE49-F238E27FC236}">
                  <a16:creationId xmlns:a16="http://schemas.microsoft.com/office/drawing/2014/main" id="{32310DF3-2D00-0866-E41C-9E51218F4418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40408">
              <a:off x="1451292" y="757237"/>
              <a:ext cx="1323975" cy="1362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079" name="TextBox 3">
            <a:extLst>
              <a:ext uri="{FF2B5EF4-FFF2-40B4-BE49-F238E27FC236}">
                <a16:creationId xmlns:a16="http://schemas.microsoft.com/office/drawing/2014/main" id="{C4A23886-7B71-BCBA-92E9-AEB1A43F32F7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209868" y="6396990"/>
            <a:ext cx="901465" cy="424732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vi-VN" sz="2160">
                <a:solidFill>
                  <a:srgbClr val="FFFFFF"/>
                </a:solidFill>
                <a:latin typeface="Calibri" panose="020F0502020204030204" pitchFamily="34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10753762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2pPr>
      <a:lvl3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3pPr>
      <a:lvl4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4pPr>
      <a:lvl5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5pPr>
      <a:lvl6pPr marL="54864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6pPr>
      <a:lvl7pPr marL="109728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7pPr>
      <a:lvl8pPr marL="164592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8pPr>
      <a:lvl9pPr marL="219456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05740" indent="-205740" algn="l" defTabSz="822960" rtl="0" eaLnBrk="0" fontAlgn="base" hangingPunct="0">
        <a:lnSpc>
          <a:spcPct val="90000"/>
        </a:lnSpc>
        <a:spcBef>
          <a:spcPts val="900"/>
        </a:spcBef>
        <a:spcAft>
          <a:spcPct val="0"/>
        </a:spcAft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1pPr>
      <a:lvl2pPr marL="61722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3360" kern="1200">
          <a:solidFill>
            <a:schemeClr val="tx1"/>
          </a:solidFill>
          <a:latin typeface="+mn-lt"/>
          <a:ea typeface="+mn-ea"/>
          <a:cs typeface="+mn-cs"/>
        </a:defRPr>
      </a:lvl2pPr>
      <a:lvl3pPr marL="102870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44018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1560" kern="1200">
          <a:solidFill>
            <a:schemeClr val="tx1"/>
          </a:solidFill>
          <a:latin typeface="+mn-lt"/>
          <a:ea typeface="+mn-ea"/>
          <a:cs typeface="+mn-cs"/>
        </a:defRPr>
      </a:lvl4pPr>
      <a:lvl5pPr marL="185166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1560" kern="1200">
          <a:solidFill>
            <a:schemeClr val="tx1"/>
          </a:solidFill>
          <a:latin typeface="+mn-lt"/>
          <a:ea typeface="+mn-ea"/>
          <a:cs typeface="+mn-cs"/>
        </a:defRPr>
      </a:lvl5pPr>
      <a:lvl6pPr marL="226314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67462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308610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49758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5pPr>
      <a:lvl6pPr marL="205740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28803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2918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3">
            <a:extLst>
              <a:ext uri="{FF2B5EF4-FFF2-40B4-BE49-F238E27FC236}">
                <a16:creationId xmlns:a16="http://schemas.microsoft.com/office/drawing/2014/main" id="{E745C294-6A76-9D5A-9497-EA635180BAB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9" t="3825" r="4298" b="38905"/>
          <a:stretch>
            <a:fillRect/>
          </a:stretch>
        </p:blipFill>
        <p:spPr bwMode="auto">
          <a:xfrm>
            <a:off x="-122767" y="-232409"/>
            <a:ext cx="12589933" cy="7090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657B348D-75A0-9C91-D09F-8B4C1479152E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085" y="645796"/>
            <a:ext cx="6007100" cy="4964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组合 5">
            <a:extLst>
              <a:ext uri="{FF2B5EF4-FFF2-40B4-BE49-F238E27FC236}">
                <a16:creationId xmlns:a16="http://schemas.microsoft.com/office/drawing/2014/main" id="{10C544FE-8E25-E0A7-2CF6-224BEEF6B24B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687917" y="-419099"/>
            <a:ext cx="1126067" cy="2129790"/>
            <a:chOff x="1451292" y="-385762"/>
            <a:chExt cx="1323975" cy="2505074"/>
          </a:xfrm>
        </p:grpSpPr>
        <p:sp>
          <p:nvSpPr>
            <p:cNvPr id="10" name="矩形 6">
              <a:extLst>
                <a:ext uri="{FF2B5EF4-FFF2-40B4-BE49-F238E27FC236}">
                  <a16:creationId xmlns:a16="http://schemas.microsoft.com/office/drawing/2014/main" id="{21BA092C-5656-F7EE-543B-FECB6D9C3C14}"/>
                </a:ext>
              </a:extLst>
            </p:cNvPr>
            <p:cNvSpPr/>
            <p:nvPr/>
          </p:nvSpPr>
          <p:spPr>
            <a:xfrm>
              <a:off x="2021198" y="-385762"/>
              <a:ext cx="92082" cy="2204824"/>
            </a:xfrm>
            <a:prstGeom prst="rect">
              <a:avLst/>
            </a:prstGeom>
            <a:solidFill>
              <a:srgbClr val="15C6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1148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20">
                <a:solidFill>
                  <a:prstClr val="white"/>
                </a:solidFill>
              </a:endParaRPr>
            </a:p>
          </p:txBody>
        </p:sp>
        <p:pic>
          <p:nvPicPr>
            <p:cNvPr id="4108" name="图片 7">
              <a:extLst>
                <a:ext uri="{FF2B5EF4-FFF2-40B4-BE49-F238E27FC236}">
                  <a16:creationId xmlns:a16="http://schemas.microsoft.com/office/drawing/2014/main" id="{3846E706-F1C6-733D-432E-7C59D6A66554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40408">
              <a:off x="1451292" y="757237"/>
              <a:ext cx="1323975" cy="1362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" name="组合 17">
            <a:extLst>
              <a:ext uri="{FF2B5EF4-FFF2-40B4-BE49-F238E27FC236}">
                <a16:creationId xmlns:a16="http://schemas.microsoft.com/office/drawing/2014/main" id="{67617CDC-097E-956E-EE2C-1016B6E63C05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5249333" y="-419099"/>
            <a:ext cx="1126067" cy="2129790"/>
            <a:chOff x="1451292" y="-385762"/>
            <a:chExt cx="1323975" cy="2505074"/>
          </a:xfrm>
        </p:grpSpPr>
        <p:sp>
          <p:nvSpPr>
            <p:cNvPr id="13" name="矩形 18">
              <a:extLst>
                <a:ext uri="{FF2B5EF4-FFF2-40B4-BE49-F238E27FC236}">
                  <a16:creationId xmlns:a16="http://schemas.microsoft.com/office/drawing/2014/main" id="{4EBCC57E-0838-C0F0-9C83-FB6B1EF799F2}"/>
                </a:ext>
              </a:extLst>
            </p:cNvPr>
            <p:cNvSpPr/>
            <p:nvPr/>
          </p:nvSpPr>
          <p:spPr>
            <a:xfrm>
              <a:off x="2021199" y="-385762"/>
              <a:ext cx="92080" cy="2204824"/>
            </a:xfrm>
            <a:prstGeom prst="rect">
              <a:avLst/>
            </a:prstGeom>
            <a:solidFill>
              <a:srgbClr val="15C6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1148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20">
                <a:solidFill>
                  <a:prstClr val="white"/>
                </a:solidFill>
              </a:endParaRPr>
            </a:p>
          </p:txBody>
        </p:sp>
        <p:pic>
          <p:nvPicPr>
            <p:cNvPr id="4106" name="图片 19">
              <a:extLst>
                <a:ext uri="{FF2B5EF4-FFF2-40B4-BE49-F238E27FC236}">
                  <a16:creationId xmlns:a16="http://schemas.microsoft.com/office/drawing/2014/main" id="{B2E8C00A-9CFE-93D9-5E05-3F7AAEF3A5C7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40408">
              <a:off x="1451292" y="757237"/>
              <a:ext cx="1323975" cy="1362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493694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  <p:sldLayoutId id="2147483713" r:id="rId12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2pPr>
      <a:lvl3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3pPr>
      <a:lvl4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4pPr>
      <a:lvl5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5pPr>
      <a:lvl6pPr marL="54864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6pPr>
      <a:lvl7pPr marL="109728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7pPr>
      <a:lvl8pPr marL="164592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8pPr>
      <a:lvl9pPr marL="219456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05740" indent="-205740" algn="l" defTabSz="822960" rtl="0" eaLnBrk="0" fontAlgn="base" hangingPunct="0">
        <a:lnSpc>
          <a:spcPct val="90000"/>
        </a:lnSpc>
        <a:spcBef>
          <a:spcPts val="900"/>
        </a:spcBef>
        <a:spcAft>
          <a:spcPct val="0"/>
        </a:spcAft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1pPr>
      <a:lvl2pPr marL="61722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3360" kern="1200">
          <a:solidFill>
            <a:schemeClr val="tx1"/>
          </a:solidFill>
          <a:latin typeface="+mn-lt"/>
          <a:ea typeface="+mn-ea"/>
          <a:cs typeface="+mn-cs"/>
        </a:defRPr>
      </a:lvl2pPr>
      <a:lvl3pPr marL="102870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44018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1560" kern="1200">
          <a:solidFill>
            <a:schemeClr val="tx1"/>
          </a:solidFill>
          <a:latin typeface="+mn-lt"/>
          <a:ea typeface="+mn-ea"/>
          <a:cs typeface="+mn-cs"/>
        </a:defRPr>
      </a:lvl4pPr>
      <a:lvl5pPr marL="185166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1560" kern="1200">
          <a:solidFill>
            <a:schemeClr val="tx1"/>
          </a:solidFill>
          <a:latin typeface="+mn-lt"/>
          <a:ea typeface="+mn-ea"/>
          <a:cs typeface="+mn-cs"/>
        </a:defRPr>
      </a:lvl5pPr>
      <a:lvl6pPr marL="226314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67462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308610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49758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5pPr>
      <a:lvl6pPr marL="205740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28803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2918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3">
            <a:extLst>
              <a:ext uri="{FF2B5EF4-FFF2-40B4-BE49-F238E27FC236}">
                <a16:creationId xmlns:a16="http://schemas.microsoft.com/office/drawing/2014/main" id="{8A425DD1-9164-DB57-A7DE-E7DB4A5399A5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9" t="3825" r="4298" b="38905"/>
          <a:stretch>
            <a:fillRect/>
          </a:stretch>
        </p:blipFill>
        <p:spPr bwMode="auto">
          <a:xfrm>
            <a:off x="-122767" y="-232409"/>
            <a:ext cx="12589933" cy="7090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2ACC7C34-9409-FCE4-BAFF-3FCCB4D45BA6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085" y="645796"/>
            <a:ext cx="6007100" cy="4964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组合 5">
            <a:extLst>
              <a:ext uri="{FF2B5EF4-FFF2-40B4-BE49-F238E27FC236}">
                <a16:creationId xmlns:a16="http://schemas.microsoft.com/office/drawing/2014/main" id="{2D818EDE-5C43-6E79-4C2B-199B683EA797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687917" y="-419099"/>
            <a:ext cx="1126067" cy="2129790"/>
            <a:chOff x="1451292" y="-385762"/>
            <a:chExt cx="1323975" cy="2505074"/>
          </a:xfrm>
        </p:grpSpPr>
        <p:sp>
          <p:nvSpPr>
            <p:cNvPr id="10" name="矩形 6">
              <a:extLst>
                <a:ext uri="{FF2B5EF4-FFF2-40B4-BE49-F238E27FC236}">
                  <a16:creationId xmlns:a16="http://schemas.microsoft.com/office/drawing/2014/main" id="{63C956AB-16E5-6444-14EF-4A69F70987AF}"/>
                </a:ext>
              </a:extLst>
            </p:cNvPr>
            <p:cNvSpPr/>
            <p:nvPr/>
          </p:nvSpPr>
          <p:spPr>
            <a:xfrm>
              <a:off x="2021198" y="-385762"/>
              <a:ext cx="92082" cy="2204824"/>
            </a:xfrm>
            <a:prstGeom prst="rect">
              <a:avLst/>
            </a:prstGeom>
            <a:solidFill>
              <a:srgbClr val="15C6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1148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20">
                <a:solidFill>
                  <a:prstClr val="white"/>
                </a:solidFill>
              </a:endParaRPr>
            </a:p>
          </p:txBody>
        </p:sp>
        <p:pic>
          <p:nvPicPr>
            <p:cNvPr id="5132" name="图片 7">
              <a:extLst>
                <a:ext uri="{FF2B5EF4-FFF2-40B4-BE49-F238E27FC236}">
                  <a16:creationId xmlns:a16="http://schemas.microsoft.com/office/drawing/2014/main" id="{46DB2F8E-FC7B-CC26-C200-50317B16B4EB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40408">
              <a:off x="1451292" y="757237"/>
              <a:ext cx="1323975" cy="1362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" name="组合 17">
            <a:extLst>
              <a:ext uri="{FF2B5EF4-FFF2-40B4-BE49-F238E27FC236}">
                <a16:creationId xmlns:a16="http://schemas.microsoft.com/office/drawing/2014/main" id="{FAC17734-1E3E-5C02-280B-70DCCE9CAA67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5249333" y="-419099"/>
            <a:ext cx="1126067" cy="2129790"/>
            <a:chOff x="1451292" y="-385762"/>
            <a:chExt cx="1323975" cy="2505074"/>
          </a:xfrm>
        </p:grpSpPr>
        <p:sp>
          <p:nvSpPr>
            <p:cNvPr id="13" name="矩形 18">
              <a:extLst>
                <a:ext uri="{FF2B5EF4-FFF2-40B4-BE49-F238E27FC236}">
                  <a16:creationId xmlns:a16="http://schemas.microsoft.com/office/drawing/2014/main" id="{F7AC370D-4CF4-BE88-A063-2F12B1807CEC}"/>
                </a:ext>
              </a:extLst>
            </p:cNvPr>
            <p:cNvSpPr/>
            <p:nvPr/>
          </p:nvSpPr>
          <p:spPr>
            <a:xfrm>
              <a:off x="2021199" y="-385762"/>
              <a:ext cx="92080" cy="2204824"/>
            </a:xfrm>
            <a:prstGeom prst="rect">
              <a:avLst/>
            </a:prstGeom>
            <a:solidFill>
              <a:srgbClr val="15C6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1148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20">
                <a:solidFill>
                  <a:prstClr val="white"/>
                </a:solidFill>
              </a:endParaRPr>
            </a:p>
          </p:txBody>
        </p:sp>
        <p:pic>
          <p:nvPicPr>
            <p:cNvPr id="5130" name="图片 19">
              <a:extLst>
                <a:ext uri="{FF2B5EF4-FFF2-40B4-BE49-F238E27FC236}">
                  <a16:creationId xmlns:a16="http://schemas.microsoft.com/office/drawing/2014/main" id="{6A346AAD-33E7-1D10-5022-C8A0E4B3A98F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40408">
              <a:off x="1451292" y="757237"/>
              <a:ext cx="1323975" cy="1362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126" name="Picture 2" descr="A picture containing diagram&#10;&#10;Description automatically generated">
            <a:extLst>
              <a:ext uri="{FF2B5EF4-FFF2-40B4-BE49-F238E27FC236}">
                <a16:creationId xmlns:a16="http://schemas.microsoft.com/office/drawing/2014/main" id="{57ACBEDE-B879-C604-BD57-E81C171EE06C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84751" y="10422256"/>
            <a:ext cx="1648883" cy="14230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7" name="TextBox 3">
            <a:extLst>
              <a:ext uri="{FF2B5EF4-FFF2-40B4-BE49-F238E27FC236}">
                <a16:creationId xmlns:a16="http://schemas.microsoft.com/office/drawing/2014/main" id="{A5B45D4C-DD4E-6140-E3F6-924BBB7BDCAF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209868" y="6396990"/>
            <a:ext cx="901465" cy="424732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vi-VN" sz="2160">
                <a:solidFill>
                  <a:srgbClr val="FFFFFF"/>
                </a:solidFill>
                <a:latin typeface="Calibri" panose="020F0502020204030204" pitchFamily="34" charset="0"/>
              </a:rPr>
              <a:t>KTUTS</a:t>
            </a:r>
          </a:p>
        </p:txBody>
      </p:sp>
      <p:sp>
        <p:nvSpPr>
          <p:cNvPr id="5128" name="TextBox 14">
            <a:extLst>
              <a:ext uri="{FF2B5EF4-FFF2-40B4-BE49-F238E27FC236}">
                <a16:creationId xmlns:a16="http://schemas.microsoft.com/office/drawing/2014/main" id="{4C5703E9-C885-CECA-0CE7-45258158EF6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0968567" y="95250"/>
            <a:ext cx="1066318" cy="424732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vi-VN" sz="2160">
                <a:solidFill>
                  <a:srgbClr val="BDD7EE"/>
                </a:solidFill>
                <a:latin typeface="UTM Showcard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6615742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  <p:sldLayoutId id="2147483727" r:id="rId12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2pPr>
      <a:lvl3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3pPr>
      <a:lvl4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4pPr>
      <a:lvl5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5pPr>
      <a:lvl6pPr marL="54864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6pPr>
      <a:lvl7pPr marL="109728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7pPr>
      <a:lvl8pPr marL="164592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8pPr>
      <a:lvl9pPr marL="219456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05740" indent="-205740" algn="l" defTabSz="822960" rtl="0" eaLnBrk="0" fontAlgn="base" hangingPunct="0">
        <a:lnSpc>
          <a:spcPct val="90000"/>
        </a:lnSpc>
        <a:spcBef>
          <a:spcPts val="900"/>
        </a:spcBef>
        <a:spcAft>
          <a:spcPct val="0"/>
        </a:spcAft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1pPr>
      <a:lvl2pPr marL="61722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3360" kern="1200">
          <a:solidFill>
            <a:schemeClr val="tx1"/>
          </a:solidFill>
          <a:latin typeface="+mn-lt"/>
          <a:ea typeface="+mn-ea"/>
          <a:cs typeface="+mn-cs"/>
        </a:defRPr>
      </a:lvl2pPr>
      <a:lvl3pPr marL="102870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44018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1560" kern="1200">
          <a:solidFill>
            <a:schemeClr val="tx1"/>
          </a:solidFill>
          <a:latin typeface="+mn-lt"/>
          <a:ea typeface="+mn-ea"/>
          <a:cs typeface="+mn-cs"/>
        </a:defRPr>
      </a:lvl4pPr>
      <a:lvl5pPr marL="185166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1560" kern="1200">
          <a:solidFill>
            <a:schemeClr val="tx1"/>
          </a:solidFill>
          <a:latin typeface="+mn-lt"/>
          <a:ea typeface="+mn-ea"/>
          <a:cs typeface="+mn-cs"/>
        </a:defRPr>
      </a:lvl5pPr>
      <a:lvl6pPr marL="226314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67462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308610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49758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5pPr>
      <a:lvl6pPr marL="205740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28803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2918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3">
            <a:extLst>
              <a:ext uri="{FF2B5EF4-FFF2-40B4-BE49-F238E27FC236}">
                <a16:creationId xmlns:a16="http://schemas.microsoft.com/office/drawing/2014/main" id="{A382FB83-EF1A-ED11-DA13-4907E8229BB2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9" t="3825" r="4298" b="38905"/>
          <a:stretch>
            <a:fillRect/>
          </a:stretch>
        </p:blipFill>
        <p:spPr bwMode="auto">
          <a:xfrm>
            <a:off x="-122767" y="-232409"/>
            <a:ext cx="12589933" cy="7090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4AF68E89-0D71-6775-CCF5-B777EA1B8043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085" y="645796"/>
            <a:ext cx="6007100" cy="4964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组合 5">
            <a:extLst>
              <a:ext uri="{FF2B5EF4-FFF2-40B4-BE49-F238E27FC236}">
                <a16:creationId xmlns:a16="http://schemas.microsoft.com/office/drawing/2014/main" id="{7D635C5E-BAD1-22EB-8B15-01181EC24ACB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687917" y="-419099"/>
            <a:ext cx="1126067" cy="2129790"/>
            <a:chOff x="1451292" y="-385762"/>
            <a:chExt cx="1323975" cy="2505074"/>
          </a:xfrm>
        </p:grpSpPr>
        <p:sp>
          <p:nvSpPr>
            <p:cNvPr id="10" name="矩形 6">
              <a:extLst>
                <a:ext uri="{FF2B5EF4-FFF2-40B4-BE49-F238E27FC236}">
                  <a16:creationId xmlns:a16="http://schemas.microsoft.com/office/drawing/2014/main" id="{A4F145E7-CAED-3948-E533-D6AC23F2D213}"/>
                </a:ext>
              </a:extLst>
            </p:cNvPr>
            <p:cNvSpPr/>
            <p:nvPr/>
          </p:nvSpPr>
          <p:spPr>
            <a:xfrm>
              <a:off x="2021198" y="-385762"/>
              <a:ext cx="92082" cy="2204824"/>
            </a:xfrm>
            <a:prstGeom prst="rect">
              <a:avLst/>
            </a:prstGeom>
            <a:solidFill>
              <a:srgbClr val="15C6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1148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20">
                <a:solidFill>
                  <a:prstClr val="white"/>
                </a:solidFill>
              </a:endParaRPr>
            </a:p>
          </p:txBody>
        </p:sp>
        <p:pic>
          <p:nvPicPr>
            <p:cNvPr id="6156" name="图片 7">
              <a:extLst>
                <a:ext uri="{FF2B5EF4-FFF2-40B4-BE49-F238E27FC236}">
                  <a16:creationId xmlns:a16="http://schemas.microsoft.com/office/drawing/2014/main" id="{79786B39-77C2-4C3A-10A5-628042C59293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40408">
              <a:off x="1451292" y="757237"/>
              <a:ext cx="1323975" cy="1362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" name="组合 17">
            <a:extLst>
              <a:ext uri="{FF2B5EF4-FFF2-40B4-BE49-F238E27FC236}">
                <a16:creationId xmlns:a16="http://schemas.microsoft.com/office/drawing/2014/main" id="{562B8D1F-34A3-DCFC-520B-FC9176E509C8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5249333" y="-419099"/>
            <a:ext cx="1126067" cy="2129790"/>
            <a:chOff x="1451292" y="-385762"/>
            <a:chExt cx="1323975" cy="2505074"/>
          </a:xfrm>
        </p:grpSpPr>
        <p:sp>
          <p:nvSpPr>
            <p:cNvPr id="13" name="矩形 18">
              <a:extLst>
                <a:ext uri="{FF2B5EF4-FFF2-40B4-BE49-F238E27FC236}">
                  <a16:creationId xmlns:a16="http://schemas.microsoft.com/office/drawing/2014/main" id="{F334DB35-B359-F11F-9D55-C38F64A4F8BF}"/>
                </a:ext>
              </a:extLst>
            </p:cNvPr>
            <p:cNvSpPr/>
            <p:nvPr/>
          </p:nvSpPr>
          <p:spPr>
            <a:xfrm>
              <a:off x="2021199" y="-385762"/>
              <a:ext cx="92080" cy="2204824"/>
            </a:xfrm>
            <a:prstGeom prst="rect">
              <a:avLst/>
            </a:prstGeom>
            <a:solidFill>
              <a:srgbClr val="15C6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1148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20">
                <a:solidFill>
                  <a:prstClr val="white"/>
                </a:solidFill>
              </a:endParaRPr>
            </a:p>
          </p:txBody>
        </p:sp>
        <p:pic>
          <p:nvPicPr>
            <p:cNvPr id="6154" name="图片 19">
              <a:extLst>
                <a:ext uri="{FF2B5EF4-FFF2-40B4-BE49-F238E27FC236}">
                  <a16:creationId xmlns:a16="http://schemas.microsoft.com/office/drawing/2014/main" id="{472373DC-E837-246D-48B0-DC8E263B6F85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40408">
              <a:off x="1451292" y="757237"/>
              <a:ext cx="1323975" cy="1362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6150" name="Picture 2" descr="A picture containing diagram&#10;&#10;Description automatically generated">
            <a:extLst>
              <a:ext uri="{FF2B5EF4-FFF2-40B4-BE49-F238E27FC236}">
                <a16:creationId xmlns:a16="http://schemas.microsoft.com/office/drawing/2014/main" id="{D31F18D3-8005-29F5-F1BE-DC5CBF549635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84751" y="10422256"/>
            <a:ext cx="1648883" cy="14230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1" name="TextBox 3">
            <a:extLst>
              <a:ext uri="{FF2B5EF4-FFF2-40B4-BE49-F238E27FC236}">
                <a16:creationId xmlns:a16="http://schemas.microsoft.com/office/drawing/2014/main" id="{6F1CF433-154E-FA1C-61AA-09A45452B84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209868" y="6396990"/>
            <a:ext cx="901465" cy="424732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vi-VN" sz="2160">
                <a:solidFill>
                  <a:srgbClr val="FFFFFF"/>
                </a:solidFill>
                <a:latin typeface="Calibri" panose="020F0502020204030204" pitchFamily="34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30552899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2pPr>
      <a:lvl3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3pPr>
      <a:lvl4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4pPr>
      <a:lvl5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5pPr>
      <a:lvl6pPr marL="54864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6pPr>
      <a:lvl7pPr marL="109728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7pPr>
      <a:lvl8pPr marL="164592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8pPr>
      <a:lvl9pPr marL="219456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05740" indent="-205740" algn="l" defTabSz="822960" rtl="0" eaLnBrk="0" fontAlgn="base" hangingPunct="0">
        <a:lnSpc>
          <a:spcPct val="90000"/>
        </a:lnSpc>
        <a:spcBef>
          <a:spcPts val="900"/>
        </a:spcBef>
        <a:spcAft>
          <a:spcPct val="0"/>
        </a:spcAft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1pPr>
      <a:lvl2pPr marL="61722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3360" kern="1200">
          <a:solidFill>
            <a:schemeClr val="tx1"/>
          </a:solidFill>
          <a:latin typeface="+mn-lt"/>
          <a:ea typeface="+mn-ea"/>
          <a:cs typeface="+mn-cs"/>
        </a:defRPr>
      </a:lvl2pPr>
      <a:lvl3pPr marL="102870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44018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1560" kern="1200">
          <a:solidFill>
            <a:schemeClr val="tx1"/>
          </a:solidFill>
          <a:latin typeface="+mn-lt"/>
          <a:ea typeface="+mn-ea"/>
          <a:cs typeface="+mn-cs"/>
        </a:defRPr>
      </a:lvl4pPr>
      <a:lvl5pPr marL="185166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1560" kern="1200">
          <a:solidFill>
            <a:schemeClr val="tx1"/>
          </a:solidFill>
          <a:latin typeface="+mn-lt"/>
          <a:ea typeface="+mn-ea"/>
          <a:cs typeface="+mn-cs"/>
        </a:defRPr>
      </a:lvl5pPr>
      <a:lvl6pPr marL="226314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67462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308610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49758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5pPr>
      <a:lvl6pPr marL="205740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28803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2918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CE2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818F01BB-5693-54F4-92CE-5F97F5C03E76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4677" y="221841"/>
            <a:ext cx="1164507" cy="1164507"/>
          </a:xfrm>
          <a:prstGeom prst="rect">
            <a:avLst/>
          </a:prstGeom>
        </p:spPr>
      </p:pic>
      <p:pic>
        <p:nvPicPr>
          <p:cNvPr id="9" name="Picture 8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38D13C78-5BFE-9309-22CA-D0573908B17F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1372" y="8002262"/>
            <a:ext cx="1164507" cy="1164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668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  <p:sldLayoutId id="2147483751" r:id="rId8"/>
    <p:sldLayoutId id="2147483752" r:id="rId9"/>
    <p:sldLayoutId id="2147483753" r:id="rId10"/>
    <p:sldLayoutId id="2147483754" r:id="rId11"/>
    <p:sldLayoutId id="2147483755" r:id="rId12"/>
    <p:sldLayoutId id="2147483756" r:id="rId13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CE2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7941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6" r:id="rId8"/>
    <p:sldLayoutId id="2147483767" r:id="rId9"/>
    <p:sldLayoutId id="2147483768" r:id="rId10"/>
    <p:sldLayoutId id="2147483769" r:id="rId11"/>
    <p:sldLayoutId id="2147483770" r:id="rId12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CE2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8361A3-6112-492A-BC68-7CEA3FA04FBF}" type="datetimeFigureOut">
              <a:rPr lang="en-US" smtClean="0"/>
              <a:t>11/26/2023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33CAF4-AF3D-4B4F-8710-3C1182B18E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89133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2" r:id="rId1"/>
    <p:sldLayoutId id="2147483773" r:id="rId2"/>
    <p:sldLayoutId id="2147483774" r:id="rId3"/>
    <p:sldLayoutId id="2147483775" r:id="rId4"/>
    <p:sldLayoutId id="2147483776" r:id="rId5"/>
    <p:sldLayoutId id="2147483777" r:id="rId6"/>
    <p:sldLayoutId id="2147483778" r:id="rId7"/>
    <p:sldLayoutId id="2147483779" r:id="rId8"/>
    <p:sldLayoutId id="2147483780" r:id="rId9"/>
    <p:sldLayoutId id="2147483781" r:id="rId10"/>
    <p:sldLayoutId id="2147483782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CE2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07362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4" r:id="rId1"/>
    <p:sldLayoutId id="2147483785" r:id="rId2"/>
    <p:sldLayoutId id="2147483786" r:id="rId3"/>
    <p:sldLayoutId id="2147483787" r:id="rId4"/>
    <p:sldLayoutId id="2147483788" r:id="rId5"/>
    <p:sldLayoutId id="2147483789" r:id="rId6"/>
    <p:sldLayoutId id="2147483790" r:id="rId7"/>
    <p:sldLayoutId id="2147483792" r:id="rId8"/>
    <p:sldLayoutId id="2147483793" r:id="rId9"/>
    <p:sldLayoutId id="2147483794" r:id="rId10"/>
    <p:sldLayoutId id="2147483795" r:id="rId11"/>
    <p:sldLayoutId id="2147483796" r:id="rId12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5" Type="http://schemas.openxmlformats.org/officeDocument/2006/relationships/image" Target="../media/image1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Relationship Id="rId14" Type="http://schemas.openxmlformats.org/officeDocument/2006/relationships/image" Target="../media/image1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64.png"/><Relationship Id="rId18" Type="http://schemas.openxmlformats.org/officeDocument/2006/relationships/image" Target="../media/image55.png"/><Relationship Id="rId3" Type="http://schemas.openxmlformats.org/officeDocument/2006/relationships/image" Target="../media/image21.png"/><Relationship Id="rId21" Type="http://schemas.openxmlformats.org/officeDocument/2006/relationships/image" Target="../media/image57.png"/><Relationship Id="rId7" Type="http://schemas.openxmlformats.org/officeDocument/2006/relationships/image" Target="../media/image25.png"/><Relationship Id="rId12" Type="http://schemas.openxmlformats.org/officeDocument/2006/relationships/image" Target="../media/image63.png"/><Relationship Id="rId17" Type="http://schemas.openxmlformats.org/officeDocument/2006/relationships/image" Target="../media/image37.sv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65.png"/><Relationship Id="rId20" Type="http://schemas.openxmlformats.org/officeDocument/2006/relationships/image" Target="../media/image56.png"/><Relationship Id="rId1" Type="http://schemas.openxmlformats.org/officeDocument/2006/relationships/slideLayout" Target="../slideLayouts/slideLayout80.xml"/><Relationship Id="rId6" Type="http://schemas.openxmlformats.org/officeDocument/2006/relationships/image" Target="../media/image31.svg"/><Relationship Id="rId11" Type="http://schemas.openxmlformats.org/officeDocument/2006/relationships/image" Target="../media/image62.png"/><Relationship Id="rId5" Type="http://schemas.openxmlformats.org/officeDocument/2006/relationships/image" Target="../media/image23.png"/><Relationship Id="rId15" Type="http://schemas.openxmlformats.org/officeDocument/2006/relationships/image" Target="../media/image59.svg"/><Relationship Id="rId10" Type="http://schemas.openxmlformats.org/officeDocument/2006/relationships/image" Target="../media/image29.svg"/><Relationship Id="rId19" Type="http://schemas.openxmlformats.org/officeDocument/2006/relationships/image" Target="../media/image63.svg"/><Relationship Id="rId4" Type="http://schemas.openxmlformats.org/officeDocument/2006/relationships/image" Target="../media/image27.svg"/><Relationship Id="rId9" Type="http://schemas.openxmlformats.org/officeDocument/2006/relationships/image" Target="../media/image22.png"/><Relationship Id="rId14" Type="http://schemas.openxmlformats.org/officeDocument/2006/relationships/image" Target="../media/image52.png"/><Relationship Id="rId22" Type="http://schemas.openxmlformats.org/officeDocument/2006/relationships/image" Target="../media/image5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58.png"/><Relationship Id="rId18" Type="http://schemas.openxmlformats.org/officeDocument/2006/relationships/image" Target="../media/image68.png"/><Relationship Id="rId3" Type="http://schemas.openxmlformats.org/officeDocument/2006/relationships/image" Target="../media/image29.svg"/><Relationship Id="rId7" Type="http://schemas.openxmlformats.org/officeDocument/2006/relationships/image" Target="../media/image31.svg"/><Relationship Id="rId12" Type="http://schemas.openxmlformats.org/officeDocument/2006/relationships/image" Target="../media/image57.png"/><Relationship Id="rId17" Type="http://schemas.openxmlformats.org/officeDocument/2006/relationships/image" Target="../media/image71.svg"/><Relationship Id="rId2" Type="http://schemas.openxmlformats.org/officeDocument/2006/relationships/image" Target="../media/image22.png"/><Relationship Id="rId16" Type="http://schemas.openxmlformats.org/officeDocument/2006/relationships/image" Target="../media/image67.png"/><Relationship Id="rId1" Type="http://schemas.openxmlformats.org/officeDocument/2006/relationships/slideLayout" Target="../slideLayouts/slideLayout80.xml"/><Relationship Id="rId6" Type="http://schemas.openxmlformats.org/officeDocument/2006/relationships/image" Target="../media/image23.png"/><Relationship Id="rId11" Type="http://schemas.openxmlformats.org/officeDocument/2006/relationships/image" Target="../media/image63.svg"/><Relationship Id="rId5" Type="http://schemas.openxmlformats.org/officeDocument/2006/relationships/image" Target="../media/image27.svg"/><Relationship Id="rId15" Type="http://schemas.openxmlformats.org/officeDocument/2006/relationships/image" Target="../media/image63.png"/><Relationship Id="rId10" Type="http://schemas.openxmlformats.org/officeDocument/2006/relationships/image" Target="../media/image66.png"/><Relationship Id="rId19" Type="http://schemas.openxmlformats.org/officeDocument/2006/relationships/image" Target="../media/image73.svg"/><Relationship Id="rId4" Type="http://schemas.openxmlformats.org/officeDocument/2006/relationships/image" Target="../media/image21.png"/><Relationship Id="rId9" Type="http://schemas.openxmlformats.org/officeDocument/2006/relationships/image" Target="../media/image25.png"/><Relationship Id="rId14" Type="http://schemas.openxmlformats.org/officeDocument/2006/relationships/image" Target="../media/image6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23.png"/><Relationship Id="rId18" Type="http://schemas.openxmlformats.org/officeDocument/2006/relationships/image" Target="../media/image70.png"/><Relationship Id="rId3" Type="http://schemas.openxmlformats.org/officeDocument/2006/relationships/image" Target="../media/image29.svg"/><Relationship Id="rId7" Type="http://schemas.openxmlformats.org/officeDocument/2006/relationships/image" Target="../media/image63.svg"/><Relationship Id="rId12" Type="http://schemas.openxmlformats.org/officeDocument/2006/relationships/image" Target="../media/image27.svg"/><Relationship Id="rId17" Type="http://schemas.openxmlformats.org/officeDocument/2006/relationships/image" Target="../media/image69.png"/><Relationship Id="rId2" Type="http://schemas.openxmlformats.org/officeDocument/2006/relationships/image" Target="../media/image22.png"/><Relationship Id="rId16" Type="http://schemas.openxmlformats.org/officeDocument/2006/relationships/image" Target="../media/image26.png"/><Relationship Id="rId1" Type="http://schemas.openxmlformats.org/officeDocument/2006/relationships/slideLayout" Target="../slideLayouts/slideLayout80.xml"/><Relationship Id="rId6" Type="http://schemas.openxmlformats.org/officeDocument/2006/relationships/image" Target="../media/image55.png"/><Relationship Id="rId11" Type="http://schemas.openxmlformats.org/officeDocument/2006/relationships/image" Target="../media/image21.png"/><Relationship Id="rId5" Type="http://schemas.microsoft.com/office/2007/relationships/hdphoto" Target="../media/hdphoto1.wdp"/><Relationship Id="rId15" Type="http://schemas.openxmlformats.org/officeDocument/2006/relationships/image" Target="../media/image25.png"/><Relationship Id="rId10" Type="http://schemas.openxmlformats.org/officeDocument/2006/relationships/image" Target="../media/image58.png"/><Relationship Id="rId4" Type="http://schemas.openxmlformats.org/officeDocument/2006/relationships/image" Target="../media/image54.png"/><Relationship Id="rId9" Type="http://schemas.openxmlformats.org/officeDocument/2006/relationships/image" Target="../media/image57.png"/><Relationship Id="rId14" Type="http://schemas.openxmlformats.org/officeDocument/2006/relationships/image" Target="../media/image31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svg"/><Relationship Id="rId13" Type="http://schemas.openxmlformats.org/officeDocument/2006/relationships/image" Target="../media/image57.png"/><Relationship Id="rId18" Type="http://schemas.openxmlformats.org/officeDocument/2006/relationships/image" Target="../media/image76.png"/><Relationship Id="rId3" Type="http://schemas.openxmlformats.org/officeDocument/2006/relationships/image" Target="../media/image29.svg"/><Relationship Id="rId21" Type="http://schemas.microsoft.com/office/2007/relationships/hdphoto" Target="../media/hdphoto3.wdp"/><Relationship Id="rId7" Type="http://schemas.openxmlformats.org/officeDocument/2006/relationships/image" Target="../media/image73.png"/><Relationship Id="rId12" Type="http://schemas.openxmlformats.org/officeDocument/2006/relationships/image" Target="../media/image63.svg"/><Relationship Id="rId17" Type="http://schemas.openxmlformats.org/officeDocument/2006/relationships/image" Target="../media/image75.png"/><Relationship Id="rId2" Type="http://schemas.openxmlformats.org/officeDocument/2006/relationships/image" Target="../media/image22.png"/><Relationship Id="rId16" Type="http://schemas.openxmlformats.org/officeDocument/2006/relationships/image" Target="../media/image21.png"/><Relationship Id="rId20" Type="http://schemas.openxmlformats.org/officeDocument/2006/relationships/image" Target="../media/image77.png"/><Relationship Id="rId1" Type="http://schemas.openxmlformats.org/officeDocument/2006/relationships/slideLayout" Target="../slideLayouts/slideLayout92.xml"/><Relationship Id="rId6" Type="http://schemas.openxmlformats.org/officeDocument/2006/relationships/image" Target="../media/image27.svg"/><Relationship Id="rId11" Type="http://schemas.openxmlformats.org/officeDocument/2006/relationships/image" Target="../media/image66.png"/><Relationship Id="rId5" Type="http://schemas.openxmlformats.org/officeDocument/2006/relationships/image" Target="../media/image72.png"/><Relationship Id="rId15" Type="http://schemas.openxmlformats.org/officeDocument/2006/relationships/image" Target="../media/image74.png"/><Relationship Id="rId23" Type="http://schemas.openxmlformats.org/officeDocument/2006/relationships/image" Target="../media/image79.png"/><Relationship Id="rId10" Type="http://schemas.openxmlformats.org/officeDocument/2006/relationships/image" Target="../media/image28.png"/><Relationship Id="rId19" Type="http://schemas.microsoft.com/office/2007/relationships/hdphoto" Target="../media/hdphoto2.wdp"/><Relationship Id="rId4" Type="http://schemas.openxmlformats.org/officeDocument/2006/relationships/image" Target="../media/image71.png"/><Relationship Id="rId9" Type="http://schemas.openxmlformats.org/officeDocument/2006/relationships/image" Target="../media/image25.png"/><Relationship Id="rId14" Type="http://schemas.openxmlformats.org/officeDocument/2006/relationships/image" Target="../media/image58.png"/><Relationship Id="rId22" Type="http://schemas.openxmlformats.org/officeDocument/2006/relationships/image" Target="../media/image7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23.png"/><Relationship Id="rId3" Type="http://schemas.openxmlformats.org/officeDocument/2006/relationships/image" Target="../media/image29.svg"/><Relationship Id="rId7" Type="http://schemas.openxmlformats.org/officeDocument/2006/relationships/image" Target="../media/image63.svg"/><Relationship Id="rId12" Type="http://schemas.openxmlformats.org/officeDocument/2006/relationships/image" Target="../media/image27.svg"/><Relationship Id="rId17" Type="http://schemas.openxmlformats.org/officeDocument/2006/relationships/image" Target="../media/image69.png"/><Relationship Id="rId2" Type="http://schemas.openxmlformats.org/officeDocument/2006/relationships/image" Target="../media/image22.png"/><Relationship Id="rId16" Type="http://schemas.openxmlformats.org/officeDocument/2006/relationships/image" Target="../media/image26.png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55.png"/><Relationship Id="rId11" Type="http://schemas.openxmlformats.org/officeDocument/2006/relationships/image" Target="../media/image21.png"/><Relationship Id="rId5" Type="http://schemas.microsoft.com/office/2007/relationships/hdphoto" Target="../media/hdphoto1.wdp"/><Relationship Id="rId15" Type="http://schemas.openxmlformats.org/officeDocument/2006/relationships/image" Target="../media/image25.png"/><Relationship Id="rId10" Type="http://schemas.openxmlformats.org/officeDocument/2006/relationships/image" Target="../media/image58.png"/><Relationship Id="rId4" Type="http://schemas.openxmlformats.org/officeDocument/2006/relationships/image" Target="../media/image54.png"/><Relationship Id="rId9" Type="http://schemas.openxmlformats.org/officeDocument/2006/relationships/image" Target="../media/image57.png"/><Relationship Id="rId14" Type="http://schemas.openxmlformats.org/officeDocument/2006/relationships/image" Target="../media/image31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23.png"/><Relationship Id="rId18" Type="http://schemas.openxmlformats.org/officeDocument/2006/relationships/image" Target="../media/image81.png"/><Relationship Id="rId3" Type="http://schemas.openxmlformats.org/officeDocument/2006/relationships/image" Target="../media/image29.svg"/><Relationship Id="rId7" Type="http://schemas.openxmlformats.org/officeDocument/2006/relationships/image" Target="../media/image63.svg"/><Relationship Id="rId12" Type="http://schemas.openxmlformats.org/officeDocument/2006/relationships/image" Target="../media/image27.svg"/><Relationship Id="rId17" Type="http://schemas.openxmlformats.org/officeDocument/2006/relationships/image" Target="../media/image80.png"/><Relationship Id="rId2" Type="http://schemas.openxmlformats.org/officeDocument/2006/relationships/image" Target="../media/image22.png"/><Relationship Id="rId16" Type="http://schemas.openxmlformats.org/officeDocument/2006/relationships/image" Target="../media/image26.png"/><Relationship Id="rId20" Type="http://schemas.openxmlformats.org/officeDocument/2006/relationships/image" Target="../media/image83.png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55.png"/><Relationship Id="rId11" Type="http://schemas.openxmlformats.org/officeDocument/2006/relationships/image" Target="../media/image21.png"/><Relationship Id="rId5" Type="http://schemas.microsoft.com/office/2007/relationships/hdphoto" Target="../media/hdphoto1.wdp"/><Relationship Id="rId15" Type="http://schemas.openxmlformats.org/officeDocument/2006/relationships/image" Target="../media/image25.png"/><Relationship Id="rId10" Type="http://schemas.openxmlformats.org/officeDocument/2006/relationships/image" Target="../media/image58.png"/><Relationship Id="rId19" Type="http://schemas.openxmlformats.org/officeDocument/2006/relationships/image" Target="../media/image82.png"/><Relationship Id="rId4" Type="http://schemas.openxmlformats.org/officeDocument/2006/relationships/image" Target="../media/image54.png"/><Relationship Id="rId9" Type="http://schemas.openxmlformats.org/officeDocument/2006/relationships/image" Target="../media/image57.png"/><Relationship Id="rId14" Type="http://schemas.openxmlformats.org/officeDocument/2006/relationships/image" Target="../media/image31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23.png"/><Relationship Id="rId18" Type="http://schemas.openxmlformats.org/officeDocument/2006/relationships/image" Target="../media/image81.png"/><Relationship Id="rId3" Type="http://schemas.openxmlformats.org/officeDocument/2006/relationships/image" Target="../media/image29.svg"/><Relationship Id="rId7" Type="http://schemas.openxmlformats.org/officeDocument/2006/relationships/image" Target="../media/image63.svg"/><Relationship Id="rId12" Type="http://schemas.openxmlformats.org/officeDocument/2006/relationships/image" Target="../media/image27.svg"/><Relationship Id="rId17" Type="http://schemas.openxmlformats.org/officeDocument/2006/relationships/image" Target="../media/image80.png"/><Relationship Id="rId2" Type="http://schemas.openxmlformats.org/officeDocument/2006/relationships/image" Target="../media/image22.png"/><Relationship Id="rId16" Type="http://schemas.openxmlformats.org/officeDocument/2006/relationships/image" Target="../media/image26.png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55.png"/><Relationship Id="rId11" Type="http://schemas.openxmlformats.org/officeDocument/2006/relationships/image" Target="../media/image21.png"/><Relationship Id="rId5" Type="http://schemas.microsoft.com/office/2007/relationships/hdphoto" Target="../media/hdphoto1.wdp"/><Relationship Id="rId15" Type="http://schemas.openxmlformats.org/officeDocument/2006/relationships/image" Target="../media/image25.png"/><Relationship Id="rId10" Type="http://schemas.openxmlformats.org/officeDocument/2006/relationships/image" Target="../media/image58.png"/><Relationship Id="rId4" Type="http://schemas.openxmlformats.org/officeDocument/2006/relationships/image" Target="../media/image54.png"/><Relationship Id="rId9" Type="http://schemas.openxmlformats.org/officeDocument/2006/relationships/image" Target="../media/image57.png"/><Relationship Id="rId14" Type="http://schemas.openxmlformats.org/officeDocument/2006/relationships/image" Target="../media/image31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svg"/><Relationship Id="rId13" Type="http://schemas.openxmlformats.org/officeDocument/2006/relationships/image" Target="../media/image57.png"/><Relationship Id="rId18" Type="http://schemas.openxmlformats.org/officeDocument/2006/relationships/image" Target="../media/image85.png"/><Relationship Id="rId3" Type="http://schemas.openxmlformats.org/officeDocument/2006/relationships/image" Target="../media/image22.png"/><Relationship Id="rId7" Type="http://schemas.openxmlformats.org/officeDocument/2006/relationships/image" Target="../media/image84.png"/><Relationship Id="rId12" Type="http://schemas.openxmlformats.org/officeDocument/2006/relationships/image" Target="../media/image63.svg"/><Relationship Id="rId17" Type="http://schemas.openxmlformats.org/officeDocument/2006/relationships/image" Target="../media/image75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1.png"/><Relationship Id="rId20" Type="http://schemas.openxmlformats.org/officeDocument/2006/relationships/image" Target="../media/image78.png"/><Relationship Id="rId1" Type="http://schemas.openxmlformats.org/officeDocument/2006/relationships/slideLayout" Target="../slideLayouts/slideLayout92.xml"/><Relationship Id="rId6" Type="http://schemas.openxmlformats.org/officeDocument/2006/relationships/image" Target="../media/image27.svg"/><Relationship Id="rId11" Type="http://schemas.openxmlformats.org/officeDocument/2006/relationships/image" Target="../media/image66.png"/><Relationship Id="rId5" Type="http://schemas.openxmlformats.org/officeDocument/2006/relationships/image" Target="../media/image72.png"/><Relationship Id="rId15" Type="http://schemas.openxmlformats.org/officeDocument/2006/relationships/image" Target="../media/image74.png"/><Relationship Id="rId10" Type="http://schemas.openxmlformats.org/officeDocument/2006/relationships/image" Target="../media/image28.png"/><Relationship Id="rId19" Type="http://schemas.microsoft.com/office/2007/relationships/hdphoto" Target="../media/hdphoto4.wdp"/><Relationship Id="rId4" Type="http://schemas.openxmlformats.org/officeDocument/2006/relationships/image" Target="../media/image29.svg"/><Relationship Id="rId9" Type="http://schemas.openxmlformats.org/officeDocument/2006/relationships/image" Target="../media/image25.png"/><Relationship Id="rId14" Type="http://schemas.openxmlformats.org/officeDocument/2006/relationships/image" Target="../media/image5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6.png"/><Relationship Id="rId18" Type="http://schemas.openxmlformats.org/officeDocument/2006/relationships/image" Target="../media/image37.svg"/><Relationship Id="rId3" Type="http://schemas.openxmlformats.org/officeDocument/2006/relationships/image" Target="../media/image25.svg"/><Relationship Id="rId21" Type="http://schemas.openxmlformats.org/officeDocument/2006/relationships/image" Target="../media/image66.png"/><Relationship Id="rId7" Type="http://schemas.openxmlformats.org/officeDocument/2006/relationships/image" Target="../media/image29.svg"/><Relationship Id="rId12" Type="http://schemas.openxmlformats.org/officeDocument/2006/relationships/image" Target="../media/image25.png"/><Relationship Id="rId17" Type="http://schemas.openxmlformats.org/officeDocument/2006/relationships/image" Target="../media/image51.png"/><Relationship Id="rId25" Type="http://schemas.openxmlformats.org/officeDocument/2006/relationships/image" Target="../media/image86.png"/><Relationship Id="rId2" Type="http://schemas.openxmlformats.org/officeDocument/2006/relationships/image" Target="../media/image20.png"/><Relationship Id="rId16" Type="http://schemas.openxmlformats.org/officeDocument/2006/relationships/image" Target="../media/image29.png"/><Relationship Id="rId20" Type="http://schemas.openxmlformats.org/officeDocument/2006/relationships/image" Target="../media/image59.svg"/><Relationship Id="rId1" Type="http://schemas.openxmlformats.org/officeDocument/2006/relationships/slideLayout" Target="../slideLayouts/slideLayout92.xml"/><Relationship Id="rId6" Type="http://schemas.openxmlformats.org/officeDocument/2006/relationships/image" Target="../media/image22.png"/><Relationship Id="rId11" Type="http://schemas.openxmlformats.org/officeDocument/2006/relationships/image" Target="../media/image33.svg"/><Relationship Id="rId24" Type="http://schemas.openxmlformats.org/officeDocument/2006/relationships/image" Target="../media/image58.png"/><Relationship Id="rId5" Type="http://schemas.openxmlformats.org/officeDocument/2006/relationships/image" Target="../media/image27.svg"/><Relationship Id="rId15" Type="http://schemas.openxmlformats.org/officeDocument/2006/relationships/image" Target="../media/image28.png"/><Relationship Id="rId23" Type="http://schemas.openxmlformats.org/officeDocument/2006/relationships/image" Target="../media/image57.png"/><Relationship Id="rId10" Type="http://schemas.openxmlformats.org/officeDocument/2006/relationships/image" Target="../media/image24.png"/><Relationship Id="rId19" Type="http://schemas.openxmlformats.org/officeDocument/2006/relationships/image" Target="../media/image52.png"/><Relationship Id="rId4" Type="http://schemas.openxmlformats.org/officeDocument/2006/relationships/image" Target="../media/image21.png"/><Relationship Id="rId9" Type="http://schemas.openxmlformats.org/officeDocument/2006/relationships/image" Target="../media/image31.svg"/><Relationship Id="rId14" Type="http://schemas.openxmlformats.org/officeDocument/2006/relationships/image" Target="../media/image27.png"/><Relationship Id="rId22" Type="http://schemas.openxmlformats.org/officeDocument/2006/relationships/image" Target="../media/image63.sv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9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6.png"/><Relationship Id="rId18" Type="http://schemas.openxmlformats.org/officeDocument/2006/relationships/image" Target="../media/image35.svg"/><Relationship Id="rId3" Type="http://schemas.openxmlformats.org/officeDocument/2006/relationships/image" Target="../media/image25.svg"/><Relationship Id="rId21" Type="http://schemas.openxmlformats.org/officeDocument/2006/relationships/image" Target="../media/image32.png"/><Relationship Id="rId7" Type="http://schemas.openxmlformats.org/officeDocument/2006/relationships/image" Target="../media/image29.svg"/><Relationship Id="rId12" Type="http://schemas.openxmlformats.org/officeDocument/2006/relationships/image" Target="../media/image25.png"/><Relationship Id="rId17" Type="http://schemas.openxmlformats.org/officeDocument/2006/relationships/image" Target="../media/image30.png"/><Relationship Id="rId2" Type="http://schemas.openxmlformats.org/officeDocument/2006/relationships/image" Target="../media/image20.png"/><Relationship Id="rId16" Type="http://schemas.openxmlformats.org/officeDocument/2006/relationships/image" Target="../media/image29.png"/><Relationship Id="rId20" Type="http://schemas.openxmlformats.org/officeDocument/2006/relationships/image" Target="../media/image37.svg"/><Relationship Id="rId1" Type="http://schemas.openxmlformats.org/officeDocument/2006/relationships/slideLayout" Target="../slideLayouts/slideLayout103.xml"/><Relationship Id="rId6" Type="http://schemas.openxmlformats.org/officeDocument/2006/relationships/image" Target="../media/image22.png"/><Relationship Id="rId11" Type="http://schemas.openxmlformats.org/officeDocument/2006/relationships/image" Target="../media/image33.svg"/><Relationship Id="rId5" Type="http://schemas.openxmlformats.org/officeDocument/2006/relationships/image" Target="../media/image27.svg"/><Relationship Id="rId15" Type="http://schemas.openxmlformats.org/officeDocument/2006/relationships/image" Target="../media/image28.png"/><Relationship Id="rId10" Type="http://schemas.openxmlformats.org/officeDocument/2006/relationships/image" Target="../media/image24.png"/><Relationship Id="rId19" Type="http://schemas.openxmlformats.org/officeDocument/2006/relationships/image" Target="../media/image31.png"/><Relationship Id="rId4" Type="http://schemas.openxmlformats.org/officeDocument/2006/relationships/image" Target="../media/image21.png"/><Relationship Id="rId9" Type="http://schemas.openxmlformats.org/officeDocument/2006/relationships/image" Target="../media/image31.svg"/><Relationship Id="rId14" Type="http://schemas.openxmlformats.org/officeDocument/2006/relationships/image" Target="../media/image27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9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6.png"/><Relationship Id="rId18" Type="http://schemas.openxmlformats.org/officeDocument/2006/relationships/image" Target="../media/image37.svg"/><Relationship Id="rId3" Type="http://schemas.openxmlformats.org/officeDocument/2006/relationships/image" Target="../media/image25.svg"/><Relationship Id="rId21" Type="http://schemas.openxmlformats.org/officeDocument/2006/relationships/image" Target="../media/image66.png"/><Relationship Id="rId7" Type="http://schemas.openxmlformats.org/officeDocument/2006/relationships/image" Target="../media/image29.svg"/><Relationship Id="rId12" Type="http://schemas.openxmlformats.org/officeDocument/2006/relationships/image" Target="../media/image25.png"/><Relationship Id="rId17" Type="http://schemas.openxmlformats.org/officeDocument/2006/relationships/image" Target="../media/image51.png"/><Relationship Id="rId25" Type="http://schemas.openxmlformats.org/officeDocument/2006/relationships/image" Target="../media/image88.png"/><Relationship Id="rId2" Type="http://schemas.openxmlformats.org/officeDocument/2006/relationships/image" Target="../media/image20.png"/><Relationship Id="rId16" Type="http://schemas.openxmlformats.org/officeDocument/2006/relationships/image" Target="../media/image29.png"/><Relationship Id="rId20" Type="http://schemas.openxmlformats.org/officeDocument/2006/relationships/image" Target="../media/image59.svg"/><Relationship Id="rId1" Type="http://schemas.openxmlformats.org/officeDocument/2006/relationships/slideLayout" Target="../slideLayouts/slideLayout92.xml"/><Relationship Id="rId6" Type="http://schemas.openxmlformats.org/officeDocument/2006/relationships/image" Target="../media/image22.png"/><Relationship Id="rId11" Type="http://schemas.openxmlformats.org/officeDocument/2006/relationships/image" Target="../media/image33.svg"/><Relationship Id="rId24" Type="http://schemas.openxmlformats.org/officeDocument/2006/relationships/image" Target="../media/image58.png"/><Relationship Id="rId5" Type="http://schemas.openxmlformats.org/officeDocument/2006/relationships/image" Target="../media/image27.svg"/><Relationship Id="rId15" Type="http://schemas.openxmlformats.org/officeDocument/2006/relationships/image" Target="../media/image28.png"/><Relationship Id="rId23" Type="http://schemas.openxmlformats.org/officeDocument/2006/relationships/image" Target="../media/image57.png"/><Relationship Id="rId10" Type="http://schemas.openxmlformats.org/officeDocument/2006/relationships/image" Target="../media/image24.png"/><Relationship Id="rId19" Type="http://schemas.openxmlformats.org/officeDocument/2006/relationships/image" Target="../media/image52.png"/><Relationship Id="rId4" Type="http://schemas.openxmlformats.org/officeDocument/2006/relationships/image" Target="../media/image21.png"/><Relationship Id="rId9" Type="http://schemas.openxmlformats.org/officeDocument/2006/relationships/image" Target="../media/image31.svg"/><Relationship Id="rId14" Type="http://schemas.openxmlformats.org/officeDocument/2006/relationships/image" Target="../media/image27.png"/><Relationship Id="rId22" Type="http://schemas.openxmlformats.org/officeDocument/2006/relationships/image" Target="../media/image63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slideLayout" Target="../slideLayouts/slideLayout109.xml"/><Relationship Id="rId7" Type="http://schemas.openxmlformats.org/officeDocument/2006/relationships/image" Target="../media/image3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7" Type="http://schemas.openxmlformats.org/officeDocument/2006/relationships/image" Target="../media/image36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09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9.e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svg"/><Relationship Id="rId13" Type="http://schemas.openxmlformats.org/officeDocument/2006/relationships/image" Target="../media/image37.png"/><Relationship Id="rId3" Type="http://schemas.microsoft.com/office/2007/relationships/media" Target="../media/media3.mp4"/><Relationship Id="rId7" Type="http://schemas.openxmlformats.org/officeDocument/2006/relationships/image" Target="../media/image40.png"/><Relationship Id="rId12" Type="http://schemas.openxmlformats.org/officeDocument/2006/relationships/image" Target="../media/image4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3.png"/><Relationship Id="rId11" Type="http://schemas.openxmlformats.org/officeDocument/2006/relationships/image" Target="../media/image43.png"/><Relationship Id="rId5" Type="http://schemas.openxmlformats.org/officeDocument/2006/relationships/slideLayout" Target="../slideLayouts/slideLayout109.xml"/><Relationship Id="rId15" Type="http://schemas.openxmlformats.org/officeDocument/2006/relationships/image" Target="../media/image46.emf"/><Relationship Id="rId10" Type="http://schemas.openxmlformats.org/officeDocument/2006/relationships/image" Target="../media/image42.png"/><Relationship Id="rId4" Type="http://schemas.openxmlformats.org/officeDocument/2006/relationships/video" Target="../media/media3.mp4"/><Relationship Id="rId9" Type="http://schemas.openxmlformats.org/officeDocument/2006/relationships/image" Target="../media/image41.png"/><Relationship Id="rId14" Type="http://schemas.openxmlformats.org/officeDocument/2006/relationships/image" Target="../media/image4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svg"/><Relationship Id="rId13" Type="http://schemas.openxmlformats.org/officeDocument/2006/relationships/image" Target="../media/image37.png"/><Relationship Id="rId3" Type="http://schemas.openxmlformats.org/officeDocument/2006/relationships/video" Target="NULL" TargetMode="External"/><Relationship Id="rId7" Type="http://schemas.openxmlformats.org/officeDocument/2006/relationships/image" Target="../media/image40.png"/><Relationship Id="rId12" Type="http://schemas.openxmlformats.org/officeDocument/2006/relationships/image" Target="../media/image4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3.png"/><Relationship Id="rId11" Type="http://schemas.openxmlformats.org/officeDocument/2006/relationships/image" Target="../media/image43.png"/><Relationship Id="rId5" Type="http://schemas.openxmlformats.org/officeDocument/2006/relationships/slideLayout" Target="../slideLayouts/slideLayout109.xml"/><Relationship Id="rId15" Type="http://schemas.openxmlformats.org/officeDocument/2006/relationships/image" Target="../media/image48.png"/><Relationship Id="rId10" Type="http://schemas.openxmlformats.org/officeDocument/2006/relationships/image" Target="../media/image42.png"/><Relationship Id="rId4" Type="http://schemas.microsoft.com/office/2007/relationships/media" Target="../media/media4.mp4"/><Relationship Id="rId9" Type="http://schemas.openxmlformats.org/officeDocument/2006/relationships/image" Target="../media/image41.png"/><Relationship Id="rId14" Type="http://schemas.openxmlformats.org/officeDocument/2006/relationships/image" Target="../media/image4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svg"/><Relationship Id="rId13" Type="http://schemas.openxmlformats.org/officeDocument/2006/relationships/image" Target="../media/image37.png"/><Relationship Id="rId3" Type="http://schemas.microsoft.com/office/2007/relationships/media" Target="../media/media5.mp4"/><Relationship Id="rId7" Type="http://schemas.openxmlformats.org/officeDocument/2006/relationships/image" Target="../media/image40.png"/><Relationship Id="rId12" Type="http://schemas.openxmlformats.org/officeDocument/2006/relationships/image" Target="../media/image4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3.png"/><Relationship Id="rId11" Type="http://schemas.openxmlformats.org/officeDocument/2006/relationships/image" Target="../media/image43.png"/><Relationship Id="rId5" Type="http://schemas.openxmlformats.org/officeDocument/2006/relationships/slideLayout" Target="../slideLayouts/slideLayout109.xml"/><Relationship Id="rId15" Type="http://schemas.openxmlformats.org/officeDocument/2006/relationships/image" Target="../media/image50.png"/><Relationship Id="rId10" Type="http://schemas.openxmlformats.org/officeDocument/2006/relationships/image" Target="../media/image42.png"/><Relationship Id="rId4" Type="http://schemas.openxmlformats.org/officeDocument/2006/relationships/video" Target="../media/media5.mp4"/><Relationship Id="rId9" Type="http://schemas.openxmlformats.org/officeDocument/2006/relationships/image" Target="../media/image41.png"/><Relationship Id="rId14" Type="http://schemas.openxmlformats.org/officeDocument/2006/relationships/image" Target="../media/image4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6.png"/><Relationship Id="rId18" Type="http://schemas.openxmlformats.org/officeDocument/2006/relationships/image" Target="../media/image37.svg"/><Relationship Id="rId3" Type="http://schemas.openxmlformats.org/officeDocument/2006/relationships/image" Target="../media/image25.svg"/><Relationship Id="rId21" Type="http://schemas.openxmlformats.org/officeDocument/2006/relationships/image" Target="../media/image53.png"/><Relationship Id="rId7" Type="http://schemas.openxmlformats.org/officeDocument/2006/relationships/image" Target="../media/image29.svg"/><Relationship Id="rId12" Type="http://schemas.openxmlformats.org/officeDocument/2006/relationships/image" Target="../media/image25.png"/><Relationship Id="rId17" Type="http://schemas.openxmlformats.org/officeDocument/2006/relationships/image" Target="../media/image51.png"/><Relationship Id="rId2" Type="http://schemas.openxmlformats.org/officeDocument/2006/relationships/image" Target="../media/image20.png"/><Relationship Id="rId16" Type="http://schemas.openxmlformats.org/officeDocument/2006/relationships/image" Target="../media/image29.png"/><Relationship Id="rId20" Type="http://schemas.openxmlformats.org/officeDocument/2006/relationships/image" Target="../media/image59.svg"/><Relationship Id="rId1" Type="http://schemas.openxmlformats.org/officeDocument/2006/relationships/slideLayout" Target="../slideLayouts/slideLayout80.xml"/><Relationship Id="rId6" Type="http://schemas.openxmlformats.org/officeDocument/2006/relationships/image" Target="../media/image22.png"/><Relationship Id="rId11" Type="http://schemas.openxmlformats.org/officeDocument/2006/relationships/image" Target="../media/image33.svg"/><Relationship Id="rId5" Type="http://schemas.openxmlformats.org/officeDocument/2006/relationships/image" Target="../media/image27.svg"/><Relationship Id="rId15" Type="http://schemas.openxmlformats.org/officeDocument/2006/relationships/image" Target="../media/image28.png"/><Relationship Id="rId10" Type="http://schemas.openxmlformats.org/officeDocument/2006/relationships/image" Target="../media/image24.png"/><Relationship Id="rId19" Type="http://schemas.openxmlformats.org/officeDocument/2006/relationships/image" Target="../media/image52.png"/><Relationship Id="rId4" Type="http://schemas.openxmlformats.org/officeDocument/2006/relationships/image" Target="../media/image21.png"/><Relationship Id="rId9" Type="http://schemas.openxmlformats.org/officeDocument/2006/relationships/image" Target="../media/image31.svg"/><Relationship Id="rId1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23.png"/><Relationship Id="rId18" Type="http://schemas.openxmlformats.org/officeDocument/2006/relationships/image" Target="../media/image60.png"/><Relationship Id="rId3" Type="http://schemas.openxmlformats.org/officeDocument/2006/relationships/image" Target="../media/image29.svg"/><Relationship Id="rId7" Type="http://schemas.openxmlformats.org/officeDocument/2006/relationships/image" Target="../media/image63.svg"/><Relationship Id="rId12" Type="http://schemas.openxmlformats.org/officeDocument/2006/relationships/image" Target="../media/image27.svg"/><Relationship Id="rId17" Type="http://schemas.openxmlformats.org/officeDocument/2006/relationships/image" Target="../media/image59.png"/><Relationship Id="rId2" Type="http://schemas.openxmlformats.org/officeDocument/2006/relationships/image" Target="../media/image22.png"/><Relationship Id="rId16" Type="http://schemas.openxmlformats.org/officeDocument/2006/relationships/image" Target="../media/image26.png"/><Relationship Id="rId1" Type="http://schemas.openxmlformats.org/officeDocument/2006/relationships/slideLayout" Target="../slideLayouts/slideLayout80.xml"/><Relationship Id="rId6" Type="http://schemas.openxmlformats.org/officeDocument/2006/relationships/image" Target="../media/image55.png"/><Relationship Id="rId11" Type="http://schemas.openxmlformats.org/officeDocument/2006/relationships/image" Target="../media/image21.png"/><Relationship Id="rId5" Type="http://schemas.microsoft.com/office/2007/relationships/hdphoto" Target="../media/hdphoto1.wdp"/><Relationship Id="rId15" Type="http://schemas.openxmlformats.org/officeDocument/2006/relationships/image" Target="../media/image25.png"/><Relationship Id="rId10" Type="http://schemas.openxmlformats.org/officeDocument/2006/relationships/image" Target="../media/image58.png"/><Relationship Id="rId19" Type="http://schemas.openxmlformats.org/officeDocument/2006/relationships/image" Target="../media/image61.png"/><Relationship Id="rId4" Type="http://schemas.openxmlformats.org/officeDocument/2006/relationships/image" Target="../media/image54.png"/><Relationship Id="rId9" Type="http://schemas.openxmlformats.org/officeDocument/2006/relationships/image" Target="../media/image57.png"/><Relationship Id="rId14" Type="http://schemas.openxmlformats.org/officeDocument/2006/relationships/image" Target="../media/image31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l="15895" r="854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/>
          <a:srcRect r="76442"/>
          <a:stretch>
            <a:fillRect/>
          </a:stretch>
        </p:blipFill>
        <p:spPr>
          <a:xfrm>
            <a:off x="-22923" y="-63187"/>
            <a:ext cx="3826962" cy="690425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37357" y="994651"/>
            <a:ext cx="1524215" cy="158979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754926">
            <a:off x="10741688" y="2663579"/>
            <a:ext cx="1524215" cy="158979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265913" y="464706"/>
            <a:ext cx="11066697" cy="5928588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93955" y="715276"/>
            <a:ext cx="5253228" cy="54864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16AA52A-2568-3B14-1382-2943F1A7FFD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1210" y="-153803"/>
            <a:ext cx="1523956" cy="1508868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03634" y="472355"/>
            <a:ext cx="6020814" cy="685800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6178404" y="61123"/>
            <a:ext cx="5488339" cy="6858000"/>
          </a:xfrm>
          <a:prstGeom prst="rect">
            <a:avLst/>
          </a:prstGeom>
        </p:spPr>
      </p:pic>
      <p:pic>
        <p:nvPicPr>
          <p:cNvPr id="32" name="Picture 3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 rot="10800000">
            <a:off x="5770993" y="5691659"/>
            <a:ext cx="2301363" cy="116358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5084766" y="5689866"/>
            <a:ext cx="1053622" cy="109895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2626" y="1964317"/>
            <a:ext cx="4984370" cy="498437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B42681D-1462-2A35-4748-7E21BA03712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630201" y="915444"/>
            <a:ext cx="3462828" cy="8779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FA1C691-D7DA-E9E3-E4B5-36B6DD8B88B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465529" y="0"/>
            <a:ext cx="5614903" cy="213988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0D376F9-5DE0-A352-3DA3-2CE81EA4D97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217287" y="1414097"/>
            <a:ext cx="8346147" cy="402980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A54967EF-F306-9BDA-C201-82E064B859C6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139196" y="4754746"/>
            <a:ext cx="4267570" cy="829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920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3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0121787" y="171148"/>
            <a:ext cx="771015" cy="514653"/>
          </a:xfrm>
          <a:prstGeom prst="rect">
            <a:avLst/>
          </a:prstGeom>
        </p:spPr>
      </p:pic>
      <p:pic>
        <p:nvPicPr>
          <p:cNvPr id="17" name="Picture 5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0856454" y="136051"/>
            <a:ext cx="1225130" cy="1225130"/>
          </a:xfrm>
          <a:prstGeom prst="rect">
            <a:avLst/>
          </a:prstGeom>
        </p:spPr>
      </p:pic>
      <p:pic>
        <p:nvPicPr>
          <p:cNvPr id="18" name="Picture 7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140405" y="282173"/>
            <a:ext cx="698791" cy="466443"/>
          </a:xfrm>
          <a:prstGeom prst="rect">
            <a:avLst/>
          </a:prstGeom>
        </p:spPr>
      </p:pic>
      <p:pic>
        <p:nvPicPr>
          <p:cNvPr id="19" name="Picture 8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1936612" y="-41150"/>
            <a:ext cx="944818" cy="630666"/>
          </a:xfrm>
          <a:prstGeom prst="rect">
            <a:avLst/>
          </a:prstGeom>
        </p:spPr>
      </p:pic>
      <p:pic>
        <p:nvPicPr>
          <p:cNvPr id="15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 r="2945" b="44001"/>
          <a:stretch>
            <a:fillRect/>
          </a:stretch>
        </p:blipFill>
        <p:spPr>
          <a:xfrm>
            <a:off x="0" y="2259023"/>
            <a:ext cx="12222079" cy="4619030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2242595" y="1449314"/>
            <a:ext cx="8126255" cy="347317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sng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Luật</a:t>
            </a:r>
            <a:r>
              <a:rPr kumimoji="0" lang="en-US" sz="3600" b="1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sng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chơi</a:t>
            </a:r>
            <a:r>
              <a:rPr kumimoji="0" lang="en-US" sz="3600" b="1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: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Chọn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2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đội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chơi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mỗi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đội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8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bạn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Mỗi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bạn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sẽ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lần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lượt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lên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ghi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những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từ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theo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yêu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cầu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của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1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vào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bảng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giáo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viên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đã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chuẩn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bị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Đội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nào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ghi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đúng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nhanh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hơn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thì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sẽ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giành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chiến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thắng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32710">
            <a:off x="-68882" y="412302"/>
            <a:ext cx="2720936" cy="156613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159" y="171153"/>
            <a:ext cx="9327688" cy="1104923"/>
          </a:xfrm>
          <a:prstGeom prst="rect">
            <a:avLst/>
          </a:prstGeom>
        </p:spPr>
      </p:pic>
      <p:pic>
        <p:nvPicPr>
          <p:cNvPr id="2" name="图片 6">
            <a:extLst>
              <a:ext uri="{FF2B5EF4-FFF2-40B4-BE49-F238E27FC236}">
                <a16:creationId xmlns:a16="http://schemas.microsoft.com/office/drawing/2014/main" id="{6C4775E0-1419-AD4D-B83C-DF6318BE184D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89163" y="3479629"/>
            <a:ext cx="2773119" cy="3786431"/>
          </a:xfrm>
          <a:prstGeom prst="rect">
            <a:avLst/>
          </a:prstGeom>
        </p:spPr>
      </p:pic>
      <p:pic>
        <p:nvPicPr>
          <p:cNvPr id="9" name="Picture 17"/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42037" y="2538118"/>
            <a:ext cx="2262132" cy="4336791"/>
          </a:xfrm>
          <a:prstGeom prst="rect">
            <a:avLst/>
          </a:prstGeom>
        </p:spPr>
      </p:pic>
      <p:pic>
        <p:nvPicPr>
          <p:cNvPr id="10" name="Picture 13"/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2773119" y="5512759"/>
            <a:ext cx="1676718" cy="1257539"/>
          </a:xfrm>
          <a:prstGeom prst="rect">
            <a:avLst/>
          </a:prstGeom>
        </p:spPr>
      </p:pic>
      <p:pic>
        <p:nvPicPr>
          <p:cNvPr id="11" name="Picture 18"/>
          <p:cNvPicPr>
            <a:picLocks noChangeAspect="1"/>
          </p:cNvPicPr>
          <p:nvPr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9041110" y="5960685"/>
            <a:ext cx="496106" cy="849861"/>
          </a:xfrm>
          <a:prstGeom prst="rect">
            <a:avLst/>
          </a:prstGeom>
        </p:spPr>
      </p:pic>
      <p:pic>
        <p:nvPicPr>
          <p:cNvPr id="12" name="Picture 21"/>
          <p:cNvPicPr>
            <a:picLocks noChangeAspect="1"/>
          </p:cNvPicPr>
          <p:nvPr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7426556" y="5575562"/>
            <a:ext cx="738521" cy="1265132"/>
          </a:xfrm>
          <a:prstGeom prst="rect">
            <a:avLst/>
          </a:prstGeom>
        </p:spPr>
      </p:pic>
      <p:pic>
        <p:nvPicPr>
          <p:cNvPr id="13" name="Picture 22"/>
          <p:cNvPicPr>
            <a:picLocks noChangeAspect="1"/>
          </p:cNvPicPr>
          <p:nvPr/>
        </p:nvPicPr>
        <p:blipFill>
          <a:blip r:embed="rId2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flipH="1">
            <a:off x="6305723" y="5942589"/>
            <a:ext cx="466003" cy="798293"/>
          </a:xfrm>
          <a:prstGeom prst="rect">
            <a:avLst/>
          </a:prstGeom>
        </p:spPr>
      </p:pic>
      <p:pic>
        <p:nvPicPr>
          <p:cNvPr id="14" name="Picture 23"/>
          <p:cNvPicPr>
            <a:picLocks noChangeAspect="1"/>
          </p:cNvPicPr>
          <p:nvPr/>
        </p:nvPicPr>
        <p:blipFill>
          <a:blip r:embed="rId2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flipH="1">
            <a:off x="6771726" y="5866352"/>
            <a:ext cx="399023" cy="683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006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r="2945" b="44001"/>
          <a:stretch>
            <a:fillRect/>
          </a:stretch>
        </p:blipFill>
        <p:spPr>
          <a:xfrm>
            <a:off x="0" y="2259023"/>
            <a:ext cx="12222079" cy="4619030"/>
          </a:xfrm>
          <a:prstGeom prst="rect">
            <a:avLst/>
          </a:prstGeom>
        </p:spPr>
      </p:pic>
      <p:pic>
        <p:nvPicPr>
          <p:cNvPr id="8" name="Picture 3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121787" y="171148"/>
            <a:ext cx="771015" cy="514653"/>
          </a:xfrm>
          <a:prstGeom prst="rect">
            <a:avLst/>
          </a:prstGeom>
        </p:spPr>
      </p:pic>
      <p:pic>
        <p:nvPicPr>
          <p:cNvPr id="9" name="Picture 5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856454" y="136051"/>
            <a:ext cx="1225130" cy="122513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82053" y="-20738"/>
            <a:ext cx="1049977" cy="700860"/>
          </a:xfrm>
          <a:prstGeom prst="rect">
            <a:avLst/>
          </a:prstGeom>
        </p:spPr>
      </p:pic>
      <p:pic>
        <p:nvPicPr>
          <p:cNvPr id="11" name="Picture 7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29625" y="279539"/>
            <a:ext cx="698791" cy="466443"/>
          </a:xfrm>
          <a:prstGeom prst="rect">
            <a:avLst/>
          </a:prstGeom>
        </p:spPr>
      </p:pic>
      <p:pic>
        <p:nvPicPr>
          <p:cNvPr id="12" name="Picture 21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H="1">
            <a:off x="883887" y="5422534"/>
            <a:ext cx="654830" cy="1265132"/>
          </a:xfrm>
          <a:prstGeom prst="rect">
            <a:avLst/>
          </a:prstGeom>
        </p:spPr>
      </p:pic>
      <p:pic>
        <p:nvPicPr>
          <p:cNvPr id="13" name="Picture 22"/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H="1">
            <a:off x="11771" y="5858762"/>
            <a:ext cx="466003" cy="798293"/>
          </a:xfrm>
          <a:prstGeom prst="rect">
            <a:avLst/>
          </a:prstGeom>
        </p:spPr>
      </p:pic>
      <p:pic>
        <p:nvPicPr>
          <p:cNvPr id="14" name="Picture 23"/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H="1">
            <a:off x="477774" y="5782525"/>
            <a:ext cx="399023" cy="683552"/>
          </a:xfrm>
          <a:prstGeom prst="rect">
            <a:avLst/>
          </a:prstGeom>
        </p:spPr>
      </p:pic>
      <p:graphicFrame>
        <p:nvGraphicFramePr>
          <p:cNvPr id="2" name="Table 5">
            <a:extLst>
              <a:ext uri="{FF2B5EF4-FFF2-40B4-BE49-F238E27FC236}">
                <a16:creationId xmlns:a16="http://schemas.microsoft.com/office/drawing/2014/main" id="{E553C5D0-CE17-4138-8650-235E18B3FCD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29416688"/>
              </p:ext>
            </p:extLst>
          </p:nvPr>
        </p:nvGraphicFramePr>
        <p:xfrm>
          <a:off x="1803336" y="1721359"/>
          <a:ext cx="8894162" cy="4276316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4447081">
                  <a:extLst>
                    <a:ext uri="{9D8B030D-6E8A-4147-A177-3AD203B41FA5}">
                      <a16:colId xmlns:a16="http://schemas.microsoft.com/office/drawing/2014/main" val="1210691120"/>
                    </a:ext>
                  </a:extLst>
                </a:gridCol>
                <a:gridCol w="4447081">
                  <a:extLst>
                    <a:ext uri="{9D8B030D-6E8A-4147-A177-3AD203B41FA5}">
                      <a16:colId xmlns:a16="http://schemas.microsoft.com/office/drawing/2014/main" val="2846380104"/>
                    </a:ext>
                  </a:extLst>
                </a:gridCol>
              </a:tblGrid>
              <a:tr h="1329167">
                <a:tc>
                  <a:txBody>
                    <a:bodyPr/>
                    <a:lstStyle/>
                    <a:p>
                      <a:pPr algn="ctr"/>
                      <a:r>
                        <a:rPr lang="en-US" sz="3600" b="1" i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Tính</a:t>
                      </a:r>
                      <a:r>
                        <a:rPr lang="en-US" sz="3600" b="1" i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="1" i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từ</a:t>
                      </a:r>
                      <a:r>
                        <a:rPr lang="en-US" sz="3600" b="1" i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="1" i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chỉ</a:t>
                      </a:r>
                      <a:r>
                        <a:rPr lang="en-US" sz="3600" b="1" i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="1" i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đặc</a:t>
                      </a:r>
                      <a:r>
                        <a:rPr lang="en-US" sz="3600" b="1" i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="1" i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điểm</a:t>
                      </a:r>
                      <a:r>
                        <a:rPr lang="en-US" sz="3600" b="1" i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="1" i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của</a:t>
                      </a:r>
                      <a:r>
                        <a:rPr lang="en-US" sz="3600" b="1" i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="1" i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tiếng</a:t>
                      </a:r>
                      <a:r>
                        <a:rPr lang="en-US" sz="3600" b="1" i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="1" i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nhạc</a:t>
                      </a:r>
                      <a:endParaRPr lang="en-US" sz="3600" b="1" i="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i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Tính</a:t>
                      </a:r>
                      <a:r>
                        <a:rPr lang="en-US" sz="3600" b="1" i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="1" i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từ</a:t>
                      </a:r>
                      <a:r>
                        <a:rPr lang="en-US" sz="3600" b="1" i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="1" i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chỉ</a:t>
                      </a:r>
                      <a:r>
                        <a:rPr lang="en-US" sz="3600" b="1" i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="1" i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đặc</a:t>
                      </a:r>
                      <a:r>
                        <a:rPr lang="en-US" sz="3600" b="1" i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="1" i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điểm</a:t>
                      </a:r>
                      <a:r>
                        <a:rPr lang="en-US" sz="3600" b="1" i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="1" i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của</a:t>
                      </a:r>
                      <a:r>
                        <a:rPr lang="en-US" sz="3600" b="1" i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="1" i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dòng</a:t>
                      </a:r>
                      <a:r>
                        <a:rPr lang="en-US" sz="3600" b="1" i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="1" i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sông</a:t>
                      </a:r>
                      <a:endParaRPr lang="en-US" sz="3600" b="1" i="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24574338"/>
                  </a:ext>
                </a:extLst>
              </a:tr>
              <a:tr h="692633">
                <a:tc>
                  <a:txBody>
                    <a:bodyPr/>
                    <a:lstStyle/>
                    <a:p>
                      <a:pPr algn="ctr"/>
                      <a:r>
                        <a:rPr lang="en-US" sz="3600" b="1" i="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Da </a:t>
                      </a:r>
                      <a:r>
                        <a:rPr lang="en-US" sz="3600" b="1" i="0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diết</a:t>
                      </a:r>
                      <a:endParaRPr lang="en-US" sz="3600" b="1" i="0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i="0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Xinh</a:t>
                      </a:r>
                      <a:r>
                        <a:rPr lang="en-US" sz="3600" b="1" i="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="1" i="0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đẹp</a:t>
                      </a:r>
                      <a:endParaRPr lang="en-US" sz="3600" b="1" i="0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9588541"/>
                  </a:ext>
                </a:extLst>
              </a:tr>
              <a:tr h="762854">
                <a:tc>
                  <a:txBody>
                    <a:bodyPr/>
                    <a:lstStyle/>
                    <a:p>
                      <a:pPr algn="ctr"/>
                      <a:endParaRPr lang="en-US" sz="3600" b="1" i="0" dirty="0">
                        <a:solidFill>
                          <a:schemeClr val="bg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b="1" i="0" dirty="0">
                        <a:solidFill>
                          <a:schemeClr val="bg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3388989"/>
                  </a:ext>
                </a:extLst>
              </a:tr>
              <a:tr h="746895">
                <a:tc>
                  <a:txBody>
                    <a:bodyPr/>
                    <a:lstStyle/>
                    <a:p>
                      <a:pPr algn="ctr"/>
                      <a:endParaRPr lang="en-US" sz="3600" b="1" i="0" dirty="0">
                        <a:solidFill>
                          <a:schemeClr val="bg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b="1" i="0" dirty="0">
                        <a:solidFill>
                          <a:schemeClr val="bg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8169193"/>
                  </a:ext>
                </a:extLst>
              </a:tr>
              <a:tr h="744767">
                <a:tc>
                  <a:txBody>
                    <a:bodyPr/>
                    <a:lstStyle/>
                    <a:p>
                      <a:pPr algn="ctr"/>
                      <a:endParaRPr lang="en-US" sz="3600" b="1" i="0" dirty="0">
                        <a:solidFill>
                          <a:schemeClr val="bg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b="1" i="0" dirty="0">
                        <a:solidFill>
                          <a:schemeClr val="bg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8916108"/>
                  </a:ext>
                </a:extLst>
              </a:tr>
            </a:tbl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32710">
            <a:off x="-68882" y="412302"/>
            <a:ext cx="2720936" cy="156613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5351" y="163528"/>
            <a:ext cx="9327688" cy="1256330"/>
          </a:xfrm>
          <a:prstGeom prst="rect">
            <a:avLst/>
          </a:prstGeom>
        </p:spPr>
      </p:pic>
      <p:pic>
        <p:nvPicPr>
          <p:cNvPr id="6" name="Picture 12"/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10031104" y="3698545"/>
            <a:ext cx="2184221" cy="3112002"/>
          </a:xfrm>
          <a:prstGeom prst="rect">
            <a:avLst/>
          </a:prstGeom>
        </p:spPr>
      </p:pic>
      <p:pic>
        <p:nvPicPr>
          <p:cNvPr id="7" name="Picture 14"/>
          <p:cNvPicPr>
            <a:picLocks noChangeAspect="1"/>
          </p:cNvPicPr>
          <p:nvPr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flipH="1">
            <a:off x="72572" y="3698544"/>
            <a:ext cx="1865410" cy="304547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C1FA603-2926-3305-15E1-ACBFF4FF240B}"/>
              </a:ext>
            </a:extLst>
          </p:cNvPr>
          <p:cNvSpPr txBox="1"/>
          <p:nvPr/>
        </p:nvSpPr>
        <p:spPr>
          <a:xfrm>
            <a:off x="2910349" y="3775586"/>
            <a:ext cx="22319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êm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ái</a:t>
            </a:r>
            <a:endParaRPr lang="en-US" sz="4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206DDC5-8D2F-EACD-F445-242C76242735}"/>
              </a:ext>
            </a:extLst>
          </p:cNvPr>
          <p:cNvSpPr txBox="1"/>
          <p:nvPr/>
        </p:nvSpPr>
        <p:spPr>
          <a:xfrm>
            <a:off x="2526891" y="4562166"/>
            <a:ext cx="35396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nhẹ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nhàng</a:t>
            </a:r>
            <a:endParaRPr lang="en-US" sz="4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8C9FDB2-CA32-0153-B0DD-AD648A83CBD4}"/>
              </a:ext>
            </a:extLst>
          </p:cNvPr>
          <p:cNvSpPr txBox="1"/>
          <p:nvPr/>
        </p:nvSpPr>
        <p:spPr>
          <a:xfrm>
            <a:off x="2497394" y="5181598"/>
            <a:ext cx="35396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mạnh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mẽ</a:t>
            </a:r>
            <a:endParaRPr lang="en-US" sz="4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C1FE3F5-0B44-8605-D0E7-D31C8DD55FB3}"/>
              </a:ext>
            </a:extLst>
          </p:cNvPr>
          <p:cNvSpPr txBox="1"/>
          <p:nvPr/>
        </p:nvSpPr>
        <p:spPr>
          <a:xfrm>
            <a:off x="7443020" y="3834580"/>
            <a:ext cx="22319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lấp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lánh</a:t>
            </a:r>
            <a:endParaRPr lang="en-US" sz="4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6039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6" grpId="0"/>
      <p:bldP spid="17" grpId="0"/>
      <p:bldP spid="1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r="2945" b="44001"/>
          <a:stretch>
            <a:fillRect/>
          </a:stretch>
        </p:blipFill>
        <p:spPr>
          <a:xfrm>
            <a:off x="0" y="2259023"/>
            <a:ext cx="12222079" cy="4619030"/>
          </a:xfrm>
          <a:prstGeom prst="rect">
            <a:avLst/>
          </a:prstGeom>
        </p:spPr>
      </p:pic>
      <p:sp>
        <p:nvSpPr>
          <p:cNvPr id="4" name="Title 2">
            <a:extLst>
              <a:ext uri="{FF2B5EF4-FFF2-40B4-BE49-F238E27FC236}">
                <a16:creationId xmlns:a16="http://schemas.microsoft.com/office/drawing/2014/main" id="{81FBE71E-5E61-4630-8998-DA55C0F80425}"/>
              </a:ext>
            </a:extLst>
          </p:cNvPr>
          <p:cNvSpPr txBox="1">
            <a:spLocks/>
          </p:cNvSpPr>
          <p:nvPr/>
        </p:nvSpPr>
        <p:spPr>
          <a:xfrm>
            <a:off x="717252" y="3631642"/>
            <a:ext cx="10515600" cy="3587306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609630" rtl="0" eaLnBrk="1" latinLnBrk="0" hangingPunct="1">
              <a:spcBef>
                <a:spcPct val="0"/>
              </a:spcBef>
              <a:buNone/>
              <a:defRPr sz="2933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603020202020204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36" name="Group 35"/>
          <p:cNvGrpSpPr/>
          <p:nvPr/>
        </p:nvGrpSpPr>
        <p:grpSpPr>
          <a:xfrm>
            <a:off x="9770637" y="3364637"/>
            <a:ext cx="2476541" cy="1437416"/>
            <a:chOff x="9770637" y="3364637"/>
            <a:chExt cx="2476541" cy="1437416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203A0973-0A42-428F-ABEB-50D3305D66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9036" b="55068" l="68245" r="94482"/>
                      </a14:imgEffect>
                    </a14:imgLayer>
                  </a14:imgProps>
                </a:ext>
              </a:extLst>
            </a:blip>
            <a:srcRect l="64965" t="37032" r="2239" b="42928"/>
            <a:stretch/>
          </p:blipFill>
          <p:spPr>
            <a:xfrm>
              <a:off x="9770637" y="3364637"/>
              <a:ext cx="2476541" cy="1437416"/>
            </a:xfrm>
            <a:prstGeom prst="rect">
              <a:avLst/>
            </a:prstGeom>
          </p:spPr>
        </p:pic>
        <p:sp>
          <p:nvSpPr>
            <p:cNvPr id="26" name="Oval 25"/>
            <p:cNvSpPr/>
            <p:nvPr/>
          </p:nvSpPr>
          <p:spPr>
            <a:xfrm>
              <a:off x="9953335" y="3827684"/>
              <a:ext cx="420777" cy="382137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5</a:t>
              </a:r>
            </a:p>
          </p:txBody>
        </p:sp>
      </p:grpSp>
      <p:pic>
        <p:nvPicPr>
          <p:cNvPr id="41" name="Picture 18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1062108" y="5919746"/>
            <a:ext cx="496106" cy="849861"/>
          </a:xfrm>
          <a:prstGeom prst="rect">
            <a:avLst/>
          </a:prstGeom>
        </p:spPr>
      </p:pic>
      <p:pic>
        <p:nvPicPr>
          <p:cNvPr id="42" name="Picture 21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1417298" y="5485026"/>
            <a:ext cx="738521" cy="1265132"/>
          </a:xfrm>
          <a:prstGeom prst="rect">
            <a:avLst/>
          </a:prstGeom>
        </p:spPr>
      </p:pic>
      <p:pic>
        <p:nvPicPr>
          <p:cNvPr id="43" name="Picture 22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22424" y="5958537"/>
            <a:ext cx="466003" cy="798293"/>
          </a:xfrm>
          <a:prstGeom prst="rect">
            <a:avLst/>
          </a:prstGeom>
        </p:spPr>
      </p:pic>
      <p:pic>
        <p:nvPicPr>
          <p:cNvPr id="44" name="Picture 23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588427" y="5882300"/>
            <a:ext cx="399023" cy="683552"/>
          </a:xfrm>
          <a:prstGeom prst="rect">
            <a:avLst/>
          </a:prstGeom>
        </p:spPr>
      </p:pic>
      <p:pic>
        <p:nvPicPr>
          <p:cNvPr id="45" name="Picture 3"/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0121787" y="171148"/>
            <a:ext cx="771015" cy="514653"/>
          </a:xfrm>
          <a:prstGeom prst="rect">
            <a:avLst/>
          </a:prstGeom>
        </p:spPr>
      </p:pic>
      <p:pic>
        <p:nvPicPr>
          <p:cNvPr id="46" name="Picture 5"/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0856454" y="136051"/>
            <a:ext cx="1225130" cy="1225130"/>
          </a:xfrm>
          <a:prstGeom prst="rect">
            <a:avLst/>
          </a:prstGeom>
        </p:spPr>
      </p:pic>
      <p:pic>
        <p:nvPicPr>
          <p:cNvPr id="47" name="Picture 7"/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-140405" y="282173"/>
            <a:ext cx="698791" cy="466443"/>
          </a:xfrm>
          <a:prstGeom prst="rect">
            <a:avLst/>
          </a:prstGeom>
        </p:spPr>
      </p:pic>
      <p:pic>
        <p:nvPicPr>
          <p:cNvPr id="48" name="Picture 8"/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flipH="1">
            <a:off x="8933005" y="8344"/>
            <a:ext cx="944818" cy="630666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0E419F3-0E78-C037-98B5-AA2014A4E56E}"/>
              </a:ext>
            </a:extLst>
          </p:cNvPr>
          <p:cNvSpPr/>
          <p:nvPr/>
        </p:nvSpPr>
        <p:spPr>
          <a:xfrm>
            <a:off x="403123" y="344129"/>
            <a:ext cx="11287432" cy="6204155"/>
          </a:xfrm>
          <a:prstGeom prst="roundRect">
            <a:avLst/>
          </a:prstGeom>
          <a:ln>
            <a:solidFill>
              <a:srgbClr val="92D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ABE0275-6FE2-594E-4A6E-D8A2C45EFC44}"/>
              </a:ext>
            </a:extLst>
          </p:cNvPr>
          <p:cNvSpPr txBox="1"/>
          <p:nvPr/>
        </p:nvSpPr>
        <p:spPr>
          <a:xfrm>
            <a:off x="953730" y="1281168"/>
            <a:ext cx="100977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Tính từ nào dưới đây có thể thay cho mỗi ô vuông.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2C16C48-9FAE-8DEB-F204-024BCED4693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301467" y="-78658"/>
            <a:ext cx="3353091" cy="147536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369D8AE-C265-01F1-4D35-F385167175B5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12372" y="2308613"/>
            <a:ext cx="10626249" cy="2280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658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r="2945" b="44001"/>
          <a:stretch>
            <a:fillRect/>
          </a:stretch>
        </p:blipFill>
        <p:spPr>
          <a:xfrm>
            <a:off x="0" y="2259023"/>
            <a:ext cx="12222079" cy="4619030"/>
          </a:xfrm>
          <a:prstGeom prst="rect">
            <a:avLst/>
          </a:prstGeom>
        </p:spPr>
      </p:pic>
      <p:grpSp>
        <p:nvGrpSpPr>
          <p:cNvPr id="24" name="Group 23"/>
          <p:cNvGrpSpPr/>
          <p:nvPr/>
        </p:nvGrpSpPr>
        <p:grpSpPr>
          <a:xfrm>
            <a:off x="650760" y="1046259"/>
            <a:ext cx="10549361" cy="2872018"/>
            <a:chOff x="650760" y="1046259"/>
            <a:chExt cx="10549361" cy="2872018"/>
          </a:xfrm>
        </p:grpSpPr>
        <p:pic>
          <p:nvPicPr>
            <p:cNvPr id="3" name="图片 12" descr="ce1ed7f935192fceca30dfb2bcebe602"/>
            <p:cNvPicPr>
              <a:picLocks noChangeAspect="1"/>
            </p:cNvPicPr>
            <p:nvPr/>
          </p:nvPicPr>
          <p:blipFill>
            <a:blip r:embed="rId4"/>
            <a:srcRect l="11188" t="20367" r="10619" b="19944"/>
            <a:stretch>
              <a:fillRect/>
            </a:stretch>
          </p:blipFill>
          <p:spPr>
            <a:xfrm>
              <a:off x="650760" y="1046259"/>
              <a:ext cx="10549361" cy="2872018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1812425" y="1722723"/>
              <a:ext cx="8157486" cy="13607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</a:t>
              </a:r>
              <a:r>
                <a:rPr lang="en-US" sz="36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họn</a:t>
              </a:r>
              <a:r>
                <a:rPr lang="en-US" sz="36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36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tính</a:t>
              </a:r>
              <a:r>
                <a:rPr lang="en-US" sz="36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từ</a:t>
              </a:r>
              <a:r>
                <a:rPr lang="en-US" sz="36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i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trắng</a:t>
              </a:r>
              <a:r>
                <a:rPr lang="en-US" sz="3600" b="1" i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600" b="1" i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đen</a:t>
              </a:r>
              <a:r>
                <a:rPr lang="en-US" sz="3600" b="1" i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600" b="1" i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đỏ</a:t>
              </a:r>
              <a:r>
                <a:rPr lang="en-US" sz="3600" b="1" i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600" b="1" i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hiền</a:t>
              </a:r>
              <a:r>
                <a:rPr lang="en-US" sz="3600" b="1" i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600" b="1" i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xấu</a:t>
              </a:r>
              <a:r>
                <a:rPr lang="en-US" sz="3600" b="1" i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600" b="1" i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đẹp</a:t>
              </a:r>
              <a:r>
                <a:rPr lang="en-US" sz="36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lang="en-US" sz="36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hoàn</a:t>
              </a:r>
              <a:r>
                <a:rPr lang="en-US" sz="36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thiện</a:t>
              </a:r>
              <a:r>
                <a:rPr lang="en-US" sz="36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36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thành</a:t>
              </a:r>
              <a:r>
                <a:rPr lang="en-US" sz="36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ngữ</a:t>
              </a:r>
              <a:r>
                <a:rPr lang="en-US" sz="36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</p:grpSp>
      <p:pic>
        <p:nvPicPr>
          <p:cNvPr id="15" name="Picture 3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9213332" y="108847"/>
            <a:ext cx="1834283" cy="1224385"/>
          </a:xfrm>
          <a:prstGeom prst="rect">
            <a:avLst/>
          </a:prstGeom>
        </p:spPr>
      </p:pic>
      <p:pic>
        <p:nvPicPr>
          <p:cNvPr id="16" name="Picture 5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0254685" y="0"/>
            <a:ext cx="1779344" cy="1779344"/>
          </a:xfrm>
          <a:prstGeom prst="rect">
            <a:avLst/>
          </a:prstGeom>
        </p:spPr>
      </p:pic>
      <p:pic>
        <p:nvPicPr>
          <p:cNvPr id="17" name="Picture 7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929625" y="279539"/>
            <a:ext cx="698791" cy="466443"/>
          </a:xfrm>
          <a:prstGeom prst="rect">
            <a:avLst/>
          </a:prstGeom>
        </p:spPr>
      </p:pic>
      <p:pic>
        <p:nvPicPr>
          <p:cNvPr id="18" name="Picture 10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482053" y="-20738"/>
            <a:ext cx="1049977" cy="700860"/>
          </a:xfrm>
          <a:prstGeom prst="rect">
            <a:avLst/>
          </a:prstGeom>
        </p:spPr>
      </p:pic>
      <p:pic>
        <p:nvPicPr>
          <p:cNvPr id="23" name="Picture 7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929625" y="279539"/>
            <a:ext cx="698791" cy="466443"/>
          </a:xfrm>
          <a:prstGeom prst="rect">
            <a:avLst/>
          </a:prstGeom>
        </p:spPr>
      </p:pic>
      <p:pic>
        <p:nvPicPr>
          <p:cNvPr id="27" name="Picture 21"/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flipH="1">
            <a:off x="883887" y="5422534"/>
            <a:ext cx="654830" cy="1265132"/>
          </a:xfrm>
          <a:prstGeom prst="rect">
            <a:avLst/>
          </a:prstGeom>
        </p:spPr>
      </p:pic>
      <p:pic>
        <p:nvPicPr>
          <p:cNvPr id="28" name="Picture 22"/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flipH="1">
            <a:off x="11771" y="5858762"/>
            <a:ext cx="466003" cy="798293"/>
          </a:xfrm>
          <a:prstGeom prst="rect">
            <a:avLst/>
          </a:prstGeom>
        </p:spPr>
      </p:pic>
      <p:pic>
        <p:nvPicPr>
          <p:cNvPr id="29" name="Picture 23"/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flipH="1">
            <a:off x="477774" y="5782525"/>
            <a:ext cx="399023" cy="683552"/>
          </a:xfrm>
          <a:prstGeom prst="rect">
            <a:avLst/>
          </a:prstGeom>
        </p:spPr>
      </p:pic>
      <p:pic>
        <p:nvPicPr>
          <p:cNvPr id="30" name="图片 35">
            <a:extLst>
              <a:ext uri="{FF2B5EF4-FFF2-40B4-BE49-F238E27FC236}">
                <a16:creationId xmlns:a16="http://schemas.microsoft.com/office/drawing/2014/main" id="{16AB0A7D-D719-4E7F-AFEB-80B3966410CF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/>
        </p:blipFill>
        <p:spPr>
          <a:xfrm rot="20680750">
            <a:off x="218182" y="3854"/>
            <a:ext cx="1120591" cy="1664166"/>
          </a:xfrm>
          <a:prstGeom prst="rect">
            <a:avLst/>
          </a:prstGeom>
        </p:spPr>
      </p:pic>
      <p:pic>
        <p:nvPicPr>
          <p:cNvPr id="32" name="Picture 3"/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1155528" y="1693802"/>
            <a:ext cx="771015" cy="514653"/>
          </a:xfrm>
          <a:prstGeom prst="rect">
            <a:avLst/>
          </a:prstGeom>
        </p:spPr>
      </p:pic>
      <p:pic>
        <p:nvPicPr>
          <p:cNvPr id="34" name="图片 9">
            <a:extLst>
              <a:ext uri="{FF2B5EF4-FFF2-40B4-BE49-F238E27FC236}">
                <a16:creationId xmlns:a16="http://schemas.microsoft.com/office/drawing/2014/main" id="{CECE201C-16F7-41CC-9D7C-4F43F62CC366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71" t="36973" r="10977" b="32834"/>
          <a:stretch/>
        </p:blipFill>
        <p:spPr>
          <a:xfrm>
            <a:off x="5013113" y="3079165"/>
            <a:ext cx="3822007" cy="4700454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9700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3312" y="3369529"/>
            <a:ext cx="2367797" cy="3660613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100000" l="0" r="9700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3363" y="3972497"/>
            <a:ext cx="1934790" cy="2991184"/>
          </a:xfrm>
          <a:prstGeom prst="rect">
            <a:avLst/>
          </a:prstGeom>
        </p:spPr>
      </p:pic>
      <p:pic>
        <p:nvPicPr>
          <p:cNvPr id="41" name="Picture 3"/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8827824" y="369796"/>
            <a:ext cx="771015" cy="514653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2898" y="2763075"/>
            <a:ext cx="3792041" cy="470042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0EE9DDF-D9F1-18A0-4B24-DA3AF4960E92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639879" y="115268"/>
            <a:ext cx="7791363" cy="1475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04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r="2945" b="44001"/>
          <a:stretch>
            <a:fillRect/>
          </a:stretch>
        </p:blipFill>
        <p:spPr>
          <a:xfrm>
            <a:off x="0" y="2259023"/>
            <a:ext cx="12222079" cy="4619030"/>
          </a:xfrm>
          <a:prstGeom prst="rect">
            <a:avLst/>
          </a:prstGeom>
        </p:spPr>
      </p:pic>
      <p:sp>
        <p:nvSpPr>
          <p:cNvPr id="4" name="Title 2">
            <a:extLst>
              <a:ext uri="{FF2B5EF4-FFF2-40B4-BE49-F238E27FC236}">
                <a16:creationId xmlns:a16="http://schemas.microsoft.com/office/drawing/2014/main" id="{81FBE71E-5E61-4630-8998-DA55C0F80425}"/>
              </a:ext>
            </a:extLst>
          </p:cNvPr>
          <p:cNvSpPr txBox="1">
            <a:spLocks/>
          </p:cNvSpPr>
          <p:nvPr/>
        </p:nvSpPr>
        <p:spPr>
          <a:xfrm>
            <a:off x="717252" y="3631642"/>
            <a:ext cx="10515600" cy="3587306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609630" rtl="0" eaLnBrk="1" latinLnBrk="0" hangingPunct="1">
              <a:spcBef>
                <a:spcPct val="0"/>
              </a:spcBef>
              <a:buNone/>
              <a:defRPr sz="2933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603020202020204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36" name="Group 35"/>
          <p:cNvGrpSpPr/>
          <p:nvPr/>
        </p:nvGrpSpPr>
        <p:grpSpPr>
          <a:xfrm>
            <a:off x="9770637" y="3364637"/>
            <a:ext cx="2476541" cy="1437416"/>
            <a:chOff x="9770637" y="3364637"/>
            <a:chExt cx="2476541" cy="1437416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203A0973-0A42-428F-ABEB-50D3305D66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9036" b="55068" l="68245" r="94482"/>
                      </a14:imgEffect>
                    </a14:imgLayer>
                  </a14:imgProps>
                </a:ext>
              </a:extLst>
            </a:blip>
            <a:srcRect l="64965" t="37032" r="2239" b="42928"/>
            <a:stretch/>
          </p:blipFill>
          <p:spPr>
            <a:xfrm>
              <a:off x="9770637" y="3364637"/>
              <a:ext cx="2476541" cy="1437416"/>
            </a:xfrm>
            <a:prstGeom prst="rect">
              <a:avLst/>
            </a:prstGeom>
          </p:spPr>
        </p:pic>
        <p:sp>
          <p:nvSpPr>
            <p:cNvPr id="26" name="Oval 25"/>
            <p:cNvSpPr/>
            <p:nvPr/>
          </p:nvSpPr>
          <p:spPr>
            <a:xfrm>
              <a:off x="9953335" y="3827684"/>
              <a:ext cx="420777" cy="382137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5</a:t>
              </a:r>
            </a:p>
          </p:txBody>
        </p:sp>
      </p:grpSp>
      <p:pic>
        <p:nvPicPr>
          <p:cNvPr id="41" name="Picture 18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1062108" y="5919746"/>
            <a:ext cx="496106" cy="849861"/>
          </a:xfrm>
          <a:prstGeom prst="rect">
            <a:avLst/>
          </a:prstGeom>
        </p:spPr>
      </p:pic>
      <p:pic>
        <p:nvPicPr>
          <p:cNvPr id="42" name="Picture 21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1417298" y="5485026"/>
            <a:ext cx="738521" cy="1265132"/>
          </a:xfrm>
          <a:prstGeom prst="rect">
            <a:avLst/>
          </a:prstGeom>
        </p:spPr>
      </p:pic>
      <p:pic>
        <p:nvPicPr>
          <p:cNvPr id="43" name="Picture 22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22424" y="5958537"/>
            <a:ext cx="466003" cy="798293"/>
          </a:xfrm>
          <a:prstGeom prst="rect">
            <a:avLst/>
          </a:prstGeom>
        </p:spPr>
      </p:pic>
      <p:pic>
        <p:nvPicPr>
          <p:cNvPr id="44" name="Picture 23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588427" y="5882300"/>
            <a:ext cx="399023" cy="683552"/>
          </a:xfrm>
          <a:prstGeom prst="rect">
            <a:avLst/>
          </a:prstGeom>
        </p:spPr>
      </p:pic>
      <p:pic>
        <p:nvPicPr>
          <p:cNvPr id="45" name="Picture 3"/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0121787" y="171148"/>
            <a:ext cx="771015" cy="514653"/>
          </a:xfrm>
          <a:prstGeom prst="rect">
            <a:avLst/>
          </a:prstGeom>
        </p:spPr>
      </p:pic>
      <p:pic>
        <p:nvPicPr>
          <p:cNvPr id="46" name="Picture 5"/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0856454" y="136051"/>
            <a:ext cx="1225130" cy="1225130"/>
          </a:xfrm>
          <a:prstGeom prst="rect">
            <a:avLst/>
          </a:prstGeom>
        </p:spPr>
      </p:pic>
      <p:pic>
        <p:nvPicPr>
          <p:cNvPr id="47" name="Picture 7"/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-140405" y="282173"/>
            <a:ext cx="698791" cy="466443"/>
          </a:xfrm>
          <a:prstGeom prst="rect">
            <a:avLst/>
          </a:prstGeom>
        </p:spPr>
      </p:pic>
      <p:pic>
        <p:nvPicPr>
          <p:cNvPr id="48" name="Picture 8"/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flipH="1">
            <a:off x="8933005" y="8344"/>
            <a:ext cx="944818" cy="630666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0E419F3-0E78-C037-98B5-AA2014A4E56E}"/>
              </a:ext>
            </a:extLst>
          </p:cNvPr>
          <p:cNvSpPr/>
          <p:nvPr/>
        </p:nvSpPr>
        <p:spPr>
          <a:xfrm>
            <a:off x="403123" y="344129"/>
            <a:ext cx="11287432" cy="6204155"/>
          </a:xfrm>
          <a:prstGeom prst="roundRect">
            <a:avLst/>
          </a:prstGeom>
          <a:ln>
            <a:solidFill>
              <a:srgbClr val="92D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2C16C48-9FAE-8DEB-F204-024BCED4693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301467" y="-78658"/>
            <a:ext cx="3353091" cy="147536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93E7247-55DD-D24A-E711-CB7547E0E045}"/>
              </a:ext>
            </a:extLst>
          </p:cNvPr>
          <p:cNvSpPr/>
          <p:nvPr/>
        </p:nvSpPr>
        <p:spPr>
          <a:xfrm>
            <a:off x="825910" y="1799303"/>
            <a:ext cx="3559277" cy="82591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Hiền như bụt</a:t>
            </a:r>
            <a:endParaRPr lang="en-US" sz="3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1089418-0BBC-A299-EDE9-9AC797487CE1}"/>
              </a:ext>
            </a:extLst>
          </p:cNvPr>
          <p:cNvSpPr/>
          <p:nvPr/>
        </p:nvSpPr>
        <p:spPr>
          <a:xfrm>
            <a:off x="845575" y="3077497"/>
            <a:ext cx="3559277" cy="82591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Xấu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ma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F9CD26D-E4F3-AB94-60A9-5DBB3A5C1E35}"/>
              </a:ext>
            </a:extLst>
          </p:cNvPr>
          <p:cNvSpPr/>
          <p:nvPr/>
        </p:nvSpPr>
        <p:spPr>
          <a:xfrm>
            <a:off x="845575" y="4395020"/>
            <a:ext cx="3559277" cy="82591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Đen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than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5A8CDC78-96F1-1EE1-BE05-2033ECB0F549}"/>
              </a:ext>
            </a:extLst>
          </p:cNvPr>
          <p:cNvSpPr/>
          <p:nvPr/>
        </p:nvSpPr>
        <p:spPr>
          <a:xfrm>
            <a:off x="6282813" y="1710813"/>
            <a:ext cx="4119716" cy="82591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Trắng như tuyết</a:t>
            </a:r>
            <a:endParaRPr lang="en-US" sz="3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EB6F55B2-CF0A-D3FC-8F35-9475F96F6C59}"/>
              </a:ext>
            </a:extLst>
          </p:cNvPr>
          <p:cNvSpPr/>
          <p:nvPr/>
        </p:nvSpPr>
        <p:spPr>
          <a:xfrm>
            <a:off x="6931742" y="2998839"/>
            <a:ext cx="3254477" cy="82591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Đỏ như gấc</a:t>
            </a:r>
            <a:endParaRPr lang="en-US" sz="3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6188691C-3783-EEDF-7865-D7E0A71C8DD0}"/>
              </a:ext>
            </a:extLst>
          </p:cNvPr>
          <p:cNvSpPr/>
          <p:nvPr/>
        </p:nvSpPr>
        <p:spPr>
          <a:xfrm>
            <a:off x="6941575" y="4336026"/>
            <a:ext cx="3254477" cy="82591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Đẹp như tiên</a:t>
            </a:r>
            <a:endParaRPr lang="en-US" sz="3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3737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 animBg="1"/>
      <p:bldP spid="7" grpId="0" animBg="1"/>
      <p:bldP spid="8" grpId="0" animBg="1"/>
      <p:bldP spid="10" grpId="0" animBg="1"/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r="2945" b="44001"/>
          <a:stretch>
            <a:fillRect/>
          </a:stretch>
        </p:blipFill>
        <p:spPr>
          <a:xfrm>
            <a:off x="0" y="2259023"/>
            <a:ext cx="12222079" cy="4619030"/>
          </a:xfrm>
          <a:prstGeom prst="rect">
            <a:avLst/>
          </a:prstGeom>
        </p:spPr>
      </p:pic>
      <p:sp>
        <p:nvSpPr>
          <p:cNvPr id="4" name="Title 2">
            <a:extLst>
              <a:ext uri="{FF2B5EF4-FFF2-40B4-BE49-F238E27FC236}">
                <a16:creationId xmlns:a16="http://schemas.microsoft.com/office/drawing/2014/main" id="{81FBE71E-5E61-4630-8998-DA55C0F80425}"/>
              </a:ext>
            </a:extLst>
          </p:cNvPr>
          <p:cNvSpPr txBox="1">
            <a:spLocks/>
          </p:cNvSpPr>
          <p:nvPr/>
        </p:nvSpPr>
        <p:spPr>
          <a:xfrm>
            <a:off x="717252" y="3631642"/>
            <a:ext cx="10515600" cy="3587306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609630" rtl="0" eaLnBrk="1" latinLnBrk="0" hangingPunct="1">
              <a:spcBef>
                <a:spcPct val="0"/>
              </a:spcBef>
              <a:buNone/>
              <a:defRPr sz="2933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603020202020204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36" name="Group 35"/>
          <p:cNvGrpSpPr/>
          <p:nvPr/>
        </p:nvGrpSpPr>
        <p:grpSpPr>
          <a:xfrm>
            <a:off x="9770637" y="3364637"/>
            <a:ext cx="2476541" cy="1437416"/>
            <a:chOff x="9770637" y="3364637"/>
            <a:chExt cx="2476541" cy="1437416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203A0973-0A42-428F-ABEB-50D3305D66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9036" b="55068" l="68245" r="94482"/>
                      </a14:imgEffect>
                    </a14:imgLayer>
                  </a14:imgProps>
                </a:ext>
              </a:extLst>
            </a:blip>
            <a:srcRect l="64965" t="37032" r="2239" b="42928"/>
            <a:stretch/>
          </p:blipFill>
          <p:spPr>
            <a:xfrm>
              <a:off x="9770637" y="3364637"/>
              <a:ext cx="2476541" cy="1437416"/>
            </a:xfrm>
            <a:prstGeom prst="rect">
              <a:avLst/>
            </a:prstGeom>
          </p:spPr>
        </p:pic>
        <p:sp>
          <p:nvSpPr>
            <p:cNvPr id="26" name="Oval 25"/>
            <p:cNvSpPr/>
            <p:nvPr/>
          </p:nvSpPr>
          <p:spPr>
            <a:xfrm>
              <a:off x="9953335" y="3827684"/>
              <a:ext cx="420777" cy="382137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5</a:t>
              </a:r>
            </a:p>
          </p:txBody>
        </p:sp>
      </p:grpSp>
      <p:pic>
        <p:nvPicPr>
          <p:cNvPr id="41" name="Picture 18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1062108" y="5919746"/>
            <a:ext cx="496106" cy="849861"/>
          </a:xfrm>
          <a:prstGeom prst="rect">
            <a:avLst/>
          </a:prstGeom>
        </p:spPr>
      </p:pic>
      <p:pic>
        <p:nvPicPr>
          <p:cNvPr id="42" name="Picture 21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1417298" y="5485026"/>
            <a:ext cx="738521" cy="1265132"/>
          </a:xfrm>
          <a:prstGeom prst="rect">
            <a:avLst/>
          </a:prstGeom>
        </p:spPr>
      </p:pic>
      <p:pic>
        <p:nvPicPr>
          <p:cNvPr id="43" name="Picture 22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22424" y="5958537"/>
            <a:ext cx="466003" cy="798293"/>
          </a:xfrm>
          <a:prstGeom prst="rect">
            <a:avLst/>
          </a:prstGeom>
        </p:spPr>
      </p:pic>
      <p:pic>
        <p:nvPicPr>
          <p:cNvPr id="44" name="Picture 23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588427" y="5882300"/>
            <a:ext cx="399023" cy="683552"/>
          </a:xfrm>
          <a:prstGeom prst="rect">
            <a:avLst/>
          </a:prstGeom>
        </p:spPr>
      </p:pic>
      <p:pic>
        <p:nvPicPr>
          <p:cNvPr id="45" name="Picture 3"/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0121787" y="171148"/>
            <a:ext cx="771015" cy="514653"/>
          </a:xfrm>
          <a:prstGeom prst="rect">
            <a:avLst/>
          </a:prstGeom>
        </p:spPr>
      </p:pic>
      <p:pic>
        <p:nvPicPr>
          <p:cNvPr id="46" name="Picture 5"/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0856454" y="136051"/>
            <a:ext cx="1225130" cy="1225130"/>
          </a:xfrm>
          <a:prstGeom prst="rect">
            <a:avLst/>
          </a:prstGeom>
        </p:spPr>
      </p:pic>
      <p:pic>
        <p:nvPicPr>
          <p:cNvPr id="47" name="Picture 7"/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-140405" y="282173"/>
            <a:ext cx="698791" cy="466443"/>
          </a:xfrm>
          <a:prstGeom prst="rect">
            <a:avLst/>
          </a:prstGeom>
        </p:spPr>
      </p:pic>
      <p:pic>
        <p:nvPicPr>
          <p:cNvPr id="48" name="Picture 8"/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flipH="1">
            <a:off x="8933005" y="8344"/>
            <a:ext cx="944818" cy="630666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0E419F3-0E78-C037-98B5-AA2014A4E56E}"/>
              </a:ext>
            </a:extLst>
          </p:cNvPr>
          <p:cNvSpPr/>
          <p:nvPr/>
        </p:nvSpPr>
        <p:spPr>
          <a:xfrm>
            <a:off x="304800" y="344129"/>
            <a:ext cx="11602065" cy="6351639"/>
          </a:xfrm>
          <a:prstGeom prst="roundRect">
            <a:avLst/>
          </a:prstGeom>
          <a:ln>
            <a:solidFill>
              <a:srgbClr val="92D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8EB4936-8C53-EA4E-9CB8-088279252902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-152546" y="0"/>
            <a:ext cx="2799436" cy="123175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D8433D7-BB2F-72A2-3217-11F970D66889}"/>
              </a:ext>
            </a:extLst>
          </p:cNvPr>
          <p:cNvSpPr txBox="1"/>
          <p:nvPr/>
        </p:nvSpPr>
        <p:spPr>
          <a:xfrm>
            <a:off x="1986117" y="386432"/>
            <a:ext cx="100977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Đọc đoạn thơ dưới đây và thực hiện các yêu cầu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5A42CFD-AAFC-37E4-7207-828ACD15E0ED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73394" y="1150064"/>
            <a:ext cx="3021269" cy="545644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0EF7B59-FFDE-2046-510A-E37F1CBD4029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249265" y="2803414"/>
            <a:ext cx="3942735" cy="4054586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E377853A-67DA-233A-6F8C-2C5567460702}"/>
              </a:ext>
            </a:extLst>
          </p:cNvPr>
          <p:cNvSpPr txBox="1"/>
          <p:nvPr/>
        </p:nvSpPr>
        <p:spPr>
          <a:xfrm>
            <a:off x="4031226" y="993058"/>
            <a:ext cx="779698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a. Tìm các tính từ chỉ màu xanh trong đoạn thơ. Mỗi tính từ đó được dùng để tả đặc điểm của sự vật nào?</a:t>
            </a:r>
          </a:p>
          <a:p>
            <a:pPr algn="just"/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b. Viết 2 – 3 câu có sử dụng tính từ em tìm được ở bài tập a.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48F498E0-30A5-B092-94FA-E887395A0257}"/>
              </a:ext>
            </a:extLst>
          </p:cNvPr>
          <p:cNvGrpSpPr/>
          <p:nvPr/>
        </p:nvGrpSpPr>
        <p:grpSpPr>
          <a:xfrm>
            <a:off x="3878460" y="3852709"/>
            <a:ext cx="5619501" cy="2590800"/>
            <a:chOff x="5875675" y="3566239"/>
            <a:chExt cx="6238626" cy="2834561"/>
          </a:xfrm>
        </p:grpSpPr>
        <p:pic>
          <p:nvPicPr>
            <p:cNvPr id="24" name="Picture 318">
              <a:extLst>
                <a:ext uri="{FF2B5EF4-FFF2-40B4-BE49-F238E27FC236}">
                  <a16:creationId xmlns:a16="http://schemas.microsoft.com/office/drawing/2014/main" id="{421116C1-2D42-3EC2-E832-B9DC86BE0FAB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5875675" y="3566239"/>
              <a:ext cx="6238626" cy="2834561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DDA815D0-E5C5-C23A-CBEF-7B049D940FD2}"/>
                </a:ext>
              </a:extLst>
            </p:cNvPr>
            <p:cNvSpPr txBox="1"/>
            <p:nvPr/>
          </p:nvSpPr>
          <p:spPr>
            <a:xfrm>
              <a:off x="7562850" y="5829300"/>
              <a:ext cx="2638425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Làm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việc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nhóm</a:t>
              </a:r>
              <a:endPara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75468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5" grpId="0"/>
      <p:bldP spid="2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r="2945" b="44001"/>
          <a:stretch>
            <a:fillRect/>
          </a:stretch>
        </p:blipFill>
        <p:spPr>
          <a:xfrm>
            <a:off x="0" y="2259023"/>
            <a:ext cx="12222079" cy="4619030"/>
          </a:xfrm>
          <a:prstGeom prst="rect">
            <a:avLst/>
          </a:prstGeom>
        </p:spPr>
      </p:pic>
      <p:sp>
        <p:nvSpPr>
          <p:cNvPr id="4" name="Title 2">
            <a:extLst>
              <a:ext uri="{FF2B5EF4-FFF2-40B4-BE49-F238E27FC236}">
                <a16:creationId xmlns:a16="http://schemas.microsoft.com/office/drawing/2014/main" id="{81FBE71E-5E61-4630-8998-DA55C0F80425}"/>
              </a:ext>
            </a:extLst>
          </p:cNvPr>
          <p:cNvSpPr txBox="1">
            <a:spLocks/>
          </p:cNvSpPr>
          <p:nvPr/>
        </p:nvSpPr>
        <p:spPr>
          <a:xfrm>
            <a:off x="717252" y="3631642"/>
            <a:ext cx="10515600" cy="3587306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609630" rtl="0" eaLnBrk="1" latinLnBrk="0" hangingPunct="1">
              <a:spcBef>
                <a:spcPct val="0"/>
              </a:spcBef>
              <a:buNone/>
              <a:defRPr sz="2933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603020202020204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36" name="Group 35"/>
          <p:cNvGrpSpPr/>
          <p:nvPr/>
        </p:nvGrpSpPr>
        <p:grpSpPr>
          <a:xfrm>
            <a:off x="9770637" y="3364637"/>
            <a:ext cx="2476541" cy="1437416"/>
            <a:chOff x="9770637" y="3364637"/>
            <a:chExt cx="2476541" cy="1437416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203A0973-0A42-428F-ABEB-50D3305D66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9036" b="55068" l="68245" r="94482"/>
                      </a14:imgEffect>
                    </a14:imgLayer>
                  </a14:imgProps>
                </a:ext>
              </a:extLst>
            </a:blip>
            <a:srcRect l="64965" t="37032" r="2239" b="42928"/>
            <a:stretch/>
          </p:blipFill>
          <p:spPr>
            <a:xfrm>
              <a:off x="9770637" y="3364637"/>
              <a:ext cx="2476541" cy="1437416"/>
            </a:xfrm>
            <a:prstGeom prst="rect">
              <a:avLst/>
            </a:prstGeom>
          </p:spPr>
        </p:pic>
        <p:sp>
          <p:nvSpPr>
            <p:cNvPr id="26" name="Oval 25"/>
            <p:cNvSpPr/>
            <p:nvPr/>
          </p:nvSpPr>
          <p:spPr>
            <a:xfrm>
              <a:off x="9953335" y="3827684"/>
              <a:ext cx="420777" cy="382137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5</a:t>
              </a:r>
            </a:p>
          </p:txBody>
        </p:sp>
      </p:grpSp>
      <p:pic>
        <p:nvPicPr>
          <p:cNvPr id="41" name="Picture 18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1062108" y="5919746"/>
            <a:ext cx="496106" cy="849861"/>
          </a:xfrm>
          <a:prstGeom prst="rect">
            <a:avLst/>
          </a:prstGeom>
        </p:spPr>
      </p:pic>
      <p:pic>
        <p:nvPicPr>
          <p:cNvPr id="42" name="Picture 21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1417298" y="5485026"/>
            <a:ext cx="738521" cy="1265132"/>
          </a:xfrm>
          <a:prstGeom prst="rect">
            <a:avLst/>
          </a:prstGeom>
        </p:spPr>
      </p:pic>
      <p:pic>
        <p:nvPicPr>
          <p:cNvPr id="43" name="Picture 22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22424" y="5958537"/>
            <a:ext cx="466003" cy="798293"/>
          </a:xfrm>
          <a:prstGeom prst="rect">
            <a:avLst/>
          </a:prstGeom>
        </p:spPr>
      </p:pic>
      <p:pic>
        <p:nvPicPr>
          <p:cNvPr id="44" name="Picture 23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588427" y="5882300"/>
            <a:ext cx="399023" cy="683552"/>
          </a:xfrm>
          <a:prstGeom prst="rect">
            <a:avLst/>
          </a:prstGeom>
        </p:spPr>
      </p:pic>
      <p:pic>
        <p:nvPicPr>
          <p:cNvPr id="45" name="Picture 3"/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0121787" y="171148"/>
            <a:ext cx="771015" cy="514653"/>
          </a:xfrm>
          <a:prstGeom prst="rect">
            <a:avLst/>
          </a:prstGeom>
        </p:spPr>
      </p:pic>
      <p:pic>
        <p:nvPicPr>
          <p:cNvPr id="46" name="Picture 5"/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0856454" y="136051"/>
            <a:ext cx="1225130" cy="1225130"/>
          </a:xfrm>
          <a:prstGeom prst="rect">
            <a:avLst/>
          </a:prstGeom>
        </p:spPr>
      </p:pic>
      <p:pic>
        <p:nvPicPr>
          <p:cNvPr id="47" name="Picture 7"/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-140405" y="282173"/>
            <a:ext cx="698791" cy="466443"/>
          </a:xfrm>
          <a:prstGeom prst="rect">
            <a:avLst/>
          </a:prstGeom>
        </p:spPr>
      </p:pic>
      <p:pic>
        <p:nvPicPr>
          <p:cNvPr id="48" name="Picture 8"/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flipH="1">
            <a:off x="8933005" y="8344"/>
            <a:ext cx="944818" cy="630666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0E419F3-0E78-C037-98B5-AA2014A4E56E}"/>
              </a:ext>
            </a:extLst>
          </p:cNvPr>
          <p:cNvSpPr/>
          <p:nvPr/>
        </p:nvSpPr>
        <p:spPr>
          <a:xfrm>
            <a:off x="304800" y="344129"/>
            <a:ext cx="11602065" cy="6351639"/>
          </a:xfrm>
          <a:prstGeom prst="roundRect">
            <a:avLst/>
          </a:prstGeom>
          <a:ln>
            <a:solidFill>
              <a:srgbClr val="92D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8EB4936-8C53-EA4E-9CB8-088279252902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-152546" y="0"/>
            <a:ext cx="2799436" cy="123175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D8433D7-BB2F-72A2-3217-11F970D66889}"/>
              </a:ext>
            </a:extLst>
          </p:cNvPr>
          <p:cNvSpPr txBox="1"/>
          <p:nvPr/>
        </p:nvSpPr>
        <p:spPr>
          <a:xfrm>
            <a:off x="1986117" y="386432"/>
            <a:ext cx="100977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Đọc đoạn thơ dưới đây và thực hiện các yêu cầu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5A42CFD-AAFC-37E4-7207-828ACD15E0ED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76749" y="1150064"/>
            <a:ext cx="3021269" cy="5456445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E377853A-67DA-233A-6F8C-2C5567460702}"/>
              </a:ext>
            </a:extLst>
          </p:cNvPr>
          <p:cNvSpPr txBox="1"/>
          <p:nvPr/>
        </p:nvSpPr>
        <p:spPr>
          <a:xfrm>
            <a:off x="4031226" y="993058"/>
            <a:ext cx="779698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a. Tìm các tính từ chỉ màu xanh trong đoạn thơ. Mỗi tính từ đó được dùng để tả đặc điểm của sự vật nào?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DF70233-D8A9-DE09-53F4-948B29EC0A06}"/>
              </a:ext>
            </a:extLst>
          </p:cNvPr>
          <p:cNvCxnSpPr>
            <a:cxnSpLocks/>
          </p:cNvCxnSpPr>
          <p:nvPr/>
        </p:nvCxnSpPr>
        <p:spPr>
          <a:xfrm>
            <a:off x="1858296" y="2212258"/>
            <a:ext cx="36379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0506701-58F8-B3DF-38F4-ED901A514A5B}"/>
              </a:ext>
            </a:extLst>
          </p:cNvPr>
          <p:cNvSpPr/>
          <p:nvPr/>
        </p:nvSpPr>
        <p:spPr>
          <a:xfrm>
            <a:off x="3982065" y="2507225"/>
            <a:ext cx="7010400" cy="118970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</a:t>
            </a:r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ính từ </a:t>
            </a:r>
            <a:r>
              <a:rPr lang="vi-VN" sz="36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xan</a:t>
            </a:r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 chỉ đặc điểm của tre, lúa, ước mơ</a:t>
            </a:r>
            <a:endParaRPr lang="en-US" sz="3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7243118-2C31-A7A8-0AAE-B5D80C0B7F35}"/>
              </a:ext>
            </a:extLst>
          </p:cNvPr>
          <p:cNvCxnSpPr>
            <a:cxnSpLocks/>
          </p:cNvCxnSpPr>
          <p:nvPr/>
        </p:nvCxnSpPr>
        <p:spPr>
          <a:xfrm>
            <a:off x="2359742" y="2694039"/>
            <a:ext cx="69809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C1868E8-3398-E2A8-E4B2-D00F7C8980D3}"/>
              </a:ext>
            </a:extLst>
          </p:cNvPr>
          <p:cNvCxnSpPr>
            <a:cxnSpLocks/>
          </p:cNvCxnSpPr>
          <p:nvPr/>
        </p:nvCxnSpPr>
        <p:spPr>
          <a:xfrm>
            <a:off x="1632155" y="3205316"/>
            <a:ext cx="69809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C2A47F33-5A8A-3D2A-81AA-DA9F98A81747}"/>
              </a:ext>
            </a:extLst>
          </p:cNvPr>
          <p:cNvSpPr/>
          <p:nvPr/>
        </p:nvSpPr>
        <p:spPr>
          <a:xfrm>
            <a:off x="3991897" y="3903406"/>
            <a:ext cx="7010400" cy="118970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xanh</a:t>
            </a:r>
            <a:r>
              <a:rPr lang="en-US" sz="36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mát</a:t>
            </a:r>
            <a:r>
              <a:rPr lang="en-US" sz="36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đặc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dòng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sông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; 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7D012EFD-642E-A5F8-E3B9-01136A2B4050}"/>
              </a:ext>
            </a:extLst>
          </p:cNvPr>
          <p:cNvSpPr/>
          <p:nvPr/>
        </p:nvSpPr>
        <p:spPr>
          <a:xfrm>
            <a:off x="4060722" y="5319251"/>
            <a:ext cx="7678994" cy="118970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xanh</a:t>
            </a:r>
            <a:r>
              <a:rPr lang="en-US" sz="36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ngắt</a:t>
            </a:r>
            <a:r>
              <a:rPr lang="en-US" sz="36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đặc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mùa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thu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bầu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trời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mùa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thu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4247052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6" grpId="0" animBg="1"/>
      <p:bldP spid="11" grpId="0" animBg="1"/>
      <p:bldP spid="1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 r="2945" b="44001"/>
          <a:stretch>
            <a:fillRect/>
          </a:stretch>
        </p:blipFill>
        <p:spPr>
          <a:xfrm>
            <a:off x="0" y="2259023"/>
            <a:ext cx="12222079" cy="461903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592827" y="-75886"/>
            <a:ext cx="4945626" cy="3513832"/>
          </a:xfrm>
          <a:prstGeom prst="cloudCallout">
            <a:avLst>
              <a:gd name="adj1" fmla="val -36206"/>
              <a:gd name="adj2" fmla="val 68505"/>
            </a:avLst>
          </a:prstGeom>
          <a:solidFill>
            <a:schemeClr val="bg1"/>
          </a:solidFill>
          <a:ln>
            <a:solidFill>
              <a:srgbClr val="CC6600"/>
            </a:solidFill>
            <a:prstDash val="lgDashDotDot"/>
          </a:ln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600" b="1" dirty="0">
                <a:solidFill>
                  <a:srgbClr val="C0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b) </a:t>
            </a:r>
            <a:r>
              <a:rPr lang="vi-VN" sz="3600" b="1" dirty="0">
                <a:solidFill>
                  <a:srgbClr val="C0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Viết 2 – 3 câu có sử dụng tính từ em tìm được ở bài tập a.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Arial-Rounded" panose="020B0500000000000000" pitchFamily="34" charset="0"/>
              <a:cs typeface="Calibri" panose="020F0502020204030204" pitchFamily="34" charset="0"/>
            </a:endParaRPr>
          </a:p>
        </p:txBody>
      </p:sp>
      <p:pic>
        <p:nvPicPr>
          <p:cNvPr id="15" name="Picture 3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9213332" y="108847"/>
            <a:ext cx="1834283" cy="1224385"/>
          </a:xfrm>
          <a:prstGeom prst="rect">
            <a:avLst/>
          </a:prstGeom>
        </p:spPr>
      </p:pic>
      <p:pic>
        <p:nvPicPr>
          <p:cNvPr id="16" name="Picture 5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7692524" y="-36442"/>
            <a:ext cx="1545673" cy="1545673"/>
          </a:xfrm>
          <a:prstGeom prst="rect">
            <a:avLst/>
          </a:prstGeom>
        </p:spPr>
      </p:pic>
      <p:pic>
        <p:nvPicPr>
          <p:cNvPr id="17" name="Picture 7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929625" y="279539"/>
            <a:ext cx="698791" cy="466443"/>
          </a:xfrm>
          <a:prstGeom prst="rect">
            <a:avLst/>
          </a:prstGeom>
        </p:spPr>
      </p:pic>
      <p:pic>
        <p:nvPicPr>
          <p:cNvPr id="18" name="Picture 10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482053" y="-20738"/>
            <a:ext cx="1049977" cy="700860"/>
          </a:xfrm>
          <a:prstGeom prst="rect">
            <a:avLst/>
          </a:prstGeom>
        </p:spPr>
      </p:pic>
      <p:pic>
        <p:nvPicPr>
          <p:cNvPr id="23" name="Picture 7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929625" y="279539"/>
            <a:ext cx="698791" cy="466443"/>
          </a:xfrm>
          <a:prstGeom prst="rect">
            <a:avLst/>
          </a:prstGeom>
        </p:spPr>
      </p:pic>
      <p:pic>
        <p:nvPicPr>
          <p:cNvPr id="27" name="Picture 21"/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flipH="1">
            <a:off x="883887" y="5422534"/>
            <a:ext cx="654830" cy="1265132"/>
          </a:xfrm>
          <a:prstGeom prst="rect">
            <a:avLst/>
          </a:prstGeom>
        </p:spPr>
      </p:pic>
      <p:pic>
        <p:nvPicPr>
          <p:cNvPr id="28" name="Picture 22"/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flipH="1">
            <a:off x="11771" y="5858762"/>
            <a:ext cx="466003" cy="798293"/>
          </a:xfrm>
          <a:prstGeom prst="rect">
            <a:avLst/>
          </a:prstGeom>
        </p:spPr>
      </p:pic>
      <p:pic>
        <p:nvPicPr>
          <p:cNvPr id="29" name="Picture 23"/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flipH="1">
            <a:off x="477774" y="5782525"/>
            <a:ext cx="399023" cy="683552"/>
          </a:xfrm>
          <a:prstGeom prst="rect">
            <a:avLst/>
          </a:prstGeom>
        </p:spPr>
      </p:pic>
      <p:pic>
        <p:nvPicPr>
          <p:cNvPr id="30" name="图片 35">
            <a:extLst>
              <a:ext uri="{FF2B5EF4-FFF2-40B4-BE49-F238E27FC236}">
                <a16:creationId xmlns:a16="http://schemas.microsoft.com/office/drawing/2014/main" id="{16AB0A7D-D719-4E7F-AFEB-80B3966410CF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/>
        </p:blipFill>
        <p:spPr>
          <a:xfrm rot="20680750">
            <a:off x="218182" y="3854"/>
            <a:ext cx="1120591" cy="1664166"/>
          </a:xfrm>
          <a:prstGeom prst="rect">
            <a:avLst/>
          </a:prstGeom>
        </p:spPr>
      </p:pic>
      <p:pic>
        <p:nvPicPr>
          <p:cNvPr id="32" name="Picture 3"/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1155528" y="1693802"/>
            <a:ext cx="771015" cy="514653"/>
          </a:xfrm>
          <a:prstGeom prst="rect">
            <a:avLst/>
          </a:prstGeom>
        </p:spPr>
      </p:pic>
      <p:pic>
        <p:nvPicPr>
          <p:cNvPr id="34" name="图片 9">
            <a:extLst>
              <a:ext uri="{FF2B5EF4-FFF2-40B4-BE49-F238E27FC236}">
                <a16:creationId xmlns:a16="http://schemas.microsoft.com/office/drawing/2014/main" id="{CECE201C-16F7-41CC-9D7C-4F43F62CC366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71" t="36973" r="10977" b="32834"/>
          <a:stretch/>
        </p:blipFill>
        <p:spPr>
          <a:xfrm>
            <a:off x="8475641" y="3027034"/>
            <a:ext cx="3822007" cy="470045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3304" b="89565" l="9955" r="8959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795" r="29213"/>
          <a:stretch/>
        </p:blipFill>
        <p:spPr>
          <a:xfrm>
            <a:off x="-140462" y="2086770"/>
            <a:ext cx="3616859" cy="5899412"/>
          </a:xfrm>
          <a:prstGeom prst="rect">
            <a:avLst/>
          </a:prstGeom>
        </p:spPr>
      </p:pic>
      <p:pic>
        <p:nvPicPr>
          <p:cNvPr id="41" name="Picture 3"/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8827824" y="369796"/>
            <a:ext cx="771015" cy="514653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504" y="2853491"/>
            <a:ext cx="3792041" cy="4700423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6972179" y="334599"/>
            <a:ext cx="3670888" cy="3139023"/>
          </a:xfrm>
          <a:prstGeom prst="cloudCallout">
            <a:avLst>
              <a:gd name="adj1" fmla="val 30811"/>
              <a:gd name="adj2" fmla="val 61292"/>
            </a:avLst>
          </a:prstGeom>
          <a:solidFill>
            <a:schemeClr val="bg1"/>
          </a:solidFill>
          <a:ln>
            <a:solidFill>
              <a:srgbClr val="CC6600"/>
            </a:solidFill>
            <a:prstDash val="lgDashDotDot"/>
          </a:ln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200" b="1">
                <a:solidFill>
                  <a:srgbClr val="4472C4">
                    <a:lumMod val="50000"/>
                  </a:srgbClr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Bầu trời xanh ngắt không một gợn mây.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Arial-Rounded" panose="020B0500000000000000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6428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l="389" b="14886"/>
          <a:stretch>
            <a:fillRect/>
          </a:stretch>
        </p:blipFill>
        <p:spPr>
          <a:xfrm>
            <a:off x="0" y="215295"/>
            <a:ext cx="12222079" cy="488229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121787" y="171148"/>
            <a:ext cx="771015" cy="51465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 r="2945" b="44001"/>
          <a:stretch>
            <a:fillRect/>
          </a:stretch>
        </p:blipFill>
        <p:spPr>
          <a:xfrm>
            <a:off x="0" y="2259023"/>
            <a:ext cx="12222079" cy="461903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0856454" y="136051"/>
            <a:ext cx="1225130" cy="122513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>
            <a:biLevel thresh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3301928" y="-1013676"/>
            <a:ext cx="6962686" cy="716878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40405" y="282173"/>
            <a:ext cx="698791" cy="46644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1936612" y="-41150"/>
            <a:ext cx="944818" cy="63066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1506200" y="1440425"/>
            <a:ext cx="1150767" cy="76813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006560" y="127000"/>
            <a:ext cx="1049977" cy="70086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7766242" y="351172"/>
            <a:ext cx="714140" cy="476689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 flipH="1">
            <a:off x="9402406" y="4886325"/>
            <a:ext cx="2414384" cy="1810788"/>
          </a:xfrm>
          <a:prstGeom prst="rect">
            <a:avLst/>
          </a:prstGeom>
        </p:spPr>
      </p:pic>
      <p:pic>
        <p:nvPicPr>
          <p:cNvPr id="21" name="Picture 17"/>
          <p:cNvPicPr>
            <a:picLocks noChangeAspect="1"/>
          </p:cNvPicPr>
          <p:nvPr/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>
            <a:off x="330467" y="964009"/>
            <a:ext cx="3459750" cy="5706805"/>
          </a:xfrm>
          <a:prstGeom prst="rect">
            <a:avLst/>
          </a:prstGeom>
        </p:spPr>
      </p:pic>
      <p:pic>
        <p:nvPicPr>
          <p:cNvPr id="15" name="Picture 21"/>
          <p:cNvPicPr>
            <a:picLocks noChangeAspect="1"/>
          </p:cNvPicPr>
          <p:nvPr/>
        </p:nvPicPr>
        <p:blipFill>
          <a:blip r:embed="rId2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 flipH="1">
            <a:off x="123647" y="5391923"/>
            <a:ext cx="654830" cy="1265132"/>
          </a:xfrm>
          <a:prstGeom prst="rect">
            <a:avLst/>
          </a:prstGeom>
        </p:spPr>
      </p:pic>
      <p:pic>
        <p:nvPicPr>
          <p:cNvPr id="16" name="Picture 22"/>
          <p:cNvPicPr>
            <a:picLocks noChangeAspect="1"/>
          </p:cNvPicPr>
          <p:nvPr/>
        </p:nvPicPr>
        <p:blipFill>
          <a:blip r:embed="rId2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 flipH="1">
            <a:off x="11771" y="5858762"/>
            <a:ext cx="466003" cy="798293"/>
          </a:xfrm>
          <a:prstGeom prst="rect">
            <a:avLst/>
          </a:prstGeom>
        </p:spPr>
      </p:pic>
      <p:pic>
        <p:nvPicPr>
          <p:cNvPr id="18" name="Picture 23"/>
          <p:cNvPicPr>
            <a:picLocks noChangeAspect="1"/>
          </p:cNvPicPr>
          <p:nvPr/>
        </p:nvPicPr>
        <p:blipFill>
          <a:blip r:embed="rId2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 flipH="1">
            <a:off x="563433" y="6013613"/>
            <a:ext cx="399022" cy="683552"/>
          </a:xfrm>
          <a:prstGeom prst="rect">
            <a:avLst/>
          </a:prstGeom>
        </p:spPr>
      </p:pic>
      <p:pic>
        <p:nvPicPr>
          <p:cNvPr id="19" name="Picture 23"/>
          <p:cNvPicPr>
            <a:picLocks noChangeAspect="1"/>
          </p:cNvPicPr>
          <p:nvPr/>
        </p:nvPicPr>
        <p:blipFill>
          <a:blip r:embed="rId2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 flipH="1">
            <a:off x="989791" y="5858762"/>
            <a:ext cx="399022" cy="68355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2005" y="1384021"/>
            <a:ext cx="5230821" cy="4377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648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8246" r="1617" b="11045"/>
          <a:stretch/>
        </p:blipFill>
        <p:spPr>
          <a:xfrm>
            <a:off x="0" y="0"/>
            <a:ext cx="12174944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73024" y="173168"/>
            <a:ext cx="6035039" cy="2265232"/>
          </a:xfrm>
          <a:prstGeom prst="cloudCallout">
            <a:avLst>
              <a:gd name="adj1" fmla="val 56583"/>
              <a:gd name="adj2" fmla="val 21155"/>
            </a:avLst>
          </a:prstGeom>
          <a:solidFill>
            <a:schemeClr val="bg1"/>
          </a:solidFill>
          <a:ln>
            <a:solidFill>
              <a:srgbClr val="CC6600"/>
            </a:solidFill>
            <a:prstDash val="lgDashDotDot"/>
          </a:ln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Arial-Rounded" panose="020B0500000000000000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229757" y="334775"/>
            <a:ext cx="4721571" cy="1754326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Trò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chơi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“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Truyền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điện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”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8101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l="389" b="14886"/>
          <a:stretch>
            <a:fillRect/>
          </a:stretch>
        </p:blipFill>
        <p:spPr>
          <a:xfrm>
            <a:off x="0" y="259442"/>
            <a:ext cx="12222079" cy="488229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121787" y="171148"/>
            <a:ext cx="771015" cy="51465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 r="2945" b="44001"/>
          <a:stretch>
            <a:fillRect/>
          </a:stretch>
        </p:blipFill>
        <p:spPr>
          <a:xfrm>
            <a:off x="0" y="2259023"/>
            <a:ext cx="12222079" cy="461903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0856454" y="136051"/>
            <a:ext cx="1225130" cy="122513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558728" y="-927951"/>
            <a:ext cx="6962686" cy="716878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40405" y="282173"/>
            <a:ext cx="698791" cy="46644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1936612" y="-41150"/>
            <a:ext cx="944818" cy="63066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1506200" y="1440425"/>
            <a:ext cx="1150767" cy="76813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006560" y="127000"/>
            <a:ext cx="1049977" cy="70086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7766242" y="351172"/>
            <a:ext cx="714140" cy="476689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 flipH="1">
            <a:off x="8203496" y="1267743"/>
            <a:ext cx="3988504" cy="5261011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>
            <a:off x="7217538" y="5141739"/>
            <a:ext cx="2158228" cy="161867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2729" y="1580796"/>
            <a:ext cx="5104137" cy="3921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85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8246" r="1617" b="11045"/>
          <a:stretch/>
        </p:blipFill>
        <p:spPr>
          <a:xfrm>
            <a:off x="0" y="0"/>
            <a:ext cx="12174944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73022" y="331108"/>
            <a:ext cx="6035039" cy="2389406"/>
          </a:xfrm>
          <a:prstGeom prst="cloudCallout">
            <a:avLst>
              <a:gd name="adj1" fmla="val 40128"/>
              <a:gd name="adj2" fmla="val 41989"/>
            </a:avLst>
          </a:prstGeom>
          <a:solidFill>
            <a:schemeClr val="bg1"/>
          </a:solidFill>
          <a:ln>
            <a:solidFill>
              <a:srgbClr val="CC6600"/>
            </a:solidFill>
            <a:prstDash val="lgDashDotDot"/>
          </a:ln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Arial-Rounded" panose="020B0500000000000000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229755" y="648649"/>
            <a:ext cx="4721571" cy="1754326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lvl="0" algn="ctr">
              <a:defRPr/>
            </a:pPr>
            <a:r>
              <a:rPr lang="en-US" sz="3600" b="1" dirty="0" err="1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Nêu</a:t>
            </a:r>
            <a:r>
              <a:rPr lang="en-US" sz="3600" b="1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các</a:t>
            </a:r>
            <a:r>
              <a:rPr lang="en-US" sz="3600" b="1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tính</a:t>
            </a:r>
            <a:r>
              <a:rPr lang="en-US" sz="3600" b="1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từ</a:t>
            </a:r>
            <a:r>
              <a:rPr lang="en-US" sz="3600" b="1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chỉ</a:t>
            </a:r>
            <a:r>
              <a:rPr lang="en-US" sz="3600" b="1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đặc</a:t>
            </a:r>
            <a:r>
              <a:rPr lang="en-US" sz="3600" b="1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điểm</a:t>
            </a:r>
            <a:r>
              <a:rPr lang="en-US" sz="3600" b="1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theo</a:t>
            </a:r>
            <a:r>
              <a:rPr lang="en-US" sz="3600" b="1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yêu</a:t>
            </a:r>
            <a:r>
              <a:rPr lang="en-US" sz="3600" b="1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cầu</a:t>
            </a:r>
            <a:r>
              <a:rPr lang="en-US" sz="3600" b="1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của</a:t>
            </a:r>
            <a:r>
              <a:rPr lang="en-US" sz="3600" b="1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bạn</a:t>
            </a:r>
            <a:r>
              <a:rPr lang="en-US" sz="3600" b="1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0469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l="389" b="14886"/>
          <a:stretch>
            <a:fillRect/>
          </a:stretch>
        </p:blipFill>
        <p:spPr>
          <a:xfrm>
            <a:off x="0" y="215295"/>
            <a:ext cx="12222079" cy="488229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121787" y="171148"/>
            <a:ext cx="771015" cy="51465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 r="2945" b="44001"/>
          <a:stretch>
            <a:fillRect/>
          </a:stretch>
        </p:blipFill>
        <p:spPr>
          <a:xfrm>
            <a:off x="0" y="2259023"/>
            <a:ext cx="12222079" cy="461903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0856454" y="136051"/>
            <a:ext cx="1225130" cy="122513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>
            <a:biLevel thresh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3301927" y="-1013676"/>
            <a:ext cx="8408291" cy="716878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40405" y="282173"/>
            <a:ext cx="698791" cy="46644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1936612" y="-41150"/>
            <a:ext cx="944818" cy="63066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1506200" y="1440425"/>
            <a:ext cx="1150767" cy="76813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006560" y="127000"/>
            <a:ext cx="1049977" cy="70086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7766242" y="351172"/>
            <a:ext cx="714140" cy="476689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 flipH="1">
            <a:off x="9402406" y="4886325"/>
            <a:ext cx="2414384" cy="1810788"/>
          </a:xfrm>
          <a:prstGeom prst="rect">
            <a:avLst/>
          </a:prstGeom>
        </p:spPr>
      </p:pic>
      <p:pic>
        <p:nvPicPr>
          <p:cNvPr id="21" name="Picture 17"/>
          <p:cNvPicPr>
            <a:picLocks noChangeAspect="1"/>
          </p:cNvPicPr>
          <p:nvPr/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>
            <a:off x="330467" y="964009"/>
            <a:ext cx="3459750" cy="5706805"/>
          </a:xfrm>
          <a:prstGeom prst="rect">
            <a:avLst/>
          </a:prstGeom>
        </p:spPr>
      </p:pic>
      <p:pic>
        <p:nvPicPr>
          <p:cNvPr id="16" name="Picture 21"/>
          <p:cNvPicPr>
            <a:picLocks noChangeAspect="1"/>
          </p:cNvPicPr>
          <p:nvPr/>
        </p:nvPicPr>
        <p:blipFill>
          <a:blip r:embed="rId2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 flipH="1">
            <a:off x="123647" y="5391923"/>
            <a:ext cx="654830" cy="1265132"/>
          </a:xfrm>
          <a:prstGeom prst="rect">
            <a:avLst/>
          </a:prstGeom>
        </p:spPr>
      </p:pic>
      <p:pic>
        <p:nvPicPr>
          <p:cNvPr id="18" name="Picture 22"/>
          <p:cNvPicPr>
            <a:picLocks noChangeAspect="1"/>
          </p:cNvPicPr>
          <p:nvPr/>
        </p:nvPicPr>
        <p:blipFill>
          <a:blip r:embed="rId2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 flipH="1">
            <a:off x="11771" y="5858762"/>
            <a:ext cx="466003" cy="798293"/>
          </a:xfrm>
          <a:prstGeom prst="rect">
            <a:avLst/>
          </a:prstGeom>
        </p:spPr>
      </p:pic>
      <p:pic>
        <p:nvPicPr>
          <p:cNvPr id="19" name="Picture 23"/>
          <p:cNvPicPr>
            <a:picLocks noChangeAspect="1"/>
          </p:cNvPicPr>
          <p:nvPr/>
        </p:nvPicPr>
        <p:blipFill>
          <a:blip r:embed="rId2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 flipH="1">
            <a:off x="563433" y="6013613"/>
            <a:ext cx="399022" cy="683552"/>
          </a:xfrm>
          <a:prstGeom prst="rect">
            <a:avLst/>
          </a:prstGeom>
        </p:spPr>
      </p:pic>
      <p:pic>
        <p:nvPicPr>
          <p:cNvPr id="22" name="Picture 23"/>
          <p:cNvPicPr>
            <a:picLocks noChangeAspect="1"/>
          </p:cNvPicPr>
          <p:nvPr/>
        </p:nvPicPr>
        <p:blipFill>
          <a:blip r:embed="rId2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 flipH="1">
            <a:off x="989791" y="5858762"/>
            <a:ext cx="399022" cy="68355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3C7A4E3-773A-E7CF-1618-E6F84CB5D20D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2857438" y="1884337"/>
            <a:ext cx="9772735" cy="3548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08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BD607FA-5F91-4836-B17D-4523BE9535F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112"/>
          <a:stretch/>
        </p:blipFill>
        <p:spPr>
          <a:xfrm>
            <a:off x="28250" y="0"/>
            <a:ext cx="12176450" cy="6858000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5A4CE815-7A38-42CB-92B5-4AA610CBF76A}"/>
              </a:ext>
            </a:extLst>
          </p:cNvPr>
          <p:cNvSpPr/>
          <p:nvPr/>
        </p:nvSpPr>
        <p:spPr>
          <a:xfrm>
            <a:off x="4921037" y="5105400"/>
            <a:ext cx="2349925" cy="909431"/>
          </a:xfrm>
          <a:prstGeom prst="roundRect">
            <a:avLst/>
          </a:prstGeom>
          <a:solidFill>
            <a:schemeClr val="accent4"/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BẮT ĐẦU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F04706F-B77F-46B3-88CF-5C4FFB438F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81000"/>
            <a:ext cx="6002236" cy="685800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017BA04B-1F65-44F1-B88A-44263460671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43400" y="953625"/>
            <a:ext cx="3731075" cy="4608975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F11D8D22-3F2C-4761-B8F3-4F7191283D6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29400" y="762000"/>
            <a:ext cx="5657578" cy="5913633"/>
          </a:xfrm>
          <a:prstGeom prst="rect">
            <a:avLst/>
          </a:prstGeom>
        </p:spPr>
      </p:pic>
      <p:pic>
        <p:nvPicPr>
          <p:cNvPr id="8" name="NhacnenTroCHoi">
            <a:hlinkClick r:id="" action="ppaction://media"/>
            <a:extLst>
              <a:ext uri="{FF2B5EF4-FFF2-40B4-BE49-F238E27FC236}">
                <a16:creationId xmlns:a16="http://schemas.microsoft.com/office/drawing/2014/main" id="{19082BFF-E186-4430-BAAA-31FA294EF5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676400" y="539366"/>
            <a:ext cx="828517" cy="82851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8F51517-5DB5-4EBA-B3A5-7D1FB106CC0B}"/>
              </a:ext>
            </a:extLst>
          </p:cNvPr>
          <p:cNvSpPr txBox="1"/>
          <p:nvPr/>
        </p:nvSpPr>
        <p:spPr>
          <a:xfrm>
            <a:off x="-1753067" y="1600200"/>
            <a:ext cx="969817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Nhạc nền</a:t>
            </a:r>
          </a:p>
        </p:txBody>
      </p:sp>
    </p:spTree>
    <p:extLst>
      <p:ext uri="{BB962C8B-B14F-4D97-AF65-F5344CB8AC3E}">
        <p14:creationId xmlns:p14="http://schemas.microsoft.com/office/powerpoint/2010/main" val="3241162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2" presetClass="entr" presetSubtype="4" fill="hold" nodeType="withEffect" p14:presetBounceEnd="6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9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10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4" fill="hold" nodeType="withEffect" p14:presetBounceEnd="6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13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14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nodeType="withEffect" p14:presetBounceEnd="6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17" dur="1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18" dur="1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5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6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7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8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9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0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1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2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3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4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5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6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7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8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9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0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1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25610" numSld="999" showWhenStopped="0">
                    <p:cTn id="42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</p:childTnLst>
            </p:cTn>
          </p:par>
        </p:tnLst>
        <p:bldLst>
          <p:bldP spid="15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5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6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7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8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9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0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1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2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3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4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5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6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7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8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9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0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1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25610" numSld="999" showWhenStopped="0">
                    <p:cTn id="42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</p:childTnLst>
            </p:cTn>
          </p:par>
        </p:tnLst>
        <p:bldLst>
          <p:bldP spid="15" grpId="0" animBg="1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ABA1CEB-275A-45CF-B8DD-210F781EBC5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12"/>
          <a:stretch/>
        </p:blipFill>
        <p:spPr>
          <a:xfrm>
            <a:off x="28250" y="0"/>
            <a:ext cx="12176450" cy="68580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7D34E809-AB9A-437B-B6CF-573B0B77E85E}"/>
              </a:ext>
            </a:extLst>
          </p:cNvPr>
          <p:cNvGrpSpPr/>
          <p:nvPr/>
        </p:nvGrpSpPr>
        <p:grpSpPr>
          <a:xfrm>
            <a:off x="1109454" y="556475"/>
            <a:ext cx="9973091" cy="5920525"/>
            <a:chOff x="-113416" y="656520"/>
            <a:chExt cx="7468320" cy="4433568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6C474D3F-451B-475C-8B19-C0851391342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113416" y="1051488"/>
              <a:ext cx="7468320" cy="403860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705D82F-8B5E-4BF3-80FC-7B0F66B37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04448" y="656520"/>
              <a:ext cx="4432594" cy="1009839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0B39681-866C-49F7-836F-90D32E53ABF1}"/>
                </a:ext>
              </a:extLst>
            </p:cNvPr>
            <p:cNvSpPr txBox="1"/>
            <p:nvPr/>
          </p:nvSpPr>
          <p:spPr>
            <a:xfrm>
              <a:off x="2589124" y="810427"/>
              <a:ext cx="2416413" cy="6222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CÁCH CHƠI</a:t>
              </a: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D8EAEFF3-BD07-4FCB-9B8F-65D3150A9F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553868">
            <a:off x="3372419" y="4631889"/>
            <a:ext cx="2467586" cy="2819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1708E03-D803-4580-90D8-56C146AB48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34000" y="5251688"/>
            <a:ext cx="1533886" cy="189480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74CCB74-0DDF-476F-A51D-022647DF1A1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9814567">
            <a:off x="6545974" y="4831819"/>
            <a:ext cx="2325893" cy="243116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89332A6-42DB-43A3-89FC-8A5654C7FEBA}"/>
              </a:ext>
            </a:extLst>
          </p:cNvPr>
          <p:cNvSpPr txBox="1"/>
          <p:nvPr/>
        </p:nvSpPr>
        <p:spPr>
          <a:xfrm>
            <a:off x="1930039" y="2133600"/>
            <a:ext cx="8307980" cy="276421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Trò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chơi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sẽ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3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trắc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nghiệm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0" marR="0" lvl="0" indent="0" algn="ctr" defTabSz="914400" rtl="0" eaLnBrk="1" fontAlgn="auto" latinLnBrk="0" hangingPunct="1">
              <a:lnSpc>
                <a:spcPct val="12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trả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này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đưa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/>
            </a:r>
            <a:b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kí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hiệu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KÉO - BÚA - BAO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chứa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/>
            </a:r>
            <a:b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trước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lớp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nhé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18253958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5E2540B-E2B5-47BA-91F9-DE0EABB066B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112"/>
          <a:stretch/>
        </p:blipFill>
        <p:spPr>
          <a:xfrm>
            <a:off x="28250" y="0"/>
            <a:ext cx="12176450" cy="6858000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696D389C-1AD9-4B34-B86F-71DD2151EB5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124200" y="174539"/>
            <a:ext cx="8686800" cy="22937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8044D04C-8885-45F7-B9B9-25E731689F94}"/>
              </a:ext>
            </a:extLst>
          </p:cNvPr>
          <p:cNvGrpSpPr/>
          <p:nvPr/>
        </p:nvGrpSpPr>
        <p:grpSpPr>
          <a:xfrm>
            <a:off x="609600" y="465992"/>
            <a:ext cx="2133600" cy="1743808"/>
            <a:chOff x="381000" y="449490"/>
            <a:chExt cx="2133600" cy="17438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6BDF323-1074-4CE3-9DCD-133326598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81000" y="449490"/>
              <a:ext cx="2133600" cy="1743808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551F268-9200-4776-B661-1501568788E8}"/>
                </a:ext>
              </a:extLst>
            </p:cNvPr>
            <p:cNvSpPr txBox="1"/>
            <p:nvPr/>
          </p:nvSpPr>
          <p:spPr>
            <a:xfrm>
              <a:off x="720706" y="990600"/>
              <a:ext cx="1458349" cy="6771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CÂU 1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4BB2E70D-186F-492E-8822-5944E17F7F00}"/>
              </a:ext>
            </a:extLst>
          </p:cNvPr>
          <p:cNvSpPr txBox="1"/>
          <p:nvPr/>
        </p:nvSpPr>
        <p:spPr>
          <a:xfrm>
            <a:off x="3324550" y="927038"/>
            <a:ext cx="8505428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>
              <a:defRPr/>
            </a:pP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Tính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từ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là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gì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?</a:t>
            </a:r>
          </a:p>
        </p:txBody>
      </p:sp>
      <p:grpSp>
        <p:nvGrpSpPr>
          <p:cNvPr id="25" name="Keo - 9Slide.vn">
            <a:extLst>
              <a:ext uri="{FF2B5EF4-FFF2-40B4-BE49-F238E27FC236}">
                <a16:creationId xmlns:a16="http://schemas.microsoft.com/office/drawing/2014/main" id="{3F9BD939-5013-4C52-BD34-1D9001C920CE}"/>
              </a:ext>
            </a:extLst>
          </p:cNvPr>
          <p:cNvGrpSpPr/>
          <p:nvPr/>
        </p:nvGrpSpPr>
        <p:grpSpPr>
          <a:xfrm>
            <a:off x="490264" y="2136963"/>
            <a:ext cx="11244536" cy="1751545"/>
            <a:chOff x="490264" y="2136963"/>
            <a:chExt cx="11244536" cy="1751545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6F7BD1A3-87C6-4150-B039-4C13E8C2DBDB}"/>
                </a:ext>
              </a:extLst>
            </p:cNvPr>
            <p:cNvSpPr/>
            <p:nvPr/>
          </p:nvSpPr>
          <p:spPr>
            <a:xfrm>
              <a:off x="1295400" y="2743200"/>
              <a:ext cx="10439400" cy="1012723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là từ chỉ người, sinh vật, sự vật, sự việc, khái niệm, hiện tượng, đơn vị. </a:t>
              </a:r>
              <a:endPara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05EF34E3-FADD-4808-A6CE-FCD329437C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0264" y="2136963"/>
              <a:ext cx="1524175" cy="1751545"/>
            </a:xfrm>
            <a:prstGeom prst="rect">
              <a:avLst/>
            </a:prstGeom>
          </p:spPr>
        </p:pic>
      </p:grpSp>
      <p:grpSp>
        <p:nvGrpSpPr>
          <p:cNvPr id="26" name="Bua - 9Slide.vn">
            <a:extLst>
              <a:ext uri="{FF2B5EF4-FFF2-40B4-BE49-F238E27FC236}">
                <a16:creationId xmlns:a16="http://schemas.microsoft.com/office/drawing/2014/main" id="{5E9C7BEF-19CD-4FDF-B098-00E605D1DAAE}"/>
              </a:ext>
            </a:extLst>
          </p:cNvPr>
          <p:cNvGrpSpPr/>
          <p:nvPr/>
        </p:nvGrpSpPr>
        <p:grpSpPr>
          <a:xfrm>
            <a:off x="609600" y="3935022"/>
            <a:ext cx="11125200" cy="1468344"/>
            <a:chOff x="609600" y="3935022"/>
            <a:chExt cx="11125200" cy="1468344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C3F609AC-00FD-4AA8-8859-DFC33DD6D4AE}"/>
                </a:ext>
              </a:extLst>
            </p:cNvPr>
            <p:cNvSpPr/>
            <p:nvPr/>
          </p:nvSpPr>
          <p:spPr>
            <a:xfrm>
              <a:off x="1295400" y="4149214"/>
              <a:ext cx="10439400" cy="1062236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 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từ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miêu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tả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đặc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điểm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sự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vật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hoạt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động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trạng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thái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….</a:t>
              </a:r>
              <a:endPara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id="{B700D617-8037-41CA-863C-39850408BA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39493">
              <a:off x="609600" y="3935022"/>
              <a:ext cx="1453885" cy="1468344"/>
            </a:xfrm>
            <a:prstGeom prst="rect">
              <a:avLst/>
            </a:prstGeom>
          </p:spPr>
        </p:pic>
      </p:grpSp>
      <p:grpSp>
        <p:nvGrpSpPr>
          <p:cNvPr id="27" name="Bao - 9Slide.vn">
            <a:extLst>
              <a:ext uri="{FF2B5EF4-FFF2-40B4-BE49-F238E27FC236}">
                <a16:creationId xmlns:a16="http://schemas.microsoft.com/office/drawing/2014/main" id="{F9D7D70F-A2AC-44CB-925C-FB528ECBD59F}"/>
              </a:ext>
            </a:extLst>
          </p:cNvPr>
          <p:cNvGrpSpPr/>
          <p:nvPr/>
        </p:nvGrpSpPr>
        <p:grpSpPr>
          <a:xfrm>
            <a:off x="537589" y="5248510"/>
            <a:ext cx="11197211" cy="1646551"/>
            <a:chOff x="537589" y="5248510"/>
            <a:chExt cx="11197211" cy="1646551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9BB386F8-1E91-4358-9C7D-8FA463469EF3}"/>
                </a:ext>
              </a:extLst>
            </p:cNvPr>
            <p:cNvSpPr/>
            <p:nvPr/>
          </p:nvSpPr>
          <p:spPr>
            <a:xfrm>
              <a:off x="1445342" y="5733369"/>
              <a:ext cx="10289458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>
                  <a:solidFill>
                    <a:srgbClr val="F14D7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à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từ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dùng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biểu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thị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hoạt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động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hoặc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trạng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thái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  <a:endPara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9C7AB39B-B35D-47D3-8676-D7C1F203E5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87755">
              <a:off x="537589" y="5248510"/>
              <a:ext cx="1597907" cy="1646551"/>
            </a:xfrm>
            <a:prstGeom prst="rect">
              <a:avLst/>
            </a:prstGeom>
          </p:spPr>
        </p:pic>
      </p:grpSp>
      <p:pic>
        <p:nvPicPr>
          <p:cNvPr id="29" name="59c3c5f047238">
            <a:hlinkClick r:id="" action="ppaction://media"/>
            <a:extLst>
              <a:ext uri="{FF2B5EF4-FFF2-40B4-BE49-F238E27FC236}">
                <a16:creationId xmlns:a16="http://schemas.microsoft.com/office/drawing/2014/main" id="{D439A22E-8CE5-4784-98F4-51B1999BAE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710825" y="1859813"/>
            <a:ext cx="1384390" cy="138439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8868360-A492-498F-99FA-6C30158CC00C}"/>
              </a:ext>
            </a:extLst>
          </p:cNvPr>
          <p:cNvSpPr/>
          <p:nvPr/>
        </p:nvSpPr>
        <p:spPr>
          <a:xfrm>
            <a:off x="2326181" y="7299202"/>
            <a:ext cx="7539639" cy="4206998"/>
          </a:xfrm>
          <a:prstGeom prst="roundRect">
            <a:avLst>
              <a:gd name="adj" fmla="val 12682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5" name="Picture 34">
            <a:hlinkClick r:id="" action="ppaction://media"/>
            <a:extLst>
              <a:ext uri="{FF2B5EF4-FFF2-40B4-BE49-F238E27FC236}">
                <a16:creationId xmlns:a16="http://schemas.microsoft.com/office/drawing/2014/main" id="{BBA87F3A-F0EA-4F3C-9195-80646DE09535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rcRect/>
          <a:stretch>
            <a:fillRect/>
          </a:stretch>
        </p:blipFill>
        <p:spPr>
          <a:xfrm>
            <a:off x="2525822" y="7451500"/>
            <a:ext cx="7140357" cy="3902403"/>
          </a:xfrm>
          <a:custGeom>
            <a:avLst/>
            <a:gdLst>
              <a:gd name="connsiteX0" fmla="*/ 375384 w 7140357"/>
              <a:gd name="connsiteY0" fmla="*/ 0 h 3902403"/>
              <a:gd name="connsiteX1" fmla="*/ 6764973 w 7140357"/>
              <a:gd name="connsiteY1" fmla="*/ 0 h 3902403"/>
              <a:gd name="connsiteX2" fmla="*/ 6777079 w 7140357"/>
              <a:gd name="connsiteY2" fmla="*/ 1221 h 3902403"/>
              <a:gd name="connsiteX3" fmla="*/ 7140357 w 7140357"/>
              <a:gd name="connsiteY3" fmla="*/ 446948 h 3902403"/>
              <a:gd name="connsiteX4" fmla="*/ 7140357 w 7140357"/>
              <a:gd name="connsiteY4" fmla="*/ 3455454 h 3902403"/>
              <a:gd name="connsiteX5" fmla="*/ 6777079 w 7140357"/>
              <a:gd name="connsiteY5" fmla="*/ 3901182 h 3902403"/>
              <a:gd name="connsiteX6" fmla="*/ 6764963 w 7140357"/>
              <a:gd name="connsiteY6" fmla="*/ 3902403 h 3902403"/>
              <a:gd name="connsiteX7" fmla="*/ 375393 w 7140357"/>
              <a:gd name="connsiteY7" fmla="*/ 3902403 h 3902403"/>
              <a:gd name="connsiteX8" fmla="*/ 363277 w 7140357"/>
              <a:gd name="connsiteY8" fmla="*/ 3901182 h 3902403"/>
              <a:gd name="connsiteX9" fmla="*/ 9242 w 7140357"/>
              <a:gd name="connsiteY9" fmla="*/ 3547147 h 3902403"/>
              <a:gd name="connsiteX10" fmla="*/ 0 w 7140357"/>
              <a:gd name="connsiteY10" fmla="*/ 3455465 h 3902403"/>
              <a:gd name="connsiteX11" fmla="*/ 0 w 7140357"/>
              <a:gd name="connsiteY11" fmla="*/ 446938 h 3902403"/>
              <a:gd name="connsiteX12" fmla="*/ 9242 w 7140357"/>
              <a:gd name="connsiteY12" fmla="*/ 355256 h 3902403"/>
              <a:gd name="connsiteX13" fmla="*/ 363277 w 7140357"/>
              <a:gd name="connsiteY13" fmla="*/ 1221 h 39024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7140357" h="3902403">
                <a:moveTo>
                  <a:pt x="375384" y="0"/>
                </a:moveTo>
                <a:lnTo>
                  <a:pt x="6764973" y="0"/>
                </a:lnTo>
                <a:lnTo>
                  <a:pt x="6777079" y="1221"/>
                </a:lnTo>
                <a:cubicBezTo>
                  <a:pt x="6984401" y="43645"/>
                  <a:pt x="7140357" y="227083"/>
                  <a:pt x="7140357" y="446948"/>
                </a:cubicBezTo>
                <a:lnTo>
                  <a:pt x="7140357" y="3455454"/>
                </a:lnTo>
                <a:cubicBezTo>
                  <a:pt x="7140357" y="3675319"/>
                  <a:pt x="6984401" y="3858757"/>
                  <a:pt x="6777079" y="3901182"/>
                </a:cubicBezTo>
                <a:lnTo>
                  <a:pt x="6764963" y="3902403"/>
                </a:lnTo>
                <a:lnTo>
                  <a:pt x="375393" y="3902403"/>
                </a:lnTo>
                <a:lnTo>
                  <a:pt x="363277" y="3901182"/>
                </a:lnTo>
                <a:cubicBezTo>
                  <a:pt x="185572" y="3864818"/>
                  <a:pt x="45606" y="3724852"/>
                  <a:pt x="9242" y="3547147"/>
                </a:cubicBezTo>
                <a:lnTo>
                  <a:pt x="0" y="3455465"/>
                </a:lnTo>
                <a:lnTo>
                  <a:pt x="0" y="446938"/>
                </a:lnTo>
                <a:lnTo>
                  <a:pt x="9242" y="355256"/>
                </a:lnTo>
                <a:cubicBezTo>
                  <a:pt x="45606" y="177550"/>
                  <a:pt x="185572" y="37584"/>
                  <a:pt x="363277" y="1221"/>
                </a:cubicBezTo>
                <a:close/>
              </a:path>
            </a:pathLst>
          </a:custGeom>
        </p:spPr>
      </p:pic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0A56EB6E-A615-4151-A298-FEC429764D54}"/>
              </a:ext>
            </a:extLst>
          </p:cNvPr>
          <p:cNvSpPr/>
          <p:nvPr/>
        </p:nvSpPr>
        <p:spPr>
          <a:xfrm>
            <a:off x="-445979" y="-6944472"/>
            <a:ext cx="7140358" cy="3918448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3C048444-1D57-4ABD-9723-69BD54F5CC3E}"/>
              </a:ext>
            </a:extLst>
          </p:cNvPr>
          <p:cNvSpPr/>
          <p:nvPr/>
        </p:nvSpPr>
        <p:spPr>
          <a:xfrm>
            <a:off x="327242" y="-8296719"/>
            <a:ext cx="7140358" cy="3918448"/>
          </a:xfrm>
          <a:prstGeom prst="roundRect">
            <a:avLst>
              <a:gd name="adj" fmla="val 11611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FAE8F76-AC71-4A6A-A3C3-0FB3AAE5B2B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135455" y="9192881"/>
            <a:ext cx="5921091" cy="1511767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0F8D9E7C-7B6B-4A69-ACEB-CD4DAA582DE4}"/>
              </a:ext>
            </a:extLst>
          </p:cNvPr>
          <p:cNvSpPr txBox="1"/>
          <p:nvPr/>
        </p:nvSpPr>
        <p:spPr>
          <a:xfrm>
            <a:off x="-2039364" y="3332202"/>
            <a:ext cx="1593385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Âm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thanh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/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kiểm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án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5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72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72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2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42" presetClass="path" presetSubtype="0" accel="50000" fill="hold" nodeType="click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 p14:bounceEnd="71000">
                                          <p:cBhvr>
                                            <p:cTn id="36" dur="1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7" presetID="42" presetClass="path" presetSubtype="0" accel="50000" fill="hold" grpId="0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 p14:bounceEnd="71000">
                                          <p:cBhvr>
                                            <p:cTn id="3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1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3" dur="3000" fill="hold"/>
                                            <p:tgtEl>
                                              <p:spTgt spid="3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4" presetID="42" presetClass="path" presetSubtype="0" accel="50000" fill="hold" nodeType="withEffect" p14:presetBounceEnd="71000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 p14:bounceEnd="71000">
                                          <p:cBhvr>
                                            <p:cTn id="45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7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6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7" presetID="2" presetClass="exit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8" dur="1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9" dur="1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2" presetClass="exit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2" dur="1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3" dur="1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6"/>
                      </p:tgtEl>
                    </p:cond>
                  </p:nextCondLst>
                </p:seq>
                <p:video>
                  <p:cMediaNode vol="80000">
                    <p:cTn id="65" display="0">
                      <p:stCondLst>
                        <p:cond delay="indefinite"/>
                      </p:stCondLst>
                    </p:cTn>
                    <p:tgtEl>
                      <p:spTgt spid="35"/>
                    </p:tgtEl>
                  </p:cMediaNode>
                </p:video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2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42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>
                                          <p:cBhvr>
                                            <p:cTn id="36" dur="1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7" presetID="42" presetClass="path" presetSubtype="0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>
                                          <p:cBhvr>
                                            <p:cTn id="3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1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3" dur="3000" fill="hold"/>
                                            <p:tgtEl>
                                              <p:spTgt spid="3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4" presetID="42" presetClass="path" presetSubtype="0" accel="5000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>
                                          <p:cBhvr>
                                            <p:cTn id="45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7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6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7" presetID="2" presetClass="exit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8" dur="1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9" dur="1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2" presetClass="exit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2" dur="1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3" dur="1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6"/>
                      </p:tgtEl>
                    </p:cond>
                  </p:nextCondLst>
                </p:seq>
                <p:video>
                  <p:cMediaNode vol="80000">
                    <p:cTn id="65" display="0">
                      <p:stCondLst>
                        <p:cond delay="indefinite"/>
                      </p:stCondLst>
                    </p:cTn>
                    <p:tgtEl>
                      <p:spTgt spid="35"/>
                    </p:tgtEl>
                  </p:cMediaNode>
                </p:video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5E2540B-E2B5-47BA-91F9-DE0EABB066B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112"/>
          <a:stretch/>
        </p:blipFill>
        <p:spPr>
          <a:xfrm>
            <a:off x="28250" y="0"/>
            <a:ext cx="12176450" cy="6858000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696D389C-1AD9-4B34-B86F-71DD2151EB5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124200" y="174539"/>
            <a:ext cx="8686800" cy="22937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8044D04C-8885-45F7-B9B9-25E731689F94}"/>
              </a:ext>
            </a:extLst>
          </p:cNvPr>
          <p:cNvGrpSpPr/>
          <p:nvPr/>
        </p:nvGrpSpPr>
        <p:grpSpPr>
          <a:xfrm>
            <a:off x="609600" y="465992"/>
            <a:ext cx="2133600" cy="1743808"/>
            <a:chOff x="381000" y="449490"/>
            <a:chExt cx="2133600" cy="17438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6BDF323-1074-4CE3-9DCD-133326598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81000" y="449490"/>
              <a:ext cx="2133600" cy="1743808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551F268-9200-4776-B661-1501568788E8}"/>
                </a:ext>
              </a:extLst>
            </p:cNvPr>
            <p:cNvSpPr txBox="1"/>
            <p:nvPr/>
          </p:nvSpPr>
          <p:spPr>
            <a:xfrm>
              <a:off x="720707" y="990600"/>
              <a:ext cx="1458348" cy="6771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CÂU 2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4BB2E70D-186F-492E-8822-5944E17F7F00}"/>
              </a:ext>
            </a:extLst>
          </p:cNvPr>
          <p:cNvSpPr txBox="1"/>
          <p:nvPr/>
        </p:nvSpPr>
        <p:spPr>
          <a:xfrm>
            <a:off x="3597322" y="600886"/>
            <a:ext cx="7545604" cy="135421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>
              <a:defRPr/>
            </a:pP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Trong </a:t>
            </a: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từ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sau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từ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nào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là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tính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từ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?</a:t>
            </a:r>
          </a:p>
        </p:txBody>
      </p:sp>
      <p:grpSp>
        <p:nvGrpSpPr>
          <p:cNvPr id="25" name="Keo - 9Slide.vn">
            <a:extLst>
              <a:ext uri="{FF2B5EF4-FFF2-40B4-BE49-F238E27FC236}">
                <a16:creationId xmlns:a16="http://schemas.microsoft.com/office/drawing/2014/main" id="{3F9BD939-5013-4C52-BD34-1D9001C920CE}"/>
              </a:ext>
            </a:extLst>
          </p:cNvPr>
          <p:cNvGrpSpPr/>
          <p:nvPr/>
        </p:nvGrpSpPr>
        <p:grpSpPr>
          <a:xfrm>
            <a:off x="490264" y="2136963"/>
            <a:ext cx="11244536" cy="1751545"/>
            <a:chOff x="490264" y="2136963"/>
            <a:chExt cx="11244536" cy="1751545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6F7BD1A3-87C6-4150-B039-4C13E8C2DBDB}"/>
                </a:ext>
              </a:extLst>
            </p:cNvPr>
            <p:cNvSpPr/>
            <p:nvPr/>
          </p:nvSpPr>
          <p:spPr>
            <a:xfrm>
              <a:off x="1295400" y="2743200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tròn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trịa</a:t>
              </a:r>
              <a:endPara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05EF34E3-FADD-4808-A6CE-FCD329437C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0264" y="2136963"/>
              <a:ext cx="1524175" cy="1751545"/>
            </a:xfrm>
            <a:prstGeom prst="rect">
              <a:avLst/>
            </a:prstGeom>
          </p:spPr>
        </p:pic>
      </p:grpSp>
      <p:grpSp>
        <p:nvGrpSpPr>
          <p:cNvPr id="26" name="Bua - 9Slide.vn">
            <a:extLst>
              <a:ext uri="{FF2B5EF4-FFF2-40B4-BE49-F238E27FC236}">
                <a16:creationId xmlns:a16="http://schemas.microsoft.com/office/drawing/2014/main" id="{5E9C7BEF-19CD-4FDF-B098-00E605D1DAAE}"/>
              </a:ext>
            </a:extLst>
          </p:cNvPr>
          <p:cNvGrpSpPr/>
          <p:nvPr/>
        </p:nvGrpSpPr>
        <p:grpSpPr>
          <a:xfrm>
            <a:off x="609600" y="3935022"/>
            <a:ext cx="11125200" cy="1468344"/>
            <a:chOff x="609600" y="3935022"/>
            <a:chExt cx="11125200" cy="1468344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C3F609AC-00FD-4AA8-8859-DFC33DD6D4AE}"/>
                </a:ext>
              </a:extLst>
            </p:cNvPr>
            <p:cNvSpPr/>
            <p:nvPr/>
          </p:nvSpPr>
          <p:spPr>
            <a:xfrm>
              <a:off x="1295400" y="4270402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trồng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trọt</a:t>
              </a:r>
              <a:endPara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id="{B700D617-8037-41CA-863C-39850408BA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39493">
              <a:off x="609600" y="3935022"/>
              <a:ext cx="1453885" cy="1468344"/>
            </a:xfrm>
            <a:prstGeom prst="rect">
              <a:avLst/>
            </a:prstGeom>
          </p:spPr>
        </p:pic>
      </p:grpSp>
      <p:grpSp>
        <p:nvGrpSpPr>
          <p:cNvPr id="27" name="Bao - 9Slide.vn">
            <a:extLst>
              <a:ext uri="{FF2B5EF4-FFF2-40B4-BE49-F238E27FC236}">
                <a16:creationId xmlns:a16="http://schemas.microsoft.com/office/drawing/2014/main" id="{F9D7D70F-A2AC-44CB-925C-FB528ECBD59F}"/>
              </a:ext>
            </a:extLst>
          </p:cNvPr>
          <p:cNvGrpSpPr/>
          <p:nvPr/>
        </p:nvGrpSpPr>
        <p:grpSpPr>
          <a:xfrm>
            <a:off x="537589" y="5248510"/>
            <a:ext cx="11197211" cy="1646551"/>
            <a:chOff x="537589" y="5248510"/>
            <a:chExt cx="11197211" cy="1646551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9BB386F8-1E91-4358-9C7D-8FA463469EF3}"/>
                </a:ext>
              </a:extLst>
            </p:cNvPr>
            <p:cNvSpPr/>
            <p:nvPr/>
          </p:nvSpPr>
          <p:spPr>
            <a:xfrm>
              <a:off x="1295400" y="5733369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400" b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Open Sans" panose="020B0606030504020204" pitchFamily="34" charset="0"/>
                </a:rPr>
                <a:t>đi</a:t>
              </a:r>
              <a:r>
                <a:rPr lang="en-US" sz="34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Open Sans" panose="020B0606030504020204" pitchFamily="34" charset="0"/>
                </a:rPr>
                <a:t> </a:t>
              </a:r>
              <a:r>
                <a:rPr lang="en-US" sz="3400" b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Open Sans" panose="020B0606030504020204" pitchFamily="34" charset="0"/>
                </a:rPr>
                <a:t>lại</a:t>
              </a:r>
              <a:endPara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endParaRPr>
            </a:p>
          </p:txBody>
        </p:sp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9C7AB39B-B35D-47D3-8676-D7C1F203E5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87755">
              <a:off x="537589" y="5248510"/>
              <a:ext cx="1597907" cy="1646551"/>
            </a:xfrm>
            <a:prstGeom prst="rect">
              <a:avLst/>
            </a:prstGeom>
          </p:spPr>
        </p:pic>
      </p:grpSp>
      <p:pic>
        <p:nvPicPr>
          <p:cNvPr id="29" name="59c3c5f047238">
            <a:hlinkClick r:id="" action="ppaction://media"/>
            <a:extLst>
              <a:ext uri="{FF2B5EF4-FFF2-40B4-BE49-F238E27FC236}">
                <a16:creationId xmlns:a16="http://schemas.microsoft.com/office/drawing/2014/main" id="{D439A22E-8CE5-4784-98F4-51B1999BAE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710825" y="1859813"/>
            <a:ext cx="1384390" cy="138439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8868360-A492-498F-99FA-6C30158CC00C}"/>
              </a:ext>
            </a:extLst>
          </p:cNvPr>
          <p:cNvSpPr/>
          <p:nvPr/>
        </p:nvSpPr>
        <p:spPr>
          <a:xfrm>
            <a:off x="2326181" y="7299202"/>
            <a:ext cx="7539639" cy="4206998"/>
          </a:xfrm>
          <a:prstGeom prst="roundRect">
            <a:avLst>
              <a:gd name="adj" fmla="val 12682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8" name="Picture 27">
            <a:hlinkClick r:id="" action="ppaction://media"/>
            <a:extLst>
              <a:ext uri="{FF2B5EF4-FFF2-40B4-BE49-F238E27FC236}">
                <a16:creationId xmlns:a16="http://schemas.microsoft.com/office/drawing/2014/main" id="{769C2967-327D-4BCC-9E9A-DE3AC025031A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>
                  <p14:trim st="161"/>
                </p14:media>
              </p:ext>
            </p:extLst>
          </p:nvPr>
        </p:nvPicPr>
        <p:blipFill>
          <a:blip r:embed="rId14"/>
          <a:srcRect l="205" r="205"/>
          <a:stretch>
            <a:fillRect/>
          </a:stretch>
        </p:blipFill>
        <p:spPr>
          <a:xfrm>
            <a:off x="2525821" y="7443477"/>
            <a:ext cx="7140358" cy="3918448"/>
          </a:xfrm>
          <a:custGeom>
            <a:avLst/>
            <a:gdLst>
              <a:gd name="connsiteX0" fmla="*/ 454971 w 7140358"/>
              <a:gd name="connsiteY0" fmla="*/ 0 h 3918448"/>
              <a:gd name="connsiteX1" fmla="*/ 6685387 w 7140358"/>
              <a:gd name="connsiteY1" fmla="*/ 0 h 3918448"/>
              <a:gd name="connsiteX2" fmla="*/ 7140358 w 7140358"/>
              <a:gd name="connsiteY2" fmla="*/ 454971 h 3918448"/>
              <a:gd name="connsiteX3" fmla="*/ 7140358 w 7140358"/>
              <a:gd name="connsiteY3" fmla="*/ 3463477 h 3918448"/>
              <a:gd name="connsiteX4" fmla="*/ 6685387 w 7140358"/>
              <a:gd name="connsiteY4" fmla="*/ 3918448 h 3918448"/>
              <a:gd name="connsiteX5" fmla="*/ 454971 w 7140358"/>
              <a:gd name="connsiteY5" fmla="*/ 3918448 h 3918448"/>
              <a:gd name="connsiteX6" fmla="*/ 0 w 7140358"/>
              <a:gd name="connsiteY6" fmla="*/ 3463477 h 3918448"/>
              <a:gd name="connsiteX7" fmla="*/ 0 w 7140358"/>
              <a:gd name="connsiteY7" fmla="*/ 454971 h 3918448"/>
              <a:gd name="connsiteX8" fmla="*/ 454971 w 7140358"/>
              <a:gd name="connsiteY8" fmla="*/ 0 h 3918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140358" h="3918448">
                <a:moveTo>
                  <a:pt x="454971" y="0"/>
                </a:moveTo>
                <a:lnTo>
                  <a:pt x="6685387" y="0"/>
                </a:lnTo>
                <a:cubicBezTo>
                  <a:pt x="6936661" y="0"/>
                  <a:pt x="7140358" y="203697"/>
                  <a:pt x="7140358" y="454971"/>
                </a:cubicBezTo>
                <a:lnTo>
                  <a:pt x="7140358" y="3463477"/>
                </a:lnTo>
                <a:cubicBezTo>
                  <a:pt x="7140358" y="3714751"/>
                  <a:pt x="6936661" y="3918448"/>
                  <a:pt x="6685387" y="3918448"/>
                </a:cubicBezTo>
                <a:lnTo>
                  <a:pt x="454971" y="3918448"/>
                </a:lnTo>
                <a:cubicBezTo>
                  <a:pt x="203697" y="3918448"/>
                  <a:pt x="0" y="3714751"/>
                  <a:pt x="0" y="3463477"/>
                </a:cubicBezTo>
                <a:lnTo>
                  <a:pt x="0" y="454971"/>
                </a:lnTo>
                <a:cubicBezTo>
                  <a:pt x="0" y="203697"/>
                  <a:pt x="203697" y="0"/>
                  <a:pt x="454971" y="0"/>
                </a:cubicBezTo>
                <a:close/>
              </a:path>
            </a:pathLst>
          </a:cu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FAE8F76-AC71-4A6A-A3C3-0FB3AAE5B2B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12209" y="9192881"/>
            <a:ext cx="5767582" cy="1511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168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72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72000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42" presetClass="path" presetSubtype="0" accel="50000" fill="hold" nodeType="click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 p14:bounceEnd="71000">
                                          <p:cBhvr>
                                            <p:cTn id="36" dur="1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7" presetID="42" presetClass="path" presetSubtype="0" accel="50000" fill="hold" grpId="0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 p14:bounceEnd="71000">
                                          <p:cBhvr>
                                            <p:cTn id="3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1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3" dur="2839" fill="hold"/>
                                            <p:tgtEl>
                                              <p:spTgt spid="2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4" presetID="42" presetClass="path" presetSubtype="0" accel="50000" fill="hold" nodeType="withEffect" p14:presetBounceEnd="71000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 p14:bounceEnd="71000">
                                          <p:cBhvr>
                                            <p:cTn id="45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7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6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7" fill="hold">
                                <p:stCondLst>
                                  <p:cond delay="6576"/>
                                </p:stCondLst>
                                <p:childTnLst>
                                  <p:par>
                                    <p:cTn id="58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9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0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2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3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4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5"/>
                      </p:tgtEl>
                    </p:cond>
                  </p:nextCondLst>
                </p:seq>
                <p:video>
                  <p:cMediaNode vol="80000">
                    <p:cTn id="66" display="0">
                      <p:stCondLst>
                        <p:cond delay="indefinite"/>
                      </p:stCondLst>
                    </p:cTn>
                    <p:tgtEl>
                      <p:spTgt spid="28"/>
                    </p:tgtEl>
                  </p:cMediaNode>
                </p:video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42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>
                                          <p:cBhvr>
                                            <p:cTn id="36" dur="1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7" presetID="42" presetClass="path" presetSubtype="0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>
                                          <p:cBhvr>
                                            <p:cTn id="3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1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3" dur="2839" fill="hold"/>
                                            <p:tgtEl>
                                              <p:spTgt spid="2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4" presetID="42" presetClass="path" presetSubtype="0" accel="5000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>
                                          <p:cBhvr>
                                            <p:cTn id="45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7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6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7" fill="hold">
                                <p:stCondLst>
                                  <p:cond delay="6576"/>
                                </p:stCondLst>
                                <p:childTnLst>
                                  <p:par>
                                    <p:cTn id="58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9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0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2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3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4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5"/>
                      </p:tgtEl>
                    </p:cond>
                  </p:nextCondLst>
                </p:seq>
                <p:video>
                  <p:cMediaNode vol="80000">
                    <p:cTn id="66" display="0">
                      <p:stCondLst>
                        <p:cond delay="indefinite"/>
                      </p:stCondLst>
                    </p:cTn>
                    <p:tgtEl>
                      <p:spTgt spid="28"/>
                    </p:tgtEl>
                  </p:cMediaNode>
                </p:video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5E2540B-E2B5-47BA-91F9-DE0EABB066B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112"/>
          <a:stretch/>
        </p:blipFill>
        <p:spPr>
          <a:xfrm>
            <a:off x="28250" y="0"/>
            <a:ext cx="12176450" cy="6858000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696D389C-1AD9-4B34-B86F-71DD2151EB5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124200" y="174539"/>
            <a:ext cx="8686800" cy="22937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8044D04C-8885-45F7-B9B9-25E731689F94}"/>
              </a:ext>
            </a:extLst>
          </p:cNvPr>
          <p:cNvGrpSpPr/>
          <p:nvPr/>
        </p:nvGrpSpPr>
        <p:grpSpPr>
          <a:xfrm>
            <a:off x="609600" y="465992"/>
            <a:ext cx="2133600" cy="1743808"/>
            <a:chOff x="381000" y="449490"/>
            <a:chExt cx="2133600" cy="17438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6BDF323-1074-4CE3-9DCD-133326598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81000" y="449490"/>
              <a:ext cx="2133600" cy="1743808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551F268-9200-4776-B661-1501568788E8}"/>
                </a:ext>
              </a:extLst>
            </p:cNvPr>
            <p:cNvSpPr txBox="1"/>
            <p:nvPr/>
          </p:nvSpPr>
          <p:spPr>
            <a:xfrm>
              <a:off x="720707" y="990600"/>
              <a:ext cx="1458348" cy="6771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CÂU 3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4BB2E70D-186F-492E-8822-5944E17F7F00}"/>
              </a:ext>
            </a:extLst>
          </p:cNvPr>
          <p:cNvSpPr txBox="1"/>
          <p:nvPr/>
        </p:nvSpPr>
        <p:spPr>
          <a:xfrm>
            <a:off x="3834582" y="446663"/>
            <a:ext cx="7393858" cy="14773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>
              <a:defRPr/>
            </a:pP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Đâu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là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tính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từ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chỉ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đặc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</a:p>
          <a:p>
            <a:pPr lvl="0" algn="ctr">
              <a:defRPr/>
            </a:pP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điểm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sự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vật</a:t>
            </a:r>
            <a:endParaRPr lang="en-US" sz="4800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grpSp>
        <p:nvGrpSpPr>
          <p:cNvPr id="25" name="Keo - 9Slide.vn">
            <a:extLst>
              <a:ext uri="{FF2B5EF4-FFF2-40B4-BE49-F238E27FC236}">
                <a16:creationId xmlns:a16="http://schemas.microsoft.com/office/drawing/2014/main" id="{3F9BD939-5013-4C52-BD34-1D9001C920CE}"/>
              </a:ext>
            </a:extLst>
          </p:cNvPr>
          <p:cNvGrpSpPr/>
          <p:nvPr/>
        </p:nvGrpSpPr>
        <p:grpSpPr>
          <a:xfrm>
            <a:off x="490264" y="2136963"/>
            <a:ext cx="11244536" cy="1751545"/>
            <a:chOff x="490264" y="2136963"/>
            <a:chExt cx="11244536" cy="1751545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6F7BD1A3-87C6-4150-B039-4C13E8C2DBDB}"/>
                </a:ext>
              </a:extLst>
            </p:cNvPr>
            <p:cNvSpPr/>
            <p:nvPr/>
          </p:nvSpPr>
          <p:spPr>
            <a:xfrm>
              <a:off x="1295400" y="2743200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cao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05EF34E3-FADD-4808-A6CE-FCD329437C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0264" y="2136963"/>
              <a:ext cx="1524175" cy="1751545"/>
            </a:xfrm>
            <a:prstGeom prst="rect">
              <a:avLst/>
            </a:prstGeom>
          </p:spPr>
        </p:pic>
      </p:grpSp>
      <p:grpSp>
        <p:nvGrpSpPr>
          <p:cNvPr id="26" name="Bua - 9Slide.vn">
            <a:extLst>
              <a:ext uri="{FF2B5EF4-FFF2-40B4-BE49-F238E27FC236}">
                <a16:creationId xmlns:a16="http://schemas.microsoft.com/office/drawing/2014/main" id="{5E9C7BEF-19CD-4FDF-B098-00E605D1DAAE}"/>
              </a:ext>
            </a:extLst>
          </p:cNvPr>
          <p:cNvGrpSpPr/>
          <p:nvPr/>
        </p:nvGrpSpPr>
        <p:grpSpPr>
          <a:xfrm>
            <a:off x="609600" y="3935022"/>
            <a:ext cx="11125200" cy="1468344"/>
            <a:chOff x="609600" y="3935022"/>
            <a:chExt cx="11125200" cy="1468344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C3F609AC-00FD-4AA8-8859-DFC33DD6D4AE}"/>
                </a:ext>
              </a:extLst>
            </p:cNvPr>
            <p:cNvSpPr/>
            <p:nvPr/>
          </p:nvSpPr>
          <p:spPr>
            <a:xfrm>
              <a:off x="1295400" y="4270402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nhanh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nhẹn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id="{B700D617-8037-41CA-863C-39850408BA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39493">
              <a:off x="609600" y="3935022"/>
              <a:ext cx="1453885" cy="1468344"/>
            </a:xfrm>
            <a:prstGeom prst="rect">
              <a:avLst/>
            </a:prstGeom>
          </p:spPr>
        </p:pic>
      </p:grpSp>
      <p:grpSp>
        <p:nvGrpSpPr>
          <p:cNvPr id="27" name="Bao - 9Slide.vn">
            <a:extLst>
              <a:ext uri="{FF2B5EF4-FFF2-40B4-BE49-F238E27FC236}">
                <a16:creationId xmlns:a16="http://schemas.microsoft.com/office/drawing/2014/main" id="{F9D7D70F-A2AC-44CB-925C-FB528ECBD59F}"/>
              </a:ext>
            </a:extLst>
          </p:cNvPr>
          <p:cNvGrpSpPr/>
          <p:nvPr/>
        </p:nvGrpSpPr>
        <p:grpSpPr>
          <a:xfrm>
            <a:off x="537589" y="5248510"/>
            <a:ext cx="11197211" cy="1646551"/>
            <a:chOff x="537589" y="5248510"/>
            <a:chExt cx="11197211" cy="1646551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9BB386F8-1E91-4358-9C7D-8FA463469EF3}"/>
                </a:ext>
              </a:extLst>
            </p:cNvPr>
            <p:cNvSpPr/>
            <p:nvPr/>
          </p:nvSpPr>
          <p:spPr>
            <a:xfrm>
              <a:off x="1295400" y="5733369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xanh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thẳm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9C7AB39B-B35D-47D3-8676-D7C1F203E5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87755">
              <a:off x="537589" y="5248510"/>
              <a:ext cx="1597907" cy="1646551"/>
            </a:xfrm>
            <a:prstGeom prst="rect">
              <a:avLst/>
            </a:prstGeom>
          </p:spPr>
        </p:pic>
      </p:grpSp>
      <p:pic>
        <p:nvPicPr>
          <p:cNvPr id="29" name="59c3c5f047238">
            <a:hlinkClick r:id="" action="ppaction://media"/>
            <a:extLst>
              <a:ext uri="{FF2B5EF4-FFF2-40B4-BE49-F238E27FC236}">
                <a16:creationId xmlns:a16="http://schemas.microsoft.com/office/drawing/2014/main" id="{D439A22E-8CE5-4784-98F4-51B1999BAE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710825" y="1859813"/>
            <a:ext cx="1384390" cy="138439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8868360-A492-498F-99FA-6C30158CC00C}"/>
              </a:ext>
            </a:extLst>
          </p:cNvPr>
          <p:cNvSpPr/>
          <p:nvPr/>
        </p:nvSpPr>
        <p:spPr>
          <a:xfrm>
            <a:off x="2326181" y="7299202"/>
            <a:ext cx="7539639" cy="4206998"/>
          </a:xfrm>
          <a:prstGeom prst="roundRect">
            <a:avLst>
              <a:gd name="adj" fmla="val 12682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1" name="Picture 30">
            <a:hlinkClick r:id="" action="ppaction://media"/>
            <a:extLst>
              <a:ext uri="{FF2B5EF4-FFF2-40B4-BE49-F238E27FC236}">
                <a16:creationId xmlns:a16="http://schemas.microsoft.com/office/drawing/2014/main" id="{D8AF1AEC-3F85-4021-AE99-EB16E3C42A81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rcRect/>
          <a:stretch>
            <a:fillRect/>
          </a:stretch>
        </p:blipFill>
        <p:spPr>
          <a:xfrm>
            <a:off x="2541061" y="7459828"/>
            <a:ext cx="7109878" cy="3885746"/>
          </a:xfrm>
          <a:custGeom>
            <a:avLst/>
            <a:gdLst>
              <a:gd name="connsiteX0" fmla="*/ 325142 w 7109878"/>
              <a:gd name="connsiteY0" fmla="*/ 0 h 3885746"/>
              <a:gd name="connsiteX1" fmla="*/ 6784737 w 7109878"/>
              <a:gd name="connsiteY1" fmla="*/ 0 h 3885746"/>
              <a:gd name="connsiteX2" fmla="*/ 6847243 w 7109878"/>
              <a:gd name="connsiteY2" fmla="*/ 19403 h 3885746"/>
              <a:gd name="connsiteX3" fmla="*/ 7089364 w 7109878"/>
              <a:gd name="connsiteY3" fmla="*/ 261525 h 3885746"/>
              <a:gd name="connsiteX4" fmla="*/ 7109878 w 7109878"/>
              <a:gd name="connsiteY4" fmla="*/ 327610 h 3885746"/>
              <a:gd name="connsiteX5" fmla="*/ 7109878 w 7109878"/>
              <a:gd name="connsiteY5" fmla="*/ 3558137 h 3885746"/>
              <a:gd name="connsiteX6" fmla="*/ 7089364 w 7109878"/>
              <a:gd name="connsiteY6" fmla="*/ 3624222 h 3885746"/>
              <a:gd name="connsiteX7" fmla="*/ 6847243 w 7109878"/>
              <a:gd name="connsiteY7" fmla="*/ 3866343 h 3885746"/>
              <a:gd name="connsiteX8" fmla="*/ 6784737 w 7109878"/>
              <a:gd name="connsiteY8" fmla="*/ 3885746 h 3885746"/>
              <a:gd name="connsiteX9" fmla="*/ 325141 w 7109878"/>
              <a:gd name="connsiteY9" fmla="*/ 3885746 h 3885746"/>
              <a:gd name="connsiteX10" fmla="*/ 262636 w 7109878"/>
              <a:gd name="connsiteY10" fmla="*/ 3866343 h 3885746"/>
              <a:gd name="connsiteX11" fmla="*/ 20514 w 7109878"/>
              <a:gd name="connsiteY11" fmla="*/ 3624222 h 3885746"/>
              <a:gd name="connsiteX12" fmla="*/ 0 w 7109878"/>
              <a:gd name="connsiteY12" fmla="*/ 3558137 h 3885746"/>
              <a:gd name="connsiteX13" fmla="*/ 0 w 7109878"/>
              <a:gd name="connsiteY13" fmla="*/ 327609 h 3885746"/>
              <a:gd name="connsiteX14" fmla="*/ 20514 w 7109878"/>
              <a:gd name="connsiteY14" fmla="*/ 261525 h 3885746"/>
              <a:gd name="connsiteX15" fmla="*/ 262636 w 7109878"/>
              <a:gd name="connsiteY15" fmla="*/ 19403 h 3885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109878" h="3885746">
                <a:moveTo>
                  <a:pt x="325142" y="0"/>
                </a:moveTo>
                <a:lnTo>
                  <a:pt x="6784737" y="0"/>
                </a:lnTo>
                <a:lnTo>
                  <a:pt x="6847243" y="19403"/>
                </a:lnTo>
                <a:cubicBezTo>
                  <a:pt x="6956107" y="65449"/>
                  <a:pt x="7043319" y="152661"/>
                  <a:pt x="7089364" y="261525"/>
                </a:cubicBezTo>
                <a:lnTo>
                  <a:pt x="7109878" y="327610"/>
                </a:lnTo>
                <a:lnTo>
                  <a:pt x="7109878" y="3558137"/>
                </a:lnTo>
                <a:lnTo>
                  <a:pt x="7089364" y="3624222"/>
                </a:lnTo>
                <a:cubicBezTo>
                  <a:pt x="7043319" y="3733086"/>
                  <a:pt x="6956107" y="3820298"/>
                  <a:pt x="6847243" y="3866343"/>
                </a:cubicBezTo>
                <a:lnTo>
                  <a:pt x="6784737" y="3885746"/>
                </a:lnTo>
                <a:lnTo>
                  <a:pt x="325141" y="3885746"/>
                </a:lnTo>
                <a:lnTo>
                  <a:pt x="262636" y="3866343"/>
                </a:lnTo>
                <a:cubicBezTo>
                  <a:pt x="153772" y="3820298"/>
                  <a:pt x="66559" y="3733086"/>
                  <a:pt x="20514" y="3624222"/>
                </a:cubicBezTo>
                <a:lnTo>
                  <a:pt x="0" y="3558137"/>
                </a:lnTo>
                <a:lnTo>
                  <a:pt x="0" y="327609"/>
                </a:lnTo>
                <a:lnTo>
                  <a:pt x="20514" y="261525"/>
                </a:lnTo>
                <a:cubicBezTo>
                  <a:pt x="66559" y="152661"/>
                  <a:pt x="153772" y="65449"/>
                  <a:pt x="262636" y="19403"/>
                </a:cubicBezTo>
                <a:close/>
              </a:path>
            </a:pathLst>
          </a:cu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FAE8F76-AC71-4A6A-A3C3-0FB3AAE5B2B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51787" y="9192881"/>
            <a:ext cx="5888426" cy="1511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338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72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72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video>
                  <p:cMediaNode vol="80000">
                    <p:cTn id="32" display="0">
                      <p:stCondLst>
                        <p:cond delay="indefinite"/>
                      </p:stCondLst>
                    </p:cTn>
                    <p:tgtEl>
                      <p:spTgt spid="31"/>
                    </p:tgtEl>
                  </p:cMediaNode>
                </p:video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42" presetClass="path" presetSubtype="0" accel="50000" fill="hold" nodeType="click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 p14:bounceEnd="71000">
                                          <p:cBhvr>
                                            <p:cTn id="37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8" presetID="42" presetClass="path" presetSubtype="0" accel="50000" fill="hold" grpId="0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 p14:bounceEnd="71000">
                                          <p:cBhvr>
                                            <p:cTn id="39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4" dur="3000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5" presetID="42" presetClass="path" presetSubtype="0" accel="50000" fill="hold" nodeType="withEffect" p14:presetBounceEnd="71000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 p14:bounceEnd="71000">
                                          <p:cBhvr>
                                            <p:cTn id="46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8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7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6576"/>
                                </p:stCondLst>
                                <p:childTnLst>
                                  <p:par>
                                    <p:cTn id="59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0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1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4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5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video>
                  <p:cMediaNode vol="80000">
                    <p:cTn id="32" display="0">
                      <p:stCondLst>
                        <p:cond delay="indefinite"/>
                      </p:stCondLst>
                    </p:cTn>
                    <p:tgtEl>
                      <p:spTgt spid="31"/>
                    </p:tgtEl>
                  </p:cMediaNode>
                </p:video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42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>
                                          <p:cBhvr>
                                            <p:cTn id="37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8" presetID="42" presetClass="path" presetSubtype="0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>
                                          <p:cBhvr>
                                            <p:cTn id="39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4" dur="3000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5" presetID="42" presetClass="path" presetSubtype="0" accel="5000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>
                                          <p:cBhvr>
                                            <p:cTn id="46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8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7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6576"/>
                                </p:stCondLst>
                                <p:childTnLst>
                                  <p:par>
                                    <p:cTn id="59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0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1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4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5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l="389" b="14886"/>
          <a:stretch>
            <a:fillRect/>
          </a:stretch>
        </p:blipFill>
        <p:spPr>
          <a:xfrm>
            <a:off x="0" y="215295"/>
            <a:ext cx="12222079" cy="488229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121787" y="171148"/>
            <a:ext cx="771015" cy="51465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 r="2945" b="44001"/>
          <a:stretch>
            <a:fillRect/>
          </a:stretch>
        </p:blipFill>
        <p:spPr>
          <a:xfrm>
            <a:off x="0" y="2259023"/>
            <a:ext cx="12222079" cy="461903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0856454" y="136051"/>
            <a:ext cx="1225130" cy="122513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>
            <a:biLevel thresh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3301928" y="-1013676"/>
            <a:ext cx="6962686" cy="716878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40405" y="282173"/>
            <a:ext cx="698791" cy="46644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1936612" y="-41150"/>
            <a:ext cx="944818" cy="63066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1506200" y="1440425"/>
            <a:ext cx="1150767" cy="76813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006560" y="127000"/>
            <a:ext cx="1049977" cy="70086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7766242" y="351172"/>
            <a:ext cx="714140" cy="476689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 flipH="1">
            <a:off x="9402406" y="4886325"/>
            <a:ext cx="2414384" cy="1810788"/>
          </a:xfrm>
          <a:prstGeom prst="rect">
            <a:avLst/>
          </a:prstGeom>
        </p:spPr>
      </p:pic>
      <p:pic>
        <p:nvPicPr>
          <p:cNvPr id="21" name="Picture 17"/>
          <p:cNvPicPr>
            <a:picLocks noChangeAspect="1"/>
          </p:cNvPicPr>
          <p:nvPr/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>
            <a:off x="330467" y="964009"/>
            <a:ext cx="3459750" cy="570680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D54F9F4-68EA-4BEB-8629-0F689B6991EA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3483675" y="1365687"/>
            <a:ext cx="6620830" cy="4834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467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r="2945" b="44001"/>
          <a:stretch>
            <a:fillRect/>
          </a:stretch>
        </p:blipFill>
        <p:spPr>
          <a:xfrm>
            <a:off x="0" y="2259023"/>
            <a:ext cx="12222079" cy="4619030"/>
          </a:xfrm>
          <a:prstGeom prst="rect">
            <a:avLst/>
          </a:prstGeom>
        </p:spPr>
      </p:pic>
      <p:sp>
        <p:nvSpPr>
          <p:cNvPr id="4" name="Title 2">
            <a:extLst>
              <a:ext uri="{FF2B5EF4-FFF2-40B4-BE49-F238E27FC236}">
                <a16:creationId xmlns:a16="http://schemas.microsoft.com/office/drawing/2014/main" id="{81FBE71E-5E61-4630-8998-DA55C0F80425}"/>
              </a:ext>
            </a:extLst>
          </p:cNvPr>
          <p:cNvSpPr txBox="1">
            <a:spLocks/>
          </p:cNvSpPr>
          <p:nvPr/>
        </p:nvSpPr>
        <p:spPr>
          <a:xfrm>
            <a:off x="717252" y="3631642"/>
            <a:ext cx="10515600" cy="3587306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609630" rtl="0" eaLnBrk="1" latinLnBrk="0" hangingPunct="1">
              <a:spcBef>
                <a:spcPct val="0"/>
              </a:spcBef>
              <a:buNone/>
              <a:defRPr sz="2933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603020202020204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36" name="Group 35"/>
          <p:cNvGrpSpPr/>
          <p:nvPr/>
        </p:nvGrpSpPr>
        <p:grpSpPr>
          <a:xfrm>
            <a:off x="9770637" y="3364637"/>
            <a:ext cx="2476541" cy="1437416"/>
            <a:chOff x="9770637" y="3364637"/>
            <a:chExt cx="2476541" cy="1437416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203A0973-0A42-428F-ABEB-50D3305D66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9036" b="55068" l="68245" r="94482"/>
                      </a14:imgEffect>
                    </a14:imgLayer>
                  </a14:imgProps>
                </a:ext>
              </a:extLst>
            </a:blip>
            <a:srcRect l="64965" t="37032" r="2239" b="42928"/>
            <a:stretch/>
          </p:blipFill>
          <p:spPr>
            <a:xfrm>
              <a:off x="9770637" y="3364637"/>
              <a:ext cx="2476541" cy="1437416"/>
            </a:xfrm>
            <a:prstGeom prst="rect">
              <a:avLst/>
            </a:prstGeom>
          </p:spPr>
        </p:pic>
        <p:sp>
          <p:nvSpPr>
            <p:cNvPr id="26" name="Oval 25"/>
            <p:cNvSpPr/>
            <p:nvPr/>
          </p:nvSpPr>
          <p:spPr>
            <a:xfrm>
              <a:off x="9953335" y="3827684"/>
              <a:ext cx="420777" cy="382137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5</a:t>
              </a:r>
            </a:p>
          </p:txBody>
        </p:sp>
      </p:grpSp>
      <p:pic>
        <p:nvPicPr>
          <p:cNvPr id="41" name="Picture 18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1062108" y="5919746"/>
            <a:ext cx="496106" cy="849861"/>
          </a:xfrm>
          <a:prstGeom prst="rect">
            <a:avLst/>
          </a:prstGeom>
        </p:spPr>
      </p:pic>
      <p:pic>
        <p:nvPicPr>
          <p:cNvPr id="42" name="Picture 21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1417298" y="5485026"/>
            <a:ext cx="738521" cy="1265132"/>
          </a:xfrm>
          <a:prstGeom prst="rect">
            <a:avLst/>
          </a:prstGeom>
        </p:spPr>
      </p:pic>
      <p:pic>
        <p:nvPicPr>
          <p:cNvPr id="43" name="Picture 22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22424" y="5958537"/>
            <a:ext cx="466003" cy="798293"/>
          </a:xfrm>
          <a:prstGeom prst="rect">
            <a:avLst/>
          </a:prstGeom>
        </p:spPr>
      </p:pic>
      <p:pic>
        <p:nvPicPr>
          <p:cNvPr id="44" name="Picture 23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588427" y="5882300"/>
            <a:ext cx="399023" cy="683552"/>
          </a:xfrm>
          <a:prstGeom prst="rect">
            <a:avLst/>
          </a:prstGeom>
        </p:spPr>
      </p:pic>
      <p:pic>
        <p:nvPicPr>
          <p:cNvPr id="45" name="Picture 3"/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0121787" y="171148"/>
            <a:ext cx="771015" cy="514653"/>
          </a:xfrm>
          <a:prstGeom prst="rect">
            <a:avLst/>
          </a:prstGeom>
        </p:spPr>
      </p:pic>
      <p:pic>
        <p:nvPicPr>
          <p:cNvPr id="46" name="Picture 5"/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0856454" y="136051"/>
            <a:ext cx="1225130" cy="1225130"/>
          </a:xfrm>
          <a:prstGeom prst="rect">
            <a:avLst/>
          </a:prstGeom>
        </p:spPr>
      </p:pic>
      <p:pic>
        <p:nvPicPr>
          <p:cNvPr id="47" name="Picture 7"/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-140405" y="282173"/>
            <a:ext cx="698791" cy="466443"/>
          </a:xfrm>
          <a:prstGeom prst="rect">
            <a:avLst/>
          </a:prstGeom>
        </p:spPr>
      </p:pic>
      <p:pic>
        <p:nvPicPr>
          <p:cNvPr id="48" name="Picture 8"/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flipH="1">
            <a:off x="8933005" y="8344"/>
            <a:ext cx="944818" cy="630666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0E419F3-0E78-C037-98B5-AA2014A4E56E}"/>
              </a:ext>
            </a:extLst>
          </p:cNvPr>
          <p:cNvSpPr/>
          <p:nvPr/>
        </p:nvSpPr>
        <p:spPr>
          <a:xfrm>
            <a:off x="403123" y="344129"/>
            <a:ext cx="11287432" cy="6204155"/>
          </a:xfrm>
          <a:prstGeom prst="roundRect">
            <a:avLst/>
          </a:prstGeom>
          <a:ln>
            <a:solidFill>
              <a:srgbClr val="92D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ABE0275-6FE2-594E-4A6E-D8A2C45EFC44}"/>
              </a:ext>
            </a:extLst>
          </p:cNvPr>
          <p:cNvSpPr txBox="1"/>
          <p:nvPr/>
        </p:nvSpPr>
        <p:spPr>
          <a:xfrm>
            <a:off x="953730" y="1281168"/>
            <a:ext cx="1009772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Tìm tính từ có trong bài đọc Bét-tô-ven và Bản xô-nát Ánh trăng theo 2 nhóm dưới đây: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0077D87-DB37-88D8-AFCF-5C2327E8B6F0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271970" y="-130538"/>
            <a:ext cx="3353091" cy="1475360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97F2EF8A-BB12-747A-B8DF-2F0C1CE4C3A5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38045" y="2919412"/>
            <a:ext cx="4707601" cy="166242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3A737DCE-1337-6D4A-0EBE-A2AD8E419D0C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369766" y="3027567"/>
            <a:ext cx="4075721" cy="1406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132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5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Theme">
  <a:themeElements>
    <a:clrScheme name="Marquee">
      <a:dk1>
        <a:srgbClr val="000000"/>
      </a:dk1>
      <a:lt1>
        <a:sysClr val="window" lastClr="FFFFFF"/>
      </a:lt1>
      <a:dk2>
        <a:srgbClr val="5E5E5E"/>
      </a:dk2>
      <a:lt2>
        <a:srgbClr val="DDDDDD"/>
      </a:lt2>
      <a:accent1>
        <a:srgbClr val="418AB3"/>
      </a:accent1>
      <a:accent2>
        <a:srgbClr val="A6B727"/>
      </a:accent2>
      <a:accent3>
        <a:srgbClr val="F69200"/>
      </a:accent3>
      <a:accent4>
        <a:srgbClr val="838383"/>
      </a:accent4>
      <a:accent5>
        <a:srgbClr val="FEC306"/>
      </a:accent5>
      <a:accent6>
        <a:srgbClr val="DF5327"/>
      </a:accent6>
      <a:hlink>
        <a:srgbClr val="F59E00"/>
      </a:hlink>
      <a:folHlink>
        <a:srgbClr val="B2B2B2"/>
      </a:folHlink>
    </a:clrScheme>
    <a:fontScheme name="Garamond-Trebuchet MS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3_Office Theme">
  <a:themeElements>
    <a:clrScheme name="Marquee">
      <a:dk1>
        <a:srgbClr val="000000"/>
      </a:dk1>
      <a:lt1>
        <a:sysClr val="window" lastClr="FFFFFF"/>
      </a:lt1>
      <a:dk2>
        <a:srgbClr val="5E5E5E"/>
      </a:dk2>
      <a:lt2>
        <a:srgbClr val="DDDDDD"/>
      </a:lt2>
      <a:accent1>
        <a:srgbClr val="418AB3"/>
      </a:accent1>
      <a:accent2>
        <a:srgbClr val="A6B727"/>
      </a:accent2>
      <a:accent3>
        <a:srgbClr val="F69200"/>
      </a:accent3>
      <a:accent4>
        <a:srgbClr val="838383"/>
      </a:accent4>
      <a:accent5>
        <a:srgbClr val="FEC306"/>
      </a:accent5>
      <a:accent6>
        <a:srgbClr val="DF5327"/>
      </a:accent6>
      <a:hlink>
        <a:srgbClr val="F59E00"/>
      </a:hlink>
      <a:folHlink>
        <a:srgbClr val="B2B2B2"/>
      </a:folHlink>
    </a:clrScheme>
    <a:fontScheme name="Garamond-Trebuchet MS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4_Office Theme">
  <a:themeElements>
    <a:clrScheme name="Marquee">
      <a:dk1>
        <a:srgbClr val="000000"/>
      </a:dk1>
      <a:lt1>
        <a:sysClr val="window" lastClr="FFFFFF"/>
      </a:lt1>
      <a:dk2>
        <a:srgbClr val="5E5E5E"/>
      </a:dk2>
      <a:lt2>
        <a:srgbClr val="DDDDDD"/>
      </a:lt2>
      <a:accent1>
        <a:srgbClr val="418AB3"/>
      </a:accent1>
      <a:accent2>
        <a:srgbClr val="A6B727"/>
      </a:accent2>
      <a:accent3>
        <a:srgbClr val="F69200"/>
      </a:accent3>
      <a:accent4>
        <a:srgbClr val="838383"/>
      </a:accent4>
      <a:accent5>
        <a:srgbClr val="FEC306"/>
      </a:accent5>
      <a:accent6>
        <a:srgbClr val="DF5327"/>
      </a:accent6>
      <a:hlink>
        <a:srgbClr val="F59E00"/>
      </a:hlink>
      <a:folHlink>
        <a:srgbClr val="B2B2B2"/>
      </a:folHlink>
    </a:clrScheme>
    <a:fontScheme name="Garamond-Trebuchet MS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97</TotalTime>
  <Words>516</Words>
  <Application>Microsoft Office PowerPoint</Application>
  <PresentationFormat>Widescreen</PresentationFormat>
  <Paragraphs>69</Paragraphs>
  <Slides>21</Slides>
  <Notes>3</Notes>
  <HiddenSlides>0</HiddenSlides>
  <MMClips>7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10</vt:i4>
      </vt:variant>
      <vt:variant>
        <vt:lpstr>Slide Titles</vt:lpstr>
      </vt:variant>
      <vt:variant>
        <vt:i4>21</vt:i4>
      </vt:variant>
    </vt:vector>
  </HeadingPairs>
  <TitlesOfParts>
    <vt:vector size="44" baseType="lpstr">
      <vt:lpstr>#9Slide02 Noi dung dai</vt:lpstr>
      <vt:lpstr>#9Slide02 Tieu de dai</vt:lpstr>
      <vt:lpstr>Arial</vt:lpstr>
      <vt:lpstr>Arial-Rounded</vt:lpstr>
      <vt:lpstr>Calibri</vt:lpstr>
      <vt:lpstr>Calibri Light</vt:lpstr>
      <vt:lpstr>Cambria</vt:lpstr>
      <vt:lpstr>等线</vt:lpstr>
      <vt:lpstr>Garamond</vt:lpstr>
      <vt:lpstr>Open Sans</vt:lpstr>
      <vt:lpstr>Tahoma</vt:lpstr>
      <vt:lpstr>Trebuchet MS</vt:lpstr>
      <vt:lpstr>UTM Showcard</vt:lpstr>
      <vt:lpstr>Custom Design</vt:lpstr>
      <vt:lpstr>1_Custom Design</vt:lpstr>
      <vt:lpstr>2_Custom Design</vt:lpstr>
      <vt:lpstr>3_Custom Design</vt:lpstr>
      <vt:lpstr>4_Custom Design</vt:lpstr>
      <vt:lpstr>2_Office Theme</vt:lpstr>
      <vt:lpstr>3_Office Theme</vt:lpstr>
      <vt:lpstr>Office Theme</vt:lpstr>
      <vt:lpstr>4_Office Theme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Windows User</cp:lastModifiedBy>
  <cp:revision>32</cp:revision>
  <dcterms:created xsi:type="dcterms:W3CDTF">2023-09-25T04:35:27Z</dcterms:created>
  <dcterms:modified xsi:type="dcterms:W3CDTF">2023-11-26T02:13:47Z</dcterms:modified>
</cp:coreProperties>
</file>