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631" r:id="rId3"/>
    <p:sldId id="2647" r:id="rId4"/>
    <p:sldId id="669" r:id="rId5"/>
    <p:sldId id="2649" r:id="rId6"/>
    <p:sldId id="2654" r:id="rId7"/>
    <p:sldId id="2655" r:id="rId8"/>
    <p:sldId id="671" r:id="rId9"/>
    <p:sldId id="2651" r:id="rId10"/>
    <p:sldId id="2657" r:id="rId11"/>
    <p:sldId id="2656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77" autoAdjust="0"/>
  </p:normalViewPr>
  <p:slideViewPr>
    <p:cSldViewPr snapToGrid="0">
      <p:cViewPr varScale="1">
        <p:scale>
          <a:sx n="91" d="100"/>
          <a:sy n="91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9C96B-8E90-41AA-BDD6-1811FAE107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EF49-AA3C-4BE2-ADF8-831D68D07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7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9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73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95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36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7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D1737C8-E63D-4A62-93EE-DEC2306887C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79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1836B26-730F-CC7D-AA45-FF37B1F7D8E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7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18.xml"/><Relationship Id="rId10" Type="http://schemas.microsoft.com/office/2007/relationships/hdphoto" Target="../media/hdphoto2.wdp"/><Relationship Id="rId4" Type="http://schemas.microsoft.com/office/2007/relationships/media" Target="../media/media3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5" y="1994364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6" y="842101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4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9" y="3046267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003205" y="1880088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B1E87-8C46-4F25-9FE2-AA1E046C59A3}"/>
              </a:ext>
            </a:extLst>
          </p:cNvPr>
          <p:cNvSpPr txBox="1"/>
          <p:nvPr/>
        </p:nvSpPr>
        <p:spPr>
          <a:xfrm>
            <a:off x="10134108" y="6940587"/>
            <a:ext cx="8262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7200" b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CC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ÔN TẬP CÁC SỐ ĐẾN 1000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4D25D01-0037-4471-8D84-419309E69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998470" y="3429001"/>
            <a:ext cx="3496065" cy="3227137"/>
          </a:xfrm>
          <a:prstGeom prst="rect">
            <a:avLst/>
          </a:prstGeom>
        </p:spPr>
      </p:pic>
      <p:pic>
        <p:nvPicPr>
          <p:cNvPr id="15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6F5BAE06-1EE0-48A4-9789-85C3B417B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571" y="-1578429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F95C2-2BFA-E072-7456-716D0CC0B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5652" y="2364302"/>
            <a:ext cx="8839966" cy="3481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6B4F1-5689-C943-9864-4D19518A6185}"/>
              </a:ext>
            </a:extLst>
          </p:cNvPr>
          <p:cNvSpPr txBox="1"/>
          <p:nvPr/>
        </p:nvSpPr>
        <p:spPr>
          <a:xfrm>
            <a:off x="5476460" y="5396948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A0E1B78-0608-E2AA-9F68-5C8E40296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00" l="9904" r="89936">
                        <a14:foregroundMark x1="30511" y1="27400" x2="35942" y2="34800"/>
                        <a14:foregroundMark x1="52396" y1="65400" x2="52396" y2="65400"/>
                        <a14:foregroundMark x1="46965" y1="93600" x2="57348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38" y="2939142"/>
            <a:ext cx="4703963" cy="37571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6BC688-AC9D-4F14-E2A1-6EDEE211CD22}"/>
              </a:ext>
            </a:extLst>
          </p:cNvPr>
          <p:cNvGrpSpPr/>
          <p:nvPr/>
        </p:nvGrpSpPr>
        <p:grpSpPr>
          <a:xfrm>
            <a:off x="828675" y="-313331"/>
            <a:ext cx="7756664" cy="5247281"/>
            <a:chOff x="3739243" y="-313331"/>
            <a:chExt cx="4846095" cy="4846095"/>
          </a:xfrm>
        </p:grpSpPr>
        <p:pic>
          <p:nvPicPr>
            <p:cNvPr id="4" name="Picture 3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A6C2D879-C7DB-2AED-42F0-85E408F9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43" y="-313331"/>
              <a:ext cx="4846095" cy="48460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0158E6-BACB-D77F-1C7B-30C4DCDF8455}"/>
                </a:ext>
              </a:extLst>
            </p:cNvPr>
            <p:cNvSpPr txBox="1"/>
            <p:nvPr/>
          </p:nvSpPr>
          <p:spPr>
            <a:xfrm>
              <a:off x="4638343" y="982429"/>
              <a:ext cx="2939142" cy="223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đứng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vi-VN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nêu năm sinh của người thân trong gia đình mình và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 đó thuộc thế kỉ nào? 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0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2" y="4992916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2" y="2012650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DFPOP1-W9"/>
            </a:endParaRPr>
          </a:p>
        </p:txBody>
      </p:sp>
      <p:pic>
        <p:nvPicPr>
          <p:cNvPr id="23" name="Luyện tập 1">
            <a:extLst>
              <a:ext uri="{FF2B5EF4-FFF2-40B4-BE49-F238E27FC236}">
                <a16:creationId xmlns:a16="http://schemas.microsoft.com/office/drawing/2014/main" id="{38AA5DB2-CA34-4CA8-B9F5-C85FBDBB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785" y="344285"/>
            <a:ext cx="842127" cy="785812"/>
          </a:xfrm>
          <a:prstGeom prst="rect">
            <a:avLst/>
          </a:prstGeom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id="{C177E052-B1F9-45F0-B390-909E4E4AEABE}"/>
              </a:ext>
            </a:extLst>
          </p:cNvPr>
          <p:cNvSpPr txBox="1"/>
          <p:nvPr/>
        </p:nvSpPr>
        <p:spPr>
          <a:xfrm>
            <a:off x="1260038" y="348762"/>
            <a:ext cx="102117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vi-VN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vé vào chơi một số trò chơi như sau:</a:t>
            </a:r>
            <a:endParaRPr lang="en-US" sz="37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9133E-DCB7-E3DF-69D7-47BE94B5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119" y="1154803"/>
            <a:ext cx="7449586" cy="2513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537D0-4CF3-84BF-7D2A-39576239A511}"/>
              </a:ext>
            </a:extLst>
          </p:cNvPr>
          <p:cNvSpPr txBox="1"/>
          <p:nvPr/>
        </p:nvSpPr>
        <p:spPr>
          <a:xfrm>
            <a:off x="735495" y="3615773"/>
            <a:ext cx="11002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thích trò chơi nào nhất? Nếu cả gia đình em cùng chơi trò đó thì sẽ trả hết tất cả bao nhiêu tiền?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4E917-B55C-FF30-BE91-D3209153B691}"/>
              </a:ext>
            </a:extLst>
          </p:cNvPr>
          <p:cNvSpPr txBox="1"/>
          <p:nvPr/>
        </p:nvSpPr>
        <p:spPr>
          <a:xfrm>
            <a:off x="1266825" y="4914900"/>
            <a:ext cx="1054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 đình em có 4 người cùng chơi trò chơi tàu lượn.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đó gia đình em phải trả số tiền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× 4 = 80 000 (đồng)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-1" y="2"/>
            <a:ext cx="122234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1" y="2819401"/>
            <a:ext cx="2003681" cy="282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819400"/>
            <a:ext cx="5486400" cy="393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160F5F02-6863-4A59-9E34-4EDD83632D5B}"/>
              </a:ext>
            </a:extLst>
          </p:cNvPr>
          <p:cNvSpPr/>
          <p:nvPr/>
        </p:nvSpPr>
        <p:spPr>
          <a:xfrm>
            <a:off x="2235536" y="464645"/>
            <a:ext cx="8127693" cy="773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giúp mình hoàn thành bài tập 2 nhé!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923D5FA-3D4A-47EE-9692-1CB270B5EEB8}"/>
              </a:ext>
            </a:extLst>
          </p:cNvPr>
          <p:cNvSpPr txBox="1"/>
          <p:nvPr/>
        </p:nvSpPr>
        <p:spPr>
          <a:xfrm>
            <a:off x="1486357" y="282404"/>
            <a:ext cx="992376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vi-VN" sz="3733" b="1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 khu vườn thú</a:t>
            </a:r>
            <a:r>
              <a:rPr lang="en-US" sz="3733" b="1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vi-VN" sz="3733" b="1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có một số con vật với cân nặng như sau:</a:t>
            </a:r>
            <a:endParaRPr lang="en-US" sz="3733" b="1" dirty="0">
              <a:solidFill>
                <a:srgbClr val="00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Luyện tập 2">
            <a:extLst>
              <a:ext uri="{FF2B5EF4-FFF2-40B4-BE49-F238E27FC236}">
                <a16:creationId xmlns:a16="http://schemas.microsoft.com/office/drawing/2014/main" id="{517E51C7-FE2A-4F03-88CF-1858365DA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874" y="482457"/>
            <a:ext cx="849356" cy="78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A8A89-7BD9-2593-E09E-02AF17BE7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488" y="1034084"/>
            <a:ext cx="6524625" cy="3524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129-7D16-186D-62D0-53A119F25180}"/>
              </a:ext>
            </a:extLst>
          </p:cNvPr>
          <p:cNvSpPr txBox="1"/>
          <p:nvPr/>
        </p:nvSpPr>
        <p:spPr>
          <a:xfrm>
            <a:off x="506895" y="2034623"/>
            <a:ext cx="4950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thích con vật nào nhất? 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vật đó nặng bao nhiêu ki – lô – gam?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02912-ECD2-3341-D87D-F3EA0FDFC9D0}"/>
              </a:ext>
            </a:extLst>
          </p:cNvPr>
          <p:cNvSpPr txBox="1"/>
          <p:nvPr/>
        </p:nvSpPr>
        <p:spPr>
          <a:xfrm>
            <a:off x="1266826" y="4914900"/>
            <a:ext cx="971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thích nhất con hươu cao cổ. Con vật này nặng 1 tấn 200 kg hay 1200 kg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923D5FA-3D4A-47EE-9692-1CB270B5EEB8}"/>
              </a:ext>
            </a:extLst>
          </p:cNvPr>
          <p:cNvSpPr txBox="1"/>
          <p:nvPr/>
        </p:nvSpPr>
        <p:spPr>
          <a:xfrm>
            <a:off x="1486357" y="282404"/>
            <a:ext cx="992376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Chọn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trả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lời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62213F-C6B2-FFE1-4F1C-89C896A1702B}"/>
              </a:ext>
            </a:extLst>
          </p:cNvPr>
          <p:cNvSpPr/>
          <p:nvPr/>
        </p:nvSpPr>
        <p:spPr>
          <a:xfrm>
            <a:off x="809625" y="295275"/>
            <a:ext cx="685800" cy="5619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CFF49-EB8A-F1F5-C8BE-8E13EFCDA2C9}"/>
              </a:ext>
            </a:extLst>
          </p:cNvPr>
          <p:cNvSpPr txBox="1"/>
          <p:nvPr/>
        </p:nvSpPr>
        <p:spPr>
          <a:xfrm>
            <a:off x="504825" y="131445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 vườn hoa, em thấy khu vườn trồng hoa hồng có kích thước như hình bên. Khu vườn trồng hoa hồng đó có diện tích là: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684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32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128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192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AEB26-09D8-D441-1567-41743871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4" y="1981200"/>
            <a:ext cx="331954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AEB26-09D8-D441-1567-41743871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2000250"/>
            <a:ext cx="3319543" cy="26289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DD7AB2-3A29-6E57-1A9B-7C59F9318ACC}"/>
              </a:ext>
            </a:extLst>
          </p:cNvPr>
          <p:cNvCxnSpPr>
            <a:cxnSpLocks/>
          </p:cNvCxnSpPr>
          <p:nvPr/>
        </p:nvCxnSpPr>
        <p:spPr>
          <a:xfrm>
            <a:off x="2247900" y="3552825"/>
            <a:ext cx="0" cy="9620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6DB20C-9D4F-3A7B-EAA2-BEEE2780556A}"/>
              </a:ext>
            </a:extLst>
          </p:cNvPr>
          <p:cNvSpPr txBox="1"/>
          <p:nvPr/>
        </p:nvSpPr>
        <p:spPr>
          <a:xfrm>
            <a:off x="3857625" y="990600"/>
            <a:ext cx="8239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khu vườn hình vuông có cạnh 8 m là: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8 = 64 (m</a:t>
            </a:r>
            <a:r>
              <a:rPr lang="vi-VN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khu vườn hình chữ nhật có chiều dài 16m, chiều rộng 8m là: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16 × 8 = 128 (m</a:t>
            </a:r>
            <a:r>
              <a:rPr lang="vi-VN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diện tích khu vườn trồng hoa là: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+ 128 = 192 (m</a:t>
            </a:r>
            <a:r>
              <a:rPr lang="vi-VN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192 m</a:t>
            </a:r>
            <a:r>
              <a:rPr lang="vi-VN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05200"/>
            <a:ext cx="12268669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35960" y="1"/>
            <a:ext cx="12558159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5AE9852-8164-4CC8-83C2-073D3F474E55}"/>
              </a:ext>
            </a:extLst>
          </p:cNvPr>
          <p:cNvSpPr/>
          <p:nvPr/>
        </p:nvSpPr>
        <p:spPr>
          <a:xfrm>
            <a:off x="2768600" y="381000"/>
            <a:ext cx="7975600" cy="2971800"/>
          </a:xfrm>
          <a:prstGeom prst="cloudCallout">
            <a:avLst>
              <a:gd name="adj1" fmla="val 1142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BT4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47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168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92988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ED547B1-3581-EFD7-2ACF-6B65A218D7BE}"/>
              </a:ext>
            </a:extLst>
          </p:cNvPr>
          <p:cNvSpPr txBox="1"/>
          <p:nvPr/>
        </p:nvSpPr>
        <p:spPr>
          <a:xfrm>
            <a:off x="1486357" y="282404"/>
            <a:ext cx="992376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 công viên có một cây cổ thụ được trồng vào năm 1864. Hỏi năm đó thuộc thế kỉ nào?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13F1FF-4C59-ED58-941B-8B04A44CF971}"/>
              </a:ext>
            </a:extLst>
          </p:cNvPr>
          <p:cNvSpPr/>
          <p:nvPr/>
        </p:nvSpPr>
        <p:spPr>
          <a:xfrm>
            <a:off x="809625" y="295275"/>
            <a:ext cx="685800" cy="5619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07644-EC46-34F6-CE63-66910350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09" y="2959046"/>
            <a:ext cx="7991765" cy="2399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04D32-FA2A-2C96-A648-9FE77058931B}"/>
              </a:ext>
            </a:extLst>
          </p:cNvPr>
          <p:cNvSpPr txBox="1"/>
          <p:nvPr/>
        </p:nvSpPr>
        <p:spPr>
          <a:xfrm>
            <a:off x="3786189" y="3518257"/>
            <a:ext cx="597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1864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XIX</a:t>
            </a:r>
          </a:p>
        </p:txBody>
      </p:sp>
    </p:spTree>
    <p:extLst>
      <p:ext uri="{BB962C8B-B14F-4D97-AF65-F5344CB8AC3E}">
        <p14:creationId xmlns:p14="http://schemas.microsoft.com/office/powerpoint/2010/main" val="31556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3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19C0D-45CA-08AF-F99B-9DE5954A7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003" y="1964706"/>
            <a:ext cx="747434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</TotalTime>
  <Words>357</Words>
  <Application>Microsoft Office PowerPoint</Application>
  <PresentationFormat>Widescreen</PresentationFormat>
  <Paragraphs>40</Paragraphs>
  <Slides>11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DFPOP1-W9</vt:lpstr>
      <vt:lpstr>SVN-Poky's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19</cp:revision>
  <dcterms:created xsi:type="dcterms:W3CDTF">2023-08-21T12:39:12Z</dcterms:created>
  <dcterms:modified xsi:type="dcterms:W3CDTF">2024-11-05T06:20:27Z</dcterms:modified>
  <cp:category>9Slide.vn</cp:category>
</cp:coreProperties>
</file>