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2" r:id="rId2"/>
    <p:sldId id="302" r:id="rId3"/>
    <p:sldId id="304" r:id="rId4"/>
    <p:sldId id="293" r:id="rId5"/>
    <p:sldId id="290" r:id="rId6"/>
    <p:sldId id="306" r:id="rId7"/>
    <p:sldId id="307" r:id="rId8"/>
    <p:sldId id="308" r:id="rId9"/>
    <p:sldId id="309" r:id="rId10"/>
    <p:sldId id="310"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173" autoAdjust="0"/>
  </p:normalViewPr>
  <p:slideViewPr>
    <p:cSldViewPr snapToGrid="0">
      <p:cViewPr varScale="1">
        <p:scale>
          <a:sx n="111" d="100"/>
          <a:sy n="111"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4</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11</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9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sv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TotalTime>
  <Words>407</Words>
  <Application>Microsoft Office PowerPoint</Application>
  <PresentationFormat>Widescreen</PresentationFormat>
  <Paragraphs>27</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vt:lpstr>
      <vt:lpstr>Gochi Hand</vt:lpstr>
      <vt:lpstr>Patrick Hand</vt:lpstr>
      <vt:lpstr>Patrick Hand SC</vt:lpstr>
      <vt:lpstr>Wingdings</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28</cp:revision>
  <dcterms:created xsi:type="dcterms:W3CDTF">2023-08-21T11:37:34Z</dcterms:created>
  <dcterms:modified xsi:type="dcterms:W3CDTF">2024-11-05T06:16:03Z</dcterms:modified>
  <cp:category>9Slide.vn</cp:category>
</cp:coreProperties>
</file>