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58" r:id="rId4"/>
    <p:sldId id="260" r:id="rId5"/>
    <p:sldId id="320" r:id="rId6"/>
    <p:sldId id="321" r:id="rId7"/>
    <p:sldId id="322" r:id="rId8"/>
    <p:sldId id="319" r:id="rId9"/>
    <p:sldId id="262" r:id="rId10"/>
    <p:sldId id="264" r:id="rId11"/>
    <p:sldId id="2634" r:id="rId12"/>
    <p:sldId id="2635" r:id="rId13"/>
    <p:sldId id="2636" r:id="rId14"/>
    <p:sldId id="2637" r:id="rId15"/>
    <p:sldId id="285"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363"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E33DB-A574-4ECE-AC74-2BDC5DB4D020}"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2D3CC-DD07-4EF5-93C1-C58480774849}" type="slidenum">
              <a:rPr lang="en-US" smtClean="0"/>
              <a:t>‹#›</a:t>
            </a:fld>
            <a:endParaRPr lang="en-US"/>
          </a:p>
        </p:txBody>
      </p:sp>
    </p:spTree>
    <p:extLst>
      <p:ext uri="{BB962C8B-B14F-4D97-AF65-F5344CB8AC3E}">
        <p14:creationId xmlns:p14="http://schemas.microsoft.com/office/powerpoint/2010/main" val="39750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317742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60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634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4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272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bf9762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6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138678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635346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454526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12043944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52485531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31240227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87329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8080874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4006242857"/>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16928869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67"/>
        <p:cNvGrpSpPr/>
        <p:nvPr/>
      </p:nvGrpSpPr>
      <p:grpSpPr>
        <a:xfrm>
          <a:off x="0" y="0"/>
          <a:ext cx="0" cy="0"/>
          <a:chOff x="0" y="0"/>
          <a:chExt cx="0" cy="0"/>
        </a:xfrm>
      </p:grpSpPr>
      <p:grpSp>
        <p:nvGrpSpPr>
          <p:cNvPr id="68" name="Google Shape;68;p4"/>
          <p:cNvGrpSpPr/>
          <p:nvPr/>
        </p:nvGrpSpPr>
        <p:grpSpPr>
          <a:xfrm>
            <a:off x="10378515" y="-162499"/>
            <a:ext cx="2513492" cy="7310700"/>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4"/>
          <p:cNvSpPr/>
          <p:nvPr/>
        </p:nvSpPr>
        <p:spPr>
          <a:xfrm rot="2254481">
            <a:off x="5769054" y="6679928"/>
            <a:ext cx="323828" cy="317745"/>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2566668" y="6407039"/>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4476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4107369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18458606"/>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3873857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18940218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605497078"/>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6676305"/>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685846876"/>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439195"/>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17797035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58620618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51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14987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525732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32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648"/>
        <p:cNvGrpSpPr/>
        <p:nvPr/>
      </p:nvGrpSpPr>
      <p:grpSpPr>
        <a:xfrm>
          <a:off x="0" y="0"/>
          <a:ext cx="0" cy="0"/>
          <a:chOff x="0" y="0"/>
          <a:chExt cx="0" cy="0"/>
        </a:xfrm>
      </p:grpSpPr>
      <p:grpSp>
        <p:nvGrpSpPr>
          <p:cNvPr id="651" name="Google Shape;651;p27"/>
          <p:cNvGrpSpPr/>
          <p:nvPr/>
        </p:nvGrpSpPr>
        <p:grpSpPr>
          <a:xfrm flipH="1">
            <a:off x="7450333" y="3043130"/>
            <a:ext cx="8319592" cy="8605827"/>
            <a:chOff x="-3218587" y="884526"/>
            <a:chExt cx="7453051" cy="7709473"/>
          </a:xfrm>
        </p:grpSpPr>
        <p:sp>
          <p:nvSpPr>
            <p:cNvPr id="652" name="Google Shape;652;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27"/>
          <p:cNvGrpSpPr/>
          <p:nvPr/>
        </p:nvGrpSpPr>
        <p:grpSpPr>
          <a:xfrm>
            <a:off x="-3570391" y="3043145"/>
            <a:ext cx="8319592" cy="8605827"/>
            <a:chOff x="-3218587" y="884526"/>
            <a:chExt cx="7453051" cy="7709473"/>
          </a:xfrm>
        </p:grpSpPr>
        <p:sp>
          <p:nvSpPr>
            <p:cNvPr id="660" name="Google Shape;660;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7" name="Google Shape;667;p27"/>
          <p:cNvGrpSpPr/>
          <p:nvPr/>
        </p:nvGrpSpPr>
        <p:grpSpPr>
          <a:xfrm>
            <a:off x="-152682" y="-61401"/>
            <a:ext cx="12370180" cy="7144743"/>
            <a:chOff x="-114512" y="-46051"/>
            <a:chExt cx="9277635" cy="5358557"/>
          </a:xfrm>
        </p:grpSpPr>
        <p:sp>
          <p:nvSpPr>
            <p:cNvPr id="668" name="Google Shape;668;p27"/>
            <p:cNvSpPr/>
            <p:nvPr/>
          </p:nvSpPr>
          <p:spPr>
            <a:xfrm rot="-636707">
              <a:off x="283939"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7"/>
            <p:cNvSpPr/>
            <p:nvPr/>
          </p:nvSpPr>
          <p:spPr>
            <a:xfrm>
              <a:off x="6196025" y="47245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157226" y="2922466"/>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8920253" y="28811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7"/>
            <p:cNvSpPr/>
            <p:nvPr/>
          </p:nvSpPr>
          <p:spPr>
            <a:xfrm rot="1358496">
              <a:off x="8357676" y="386784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8597734" y="20102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7"/>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318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 userDrawn="1">
  <p:cSld name="Numbers and text ">
    <p:spTree>
      <p:nvGrpSpPr>
        <p:cNvPr id="1" name="Shape 701"/>
        <p:cNvGrpSpPr/>
        <p:nvPr/>
      </p:nvGrpSpPr>
      <p:grpSpPr>
        <a:xfrm>
          <a:off x="0" y="0"/>
          <a:ext cx="0" cy="0"/>
          <a:chOff x="0" y="0"/>
          <a:chExt cx="0" cy="0"/>
        </a:xfrm>
      </p:grpSpPr>
      <p:grpSp>
        <p:nvGrpSpPr>
          <p:cNvPr id="708" name="Google Shape;708;p29"/>
          <p:cNvGrpSpPr/>
          <p:nvPr/>
        </p:nvGrpSpPr>
        <p:grpSpPr>
          <a:xfrm>
            <a:off x="-291290" y="-282103"/>
            <a:ext cx="12600559" cy="7140109"/>
            <a:chOff x="-218468" y="-287777"/>
            <a:chExt cx="9450419" cy="5355082"/>
          </a:xfrm>
        </p:grpSpPr>
        <p:sp>
          <p:nvSpPr>
            <p:cNvPr id="709" name="Google Shape;709;p2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9"/>
            <p:cNvSpPr/>
            <p:nvPr/>
          </p:nvSpPr>
          <p:spPr>
            <a:xfrm>
              <a:off x="5451075" y="47517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9"/>
            <p:cNvSpPr/>
            <p:nvPr/>
          </p:nvSpPr>
          <p:spPr>
            <a:xfrm>
              <a:off x="1687827" y="33462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29"/>
          <p:cNvGrpSpPr/>
          <p:nvPr/>
        </p:nvGrpSpPr>
        <p:grpSpPr>
          <a:xfrm>
            <a:off x="-981849" y="4142261"/>
            <a:ext cx="10686381" cy="4590011"/>
            <a:chOff x="1311908" y="280885"/>
            <a:chExt cx="6408868" cy="2933039"/>
          </a:xfrm>
        </p:grpSpPr>
        <p:sp>
          <p:nvSpPr>
            <p:cNvPr id="721" name="Google Shape;721;p29"/>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9"/>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9"/>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9"/>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9"/>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9"/>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9"/>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365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728"/>
        <p:cNvGrpSpPr/>
        <p:nvPr/>
      </p:nvGrpSpPr>
      <p:grpSpPr>
        <a:xfrm>
          <a:off x="0" y="0"/>
          <a:ext cx="0" cy="0"/>
          <a:chOff x="0" y="0"/>
          <a:chExt cx="0" cy="0"/>
        </a:xfrm>
      </p:grpSpPr>
      <p:grpSp>
        <p:nvGrpSpPr>
          <p:cNvPr id="1097" name="Google Shape;1097;p30"/>
          <p:cNvGrpSpPr/>
          <p:nvPr/>
        </p:nvGrpSpPr>
        <p:grpSpPr>
          <a:xfrm>
            <a:off x="-70958" y="-282103"/>
            <a:ext cx="12133259" cy="7163043"/>
            <a:chOff x="-53218" y="-287777"/>
            <a:chExt cx="9099944" cy="5372282"/>
          </a:xfrm>
        </p:grpSpPr>
        <p:sp>
          <p:nvSpPr>
            <p:cNvPr id="1098" name="Google Shape;1098;p30"/>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0"/>
            <p:cNvSpPr/>
            <p:nvPr/>
          </p:nvSpPr>
          <p:spPr>
            <a:xfrm>
              <a:off x="5998500" y="47689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0"/>
            <p:cNvSpPr/>
            <p:nvPr/>
          </p:nvSpPr>
          <p:spPr>
            <a:xfrm>
              <a:off x="-53218" y="27508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rot="2254390">
              <a:off x="3888414" y="1192816"/>
              <a:ext cx="221733" cy="217568"/>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0"/>
            <p:cNvSpPr/>
            <p:nvPr/>
          </p:nvSpPr>
          <p:spPr>
            <a:xfrm>
              <a:off x="3035552" y="24178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0"/>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8356952" y="436469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0"/>
            <p:cNvSpPr/>
            <p:nvPr/>
          </p:nvSpPr>
          <p:spPr>
            <a:xfrm>
              <a:off x="658673" y="4624468"/>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0"/>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roup 1"/>
          <p:cNvGrpSpPr/>
          <p:nvPr userDrawn="1"/>
        </p:nvGrpSpPr>
        <p:grpSpPr>
          <a:xfrm>
            <a:off x="-275320" y="791055"/>
            <a:ext cx="7109568" cy="6105061"/>
            <a:chOff x="-1055690" y="371300"/>
            <a:chExt cx="5332176" cy="4578796"/>
          </a:xfrm>
        </p:grpSpPr>
        <p:sp>
          <p:nvSpPr>
            <p:cNvPr id="729" name="Google Shape;729;p30"/>
            <p:cNvSpPr/>
            <p:nvPr/>
          </p:nvSpPr>
          <p:spPr>
            <a:xfrm>
              <a:off x="1074291" y="3175403"/>
              <a:ext cx="2754268" cy="1712603"/>
            </a:xfrm>
            <a:custGeom>
              <a:avLst/>
              <a:gdLst/>
              <a:ahLst/>
              <a:cxnLst/>
              <a:rect l="l" t="t" r="r" b="b"/>
              <a:pathLst>
                <a:path w="25156" h="15642" extrusionOk="0">
                  <a:moveTo>
                    <a:pt x="13364" y="0"/>
                  </a:moveTo>
                  <a:lnTo>
                    <a:pt x="1" y="7588"/>
                  </a:lnTo>
                  <a:lnTo>
                    <a:pt x="13112" y="15641"/>
                  </a:lnTo>
                  <a:lnTo>
                    <a:pt x="23751" y="10108"/>
                  </a:lnTo>
                  <a:cubicBezTo>
                    <a:pt x="25071" y="9429"/>
                    <a:pt x="25155" y="7579"/>
                    <a:pt x="23909" y="6779"/>
                  </a:cubicBezTo>
                  <a:lnTo>
                    <a:pt x="13364"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0"/>
            <p:cNvSpPr/>
            <p:nvPr/>
          </p:nvSpPr>
          <p:spPr>
            <a:xfrm>
              <a:off x="1941765" y="1942127"/>
              <a:ext cx="1618006" cy="823018"/>
            </a:xfrm>
            <a:custGeom>
              <a:avLst/>
              <a:gdLst/>
              <a:ahLst/>
              <a:cxnLst/>
              <a:rect l="l" t="t" r="r" b="b"/>
              <a:pathLst>
                <a:path w="14778" h="7517" extrusionOk="0">
                  <a:moveTo>
                    <a:pt x="1162" y="0"/>
                  </a:moveTo>
                  <a:cubicBezTo>
                    <a:pt x="743" y="0"/>
                    <a:pt x="333" y="104"/>
                    <a:pt x="19" y="282"/>
                  </a:cubicBezTo>
                  <a:lnTo>
                    <a:pt x="0" y="291"/>
                  </a:lnTo>
                  <a:lnTo>
                    <a:pt x="0" y="7507"/>
                  </a:lnTo>
                  <a:cubicBezTo>
                    <a:pt x="1116" y="6838"/>
                    <a:pt x="3153" y="5359"/>
                    <a:pt x="3162" y="2114"/>
                  </a:cubicBezTo>
                  <a:lnTo>
                    <a:pt x="12536" y="7516"/>
                  </a:lnTo>
                  <a:lnTo>
                    <a:pt x="14777" y="7516"/>
                  </a:lnTo>
                  <a:cubicBezTo>
                    <a:pt x="14777" y="7516"/>
                    <a:pt x="3311" y="895"/>
                    <a:pt x="2428" y="375"/>
                  </a:cubicBezTo>
                  <a:lnTo>
                    <a:pt x="2409" y="375"/>
                  </a:lnTo>
                  <a:cubicBezTo>
                    <a:pt x="2048" y="113"/>
                    <a:pt x="1600" y="0"/>
                    <a:pt x="1162" y="0"/>
                  </a:cubicBez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0"/>
            <p:cNvSpPr/>
            <p:nvPr/>
          </p:nvSpPr>
          <p:spPr>
            <a:xfrm>
              <a:off x="3012887" y="4794186"/>
              <a:ext cx="295397" cy="155910"/>
            </a:xfrm>
            <a:custGeom>
              <a:avLst/>
              <a:gdLst/>
              <a:ahLst/>
              <a:cxnLst/>
              <a:rect l="l" t="t" r="r" b="b"/>
              <a:pathLst>
                <a:path w="2698" h="1424" extrusionOk="0">
                  <a:moveTo>
                    <a:pt x="1339" y="1"/>
                  </a:moveTo>
                  <a:cubicBezTo>
                    <a:pt x="744" y="1"/>
                    <a:pt x="0" y="215"/>
                    <a:pt x="0" y="698"/>
                  </a:cubicBezTo>
                  <a:cubicBezTo>
                    <a:pt x="0" y="1191"/>
                    <a:pt x="707" y="1424"/>
                    <a:pt x="1339" y="1424"/>
                  </a:cubicBezTo>
                  <a:cubicBezTo>
                    <a:pt x="1981" y="1424"/>
                    <a:pt x="2697" y="1200"/>
                    <a:pt x="2697" y="708"/>
                  </a:cubicBezTo>
                  <a:cubicBezTo>
                    <a:pt x="2697" y="205"/>
                    <a:pt x="1944" y="1"/>
                    <a:pt x="1339" y="1"/>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0"/>
            <p:cNvSpPr/>
            <p:nvPr/>
          </p:nvSpPr>
          <p:spPr>
            <a:xfrm>
              <a:off x="3312227" y="4689406"/>
              <a:ext cx="296383" cy="156896"/>
            </a:xfrm>
            <a:custGeom>
              <a:avLst/>
              <a:gdLst/>
              <a:ahLst/>
              <a:cxnLst/>
              <a:rect l="l" t="t" r="r" b="b"/>
              <a:pathLst>
                <a:path w="2707" h="1433" extrusionOk="0">
                  <a:moveTo>
                    <a:pt x="1339" y="0"/>
                  </a:moveTo>
                  <a:cubicBezTo>
                    <a:pt x="754" y="0"/>
                    <a:pt x="0" y="214"/>
                    <a:pt x="0" y="707"/>
                  </a:cubicBezTo>
                  <a:cubicBezTo>
                    <a:pt x="0" y="1209"/>
                    <a:pt x="716" y="1432"/>
                    <a:pt x="1349" y="1432"/>
                  </a:cubicBezTo>
                  <a:cubicBezTo>
                    <a:pt x="1981" y="1432"/>
                    <a:pt x="2706" y="1209"/>
                    <a:pt x="2706" y="716"/>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0"/>
            <p:cNvSpPr/>
            <p:nvPr/>
          </p:nvSpPr>
          <p:spPr>
            <a:xfrm>
              <a:off x="3155440" y="4703639"/>
              <a:ext cx="296383" cy="156896"/>
            </a:xfrm>
            <a:custGeom>
              <a:avLst/>
              <a:gdLst/>
              <a:ahLst/>
              <a:cxnLst/>
              <a:rect l="l" t="t" r="r" b="b"/>
              <a:pathLst>
                <a:path w="2707" h="1433" extrusionOk="0">
                  <a:moveTo>
                    <a:pt x="1339" y="0"/>
                  </a:moveTo>
                  <a:cubicBezTo>
                    <a:pt x="753" y="0"/>
                    <a:pt x="0" y="214"/>
                    <a:pt x="0" y="707"/>
                  </a:cubicBezTo>
                  <a:cubicBezTo>
                    <a:pt x="0" y="1200"/>
                    <a:pt x="716" y="1432"/>
                    <a:pt x="1349" y="1432"/>
                  </a:cubicBezTo>
                  <a:cubicBezTo>
                    <a:pt x="1981" y="1432"/>
                    <a:pt x="2706" y="1200"/>
                    <a:pt x="2706" y="707"/>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0"/>
            <p:cNvSpPr/>
            <p:nvPr/>
          </p:nvSpPr>
          <p:spPr>
            <a:xfrm>
              <a:off x="1116006" y="2845515"/>
              <a:ext cx="2059898" cy="1185202"/>
            </a:xfrm>
            <a:custGeom>
              <a:avLst/>
              <a:gdLst/>
              <a:ahLst/>
              <a:cxnLst/>
              <a:rect l="l" t="t" r="r" b="b"/>
              <a:pathLst>
                <a:path w="18814" h="10825" extrusionOk="0">
                  <a:moveTo>
                    <a:pt x="6268" y="0"/>
                  </a:moveTo>
                  <a:lnTo>
                    <a:pt x="1" y="3608"/>
                  </a:lnTo>
                  <a:lnTo>
                    <a:pt x="12536" y="10824"/>
                  </a:lnTo>
                  <a:lnTo>
                    <a:pt x="18813" y="7244"/>
                  </a:lnTo>
                  <a:lnTo>
                    <a:pt x="6268"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0"/>
            <p:cNvSpPr/>
            <p:nvPr/>
          </p:nvSpPr>
          <p:spPr>
            <a:xfrm>
              <a:off x="1177100" y="2885149"/>
              <a:ext cx="1929498" cy="1108889"/>
            </a:xfrm>
            <a:custGeom>
              <a:avLst/>
              <a:gdLst/>
              <a:ahLst/>
              <a:cxnLst/>
              <a:rect l="l" t="t" r="r" b="b"/>
              <a:pathLst>
                <a:path w="17623" h="10128" extrusionOk="0">
                  <a:moveTo>
                    <a:pt x="5710" y="1"/>
                  </a:moveTo>
                  <a:lnTo>
                    <a:pt x="1" y="3265"/>
                  </a:lnTo>
                  <a:lnTo>
                    <a:pt x="11978" y="10128"/>
                  </a:lnTo>
                  <a:lnTo>
                    <a:pt x="17623" y="6892"/>
                  </a:lnTo>
                  <a:lnTo>
                    <a:pt x="571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0"/>
            <p:cNvSpPr/>
            <p:nvPr/>
          </p:nvSpPr>
          <p:spPr>
            <a:xfrm>
              <a:off x="1120057" y="3240548"/>
              <a:ext cx="1371659" cy="1579248"/>
            </a:xfrm>
            <a:custGeom>
              <a:avLst/>
              <a:gdLst/>
              <a:ahLst/>
              <a:cxnLst/>
              <a:rect l="l" t="t" r="r" b="b"/>
              <a:pathLst>
                <a:path w="12528" h="14424" extrusionOk="0">
                  <a:moveTo>
                    <a:pt x="1" y="0"/>
                  </a:moveTo>
                  <a:lnTo>
                    <a:pt x="1" y="7226"/>
                  </a:lnTo>
                  <a:lnTo>
                    <a:pt x="12527" y="14423"/>
                  </a:lnTo>
                  <a:lnTo>
                    <a:pt x="12527" y="7226"/>
                  </a:lnTo>
                  <a:lnTo>
                    <a:pt x="1"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0"/>
            <p:cNvSpPr/>
            <p:nvPr/>
          </p:nvSpPr>
          <p:spPr>
            <a:xfrm>
              <a:off x="1120057" y="3240548"/>
              <a:ext cx="1371659" cy="1025350"/>
            </a:xfrm>
            <a:custGeom>
              <a:avLst/>
              <a:gdLst/>
              <a:ahLst/>
              <a:cxnLst/>
              <a:rect l="l" t="t" r="r" b="b"/>
              <a:pathLst>
                <a:path w="12528" h="9365" extrusionOk="0">
                  <a:moveTo>
                    <a:pt x="1" y="0"/>
                  </a:moveTo>
                  <a:lnTo>
                    <a:pt x="1" y="2167"/>
                  </a:lnTo>
                  <a:lnTo>
                    <a:pt x="12527" y="9365"/>
                  </a:lnTo>
                  <a:lnTo>
                    <a:pt x="12527" y="7226"/>
                  </a:lnTo>
                  <a:lnTo>
                    <a:pt x="1" y="0"/>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0"/>
            <p:cNvSpPr/>
            <p:nvPr/>
          </p:nvSpPr>
          <p:spPr>
            <a:xfrm>
              <a:off x="2226872" y="4058097"/>
              <a:ext cx="208793" cy="384958"/>
            </a:xfrm>
            <a:custGeom>
              <a:avLst/>
              <a:gdLst/>
              <a:ahLst/>
              <a:cxnLst/>
              <a:rect l="l" t="t" r="r" b="b"/>
              <a:pathLst>
                <a:path w="1907" h="3516" fill="none" extrusionOk="0">
                  <a:moveTo>
                    <a:pt x="0" y="1"/>
                  </a:moveTo>
                  <a:cubicBezTo>
                    <a:pt x="0" y="1"/>
                    <a:pt x="75" y="2158"/>
                    <a:pt x="1907" y="3516"/>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0"/>
            <p:cNvSpPr/>
            <p:nvPr/>
          </p:nvSpPr>
          <p:spPr>
            <a:xfrm>
              <a:off x="1088524" y="3805617"/>
              <a:ext cx="898126" cy="491818"/>
            </a:xfrm>
            <a:custGeom>
              <a:avLst/>
              <a:gdLst/>
              <a:ahLst/>
              <a:cxnLst/>
              <a:rect l="l" t="t" r="r" b="b"/>
              <a:pathLst>
                <a:path w="8203" h="4492" fill="none" extrusionOk="0">
                  <a:moveTo>
                    <a:pt x="838" y="0"/>
                  </a:moveTo>
                  <a:cubicBezTo>
                    <a:pt x="838" y="0"/>
                    <a:pt x="8203" y="2483"/>
                    <a:pt x="7477" y="3488"/>
                  </a:cubicBezTo>
                  <a:cubicBezTo>
                    <a:pt x="6743" y="4492"/>
                    <a:pt x="1" y="1786"/>
                    <a:pt x="2158" y="1869"/>
                  </a:cubicBezTo>
                  <a:cubicBezTo>
                    <a:pt x="4316" y="1953"/>
                    <a:pt x="5590" y="2818"/>
                    <a:pt x="5590" y="2818"/>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0"/>
            <p:cNvSpPr/>
            <p:nvPr/>
          </p:nvSpPr>
          <p:spPr>
            <a:xfrm>
              <a:off x="1168013" y="3592772"/>
              <a:ext cx="1295128" cy="942906"/>
            </a:xfrm>
            <a:custGeom>
              <a:avLst/>
              <a:gdLst/>
              <a:ahLst/>
              <a:cxnLst/>
              <a:rect l="l" t="t" r="r" b="b"/>
              <a:pathLst>
                <a:path w="11829" h="8612" fill="none" extrusionOk="0">
                  <a:moveTo>
                    <a:pt x="0" y="1"/>
                  </a:moveTo>
                  <a:cubicBezTo>
                    <a:pt x="0" y="1"/>
                    <a:pt x="2567" y="2558"/>
                    <a:pt x="5561" y="2512"/>
                  </a:cubicBezTo>
                  <a:cubicBezTo>
                    <a:pt x="8555" y="2456"/>
                    <a:pt x="7728" y="6222"/>
                    <a:pt x="11829" y="8612"/>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0"/>
            <p:cNvSpPr/>
            <p:nvPr/>
          </p:nvSpPr>
          <p:spPr>
            <a:xfrm>
              <a:off x="1874539" y="4213898"/>
              <a:ext cx="446052" cy="408388"/>
            </a:xfrm>
            <a:custGeom>
              <a:avLst/>
              <a:gdLst/>
              <a:ahLst/>
              <a:cxnLst/>
              <a:rect l="l" t="t" r="r" b="b"/>
              <a:pathLst>
                <a:path w="4074" h="3730" fill="none" extrusionOk="0">
                  <a:moveTo>
                    <a:pt x="1" y="1888"/>
                  </a:moveTo>
                  <a:cubicBezTo>
                    <a:pt x="1" y="1432"/>
                    <a:pt x="326" y="0"/>
                    <a:pt x="1675" y="484"/>
                  </a:cubicBezTo>
                  <a:cubicBezTo>
                    <a:pt x="3023" y="977"/>
                    <a:pt x="4027" y="2911"/>
                    <a:pt x="4074" y="3729"/>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0"/>
            <p:cNvSpPr/>
            <p:nvPr/>
          </p:nvSpPr>
          <p:spPr>
            <a:xfrm>
              <a:off x="1671986" y="3736311"/>
              <a:ext cx="242405" cy="299777"/>
            </a:xfrm>
            <a:custGeom>
              <a:avLst/>
              <a:gdLst/>
              <a:ahLst/>
              <a:cxnLst/>
              <a:rect l="l" t="t" r="r" b="b"/>
              <a:pathLst>
                <a:path w="2214" h="2738" extrusionOk="0">
                  <a:moveTo>
                    <a:pt x="642" y="1"/>
                  </a:moveTo>
                  <a:lnTo>
                    <a:pt x="642" y="782"/>
                  </a:lnTo>
                  <a:cubicBezTo>
                    <a:pt x="592" y="768"/>
                    <a:pt x="543" y="761"/>
                    <a:pt x="496" y="761"/>
                  </a:cubicBezTo>
                  <a:cubicBezTo>
                    <a:pt x="212" y="761"/>
                    <a:pt x="0" y="1009"/>
                    <a:pt x="0" y="1312"/>
                  </a:cubicBezTo>
                  <a:cubicBezTo>
                    <a:pt x="9" y="1870"/>
                    <a:pt x="307" y="2382"/>
                    <a:pt x="791" y="2670"/>
                  </a:cubicBezTo>
                  <a:cubicBezTo>
                    <a:pt x="874" y="2714"/>
                    <a:pt x="968" y="2737"/>
                    <a:pt x="1062" y="2737"/>
                  </a:cubicBezTo>
                  <a:cubicBezTo>
                    <a:pt x="1147" y="2737"/>
                    <a:pt x="1232" y="2719"/>
                    <a:pt x="1311" y="2679"/>
                  </a:cubicBezTo>
                  <a:lnTo>
                    <a:pt x="1953" y="2326"/>
                  </a:lnTo>
                  <a:lnTo>
                    <a:pt x="1962" y="2316"/>
                  </a:lnTo>
                  <a:cubicBezTo>
                    <a:pt x="2093" y="2242"/>
                    <a:pt x="2186" y="2103"/>
                    <a:pt x="2204" y="1954"/>
                  </a:cubicBezTo>
                  <a:cubicBezTo>
                    <a:pt x="2213" y="1935"/>
                    <a:pt x="2213" y="1917"/>
                    <a:pt x="2213" y="1907"/>
                  </a:cubicBezTo>
                  <a:lnTo>
                    <a:pt x="2213" y="912"/>
                  </a:lnTo>
                  <a:lnTo>
                    <a:pt x="642" y="1"/>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0"/>
            <p:cNvSpPr/>
            <p:nvPr/>
          </p:nvSpPr>
          <p:spPr>
            <a:xfrm>
              <a:off x="1696402" y="3675216"/>
              <a:ext cx="193574" cy="293426"/>
            </a:xfrm>
            <a:custGeom>
              <a:avLst/>
              <a:gdLst/>
              <a:ahLst/>
              <a:cxnLst/>
              <a:rect l="l" t="t" r="r" b="b"/>
              <a:pathLst>
                <a:path w="1768" h="2680" extrusionOk="0">
                  <a:moveTo>
                    <a:pt x="186" y="1"/>
                  </a:moveTo>
                  <a:lnTo>
                    <a:pt x="186" y="884"/>
                  </a:lnTo>
                  <a:lnTo>
                    <a:pt x="186" y="959"/>
                  </a:lnTo>
                  <a:lnTo>
                    <a:pt x="186" y="1070"/>
                  </a:lnTo>
                  <a:lnTo>
                    <a:pt x="186" y="1163"/>
                  </a:lnTo>
                  <a:cubicBezTo>
                    <a:pt x="186" y="1424"/>
                    <a:pt x="270" y="1675"/>
                    <a:pt x="410" y="1889"/>
                  </a:cubicBezTo>
                  <a:lnTo>
                    <a:pt x="168" y="2038"/>
                  </a:lnTo>
                  <a:lnTo>
                    <a:pt x="242" y="2047"/>
                  </a:lnTo>
                  <a:lnTo>
                    <a:pt x="0" y="2186"/>
                  </a:lnTo>
                  <a:lnTo>
                    <a:pt x="856" y="2679"/>
                  </a:lnTo>
                  <a:lnTo>
                    <a:pt x="1498" y="2326"/>
                  </a:lnTo>
                  <a:lnTo>
                    <a:pt x="1516" y="2326"/>
                  </a:lnTo>
                  <a:cubicBezTo>
                    <a:pt x="1646" y="2242"/>
                    <a:pt x="1730" y="2112"/>
                    <a:pt x="1758" y="1963"/>
                  </a:cubicBezTo>
                  <a:cubicBezTo>
                    <a:pt x="1758" y="1945"/>
                    <a:pt x="1758" y="1926"/>
                    <a:pt x="1758" y="1907"/>
                  </a:cubicBezTo>
                  <a:lnTo>
                    <a:pt x="1767" y="912"/>
                  </a:lnTo>
                  <a:lnTo>
                    <a:pt x="186"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0"/>
            <p:cNvSpPr/>
            <p:nvPr/>
          </p:nvSpPr>
          <p:spPr>
            <a:xfrm>
              <a:off x="1828773" y="2014609"/>
              <a:ext cx="1372535" cy="1580343"/>
            </a:xfrm>
            <a:custGeom>
              <a:avLst/>
              <a:gdLst/>
              <a:ahLst/>
              <a:cxnLst/>
              <a:rect l="l" t="t" r="r" b="b"/>
              <a:pathLst>
                <a:path w="12536" h="14434" extrusionOk="0">
                  <a:moveTo>
                    <a:pt x="0" y="1"/>
                  </a:moveTo>
                  <a:lnTo>
                    <a:pt x="0" y="7217"/>
                  </a:lnTo>
                  <a:lnTo>
                    <a:pt x="12536" y="14433"/>
                  </a:lnTo>
                  <a:lnTo>
                    <a:pt x="12536" y="7226"/>
                  </a:lnTo>
                  <a:lnTo>
                    <a:pt x="0" y="1"/>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0"/>
            <p:cNvSpPr/>
            <p:nvPr/>
          </p:nvSpPr>
          <p:spPr>
            <a:xfrm>
              <a:off x="2488548" y="3638647"/>
              <a:ext cx="687363" cy="1181151"/>
            </a:xfrm>
            <a:custGeom>
              <a:avLst/>
              <a:gdLst/>
              <a:ahLst/>
              <a:cxnLst/>
              <a:rect l="l" t="t" r="r" b="b"/>
              <a:pathLst>
                <a:path w="6278" h="10788" extrusionOk="0">
                  <a:moveTo>
                    <a:pt x="6277" y="0"/>
                  </a:moveTo>
                  <a:lnTo>
                    <a:pt x="0" y="3580"/>
                  </a:lnTo>
                  <a:lnTo>
                    <a:pt x="0" y="10787"/>
                  </a:lnTo>
                  <a:lnTo>
                    <a:pt x="6277" y="7235"/>
                  </a:lnTo>
                  <a:lnTo>
                    <a:pt x="6277" y="0"/>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0"/>
            <p:cNvSpPr/>
            <p:nvPr/>
          </p:nvSpPr>
          <p:spPr>
            <a:xfrm>
              <a:off x="2488548" y="3638647"/>
              <a:ext cx="714844" cy="422622"/>
            </a:xfrm>
            <a:custGeom>
              <a:avLst/>
              <a:gdLst/>
              <a:ahLst/>
              <a:cxnLst/>
              <a:rect l="l" t="t" r="r" b="b"/>
              <a:pathLst>
                <a:path w="6529" h="3860" extrusionOk="0">
                  <a:moveTo>
                    <a:pt x="6277" y="0"/>
                  </a:moveTo>
                  <a:lnTo>
                    <a:pt x="0" y="3580"/>
                  </a:lnTo>
                  <a:lnTo>
                    <a:pt x="0" y="3859"/>
                  </a:lnTo>
                  <a:lnTo>
                    <a:pt x="6528" y="158"/>
                  </a:lnTo>
                  <a:lnTo>
                    <a:pt x="6277"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0"/>
            <p:cNvSpPr/>
            <p:nvPr/>
          </p:nvSpPr>
          <p:spPr>
            <a:xfrm>
              <a:off x="2575044" y="3994922"/>
              <a:ext cx="153830" cy="367659"/>
            </a:xfrm>
            <a:custGeom>
              <a:avLst/>
              <a:gdLst/>
              <a:ahLst/>
              <a:cxnLst/>
              <a:rect l="l" t="t" r="r" b="b"/>
              <a:pathLst>
                <a:path w="1405" h="3358" fill="none" extrusionOk="0">
                  <a:moveTo>
                    <a:pt x="1405" y="1"/>
                  </a:moveTo>
                  <a:cubicBezTo>
                    <a:pt x="1377" y="1256"/>
                    <a:pt x="875" y="2456"/>
                    <a:pt x="1" y="3358"/>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0"/>
            <p:cNvSpPr/>
            <p:nvPr/>
          </p:nvSpPr>
          <p:spPr>
            <a:xfrm>
              <a:off x="2711466" y="4097841"/>
              <a:ext cx="376856" cy="546781"/>
            </a:xfrm>
            <a:custGeom>
              <a:avLst/>
              <a:gdLst/>
              <a:ahLst/>
              <a:cxnLst/>
              <a:rect l="l" t="t" r="r" b="b"/>
              <a:pathLst>
                <a:path w="3442" h="4994" fill="none" extrusionOk="0">
                  <a:moveTo>
                    <a:pt x="280" y="4650"/>
                  </a:moveTo>
                  <a:cubicBezTo>
                    <a:pt x="280" y="4650"/>
                    <a:pt x="1" y="2418"/>
                    <a:pt x="1721" y="1209"/>
                  </a:cubicBezTo>
                  <a:cubicBezTo>
                    <a:pt x="3441" y="0"/>
                    <a:pt x="1210" y="4994"/>
                    <a:pt x="1210" y="4213"/>
                  </a:cubicBezTo>
                  <a:cubicBezTo>
                    <a:pt x="1210" y="3432"/>
                    <a:pt x="1675" y="2260"/>
                    <a:pt x="1675" y="2260"/>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0"/>
            <p:cNvSpPr/>
            <p:nvPr/>
          </p:nvSpPr>
          <p:spPr>
            <a:xfrm>
              <a:off x="2870333" y="3943024"/>
              <a:ext cx="324849" cy="269887"/>
            </a:xfrm>
            <a:custGeom>
              <a:avLst/>
              <a:gdLst/>
              <a:ahLst/>
              <a:cxnLst/>
              <a:rect l="l" t="t" r="r" b="b"/>
              <a:pathLst>
                <a:path w="2967" h="2465" fill="none" extrusionOk="0">
                  <a:moveTo>
                    <a:pt x="0" y="1"/>
                  </a:moveTo>
                  <a:cubicBezTo>
                    <a:pt x="0" y="1"/>
                    <a:pt x="698" y="1563"/>
                    <a:pt x="2967" y="2465"/>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0"/>
            <p:cNvSpPr/>
            <p:nvPr/>
          </p:nvSpPr>
          <p:spPr>
            <a:xfrm>
              <a:off x="1091590" y="2836318"/>
              <a:ext cx="710793" cy="404337"/>
            </a:xfrm>
            <a:custGeom>
              <a:avLst/>
              <a:gdLst/>
              <a:ahLst/>
              <a:cxnLst/>
              <a:rect l="l" t="t" r="r" b="b"/>
              <a:pathLst>
                <a:path w="6492" h="3693" extrusionOk="0">
                  <a:moveTo>
                    <a:pt x="6352" y="0"/>
                  </a:moveTo>
                  <a:lnTo>
                    <a:pt x="1" y="3627"/>
                  </a:lnTo>
                  <a:lnTo>
                    <a:pt x="224" y="3692"/>
                  </a:lnTo>
                  <a:lnTo>
                    <a:pt x="6491" y="84"/>
                  </a:lnTo>
                  <a:lnTo>
                    <a:pt x="635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0"/>
            <p:cNvSpPr/>
            <p:nvPr/>
          </p:nvSpPr>
          <p:spPr>
            <a:xfrm>
              <a:off x="2488548" y="3641713"/>
              <a:ext cx="740245" cy="559043"/>
            </a:xfrm>
            <a:custGeom>
              <a:avLst/>
              <a:gdLst/>
              <a:ahLst/>
              <a:cxnLst/>
              <a:rect l="l" t="t" r="r" b="b"/>
              <a:pathLst>
                <a:path w="6761" h="5106" extrusionOk="0">
                  <a:moveTo>
                    <a:pt x="6761" y="0"/>
                  </a:moveTo>
                  <a:lnTo>
                    <a:pt x="0" y="3831"/>
                  </a:lnTo>
                  <a:lnTo>
                    <a:pt x="0" y="5105"/>
                  </a:lnTo>
                  <a:lnTo>
                    <a:pt x="6761" y="1246"/>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0"/>
            <p:cNvSpPr/>
            <p:nvPr/>
          </p:nvSpPr>
          <p:spPr>
            <a:xfrm>
              <a:off x="1074291" y="3242519"/>
              <a:ext cx="1414360" cy="958235"/>
            </a:xfrm>
            <a:custGeom>
              <a:avLst/>
              <a:gdLst/>
              <a:ahLst/>
              <a:cxnLst/>
              <a:rect l="l" t="t" r="r" b="b"/>
              <a:pathLst>
                <a:path w="12918" h="8752" extrusionOk="0">
                  <a:moveTo>
                    <a:pt x="1" y="1"/>
                  </a:moveTo>
                  <a:lnTo>
                    <a:pt x="1" y="1247"/>
                  </a:lnTo>
                  <a:lnTo>
                    <a:pt x="12917" y="8751"/>
                  </a:lnTo>
                  <a:lnTo>
                    <a:pt x="12917" y="7477"/>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0"/>
            <p:cNvSpPr/>
            <p:nvPr/>
          </p:nvSpPr>
          <p:spPr>
            <a:xfrm>
              <a:off x="1866437" y="2251870"/>
              <a:ext cx="1283960" cy="1258559"/>
            </a:xfrm>
            <a:custGeom>
              <a:avLst/>
              <a:gdLst/>
              <a:ahLst/>
              <a:cxnLst/>
              <a:rect l="l" t="t" r="r" b="b"/>
              <a:pathLst>
                <a:path w="11727" h="11495" extrusionOk="0">
                  <a:moveTo>
                    <a:pt x="2799" y="1"/>
                  </a:moveTo>
                  <a:lnTo>
                    <a:pt x="0" y="4771"/>
                  </a:lnTo>
                  <a:lnTo>
                    <a:pt x="11727" y="11494"/>
                  </a:lnTo>
                  <a:lnTo>
                    <a:pt x="11727" y="5217"/>
                  </a:lnTo>
                  <a:lnTo>
                    <a:pt x="2799"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65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0"/>
            <p:cNvSpPr/>
            <p:nvPr/>
          </p:nvSpPr>
          <p:spPr>
            <a:xfrm>
              <a:off x="1074291" y="3229271"/>
              <a:ext cx="1414360" cy="831010"/>
            </a:xfrm>
            <a:custGeom>
              <a:avLst/>
              <a:gdLst/>
              <a:ahLst/>
              <a:cxnLst/>
              <a:rect l="l" t="t" r="r" b="b"/>
              <a:pathLst>
                <a:path w="12918" h="7590" extrusionOk="0">
                  <a:moveTo>
                    <a:pt x="214" y="1"/>
                  </a:moveTo>
                  <a:lnTo>
                    <a:pt x="1" y="122"/>
                  </a:lnTo>
                  <a:lnTo>
                    <a:pt x="12917" y="7589"/>
                  </a:lnTo>
                  <a:lnTo>
                    <a:pt x="12917" y="7319"/>
                  </a:lnTo>
                  <a:lnTo>
                    <a:pt x="21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0"/>
            <p:cNvSpPr/>
            <p:nvPr/>
          </p:nvSpPr>
          <p:spPr>
            <a:xfrm>
              <a:off x="2488548" y="4237329"/>
              <a:ext cx="740245" cy="451089"/>
            </a:xfrm>
            <a:custGeom>
              <a:avLst/>
              <a:gdLst/>
              <a:ahLst/>
              <a:cxnLst/>
              <a:rect l="l" t="t" r="r" b="b"/>
              <a:pathLst>
                <a:path w="6761" h="4120" extrusionOk="0">
                  <a:moveTo>
                    <a:pt x="6277" y="0"/>
                  </a:moveTo>
                  <a:lnTo>
                    <a:pt x="6277" y="261"/>
                  </a:lnTo>
                  <a:lnTo>
                    <a:pt x="0" y="3841"/>
                  </a:lnTo>
                  <a:lnTo>
                    <a:pt x="0" y="4120"/>
                  </a:lnTo>
                  <a:lnTo>
                    <a:pt x="6761" y="288"/>
                  </a:lnTo>
                  <a:lnTo>
                    <a:pt x="6277" y="0"/>
                  </a:ln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0"/>
            <p:cNvSpPr/>
            <p:nvPr/>
          </p:nvSpPr>
          <p:spPr>
            <a:xfrm>
              <a:off x="2488548" y="4268861"/>
              <a:ext cx="740245" cy="559043"/>
            </a:xfrm>
            <a:custGeom>
              <a:avLst/>
              <a:gdLst/>
              <a:ahLst/>
              <a:cxnLst/>
              <a:rect l="l" t="t" r="r" b="b"/>
              <a:pathLst>
                <a:path w="6761" h="5106" extrusionOk="0">
                  <a:moveTo>
                    <a:pt x="6761" y="0"/>
                  </a:moveTo>
                  <a:lnTo>
                    <a:pt x="0" y="3832"/>
                  </a:lnTo>
                  <a:lnTo>
                    <a:pt x="0" y="5106"/>
                  </a:lnTo>
                  <a:lnTo>
                    <a:pt x="6761" y="1247"/>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0"/>
            <p:cNvSpPr/>
            <p:nvPr/>
          </p:nvSpPr>
          <p:spPr>
            <a:xfrm>
              <a:off x="1074291" y="3869777"/>
              <a:ext cx="1414360" cy="958125"/>
            </a:xfrm>
            <a:custGeom>
              <a:avLst/>
              <a:gdLst/>
              <a:ahLst/>
              <a:cxnLst/>
              <a:rect l="l" t="t" r="r" b="b"/>
              <a:pathLst>
                <a:path w="12918" h="8751" extrusionOk="0">
                  <a:moveTo>
                    <a:pt x="1" y="0"/>
                  </a:moveTo>
                  <a:lnTo>
                    <a:pt x="1" y="1246"/>
                  </a:lnTo>
                  <a:lnTo>
                    <a:pt x="12917" y="8751"/>
                  </a:lnTo>
                  <a:lnTo>
                    <a:pt x="12917" y="74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0"/>
            <p:cNvSpPr/>
            <p:nvPr/>
          </p:nvSpPr>
          <p:spPr>
            <a:xfrm>
              <a:off x="1074291" y="3846346"/>
              <a:ext cx="1414360" cy="841083"/>
            </a:xfrm>
            <a:custGeom>
              <a:avLst/>
              <a:gdLst/>
              <a:ahLst/>
              <a:cxnLst/>
              <a:rect l="l" t="t" r="r" b="b"/>
              <a:pathLst>
                <a:path w="12918" h="7682" extrusionOk="0">
                  <a:moveTo>
                    <a:pt x="382" y="0"/>
                  </a:moveTo>
                  <a:lnTo>
                    <a:pt x="1" y="214"/>
                  </a:lnTo>
                  <a:lnTo>
                    <a:pt x="12917" y="7681"/>
                  </a:lnTo>
                  <a:lnTo>
                    <a:pt x="12917" y="7412"/>
                  </a:lnTo>
                  <a:lnTo>
                    <a:pt x="382" y="186"/>
                  </a:lnTo>
                  <a:lnTo>
                    <a:pt x="38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0"/>
            <p:cNvSpPr/>
            <p:nvPr/>
          </p:nvSpPr>
          <p:spPr>
            <a:xfrm>
              <a:off x="1785963" y="2824055"/>
              <a:ext cx="1442826" cy="831996"/>
            </a:xfrm>
            <a:custGeom>
              <a:avLst/>
              <a:gdLst/>
              <a:ahLst/>
              <a:cxnLst/>
              <a:rect l="l" t="t" r="r" b="b"/>
              <a:pathLst>
                <a:path w="13178" h="7599" extrusionOk="0">
                  <a:moveTo>
                    <a:pt x="215" y="1"/>
                  </a:moveTo>
                  <a:lnTo>
                    <a:pt x="1" y="122"/>
                  </a:lnTo>
                  <a:lnTo>
                    <a:pt x="12945" y="7598"/>
                  </a:lnTo>
                  <a:lnTo>
                    <a:pt x="13178" y="7468"/>
                  </a:lnTo>
                  <a:lnTo>
                    <a:pt x="215"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0"/>
            <p:cNvSpPr/>
            <p:nvPr/>
          </p:nvSpPr>
          <p:spPr>
            <a:xfrm>
              <a:off x="1809394" y="2793508"/>
              <a:ext cx="1419396" cy="848309"/>
            </a:xfrm>
            <a:custGeom>
              <a:avLst/>
              <a:gdLst/>
              <a:ahLst/>
              <a:cxnLst/>
              <a:rect l="l" t="t" r="r" b="b"/>
              <a:pathLst>
                <a:path w="12964" h="7748" extrusionOk="0">
                  <a:moveTo>
                    <a:pt x="1" y="1"/>
                  </a:moveTo>
                  <a:lnTo>
                    <a:pt x="1" y="280"/>
                  </a:lnTo>
                  <a:lnTo>
                    <a:pt x="12964" y="7747"/>
                  </a:lnTo>
                  <a:lnTo>
                    <a:pt x="12964" y="7468"/>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0"/>
            <p:cNvSpPr/>
            <p:nvPr/>
          </p:nvSpPr>
          <p:spPr>
            <a:xfrm>
              <a:off x="1809394" y="1973879"/>
              <a:ext cx="1418411" cy="847214"/>
            </a:xfrm>
            <a:custGeom>
              <a:avLst/>
              <a:gdLst/>
              <a:ahLst/>
              <a:cxnLst/>
              <a:rect l="l" t="t" r="r" b="b"/>
              <a:pathLst>
                <a:path w="12955" h="7738" extrusionOk="0">
                  <a:moveTo>
                    <a:pt x="1" y="1"/>
                  </a:moveTo>
                  <a:lnTo>
                    <a:pt x="1" y="280"/>
                  </a:lnTo>
                  <a:lnTo>
                    <a:pt x="12954" y="7738"/>
                  </a:lnTo>
                  <a:lnTo>
                    <a:pt x="12954" y="7459"/>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0"/>
            <p:cNvSpPr/>
            <p:nvPr/>
          </p:nvSpPr>
          <p:spPr>
            <a:xfrm>
              <a:off x="1809394" y="1924062"/>
              <a:ext cx="1513117" cy="866484"/>
            </a:xfrm>
            <a:custGeom>
              <a:avLst/>
              <a:gdLst/>
              <a:ahLst/>
              <a:cxnLst/>
              <a:rect l="l" t="t" r="r" b="b"/>
              <a:pathLst>
                <a:path w="13820" h="7914" extrusionOk="0">
                  <a:moveTo>
                    <a:pt x="865" y="0"/>
                  </a:moveTo>
                  <a:lnTo>
                    <a:pt x="1" y="456"/>
                  </a:lnTo>
                  <a:lnTo>
                    <a:pt x="12954" y="7914"/>
                  </a:lnTo>
                  <a:lnTo>
                    <a:pt x="13819" y="7468"/>
                  </a:lnTo>
                  <a:lnTo>
                    <a:pt x="865"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0"/>
            <p:cNvSpPr/>
            <p:nvPr/>
          </p:nvSpPr>
          <p:spPr>
            <a:xfrm>
              <a:off x="1809394" y="1982091"/>
              <a:ext cx="19489" cy="822799"/>
            </a:xfrm>
            <a:custGeom>
              <a:avLst/>
              <a:gdLst/>
              <a:ahLst/>
              <a:cxnLst/>
              <a:rect l="l" t="t" r="r" b="b"/>
              <a:pathLst>
                <a:path w="178" h="7515" extrusionOk="0">
                  <a:moveTo>
                    <a:pt x="1" y="0"/>
                  </a:moveTo>
                  <a:lnTo>
                    <a:pt x="1" y="7412"/>
                  </a:lnTo>
                  <a:lnTo>
                    <a:pt x="177" y="7514"/>
                  </a:lnTo>
                  <a:lnTo>
                    <a:pt x="177" y="103"/>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0"/>
            <p:cNvSpPr/>
            <p:nvPr/>
          </p:nvSpPr>
          <p:spPr>
            <a:xfrm>
              <a:off x="1235129" y="32150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235129" y="31285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0"/>
            <p:cNvSpPr/>
            <p:nvPr/>
          </p:nvSpPr>
          <p:spPr>
            <a:xfrm>
              <a:off x="1250457" y="31356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0"/>
            <p:cNvSpPr/>
            <p:nvPr/>
          </p:nvSpPr>
          <p:spPr>
            <a:xfrm>
              <a:off x="1249362" y="31356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1288121" y="31702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0"/>
            <p:cNvSpPr/>
            <p:nvPr/>
          </p:nvSpPr>
          <p:spPr>
            <a:xfrm>
              <a:off x="1286041" y="31560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0"/>
            <p:cNvSpPr/>
            <p:nvPr/>
          </p:nvSpPr>
          <p:spPr>
            <a:xfrm>
              <a:off x="1427609" y="33056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0"/>
            <p:cNvSpPr/>
            <p:nvPr/>
          </p:nvSpPr>
          <p:spPr>
            <a:xfrm>
              <a:off x="1427609" y="32190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442828" y="32262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1441842" y="32262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1480492" y="32609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1479506" y="32474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541586" y="3428868"/>
              <a:ext cx="278098" cy="130400"/>
            </a:xfrm>
            <a:custGeom>
              <a:avLst/>
              <a:gdLst/>
              <a:ahLst/>
              <a:cxnLst/>
              <a:rect l="l" t="t" r="r" b="b"/>
              <a:pathLst>
                <a:path w="2540" h="1191" extrusionOk="0">
                  <a:moveTo>
                    <a:pt x="1" y="1"/>
                  </a:moveTo>
                  <a:lnTo>
                    <a:pt x="1" y="373"/>
                  </a:lnTo>
                  <a:cubicBezTo>
                    <a:pt x="1" y="930"/>
                    <a:pt x="670" y="1191"/>
                    <a:pt x="1266" y="1191"/>
                  </a:cubicBezTo>
                  <a:cubicBezTo>
                    <a:pt x="1851" y="1191"/>
                    <a:pt x="2540" y="940"/>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a:off x="1541586" y="3343358"/>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40" y="1358"/>
                    <a:pt x="2540" y="791"/>
                  </a:cubicBezTo>
                  <a:cubicBezTo>
                    <a:pt x="2540" y="233"/>
                    <a:pt x="1824"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a:off x="1556914" y="3350474"/>
              <a:ext cx="246456" cy="155910"/>
            </a:xfrm>
            <a:custGeom>
              <a:avLst/>
              <a:gdLst/>
              <a:ahLst/>
              <a:cxnLst/>
              <a:rect l="l" t="t" r="r" b="b"/>
              <a:pathLst>
                <a:path w="2251" h="1424" extrusionOk="0">
                  <a:moveTo>
                    <a:pt x="1116" y="1"/>
                  </a:moveTo>
                  <a:cubicBezTo>
                    <a:pt x="623" y="1"/>
                    <a:pt x="0" y="205"/>
                    <a:pt x="0" y="698"/>
                  </a:cubicBezTo>
                  <a:cubicBezTo>
                    <a:pt x="0" y="1191"/>
                    <a:pt x="596" y="1423"/>
                    <a:pt x="1116" y="1423"/>
                  </a:cubicBezTo>
                  <a:cubicBezTo>
                    <a:pt x="1646" y="1423"/>
                    <a:pt x="2251" y="1200"/>
                    <a:pt x="2251" y="707"/>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0"/>
            <p:cNvSpPr/>
            <p:nvPr/>
          </p:nvSpPr>
          <p:spPr>
            <a:xfrm>
              <a:off x="1555929" y="3350474"/>
              <a:ext cx="247442" cy="85619"/>
            </a:xfrm>
            <a:custGeom>
              <a:avLst/>
              <a:gdLst/>
              <a:ahLst/>
              <a:cxnLst/>
              <a:rect l="l" t="t" r="r" b="b"/>
              <a:pathLst>
                <a:path w="2260" h="782" extrusionOk="0">
                  <a:moveTo>
                    <a:pt x="1116" y="1"/>
                  </a:moveTo>
                  <a:cubicBezTo>
                    <a:pt x="614" y="1"/>
                    <a:pt x="0" y="205"/>
                    <a:pt x="0" y="698"/>
                  </a:cubicBezTo>
                  <a:cubicBezTo>
                    <a:pt x="0" y="717"/>
                    <a:pt x="0" y="744"/>
                    <a:pt x="0" y="772"/>
                  </a:cubicBezTo>
                  <a:cubicBezTo>
                    <a:pt x="74" y="326"/>
                    <a:pt x="660" y="140"/>
                    <a:pt x="1125" y="140"/>
                  </a:cubicBezTo>
                  <a:cubicBezTo>
                    <a:pt x="1609" y="140"/>
                    <a:pt x="2195" y="335"/>
                    <a:pt x="2250" y="782"/>
                  </a:cubicBezTo>
                  <a:cubicBezTo>
                    <a:pt x="2260" y="754"/>
                    <a:pt x="2260" y="726"/>
                    <a:pt x="2250" y="707"/>
                  </a:cubicBezTo>
                  <a:cubicBezTo>
                    <a:pt x="2250" y="214"/>
                    <a:pt x="1627"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0"/>
            <p:cNvSpPr/>
            <p:nvPr/>
          </p:nvSpPr>
          <p:spPr>
            <a:xfrm>
              <a:off x="1594578" y="3385073"/>
              <a:ext cx="173209" cy="108174"/>
            </a:xfrm>
            <a:custGeom>
              <a:avLst/>
              <a:gdLst/>
              <a:ahLst/>
              <a:cxnLst/>
              <a:rect l="l" t="t" r="r" b="b"/>
              <a:pathLst>
                <a:path w="1582" h="988" extrusionOk="0">
                  <a:moveTo>
                    <a:pt x="1340" y="624"/>
                  </a:moveTo>
                  <a:cubicBezTo>
                    <a:pt x="1367" y="633"/>
                    <a:pt x="1405" y="633"/>
                    <a:pt x="1433" y="633"/>
                  </a:cubicBezTo>
                  <a:lnTo>
                    <a:pt x="1414" y="652"/>
                  </a:lnTo>
                  <a:cubicBezTo>
                    <a:pt x="1386" y="642"/>
                    <a:pt x="1367" y="633"/>
                    <a:pt x="1340" y="624"/>
                  </a:cubicBezTo>
                  <a:close/>
                  <a:moveTo>
                    <a:pt x="940" y="689"/>
                  </a:moveTo>
                  <a:lnTo>
                    <a:pt x="949" y="698"/>
                  </a:lnTo>
                  <a:lnTo>
                    <a:pt x="949" y="707"/>
                  </a:lnTo>
                  <a:lnTo>
                    <a:pt x="940" y="689"/>
                  </a:lnTo>
                  <a:close/>
                  <a:moveTo>
                    <a:pt x="833" y="1"/>
                  </a:moveTo>
                  <a:cubicBezTo>
                    <a:pt x="785" y="1"/>
                    <a:pt x="735" y="13"/>
                    <a:pt x="698" y="38"/>
                  </a:cubicBezTo>
                  <a:lnTo>
                    <a:pt x="633" y="47"/>
                  </a:lnTo>
                  <a:lnTo>
                    <a:pt x="633" y="149"/>
                  </a:lnTo>
                  <a:cubicBezTo>
                    <a:pt x="633" y="205"/>
                    <a:pt x="642" y="252"/>
                    <a:pt x="661" y="298"/>
                  </a:cubicBezTo>
                  <a:cubicBezTo>
                    <a:pt x="586" y="224"/>
                    <a:pt x="493" y="168"/>
                    <a:pt x="391" y="149"/>
                  </a:cubicBezTo>
                  <a:cubicBezTo>
                    <a:pt x="368" y="143"/>
                    <a:pt x="344" y="140"/>
                    <a:pt x="320" y="140"/>
                  </a:cubicBezTo>
                  <a:cubicBezTo>
                    <a:pt x="276" y="140"/>
                    <a:pt x="232" y="150"/>
                    <a:pt x="196" y="168"/>
                  </a:cubicBezTo>
                  <a:lnTo>
                    <a:pt x="140" y="122"/>
                  </a:lnTo>
                  <a:lnTo>
                    <a:pt x="140" y="252"/>
                  </a:lnTo>
                  <a:cubicBezTo>
                    <a:pt x="140" y="297"/>
                    <a:pt x="174" y="341"/>
                    <a:pt x="244" y="361"/>
                  </a:cubicBezTo>
                  <a:lnTo>
                    <a:pt x="244" y="361"/>
                  </a:lnTo>
                  <a:cubicBezTo>
                    <a:pt x="223" y="356"/>
                    <a:pt x="203" y="354"/>
                    <a:pt x="183" y="354"/>
                  </a:cubicBezTo>
                  <a:cubicBezTo>
                    <a:pt x="141" y="354"/>
                    <a:pt x="102" y="364"/>
                    <a:pt x="66" y="382"/>
                  </a:cubicBezTo>
                  <a:lnTo>
                    <a:pt x="0" y="345"/>
                  </a:lnTo>
                  <a:lnTo>
                    <a:pt x="0" y="466"/>
                  </a:lnTo>
                  <a:cubicBezTo>
                    <a:pt x="0" y="512"/>
                    <a:pt x="47" y="559"/>
                    <a:pt x="121" y="577"/>
                  </a:cubicBezTo>
                  <a:cubicBezTo>
                    <a:pt x="182" y="587"/>
                    <a:pt x="242" y="591"/>
                    <a:pt x="303" y="591"/>
                  </a:cubicBezTo>
                  <a:cubicBezTo>
                    <a:pt x="363" y="591"/>
                    <a:pt x="424" y="587"/>
                    <a:pt x="484" y="577"/>
                  </a:cubicBezTo>
                  <a:lnTo>
                    <a:pt x="484" y="577"/>
                  </a:lnTo>
                  <a:cubicBezTo>
                    <a:pt x="410" y="605"/>
                    <a:pt x="345" y="642"/>
                    <a:pt x="289" y="689"/>
                  </a:cubicBezTo>
                  <a:lnTo>
                    <a:pt x="224" y="661"/>
                  </a:lnTo>
                  <a:lnTo>
                    <a:pt x="224" y="773"/>
                  </a:lnTo>
                  <a:cubicBezTo>
                    <a:pt x="224" y="819"/>
                    <a:pt x="270" y="866"/>
                    <a:pt x="345" y="893"/>
                  </a:cubicBezTo>
                  <a:cubicBezTo>
                    <a:pt x="366" y="901"/>
                    <a:pt x="389" y="904"/>
                    <a:pt x="411" y="904"/>
                  </a:cubicBezTo>
                  <a:cubicBezTo>
                    <a:pt x="474" y="904"/>
                    <a:pt x="536" y="876"/>
                    <a:pt x="577" y="828"/>
                  </a:cubicBezTo>
                  <a:lnTo>
                    <a:pt x="577" y="828"/>
                  </a:lnTo>
                  <a:cubicBezTo>
                    <a:pt x="540" y="884"/>
                    <a:pt x="596" y="949"/>
                    <a:pt x="689" y="977"/>
                  </a:cubicBezTo>
                  <a:cubicBezTo>
                    <a:pt x="710" y="984"/>
                    <a:pt x="733" y="988"/>
                    <a:pt x="755" y="988"/>
                  </a:cubicBezTo>
                  <a:cubicBezTo>
                    <a:pt x="819" y="988"/>
                    <a:pt x="882" y="960"/>
                    <a:pt x="930" y="912"/>
                  </a:cubicBezTo>
                  <a:cubicBezTo>
                    <a:pt x="940" y="884"/>
                    <a:pt x="949" y="856"/>
                    <a:pt x="958" y="828"/>
                  </a:cubicBezTo>
                  <a:cubicBezTo>
                    <a:pt x="958" y="810"/>
                    <a:pt x="958" y="800"/>
                    <a:pt x="958" y="791"/>
                  </a:cubicBezTo>
                  <a:lnTo>
                    <a:pt x="958" y="717"/>
                  </a:lnTo>
                  <a:cubicBezTo>
                    <a:pt x="1023" y="773"/>
                    <a:pt x="1107" y="819"/>
                    <a:pt x="1200" y="838"/>
                  </a:cubicBezTo>
                  <a:cubicBezTo>
                    <a:pt x="1222" y="845"/>
                    <a:pt x="1244" y="848"/>
                    <a:pt x="1267" y="848"/>
                  </a:cubicBezTo>
                  <a:cubicBezTo>
                    <a:pt x="1330" y="848"/>
                    <a:pt x="1394" y="821"/>
                    <a:pt x="1442" y="773"/>
                  </a:cubicBezTo>
                  <a:cubicBezTo>
                    <a:pt x="1442" y="763"/>
                    <a:pt x="1451" y="745"/>
                    <a:pt x="1451" y="735"/>
                  </a:cubicBezTo>
                  <a:lnTo>
                    <a:pt x="1451" y="633"/>
                  </a:lnTo>
                  <a:cubicBezTo>
                    <a:pt x="1498" y="624"/>
                    <a:pt x="1535" y="605"/>
                    <a:pt x="1563" y="568"/>
                  </a:cubicBezTo>
                  <a:cubicBezTo>
                    <a:pt x="1572" y="549"/>
                    <a:pt x="1581" y="540"/>
                    <a:pt x="1581" y="531"/>
                  </a:cubicBezTo>
                  <a:lnTo>
                    <a:pt x="1581" y="401"/>
                  </a:lnTo>
                  <a:lnTo>
                    <a:pt x="1544" y="438"/>
                  </a:lnTo>
                  <a:cubicBezTo>
                    <a:pt x="1516" y="428"/>
                    <a:pt x="1498" y="419"/>
                    <a:pt x="1479" y="410"/>
                  </a:cubicBezTo>
                  <a:cubicBezTo>
                    <a:pt x="1419" y="401"/>
                    <a:pt x="1356" y="396"/>
                    <a:pt x="1293" y="396"/>
                  </a:cubicBezTo>
                  <a:cubicBezTo>
                    <a:pt x="1230" y="396"/>
                    <a:pt x="1167" y="401"/>
                    <a:pt x="1107" y="410"/>
                  </a:cubicBezTo>
                  <a:cubicBezTo>
                    <a:pt x="1209" y="382"/>
                    <a:pt x="1293" y="326"/>
                    <a:pt x="1358" y="242"/>
                  </a:cubicBezTo>
                  <a:cubicBezTo>
                    <a:pt x="1367" y="233"/>
                    <a:pt x="1367" y="215"/>
                    <a:pt x="1367" y="196"/>
                  </a:cubicBezTo>
                  <a:lnTo>
                    <a:pt x="1367" y="84"/>
                  </a:lnTo>
                  <a:lnTo>
                    <a:pt x="1321" y="122"/>
                  </a:lnTo>
                  <a:cubicBezTo>
                    <a:pt x="1302" y="112"/>
                    <a:pt x="1274" y="94"/>
                    <a:pt x="1247" y="94"/>
                  </a:cubicBezTo>
                  <a:cubicBezTo>
                    <a:pt x="1225" y="86"/>
                    <a:pt x="1202" y="83"/>
                    <a:pt x="1180" y="83"/>
                  </a:cubicBezTo>
                  <a:cubicBezTo>
                    <a:pt x="1117" y="83"/>
                    <a:pt x="1055" y="111"/>
                    <a:pt x="1014" y="159"/>
                  </a:cubicBezTo>
                  <a:cubicBezTo>
                    <a:pt x="1051" y="94"/>
                    <a:pt x="995" y="29"/>
                    <a:pt x="902"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0"/>
            <p:cNvSpPr/>
            <p:nvPr/>
          </p:nvSpPr>
          <p:spPr>
            <a:xfrm>
              <a:off x="1592498" y="3371168"/>
              <a:ext cx="179341" cy="109378"/>
            </a:xfrm>
            <a:custGeom>
              <a:avLst/>
              <a:gdLst/>
              <a:ahLst/>
              <a:cxnLst/>
              <a:rect l="l" t="t" r="r" b="b"/>
              <a:pathLst>
                <a:path w="1638" h="999" extrusionOk="0">
                  <a:moveTo>
                    <a:pt x="845" y="0"/>
                  </a:moveTo>
                  <a:cubicBezTo>
                    <a:pt x="699" y="0"/>
                    <a:pt x="584" y="169"/>
                    <a:pt x="680" y="304"/>
                  </a:cubicBezTo>
                  <a:cubicBezTo>
                    <a:pt x="605" y="230"/>
                    <a:pt x="512" y="183"/>
                    <a:pt x="410" y="156"/>
                  </a:cubicBezTo>
                  <a:cubicBezTo>
                    <a:pt x="388" y="148"/>
                    <a:pt x="366" y="145"/>
                    <a:pt x="343" y="145"/>
                  </a:cubicBezTo>
                  <a:cubicBezTo>
                    <a:pt x="280" y="145"/>
                    <a:pt x="216" y="173"/>
                    <a:pt x="168" y="221"/>
                  </a:cubicBezTo>
                  <a:cubicBezTo>
                    <a:pt x="133" y="274"/>
                    <a:pt x="173" y="336"/>
                    <a:pt x="266" y="365"/>
                  </a:cubicBezTo>
                  <a:lnTo>
                    <a:pt x="266" y="365"/>
                  </a:lnTo>
                  <a:cubicBezTo>
                    <a:pt x="249" y="361"/>
                    <a:pt x="231" y="359"/>
                    <a:pt x="213" y="359"/>
                  </a:cubicBezTo>
                  <a:cubicBezTo>
                    <a:pt x="149" y="359"/>
                    <a:pt x="86" y="386"/>
                    <a:pt x="38" y="435"/>
                  </a:cubicBezTo>
                  <a:cubicBezTo>
                    <a:pt x="1" y="490"/>
                    <a:pt x="47" y="555"/>
                    <a:pt x="140" y="583"/>
                  </a:cubicBezTo>
                  <a:cubicBezTo>
                    <a:pt x="201" y="597"/>
                    <a:pt x="261" y="604"/>
                    <a:pt x="322" y="604"/>
                  </a:cubicBezTo>
                  <a:cubicBezTo>
                    <a:pt x="382" y="604"/>
                    <a:pt x="443" y="597"/>
                    <a:pt x="503" y="583"/>
                  </a:cubicBezTo>
                  <a:lnTo>
                    <a:pt x="503" y="583"/>
                  </a:lnTo>
                  <a:cubicBezTo>
                    <a:pt x="410" y="611"/>
                    <a:pt x="326" y="667"/>
                    <a:pt x="261" y="751"/>
                  </a:cubicBezTo>
                  <a:cubicBezTo>
                    <a:pt x="224" y="807"/>
                    <a:pt x="271" y="872"/>
                    <a:pt x="373" y="900"/>
                  </a:cubicBezTo>
                  <a:cubicBezTo>
                    <a:pt x="395" y="907"/>
                    <a:pt x="417" y="910"/>
                    <a:pt x="440" y="910"/>
                  </a:cubicBezTo>
                  <a:cubicBezTo>
                    <a:pt x="503" y="910"/>
                    <a:pt x="564" y="883"/>
                    <a:pt x="605" y="834"/>
                  </a:cubicBezTo>
                  <a:lnTo>
                    <a:pt x="605" y="834"/>
                  </a:lnTo>
                  <a:cubicBezTo>
                    <a:pt x="568" y="890"/>
                    <a:pt x="624" y="955"/>
                    <a:pt x="717" y="983"/>
                  </a:cubicBezTo>
                  <a:cubicBezTo>
                    <a:pt x="743" y="994"/>
                    <a:pt x="768" y="999"/>
                    <a:pt x="793" y="999"/>
                  </a:cubicBezTo>
                  <a:cubicBezTo>
                    <a:pt x="939" y="999"/>
                    <a:pt x="1054" y="830"/>
                    <a:pt x="959" y="695"/>
                  </a:cubicBezTo>
                  <a:lnTo>
                    <a:pt x="959" y="695"/>
                  </a:lnTo>
                  <a:cubicBezTo>
                    <a:pt x="1033" y="769"/>
                    <a:pt x="1126" y="816"/>
                    <a:pt x="1228" y="844"/>
                  </a:cubicBezTo>
                  <a:cubicBezTo>
                    <a:pt x="1250" y="851"/>
                    <a:pt x="1273" y="854"/>
                    <a:pt x="1295" y="854"/>
                  </a:cubicBezTo>
                  <a:cubicBezTo>
                    <a:pt x="1359" y="854"/>
                    <a:pt x="1422" y="827"/>
                    <a:pt x="1470" y="779"/>
                  </a:cubicBezTo>
                  <a:cubicBezTo>
                    <a:pt x="1495" y="728"/>
                    <a:pt x="1460" y="662"/>
                    <a:pt x="1383" y="636"/>
                  </a:cubicBezTo>
                  <a:lnTo>
                    <a:pt x="1383" y="636"/>
                  </a:lnTo>
                  <a:cubicBezTo>
                    <a:pt x="1397" y="639"/>
                    <a:pt x="1411" y="641"/>
                    <a:pt x="1425" y="641"/>
                  </a:cubicBezTo>
                  <a:cubicBezTo>
                    <a:pt x="1489" y="641"/>
                    <a:pt x="1552" y="613"/>
                    <a:pt x="1600" y="565"/>
                  </a:cubicBezTo>
                  <a:cubicBezTo>
                    <a:pt x="1638" y="509"/>
                    <a:pt x="1591" y="435"/>
                    <a:pt x="1498" y="416"/>
                  </a:cubicBezTo>
                  <a:cubicBezTo>
                    <a:pt x="1438" y="402"/>
                    <a:pt x="1375" y="395"/>
                    <a:pt x="1312" y="395"/>
                  </a:cubicBezTo>
                  <a:cubicBezTo>
                    <a:pt x="1249" y="395"/>
                    <a:pt x="1186" y="402"/>
                    <a:pt x="1126" y="416"/>
                  </a:cubicBezTo>
                  <a:cubicBezTo>
                    <a:pt x="1228" y="388"/>
                    <a:pt x="1312" y="323"/>
                    <a:pt x="1377" y="249"/>
                  </a:cubicBezTo>
                  <a:cubicBezTo>
                    <a:pt x="1414" y="193"/>
                    <a:pt x="1368" y="118"/>
                    <a:pt x="1266" y="100"/>
                  </a:cubicBezTo>
                  <a:cubicBezTo>
                    <a:pt x="1244" y="92"/>
                    <a:pt x="1221" y="89"/>
                    <a:pt x="1199" y="89"/>
                  </a:cubicBezTo>
                  <a:cubicBezTo>
                    <a:pt x="1136" y="89"/>
                    <a:pt x="1074" y="117"/>
                    <a:pt x="1033" y="165"/>
                  </a:cubicBezTo>
                  <a:cubicBezTo>
                    <a:pt x="1070" y="109"/>
                    <a:pt x="1014" y="35"/>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0"/>
            <p:cNvSpPr/>
            <p:nvPr/>
          </p:nvSpPr>
          <p:spPr>
            <a:xfrm>
              <a:off x="1788044" y="3538794"/>
              <a:ext cx="277989" cy="130509"/>
            </a:xfrm>
            <a:custGeom>
              <a:avLst/>
              <a:gdLst/>
              <a:ahLst/>
              <a:cxnLst/>
              <a:rect l="l" t="t" r="r" b="b"/>
              <a:pathLst>
                <a:path w="2539" h="1192" extrusionOk="0">
                  <a:moveTo>
                    <a:pt x="0" y="1"/>
                  </a:moveTo>
                  <a:lnTo>
                    <a:pt x="0" y="373"/>
                  </a:lnTo>
                  <a:cubicBezTo>
                    <a:pt x="0" y="931"/>
                    <a:pt x="661" y="1191"/>
                    <a:pt x="1256" y="1191"/>
                  </a:cubicBezTo>
                  <a:cubicBezTo>
                    <a:pt x="1851" y="1191"/>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0"/>
            <p:cNvSpPr/>
            <p:nvPr/>
          </p:nvSpPr>
          <p:spPr>
            <a:xfrm>
              <a:off x="1787058" y="3453284"/>
              <a:ext cx="277989" cy="175289"/>
            </a:xfrm>
            <a:custGeom>
              <a:avLst/>
              <a:gdLst/>
              <a:ahLst/>
              <a:cxnLst/>
              <a:rect l="l" t="t" r="r" b="b"/>
              <a:pathLst>
                <a:path w="2539" h="1601" extrusionOk="0">
                  <a:moveTo>
                    <a:pt x="1255" y="1"/>
                  </a:moveTo>
                  <a:cubicBezTo>
                    <a:pt x="707" y="1"/>
                    <a:pt x="0" y="233"/>
                    <a:pt x="0" y="791"/>
                  </a:cubicBezTo>
                  <a:cubicBezTo>
                    <a:pt x="0" y="1349"/>
                    <a:pt x="670" y="1600"/>
                    <a:pt x="1265" y="1600"/>
                  </a:cubicBezTo>
                  <a:cubicBezTo>
                    <a:pt x="1860" y="1600"/>
                    <a:pt x="2539" y="1349"/>
                    <a:pt x="2539" y="791"/>
                  </a:cubicBezTo>
                  <a:cubicBezTo>
                    <a:pt x="2539" y="224"/>
                    <a:pt x="1832"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0"/>
            <p:cNvSpPr/>
            <p:nvPr/>
          </p:nvSpPr>
          <p:spPr>
            <a:xfrm>
              <a:off x="1803263" y="3459415"/>
              <a:ext cx="246566" cy="156896"/>
            </a:xfrm>
            <a:custGeom>
              <a:avLst/>
              <a:gdLst/>
              <a:ahLst/>
              <a:cxnLst/>
              <a:rect l="l" t="t" r="r" b="b"/>
              <a:pathLst>
                <a:path w="2252" h="1433" extrusionOk="0">
                  <a:moveTo>
                    <a:pt x="1117" y="1"/>
                  </a:moveTo>
                  <a:cubicBezTo>
                    <a:pt x="624" y="1"/>
                    <a:pt x="1" y="214"/>
                    <a:pt x="1" y="707"/>
                  </a:cubicBezTo>
                  <a:cubicBezTo>
                    <a:pt x="1" y="1200"/>
                    <a:pt x="587" y="1433"/>
                    <a:pt x="1117" y="1433"/>
                  </a:cubicBezTo>
                  <a:cubicBezTo>
                    <a:pt x="1647" y="1433"/>
                    <a:pt x="2251" y="1209"/>
                    <a:pt x="2251" y="707"/>
                  </a:cubicBezTo>
                  <a:cubicBezTo>
                    <a:pt x="2251" y="214"/>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0"/>
            <p:cNvSpPr/>
            <p:nvPr/>
          </p:nvSpPr>
          <p:spPr>
            <a:xfrm>
              <a:off x="1802277" y="3459415"/>
              <a:ext cx="246456" cy="85619"/>
            </a:xfrm>
            <a:custGeom>
              <a:avLst/>
              <a:gdLst/>
              <a:ahLst/>
              <a:cxnLst/>
              <a:rect l="l" t="t" r="r" b="b"/>
              <a:pathLst>
                <a:path w="2251" h="782" extrusionOk="0">
                  <a:moveTo>
                    <a:pt x="1116" y="1"/>
                  </a:moveTo>
                  <a:cubicBezTo>
                    <a:pt x="614" y="1"/>
                    <a:pt x="0" y="214"/>
                    <a:pt x="0" y="707"/>
                  </a:cubicBezTo>
                  <a:cubicBezTo>
                    <a:pt x="0" y="735"/>
                    <a:pt x="0" y="754"/>
                    <a:pt x="0" y="782"/>
                  </a:cubicBezTo>
                  <a:cubicBezTo>
                    <a:pt x="66" y="335"/>
                    <a:pt x="651" y="149"/>
                    <a:pt x="1126" y="149"/>
                  </a:cubicBezTo>
                  <a:cubicBezTo>
                    <a:pt x="1600" y="149"/>
                    <a:pt x="2195" y="345"/>
                    <a:pt x="2251" y="782"/>
                  </a:cubicBezTo>
                  <a:cubicBezTo>
                    <a:pt x="2251" y="763"/>
                    <a:pt x="2251" y="735"/>
                    <a:pt x="2251" y="707"/>
                  </a:cubicBezTo>
                  <a:cubicBezTo>
                    <a:pt x="2251" y="214"/>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0"/>
            <p:cNvSpPr/>
            <p:nvPr/>
          </p:nvSpPr>
          <p:spPr>
            <a:xfrm>
              <a:off x="1840926" y="3494670"/>
              <a:ext cx="172224" cy="107736"/>
            </a:xfrm>
            <a:custGeom>
              <a:avLst/>
              <a:gdLst/>
              <a:ahLst/>
              <a:cxnLst/>
              <a:rect l="l" t="t" r="r" b="b"/>
              <a:pathLst>
                <a:path w="1573" h="984" extrusionOk="0">
                  <a:moveTo>
                    <a:pt x="1340" y="627"/>
                  </a:moveTo>
                  <a:lnTo>
                    <a:pt x="1340" y="627"/>
                  </a:lnTo>
                  <a:cubicBezTo>
                    <a:pt x="1368" y="636"/>
                    <a:pt x="1396" y="636"/>
                    <a:pt x="1433" y="636"/>
                  </a:cubicBezTo>
                  <a:lnTo>
                    <a:pt x="1405" y="655"/>
                  </a:lnTo>
                  <a:cubicBezTo>
                    <a:pt x="1386" y="646"/>
                    <a:pt x="1359" y="636"/>
                    <a:pt x="1340" y="627"/>
                  </a:cubicBezTo>
                  <a:close/>
                  <a:moveTo>
                    <a:pt x="940" y="692"/>
                  </a:moveTo>
                  <a:lnTo>
                    <a:pt x="949" y="701"/>
                  </a:lnTo>
                  <a:lnTo>
                    <a:pt x="940" y="701"/>
                  </a:lnTo>
                  <a:cubicBezTo>
                    <a:pt x="940" y="701"/>
                    <a:pt x="940" y="692"/>
                    <a:pt x="940" y="692"/>
                  </a:cubicBezTo>
                  <a:close/>
                  <a:moveTo>
                    <a:pt x="850" y="1"/>
                  </a:moveTo>
                  <a:cubicBezTo>
                    <a:pt x="794" y="1"/>
                    <a:pt x="739" y="13"/>
                    <a:pt x="689" y="41"/>
                  </a:cubicBezTo>
                  <a:lnTo>
                    <a:pt x="633" y="50"/>
                  </a:lnTo>
                  <a:lnTo>
                    <a:pt x="633" y="153"/>
                  </a:lnTo>
                  <a:cubicBezTo>
                    <a:pt x="624" y="199"/>
                    <a:pt x="633" y="255"/>
                    <a:pt x="661" y="302"/>
                  </a:cubicBezTo>
                  <a:cubicBezTo>
                    <a:pt x="587" y="227"/>
                    <a:pt x="494" y="171"/>
                    <a:pt x="391" y="143"/>
                  </a:cubicBezTo>
                  <a:cubicBezTo>
                    <a:pt x="375" y="141"/>
                    <a:pt x="358" y="140"/>
                    <a:pt x="341" y="140"/>
                  </a:cubicBezTo>
                  <a:cubicBezTo>
                    <a:pt x="290" y="140"/>
                    <a:pt x="236" y="150"/>
                    <a:pt x="187" y="171"/>
                  </a:cubicBezTo>
                  <a:lnTo>
                    <a:pt x="131" y="125"/>
                  </a:lnTo>
                  <a:lnTo>
                    <a:pt x="131" y="255"/>
                  </a:lnTo>
                  <a:cubicBezTo>
                    <a:pt x="131" y="300"/>
                    <a:pt x="174" y="345"/>
                    <a:pt x="244" y="364"/>
                  </a:cubicBezTo>
                  <a:lnTo>
                    <a:pt x="244" y="364"/>
                  </a:lnTo>
                  <a:cubicBezTo>
                    <a:pt x="223" y="359"/>
                    <a:pt x="203" y="357"/>
                    <a:pt x="183" y="357"/>
                  </a:cubicBezTo>
                  <a:cubicBezTo>
                    <a:pt x="142" y="357"/>
                    <a:pt x="102" y="367"/>
                    <a:pt x="66" y="385"/>
                  </a:cubicBezTo>
                  <a:lnTo>
                    <a:pt x="1" y="348"/>
                  </a:lnTo>
                  <a:lnTo>
                    <a:pt x="1" y="469"/>
                  </a:lnTo>
                  <a:cubicBezTo>
                    <a:pt x="1" y="515"/>
                    <a:pt x="38" y="562"/>
                    <a:pt x="112" y="581"/>
                  </a:cubicBezTo>
                  <a:cubicBezTo>
                    <a:pt x="173" y="590"/>
                    <a:pt x="233" y="595"/>
                    <a:pt x="294" y="595"/>
                  </a:cubicBezTo>
                  <a:cubicBezTo>
                    <a:pt x="354" y="595"/>
                    <a:pt x="415" y="590"/>
                    <a:pt x="475" y="581"/>
                  </a:cubicBezTo>
                  <a:lnTo>
                    <a:pt x="475" y="581"/>
                  </a:lnTo>
                  <a:cubicBezTo>
                    <a:pt x="410" y="608"/>
                    <a:pt x="345" y="646"/>
                    <a:pt x="280" y="683"/>
                  </a:cubicBezTo>
                  <a:lnTo>
                    <a:pt x="224" y="655"/>
                  </a:lnTo>
                  <a:lnTo>
                    <a:pt x="224" y="776"/>
                  </a:lnTo>
                  <a:cubicBezTo>
                    <a:pt x="224" y="822"/>
                    <a:pt x="261" y="869"/>
                    <a:pt x="336" y="887"/>
                  </a:cubicBezTo>
                  <a:cubicBezTo>
                    <a:pt x="363" y="896"/>
                    <a:pt x="390" y="900"/>
                    <a:pt x="416" y="900"/>
                  </a:cubicBezTo>
                  <a:cubicBezTo>
                    <a:pt x="480" y="900"/>
                    <a:pt x="538" y="875"/>
                    <a:pt x="577" y="822"/>
                  </a:cubicBezTo>
                  <a:lnTo>
                    <a:pt x="577" y="822"/>
                  </a:lnTo>
                  <a:cubicBezTo>
                    <a:pt x="540" y="887"/>
                    <a:pt x="587" y="953"/>
                    <a:pt x="680" y="971"/>
                  </a:cubicBezTo>
                  <a:cubicBezTo>
                    <a:pt x="707" y="979"/>
                    <a:pt x="734" y="983"/>
                    <a:pt x="760" y="983"/>
                  </a:cubicBezTo>
                  <a:cubicBezTo>
                    <a:pt x="824" y="983"/>
                    <a:pt x="882" y="959"/>
                    <a:pt x="921" y="906"/>
                  </a:cubicBezTo>
                  <a:cubicBezTo>
                    <a:pt x="940" y="887"/>
                    <a:pt x="949" y="860"/>
                    <a:pt x="949" y="822"/>
                  </a:cubicBezTo>
                  <a:cubicBezTo>
                    <a:pt x="959" y="813"/>
                    <a:pt x="959" y="804"/>
                    <a:pt x="949" y="794"/>
                  </a:cubicBezTo>
                  <a:lnTo>
                    <a:pt x="949" y="720"/>
                  </a:lnTo>
                  <a:cubicBezTo>
                    <a:pt x="1024" y="776"/>
                    <a:pt x="1107" y="822"/>
                    <a:pt x="1191" y="841"/>
                  </a:cubicBezTo>
                  <a:cubicBezTo>
                    <a:pt x="1215" y="848"/>
                    <a:pt x="1240" y="852"/>
                    <a:pt x="1263" y="852"/>
                  </a:cubicBezTo>
                  <a:cubicBezTo>
                    <a:pt x="1330" y="852"/>
                    <a:pt x="1392" y="824"/>
                    <a:pt x="1433" y="776"/>
                  </a:cubicBezTo>
                  <a:cubicBezTo>
                    <a:pt x="1442" y="767"/>
                    <a:pt x="1452" y="748"/>
                    <a:pt x="1452" y="739"/>
                  </a:cubicBezTo>
                  <a:lnTo>
                    <a:pt x="1452" y="636"/>
                  </a:lnTo>
                  <a:cubicBezTo>
                    <a:pt x="1498" y="627"/>
                    <a:pt x="1535" y="599"/>
                    <a:pt x="1563" y="562"/>
                  </a:cubicBezTo>
                  <a:cubicBezTo>
                    <a:pt x="1572" y="553"/>
                    <a:pt x="1572" y="543"/>
                    <a:pt x="1572" y="534"/>
                  </a:cubicBezTo>
                  <a:lnTo>
                    <a:pt x="1572" y="404"/>
                  </a:lnTo>
                  <a:lnTo>
                    <a:pt x="1535" y="441"/>
                  </a:lnTo>
                  <a:cubicBezTo>
                    <a:pt x="1517" y="422"/>
                    <a:pt x="1498" y="422"/>
                    <a:pt x="1470" y="413"/>
                  </a:cubicBezTo>
                  <a:cubicBezTo>
                    <a:pt x="1410" y="399"/>
                    <a:pt x="1349" y="392"/>
                    <a:pt x="1289" y="392"/>
                  </a:cubicBezTo>
                  <a:cubicBezTo>
                    <a:pt x="1228" y="392"/>
                    <a:pt x="1168" y="399"/>
                    <a:pt x="1107" y="413"/>
                  </a:cubicBezTo>
                  <a:cubicBezTo>
                    <a:pt x="1200" y="385"/>
                    <a:pt x="1293" y="329"/>
                    <a:pt x="1349" y="246"/>
                  </a:cubicBezTo>
                  <a:cubicBezTo>
                    <a:pt x="1359" y="227"/>
                    <a:pt x="1368" y="218"/>
                    <a:pt x="1368" y="199"/>
                  </a:cubicBezTo>
                  <a:lnTo>
                    <a:pt x="1368" y="78"/>
                  </a:lnTo>
                  <a:lnTo>
                    <a:pt x="1321" y="125"/>
                  </a:lnTo>
                  <a:cubicBezTo>
                    <a:pt x="1303" y="106"/>
                    <a:pt x="1275" y="97"/>
                    <a:pt x="1247" y="88"/>
                  </a:cubicBezTo>
                  <a:cubicBezTo>
                    <a:pt x="1227" y="83"/>
                    <a:pt x="1206" y="81"/>
                    <a:pt x="1185" y="81"/>
                  </a:cubicBezTo>
                  <a:cubicBezTo>
                    <a:pt x="1120" y="81"/>
                    <a:pt x="1054" y="103"/>
                    <a:pt x="1005" y="153"/>
                  </a:cubicBezTo>
                  <a:cubicBezTo>
                    <a:pt x="1042" y="97"/>
                    <a:pt x="996" y="32"/>
                    <a:pt x="903" y="4"/>
                  </a:cubicBezTo>
                  <a:cubicBezTo>
                    <a:pt x="885" y="2"/>
                    <a:pt x="868"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0"/>
            <p:cNvSpPr/>
            <p:nvPr/>
          </p:nvSpPr>
          <p:spPr>
            <a:xfrm>
              <a:off x="1838956" y="3481532"/>
              <a:ext cx="179231" cy="108064"/>
            </a:xfrm>
            <a:custGeom>
              <a:avLst/>
              <a:gdLst/>
              <a:ahLst/>
              <a:cxnLst/>
              <a:rect l="l" t="t" r="r" b="b"/>
              <a:pathLst>
                <a:path w="1637" h="987" extrusionOk="0">
                  <a:moveTo>
                    <a:pt x="846" y="0"/>
                  </a:moveTo>
                  <a:cubicBezTo>
                    <a:pt x="785" y="0"/>
                    <a:pt x="725" y="25"/>
                    <a:pt x="679" y="78"/>
                  </a:cubicBezTo>
                  <a:cubicBezTo>
                    <a:pt x="642" y="143"/>
                    <a:pt x="642" y="226"/>
                    <a:pt x="679" y="301"/>
                  </a:cubicBezTo>
                  <a:cubicBezTo>
                    <a:pt x="605" y="226"/>
                    <a:pt x="512" y="170"/>
                    <a:pt x="409" y="152"/>
                  </a:cubicBezTo>
                  <a:cubicBezTo>
                    <a:pt x="385" y="144"/>
                    <a:pt x="360" y="140"/>
                    <a:pt x="335" y="140"/>
                  </a:cubicBezTo>
                  <a:cubicBezTo>
                    <a:pt x="274" y="140"/>
                    <a:pt x="214" y="164"/>
                    <a:pt x="168" y="217"/>
                  </a:cubicBezTo>
                  <a:cubicBezTo>
                    <a:pt x="131" y="271"/>
                    <a:pt x="175" y="335"/>
                    <a:pt x="271" y="364"/>
                  </a:cubicBezTo>
                  <a:lnTo>
                    <a:pt x="271" y="364"/>
                  </a:lnTo>
                  <a:cubicBezTo>
                    <a:pt x="247" y="357"/>
                    <a:pt x="223" y="353"/>
                    <a:pt x="199" y="353"/>
                  </a:cubicBezTo>
                  <a:cubicBezTo>
                    <a:pt x="135" y="353"/>
                    <a:pt x="77" y="378"/>
                    <a:pt x="37" y="431"/>
                  </a:cubicBezTo>
                  <a:cubicBezTo>
                    <a:pt x="0" y="487"/>
                    <a:pt x="47" y="552"/>
                    <a:pt x="140" y="580"/>
                  </a:cubicBezTo>
                  <a:cubicBezTo>
                    <a:pt x="200" y="589"/>
                    <a:pt x="261" y="594"/>
                    <a:pt x="321" y="594"/>
                  </a:cubicBezTo>
                  <a:cubicBezTo>
                    <a:pt x="382" y="594"/>
                    <a:pt x="442" y="589"/>
                    <a:pt x="502" y="580"/>
                  </a:cubicBezTo>
                  <a:lnTo>
                    <a:pt x="502" y="580"/>
                  </a:lnTo>
                  <a:cubicBezTo>
                    <a:pt x="409" y="608"/>
                    <a:pt x="326" y="663"/>
                    <a:pt x="261" y="747"/>
                  </a:cubicBezTo>
                  <a:cubicBezTo>
                    <a:pt x="223" y="803"/>
                    <a:pt x="270" y="868"/>
                    <a:pt x="363" y="896"/>
                  </a:cubicBezTo>
                  <a:cubicBezTo>
                    <a:pt x="387" y="903"/>
                    <a:pt x="412" y="907"/>
                    <a:pt x="435" y="907"/>
                  </a:cubicBezTo>
                  <a:cubicBezTo>
                    <a:pt x="502" y="907"/>
                    <a:pt x="564" y="879"/>
                    <a:pt x="605" y="831"/>
                  </a:cubicBezTo>
                  <a:lnTo>
                    <a:pt x="605" y="831"/>
                  </a:lnTo>
                  <a:cubicBezTo>
                    <a:pt x="568" y="887"/>
                    <a:pt x="614" y="952"/>
                    <a:pt x="707" y="980"/>
                  </a:cubicBezTo>
                  <a:cubicBezTo>
                    <a:pt x="729" y="984"/>
                    <a:pt x="751" y="986"/>
                    <a:pt x="772" y="986"/>
                  </a:cubicBezTo>
                  <a:cubicBezTo>
                    <a:pt x="842" y="986"/>
                    <a:pt x="906" y="962"/>
                    <a:pt x="949" y="905"/>
                  </a:cubicBezTo>
                  <a:cubicBezTo>
                    <a:pt x="986" y="840"/>
                    <a:pt x="986" y="756"/>
                    <a:pt x="949" y="682"/>
                  </a:cubicBezTo>
                  <a:lnTo>
                    <a:pt x="949" y="682"/>
                  </a:lnTo>
                  <a:cubicBezTo>
                    <a:pt x="1023" y="756"/>
                    <a:pt x="1116" y="812"/>
                    <a:pt x="1218" y="840"/>
                  </a:cubicBezTo>
                  <a:cubicBezTo>
                    <a:pt x="1240" y="847"/>
                    <a:pt x="1263" y="851"/>
                    <a:pt x="1285" y="851"/>
                  </a:cubicBezTo>
                  <a:cubicBezTo>
                    <a:pt x="1349" y="851"/>
                    <a:pt x="1412" y="823"/>
                    <a:pt x="1460" y="775"/>
                  </a:cubicBezTo>
                  <a:cubicBezTo>
                    <a:pt x="1494" y="716"/>
                    <a:pt x="1459" y="658"/>
                    <a:pt x="1384" y="633"/>
                  </a:cubicBezTo>
                  <a:lnTo>
                    <a:pt x="1384" y="633"/>
                  </a:lnTo>
                  <a:cubicBezTo>
                    <a:pt x="1398" y="636"/>
                    <a:pt x="1411" y="637"/>
                    <a:pt x="1425" y="637"/>
                  </a:cubicBezTo>
                  <a:cubicBezTo>
                    <a:pt x="1488" y="637"/>
                    <a:pt x="1552" y="609"/>
                    <a:pt x="1600" y="561"/>
                  </a:cubicBezTo>
                  <a:cubicBezTo>
                    <a:pt x="1637" y="496"/>
                    <a:pt x="1590" y="431"/>
                    <a:pt x="1488" y="412"/>
                  </a:cubicBezTo>
                  <a:cubicBezTo>
                    <a:pt x="1428" y="398"/>
                    <a:pt x="1367" y="391"/>
                    <a:pt x="1307" y="391"/>
                  </a:cubicBezTo>
                  <a:cubicBezTo>
                    <a:pt x="1246" y="391"/>
                    <a:pt x="1186" y="398"/>
                    <a:pt x="1125" y="412"/>
                  </a:cubicBezTo>
                  <a:cubicBezTo>
                    <a:pt x="1218" y="375"/>
                    <a:pt x="1311" y="319"/>
                    <a:pt x="1367" y="245"/>
                  </a:cubicBezTo>
                  <a:cubicBezTo>
                    <a:pt x="1404" y="180"/>
                    <a:pt x="1358" y="115"/>
                    <a:pt x="1265" y="96"/>
                  </a:cubicBezTo>
                  <a:cubicBezTo>
                    <a:pt x="1243" y="89"/>
                    <a:pt x="1221" y="85"/>
                    <a:pt x="1198" y="85"/>
                  </a:cubicBezTo>
                  <a:cubicBezTo>
                    <a:pt x="1135" y="85"/>
                    <a:pt x="1071" y="113"/>
                    <a:pt x="1023" y="161"/>
                  </a:cubicBezTo>
                  <a:cubicBezTo>
                    <a:pt x="1060" y="96"/>
                    <a:pt x="1014" y="31"/>
                    <a:pt x="921" y="12"/>
                  </a:cubicBezTo>
                  <a:cubicBezTo>
                    <a:pt x="896" y="4"/>
                    <a:pt x="871" y="0"/>
                    <a:pt x="84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0"/>
            <p:cNvSpPr/>
            <p:nvPr/>
          </p:nvSpPr>
          <p:spPr>
            <a:xfrm>
              <a:off x="1954028" y="3680362"/>
              <a:ext cx="277003" cy="130400"/>
            </a:xfrm>
            <a:custGeom>
              <a:avLst/>
              <a:gdLst/>
              <a:ahLst/>
              <a:cxnLst/>
              <a:rect l="l" t="t" r="r" b="b"/>
              <a:pathLst>
                <a:path w="2530" h="1191" extrusionOk="0">
                  <a:moveTo>
                    <a:pt x="0" y="0"/>
                  </a:moveTo>
                  <a:lnTo>
                    <a:pt x="0" y="372"/>
                  </a:lnTo>
                  <a:cubicBezTo>
                    <a:pt x="0" y="930"/>
                    <a:pt x="660" y="1191"/>
                    <a:pt x="1255" y="1191"/>
                  </a:cubicBezTo>
                  <a:cubicBezTo>
                    <a:pt x="1851" y="1191"/>
                    <a:pt x="2529" y="940"/>
                    <a:pt x="2529" y="372"/>
                  </a:cubicBezTo>
                  <a:lnTo>
                    <a:pt x="2529" y="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0"/>
            <p:cNvSpPr/>
            <p:nvPr/>
          </p:nvSpPr>
          <p:spPr>
            <a:xfrm>
              <a:off x="1952933" y="3594852"/>
              <a:ext cx="278098" cy="176275"/>
            </a:xfrm>
            <a:custGeom>
              <a:avLst/>
              <a:gdLst/>
              <a:ahLst/>
              <a:cxnLst/>
              <a:rect l="l" t="t" r="r" b="b"/>
              <a:pathLst>
                <a:path w="2540" h="1610" extrusionOk="0">
                  <a:moveTo>
                    <a:pt x="1256" y="0"/>
                  </a:moveTo>
                  <a:cubicBezTo>
                    <a:pt x="708" y="0"/>
                    <a:pt x="1" y="233"/>
                    <a:pt x="1" y="791"/>
                  </a:cubicBezTo>
                  <a:cubicBezTo>
                    <a:pt x="1" y="1349"/>
                    <a:pt x="670" y="1609"/>
                    <a:pt x="1265" y="1609"/>
                  </a:cubicBezTo>
                  <a:cubicBezTo>
                    <a:pt x="1861" y="1609"/>
                    <a:pt x="2539" y="1349"/>
                    <a:pt x="2539" y="791"/>
                  </a:cubicBezTo>
                  <a:cubicBezTo>
                    <a:pt x="2539" y="233"/>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0"/>
            <p:cNvSpPr/>
            <p:nvPr/>
          </p:nvSpPr>
          <p:spPr>
            <a:xfrm>
              <a:off x="1969246" y="3601969"/>
              <a:ext cx="246456" cy="154815"/>
            </a:xfrm>
            <a:custGeom>
              <a:avLst/>
              <a:gdLst/>
              <a:ahLst/>
              <a:cxnLst/>
              <a:rect l="l" t="t" r="r" b="b"/>
              <a:pathLst>
                <a:path w="2251" h="1414" extrusionOk="0">
                  <a:moveTo>
                    <a:pt x="1107" y="0"/>
                  </a:moveTo>
                  <a:cubicBezTo>
                    <a:pt x="624" y="0"/>
                    <a:pt x="1" y="205"/>
                    <a:pt x="1" y="698"/>
                  </a:cubicBezTo>
                  <a:cubicBezTo>
                    <a:pt x="1" y="1181"/>
                    <a:pt x="586" y="1414"/>
                    <a:pt x="1116" y="1414"/>
                  </a:cubicBezTo>
                  <a:cubicBezTo>
                    <a:pt x="1647" y="1414"/>
                    <a:pt x="2251" y="1191"/>
                    <a:pt x="2251" y="698"/>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0"/>
            <p:cNvSpPr/>
            <p:nvPr/>
          </p:nvSpPr>
          <p:spPr>
            <a:xfrm>
              <a:off x="1968261" y="3601969"/>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5" y="326"/>
                    <a:pt x="651" y="149"/>
                    <a:pt x="1116" y="149"/>
                  </a:cubicBezTo>
                  <a:cubicBezTo>
                    <a:pt x="1600" y="149"/>
                    <a:pt x="2195" y="335"/>
                    <a:pt x="2251" y="782"/>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0"/>
            <p:cNvSpPr/>
            <p:nvPr/>
          </p:nvSpPr>
          <p:spPr>
            <a:xfrm>
              <a:off x="2006910" y="3636567"/>
              <a:ext cx="172224" cy="108174"/>
            </a:xfrm>
            <a:custGeom>
              <a:avLst/>
              <a:gdLst/>
              <a:ahLst/>
              <a:cxnLst/>
              <a:rect l="l" t="t" r="r" b="b"/>
              <a:pathLst>
                <a:path w="1573" h="988" extrusionOk="0">
                  <a:moveTo>
                    <a:pt x="1340" y="624"/>
                  </a:moveTo>
                  <a:lnTo>
                    <a:pt x="1340" y="624"/>
                  </a:lnTo>
                  <a:cubicBezTo>
                    <a:pt x="1368" y="633"/>
                    <a:pt x="1396" y="633"/>
                    <a:pt x="1433" y="633"/>
                  </a:cubicBezTo>
                  <a:lnTo>
                    <a:pt x="1405" y="652"/>
                  </a:lnTo>
                  <a:cubicBezTo>
                    <a:pt x="1386" y="642"/>
                    <a:pt x="1358" y="633"/>
                    <a:pt x="1340" y="624"/>
                  </a:cubicBezTo>
                  <a:close/>
                  <a:moveTo>
                    <a:pt x="931" y="689"/>
                  </a:moveTo>
                  <a:lnTo>
                    <a:pt x="949" y="698"/>
                  </a:lnTo>
                  <a:lnTo>
                    <a:pt x="940" y="707"/>
                  </a:lnTo>
                  <a:cubicBezTo>
                    <a:pt x="940" y="707"/>
                    <a:pt x="940" y="698"/>
                    <a:pt x="931" y="689"/>
                  </a:cubicBezTo>
                  <a:close/>
                  <a:moveTo>
                    <a:pt x="829" y="1"/>
                  </a:moveTo>
                  <a:cubicBezTo>
                    <a:pt x="780" y="1"/>
                    <a:pt x="732" y="13"/>
                    <a:pt x="689" y="38"/>
                  </a:cubicBezTo>
                  <a:lnTo>
                    <a:pt x="633" y="47"/>
                  </a:lnTo>
                  <a:lnTo>
                    <a:pt x="633" y="149"/>
                  </a:lnTo>
                  <a:cubicBezTo>
                    <a:pt x="624" y="196"/>
                    <a:pt x="633" y="252"/>
                    <a:pt x="661" y="298"/>
                  </a:cubicBezTo>
                  <a:cubicBezTo>
                    <a:pt x="586" y="224"/>
                    <a:pt x="484" y="168"/>
                    <a:pt x="382" y="149"/>
                  </a:cubicBezTo>
                  <a:cubicBezTo>
                    <a:pt x="359" y="143"/>
                    <a:pt x="336" y="140"/>
                    <a:pt x="313" y="140"/>
                  </a:cubicBezTo>
                  <a:cubicBezTo>
                    <a:pt x="271" y="140"/>
                    <a:pt x="229" y="150"/>
                    <a:pt x="187" y="168"/>
                  </a:cubicBezTo>
                  <a:lnTo>
                    <a:pt x="131" y="121"/>
                  </a:lnTo>
                  <a:lnTo>
                    <a:pt x="131" y="252"/>
                  </a:lnTo>
                  <a:cubicBezTo>
                    <a:pt x="131" y="296"/>
                    <a:pt x="174" y="341"/>
                    <a:pt x="243" y="361"/>
                  </a:cubicBezTo>
                  <a:lnTo>
                    <a:pt x="243" y="361"/>
                  </a:lnTo>
                  <a:cubicBezTo>
                    <a:pt x="223" y="356"/>
                    <a:pt x="203" y="354"/>
                    <a:pt x="183" y="354"/>
                  </a:cubicBezTo>
                  <a:cubicBezTo>
                    <a:pt x="141" y="354"/>
                    <a:pt x="98" y="364"/>
                    <a:pt x="56" y="382"/>
                  </a:cubicBezTo>
                  <a:lnTo>
                    <a:pt x="1" y="345"/>
                  </a:lnTo>
                  <a:lnTo>
                    <a:pt x="1" y="466"/>
                  </a:lnTo>
                  <a:cubicBezTo>
                    <a:pt x="1" y="512"/>
                    <a:pt x="38" y="559"/>
                    <a:pt x="112" y="577"/>
                  </a:cubicBezTo>
                  <a:cubicBezTo>
                    <a:pt x="173" y="591"/>
                    <a:pt x="233" y="598"/>
                    <a:pt x="294" y="598"/>
                  </a:cubicBezTo>
                  <a:cubicBezTo>
                    <a:pt x="354" y="598"/>
                    <a:pt x="414" y="591"/>
                    <a:pt x="475" y="577"/>
                  </a:cubicBezTo>
                  <a:lnTo>
                    <a:pt x="475" y="577"/>
                  </a:lnTo>
                  <a:cubicBezTo>
                    <a:pt x="410" y="605"/>
                    <a:pt x="345" y="642"/>
                    <a:pt x="280" y="689"/>
                  </a:cubicBezTo>
                  <a:lnTo>
                    <a:pt x="224" y="661"/>
                  </a:lnTo>
                  <a:lnTo>
                    <a:pt x="224" y="772"/>
                  </a:lnTo>
                  <a:cubicBezTo>
                    <a:pt x="224" y="819"/>
                    <a:pt x="261" y="865"/>
                    <a:pt x="335" y="893"/>
                  </a:cubicBezTo>
                  <a:cubicBezTo>
                    <a:pt x="357" y="901"/>
                    <a:pt x="380" y="904"/>
                    <a:pt x="402" y="904"/>
                  </a:cubicBezTo>
                  <a:cubicBezTo>
                    <a:pt x="466" y="904"/>
                    <a:pt x="529" y="876"/>
                    <a:pt x="577" y="828"/>
                  </a:cubicBezTo>
                  <a:lnTo>
                    <a:pt x="577" y="828"/>
                  </a:lnTo>
                  <a:cubicBezTo>
                    <a:pt x="540" y="884"/>
                    <a:pt x="586" y="949"/>
                    <a:pt x="679" y="977"/>
                  </a:cubicBezTo>
                  <a:cubicBezTo>
                    <a:pt x="704" y="984"/>
                    <a:pt x="728" y="988"/>
                    <a:pt x="752" y="988"/>
                  </a:cubicBezTo>
                  <a:cubicBezTo>
                    <a:pt x="819" y="988"/>
                    <a:pt x="880" y="960"/>
                    <a:pt x="921" y="912"/>
                  </a:cubicBezTo>
                  <a:cubicBezTo>
                    <a:pt x="940" y="884"/>
                    <a:pt x="949" y="856"/>
                    <a:pt x="949" y="828"/>
                  </a:cubicBezTo>
                  <a:lnTo>
                    <a:pt x="949" y="707"/>
                  </a:lnTo>
                  <a:cubicBezTo>
                    <a:pt x="1024" y="772"/>
                    <a:pt x="1098" y="810"/>
                    <a:pt x="1191" y="838"/>
                  </a:cubicBezTo>
                  <a:cubicBezTo>
                    <a:pt x="1213" y="845"/>
                    <a:pt x="1235" y="848"/>
                    <a:pt x="1258" y="848"/>
                  </a:cubicBezTo>
                  <a:cubicBezTo>
                    <a:pt x="1321" y="848"/>
                    <a:pt x="1385" y="821"/>
                    <a:pt x="1433" y="772"/>
                  </a:cubicBezTo>
                  <a:cubicBezTo>
                    <a:pt x="1442" y="754"/>
                    <a:pt x="1442" y="745"/>
                    <a:pt x="1442" y="726"/>
                  </a:cubicBezTo>
                  <a:lnTo>
                    <a:pt x="1442" y="624"/>
                  </a:lnTo>
                  <a:cubicBezTo>
                    <a:pt x="1489" y="624"/>
                    <a:pt x="1535" y="596"/>
                    <a:pt x="1563" y="559"/>
                  </a:cubicBezTo>
                  <a:cubicBezTo>
                    <a:pt x="1572" y="549"/>
                    <a:pt x="1572" y="540"/>
                    <a:pt x="1572" y="521"/>
                  </a:cubicBezTo>
                  <a:lnTo>
                    <a:pt x="1572" y="391"/>
                  </a:lnTo>
                  <a:lnTo>
                    <a:pt x="1535" y="438"/>
                  </a:lnTo>
                  <a:cubicBezTo>
                    <a:pt x="1516" y="428"/>
                    <a:pt x="1498" y="419"/>
                    <a:pt x="1470" y="410"/>
                  </a:cubicBezTo>
                  <a:cubicBezTo>
                    <a:pt x="1409" y="400"/>
                    <a:pt x="1349" y="396"/>
                    <a:pt x="1289" y="396"/>
                  </a:cubicBezTo>
                  <a:cubicBezTo>
                    <a:pt x="1228" y="396"/>
                    <a:pt x="1168" y="400"/>
                    <a:pt x="1107" y="410"/>
                  </a:cubicBezTo>
                  <a:cubicBezTo>
                    <a:pt x="1200" y="382"/>
                    <a:pt x="1293" y="326"/>
                    <a:pt x="1349" y="242"/>
                  </a:cubicBezTo>
                  <a:cubicBezTo>
                    <a:pt x="1358" y="233"/>
                    <a:pt x="1368" y="214"/>
                    <a:pt x="1368" y="196"/>
                  </a:cubicBezTo>
                  <a:lnTo>
                    <a:pt x="1368" y="75"/>
                  </a:lnTo>
                  <a:lnTo>
                    <a:pt x="1321" y="121"/>
                  </a:lnTo>
                  <a:cubicBezTo>
                    <a:pt x="1303" y="103"/>
                    <a:pt x="1275" y="94"/>
                    <a:pt x="1247" y="94"/>
                  </a:cubicBezTo>
                  <a:cubicBezTo>
                    <a:pt x="1222" y="85"/>
                    <a:pt x="1197" y="81"/>
                    <a:pt x="1172" y="81"/>
                  </a:cubicBezTo>
                  <a:cubicBezTo>
                    <a:pt x="1111" y="81"/>
                    <a:pt x="1051" y="106"/>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0"/>
            <p:cNvSpPr/>
            <p:nvPr/>
          </p:nvSpPr>
          <p:spPr>
            <a:xfrm>
              <a:off x="2004940" y="3623209"/>
              <a:ext cx="179231" cy="108283"/>
            </a:xfrm>
            <a:custGeom>
              <a:avLst/>
              <a:gdLst/>
              <a:ahLst/>
              <a:cxnLst/>
              <a:rect l="l" t="t" r="r" b="b"/>
              <a:pathLst>
                <a:path w="1637" h="989" extrusionOk="0">
                  <a:moveTo>
                    <a:pt x="854" y="0"/>
                  </a:moveTo>
                  <a:cubicBezTo>
                    <a:pt x="790" y="0"/>
                    <a:pt x="727" y="28"/>
                    <a:pt x="679" y="76"/>
                  </a:cubicBezTo>
                  <a:cubicBezTo>
                    <a:pt x="642" y="141"/>
                    <a:pt x="642" y="234"/>
                    <a:pt x="679" y="309"/>
                  </a:cubicBezTo>
                  <a:cubicBezTo>
                    <a:pt x="604" y="234"/>
                    <a:pt x="512" y="178"/>
                    <a:pt x="409" y="151"/>
                  </a:cubicBezTo>
                  <a:cubicBezTo>
                    <a:pt x="389" y="146"/>
                    <a:pt x="368" y="144"/>
                    <a:pt x="347" y="144"/>
                  </a:cubicBezTo>
                  <a:cubicBezTo>
                    <a:pt x="282" y="144"/>
                    <a:pt x="217" y="166"/>
                    <a:pt x="167" y="216"/>
                  </a:cubicBezTo>
                  <a:cubicBezTo>
                    <a:pt x="131" y="279"/>
                    <a:pt x="175" y="343"/>
                    <a:pt x="264" y="363"/>
                  </a:cubicBezTo>
                  <a:lnTo>
                    <a:pt x="264" y="363"/>
                  </a:lnTo>
                  <a:cubicBezTo>
                    <a:pt x="246" y="359"/>
                    <a:pt x="227" y="358"/>
                    <a:pt x="208" y="358"/>
                  </a:cubicBezTo>
                  <a:cubicBezTo>
                    <a:pt x="143" y="358"/>
                    <a:pt x="79" y="380"/>
                    <a:pt x="37" y="429"/>
                  </a:cubicBezTo>
                  <a:cubicBezTo>
                    <a:pt x="0" y="495"/>
                    <a:pt x="47" y="560"/>
                    <a:pt x="140" y="578"/>
                  </a:cubicBezTo>
                  <a:cubicBezTo>
                    <a:pt x="200" y="592"/>
                    <a:pt x="260" y="599"/>
                    <a:pt x="321" y="599"/>
                  </a:cubicBezTo>
                  <a:cubicBezTo>
                    <a:pt x="381" y="599"/>
                    <a:pt x="442" y="592"/>
                    <a:pt x="502" y="578"/>
                  </a:cubicBezTo>
                  <a:lnTo>
                    <a:pt x="502" y="578"/>
                  </a:lnTo>
                  <a:cubicBezTo>
                    <a:pt x="409" y="615"/>
                    <a:pt x="326" y="671"/>
                    <a:pt x="260" y="746"/>
                  </a:cubicBezTo>
                  <a:cubicBezTo>
                    <a:pt x="223" y="811"/>
                    <a:pt x="270" y="876"/>
                    <a:pt x="363" y="894"/>
                  </a:cubicBezTo>
                  <a:cubicBezTo>
                    <a:pt x="385" y="902"/>
                    <a:pt x="408" y="905"/>
                    <a:pt x="431" y="905"/>
                  </a:cubicBezTo>
                  <a:cubicBezTo>
                    <a:pt x="497" y="905"/>
                    <a:pt x="563" y="877"/>
                    <a:pt x="604" y="829"/>
                  </a:cubicBezTo>
                  <a:lnTo>
                    <a:pt x="604" y="829"/>
                  </a:lnTo>
                  <a:cubicBezTo>
                    <a:pt x="567" y="894"/>
                    <a:pt x="614" y="960"/>
                    <a:pt x="707" y="978"/>
                  </a:cubicBezTo>
                  <a:cubicBezTo>
                    <a:pt x="731" y="985"/>
                    <a:pt x="755" y="989"/>
                    <a:pt x="779" y="989"/>
                  </a:cubicBezTo>
                  <a:cubicBezTo>
                    <a:pt x="846" y="989"/>
                    <a:pt x="907" y="961"/>
                    <a:pt x="949" y="913"/>
                  </a:cubicBezTo>
                  <a:cubicBezTo>
                    <a:pt x="986" y="848"/>
                    <a:pt x="986" y="764"/>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4" y="633"/>
                    <a:pt x="1404" y="636"/>
                    <a:pt x="1424" y="636"/>
                  </a:cubicBezTo>
                  <a:cubicBezTo>
                    <a:pt x="1488" y="636"/>
                    <a:pt x="1549" y="608"/>
                    <a:pt x="1590" y="560"/>
                  </a:cubicBezTo>
                  <a:cubicBezTo>
                    <a:pt x="1637" y="504"/>
                    <a:pt x="1581" y="429"/>
                    <a:pt x="1488" y="411"/>
                  </a:cubicBezTo>
                  <a:cubicBezTo>
                    <a:pt x="1427" y="397"/>
                    <a:pt x="1367" y="390"/>
                    <a:pt x="1307" y="390"/>
                  </a:cubicBezTo>
                  <a:cubicBezTo>
                    <a:pt x="1246" y="390"/>
                    <a:pt x="1186" y="397"/>
                    <a:pt x="1125" y="411"/>
                  </a:cubicBezTo>
                  <a:cubicBezTo>
                    <a:pt x="1218" y="374"/>
                    <a:pt x="1302" y="318"/>
                    <a:pt x="1367" y="243"/>
                  </a:cubicBezTo>
                  <a:cubicBezTo>
                    <a:pt x="1404" y="178"/>
                    <a:pt x="1358" y="113"/>
                    <a:pt x="1265" y="95"/>
                  </a:cubicBezTo>
                  <a:cubicBezTo>
                    <a:pt x="1243" y="87"/>
                    <a:pt x="1220" y="84"/>
                    <a:pt x="1198" y="84"/>
                  </a:cubicBezTo>
                  <a:cubicBezTo>
                    <a:pt x="1134" y="84"/>
                    <a:pt x="1071" y="112"/>
                    <a:pt x="1023" y="160"/>
                  </a:cubicBezTo>
                  <a:cubicBezTo>
                    <a:pt x="1060" y="95"/>
                    <a:pt x="1014" y="30"/>
                    <a:pt x="921" y="11"/>
                  </a:cubicBezTo>
                  <a:cubicBezTo>
                    <a:pt x="899" y="4"/>
                    <a:pt x="876"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0"/>
            <p:cNvSpPr/>
            <p:nvPr/>
          </p:nvSpPr>
          <p:spPr>
            <a:xfrm>
              <a:off x="2197310" y="375262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0"/>
            <p:cNvSpPr/>
            <p:nvPr/>
          </p:nvSpPr>
          <p:spPr>
            <a:xfrm>
              <a:off x="2197310" y="3666129"/>
              <a:ext cx="278098" cy="176275"/>
            </a:xfrm>
            <a:custGeom>
              <a:avLst/>
              <a:gdLst/>
              <a:ahLst/>
              <a:cxnLst/>
              <a:rect l="l" t="t" r="r" b="b"/>
              <a:pathLst>
                <a:path w="2540" h="1610" extrusionOk="0">
                  <a:moveTo>
                    <a:pt x="1256" y="0"/>
                  </a:moveTo>
                  <a:cubicBezTo>
                    <a:pt x="698" y="0"/>
                    <a:pt x="1" y="233"/>
                    <a:pt x="1" y="791"/>
                  </a:cubicBezTo>
                  <a:cubicBezTo>
                    <a:pt x="1" y="1349"/>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0"/>
            <p:cNvSpPr/>
            <p:nvPr/>
          </p:nvSpPr>
          <p:spPr>
            <a:xfrm>
              <a:off x="2212638" y="3673246"/>
              <a:ext cx="246456" cy="155910"/>
            </a:xfrm>
            <a:custGeom>
              <a:avLst/>
              <a:gdLst/>
              <a:ahLst/>
              <a:cxnLst/>
              <a:rect l="l" t="t" r="r" b="b"/>
              <a:pathLst>
                <a:path w="2251" h="1424" extrusionOk="0">
                  <a:moveTo>
                    <a:pt x="1116" y="0"/>
                  </a:moveTo>
                  <a:cubicBezTo>
                    <a:pt x="623" y="0"/>
                    <a:pt x="0" y="205"/>
                    <a:pt x="0" y="707"/>
                  </a:cubicBezTo>
                  <a:cubicBezTo>
                    <a:pt x="0" y="1200"/>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0"/>
            <p:cNvSpPr/>
            <p:nvPr/>
          </p:nvSpPr>
          <p:spPr>
            <a:xfrm>
              <a:off x="2211544" y="3673246"/>
              <a:ext cx="247551" cy="85619"/>
            </a:xfrm>
            <a:custGeom>
              <a:avLst/>
              <a:gdLst/>
              <a:ahLst/>
              <a:cxnLst/>
              <a:rect l="l" t="t" r="r" b="b"/>
              <a:pathLst>
                <a:path w="2261" h="782" extrusionOk="0">
                  <a:moveTo>
                    <a:pt x="1126" y="0"/>
                  </a:moveTo>
                  <a:cubicBezTo>
                    <a:pt x="615" y="0"/>
                    <a:pt x="10" y="205"/>
                    <a:pt x="10" y="707"/>
                  </a:cubicBezTo>
                  <a:cubicBezTo>
                    <a:pt x="1" y="726"/>
                    <a:pt x="1" y="754"/>
                    <a:pt x="10" y="782"/>
                  </a:cubicBezTo>
                  <a:cubicBezTo>
                    <a:pt x="75" y="335"/>
                    <a:pt x="661" y="140"/>
                    <a:pt x="1126" y="140"/>
                  </a:cubicBezTo>
                  <a:cubicBezTo>
                    <a:pt x="1610" y="140"/>
                    <a:pt x="2195" y="335"/>
                    <a:pt x="2261" y="782"/>
                  </a:cubicBezTo>
                  <a:cubicBezTo>
                    <a:pt x="2261" y="754"/>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0"/>
            <p:cNvSpPr/>
            <p:nvPr/>
          </p:nvSpPr>
          <p:spPr>
            <a:xfrm>
              <a:off x="2250302" y="3707844"/>
              <a:ext cx="173209" cy="108174"/>
            </a:xfrm>
            <a:custGeom>
              <a:avLst/>
              <a:gdLst/>
              <a:ahLst/>
              <a:cxnLst/>
              <a:rect l="l" t="t" r="r" b="b"/>
              <a:pathLst>
                <a:path w="1582" h="988" extrusionOk="0">
                  <a:moveTo>
                    <a:pt x="1339" y="633"/>
                  </a:moveTo>
                  <a:cubicBezTo>
                    <a:pt x="1364" y="633"/>
                    <a:pt x="1385" y="637"/>
                    <a:pt x="1404" y="637"/>
                  </a:cubicBezTo>
                  <a:cubicBezTo>
                    <a:pt x="1414" y="637"/>
                    <a:pt x="1423" y="636"/>
                    <a:pt x="1432" y="633"/>
                  </a:cubicBezTo>
                  <a:lnTo>
                    <a:pt x="1432" y="633"/>
                  </a:lnTo>
                  <a:lnTo>
                    <a:pt x="1414" y="661"/>
                  </a:lnTo>
                  <a:cubicBezTo>
                    <a:pt x="1386" y="642"/>
                    <a:pt x="1367" y="633"/>
                    <a:pt x="1339" y="633"/>
                  </a:cubicBezTo>
                  <a:close/>
                  <a:moveTo>
                    <a:pt x="838" y="1"/>
                  </a:moveTo>
                  <a:cubicBezTo>
                    <a:pt x="791" y="1"/>
                    <a:pt x="742" y="15"/>
                    <a:pt x="698" y="47"/>
                  </a:cubicBezTo>
                  <a:lnTo>
                    <a:pt x="633" y="56"/>
                  </a:lnTo>
                  <a:lnTo>
                    <a:pt x="633" y="149"/>
                  </a:lnTo>
                  <a:cubicBezTo>
                    <a:pt x="633" y="205"/>
                    <a:pt x="642" y="252"/>
                    <a:pt x="660" y="298"/>
                  </a:cubicBezTo>
                  <a:cubicBezTo>
                    <a:pt x="586" y="224"/>
                    <a:pt x="493" y="177"/>
                    <a:pt x="391" y="149"/>
                  </a:cubicBezTo>
                  <a:cubicBezTo>
                    <a:pt x="369" y="143"/>
                    <a:pt x="346" y="140"/>
                    <a:pt x="324" y="140"/>
                  </a:cubicBezTo>
                  <a:cubicBezTo>
                    <a:pt x="278" y="140"/>
                    <a:pt x="233" y="152"/>
                    <a:pt x="195" y="177"/>
                  </a:cubicBezTo>
                  <a:lnTo>
                    <a:pt x="140" y="131"/>
                  </a:lnTo>
                  <a:lnTo>
                    <a:pt x="140" y="252"/>
                  </a:lnTo>
                  <a:cubicBezTo>
                    <a:pt x="140" y="298"/>
                    <a:pt x="177" y="345"/>
                    <a:pt x="251" y="363"/>
                  </a:cubicBezTo>
                  <a:cubicBezTo>
                    <a:pt x="231" y="360"/>
                    <a:pt x="208" y="358"/>
                    <a:pt x="184" y="358"/>
                  </a:cubicBezTo>
                  <a:cubicBezTo>
                    <a:pt x="143" y="358"/>
                    <a:pt x="101" y="364"/>
                    <a:pt x="65" y="382"/>
                  </a:cubicBezTo>
                  <a:lnTo>
                    <a:pt x="0" y="345"/>
                  </a:lnTo>
                  <a:lnTo>
                    <a:pt x="0" y="475"/>
                  </a:lnTo>
                  <a:cubicBezTo>
                    <a:pt x="0" y="521"/>
                    <a:pt x="47" y="559"/>
                    <a:pt x="121" y="577"/>
                  </a:cubicBezTo>
                  <a:cubicBezTo>
                    <a:pt x="182" y="591"/>
                    <a:pt x="242" y="598"/>
                    <a:pt x="302" y="598"/>
                  </a:cubicBezTo>
                  <a:cubicBezTo>
                    <a:pt x="363" y="598"/>
                    <a:pt x="423" y="591"/>
                    <a:pt x="484" y="577"/>
                  </a:cubicBezTo>
                  <a:lnTo>
                    <a:pt x="484" y="577"/>
                  </a:lnTo>
                  <a:cubicBezTo>
                    <a:pt x="409" y="605"/>
                    <a:pt x="344" y="642"/>
                    <a:pt x="288" y="689"/>
                  </a:cubicBezTo>
                  <a:lnTo>
                    <a:pt x="223" y="661"/>
                  </a:lnTo>
                  <a:lnTo>
                    <a:pt x="223" y="772"/>
                  </a:lnTo>
                  <a:cubicBezTo>
                    <a:pt x="223" y="828"/>
                    <a:pt x="270" y="875"/>
                    <a:pt x="344" y="893"/>
                  </a:cubicBezTo>
                  <a:cubicBezTo>
                    <a:pt x="366" y="901"/>
                    <a:pt x="389" y="904"/>
                    <a:pt x="411" y="904"/>
                  </a:cubicBezTo>
                  <a:cubicBezTo>
                    <a:pt x="474" y="904"/>
                    <a:pt x="536" y="876"/>
                    <a:pt x="577" y="828"/>
                  </a:cubicBezTo>
                  <a:lnTo>
                    <a:pt x="577" y="828"/>
                  </a:lnTo>
                  <a:cubicBezTo>
                    <a:pt x="540" y="884"/>
                    <a:pt x="595" y="949"/>
                    <a:pt x="688" y="977"/>
                  </a:cubicBezTo>
                  <a:cubicBezTo>
                    <a:pt x="710" y="984"/>
                    <a:pt x="733" y="988"/>
                    <a:pt x="755" y="988"/>
                  </a:cubicBezTo>
                  <a:cubicBezTo>
                    <a:pt x="819" y="988"/>
                    <a:pt x="882" y="960"/>
                    <a:pt x="930" y="912"/>
                  </a:cubicBezTo>
                  <a:cubicBezTo>
                    <a:pt x="939" y="884"/>
                    <a:pt x="949" y="856"/>
                    <a:pt x="958" y="828"/>
                  </a:cubicBezTo>
                  <a:lnTo>
                    <a:pt x="958" y="707"/>
                  </a:lnTo>
                  <a:lnTo>
                    <a:pt x="949" y="707"/>
                  </a:lnTo>
                  <a:lnTo>
                    <a:pt x="949" y="689"/>
                  </a:lnTo>
                  <a:lnTo>
                    <a:pt x="958" y="707"/>
                  </a:lnTo>
                  <a:cubicBezTo>
                    <a:pt x="1023" y="772"/>
                    <a:pt x="1107" y="819"/>
                    <a:pt x="1200" y="837"/>
                  </a:cubicBezTo>
                  <a:cubicBezTo>
                    <a:pt x="1222" y="845"/>
                    <a:pt x="1244" y="848"/>
                    <a:pt x="1266" y="848"/>
                  </a:cubicBezTo>
                  <a:cubicBezTo>
                    <a:pt x="1330" y="848"/>
                    <a:pt x="1391" y="820"/>
                    <a:pt x="1432" y="772"/>
                  </a:cubicBezTo>
                  <a:cubicBezTo>
                    <a:pt x="1442" y="763"/>
                    <a:pt x="1451" y="744"/>
                    <a:pt x="1451" y="726"/>
                  </a:cubicBezTo>
                  <a:lnTo>
                    <a:pt x="1451" y="633"/>
                  </a:lnTo>
                  <a:cubicBezTo>
                    <a:pt x="1497" y="624"/>
                    <a:pt x="1535" y="596"/>
                    <a:pt x="1562" y="559"/>
                  </a:cubicBezTo>
                  <a:cubicBezTo>
                    <a:pt x="1572" y="549"/>
                    <a:pt x="1581" y="540"/>
                    <a:pt x="1581" y="521"/>
                  </a:cubicBezTo>
                  <a:lnTo>
                    <a:pt x="1581" y="391"/>
                  </a:lnTo>
                  <a:lnTo>
                    <a:pt x="1544" y="438"/>
                  </a:lnTo>
                  <a:cubicBezTo>
                    <a:pt x="1516" y="428"/>
                    <a:pt x="1497" y="419"/>
                    <a:pt x="1479" y="419"/>
                  </a:cubicBezTo>
                  <a:cubicBezTo>
                    <a:pt x="1418" y="405"/>
                    <a:pt x="1356" y="398"/>
                    <a:pt x="1294" y="398"/>
                  </a:cubicBezTo>
                  <a:cubicBezTo>
                    <a:pt x="1232" y="398"/>
                    <a:pt x="1172" y="405"/>
                    <a:pt x="1116" y="419"/>
                  </a:cubicBezTo>
                  <a:cubicBezTo>
                    <a:pt x="1209" y="382"/>
                    <a:pt x="1293" y="326"/>
                    <a:pt x="1358" y="252"/>
                  </a:cubicBezTo>
                  <a:cubicBezTo>
                    <a:pt x="1367" y="233"/>
                    <a:pt x="1367" y="214"/>
                    <a:pt x="1367" y="196"/>
                  </a:cubicBezTo>
                  <a:lnTo>
                    <a:pt x="1367" y="84"/>
                  </a:lnTo>
                  <a:lnTo>
                    <a:pt x="1321" y="121"/>
                  </a:lnTo>
                  <a:cubicBezTo>
                    <a:pt x="1302" y="112"/>
                    <a:pt x="1274" y="103"/>
                    <a:pt x="1256" y="94"/>
                  </a:cubicBezTo>
                  <a:cubicBezTo>
                    <a:pt x="1231" y="86"/>
                    <a:pt x="1207" y="83"/>
                    <a:pt x="1183" y="83"/>
                  </a:cubicBezTo>
                  <a:cubicBezTo>
                    <a:pt x="1117" y="83"/>
                    <a:pt x="1055" y="111"/>
                    <a:pt x="1014" y="159"/>
                  </a:cubicBezTo>
                  <a:cubicBezTo>
                    <a:pt x="1051" y="103"/>
                    <a:pt x="1004" y="28"/>
                    <a:pt x="902" y="10"/>
                  </a:cubicBezTo>
                  <a:cubicBezTo>
                    <a:pt x="882" y="4"/>
                    <a:pt x="860"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0"/>
            <p:cNvSpPr/>
            <p:nvPr/>
          </p:nvSpPr>
          <p:spPr>
            <a:xfrm>
              <a:off x="2248222" y="3694486"/>
              <a:ext cx="179341" cy="108940"/>
            </a:xfrm>
            <a:custGeom>
              <a:avLst/>
              <a:gdLst/>
              <a:ahLst/>
              <a:cxnLst/>
              <a:rect l="l" t="t" r="r" b="b"/>
              <a:pathLst>
                <a:path w="1638" h="995" extrusionOk="0">
                  <a:moveTo>
                    <a:pt x="854" y="0"/>
                  </a:moveTo>
                  <a:cubicBezTo>
                    <a:pt x="791" y="0"/>
                    <a:pt x="730" y="28"/>
                    <a:pt x="689" y="76"/>
                  </a:cubicBezTo>
                  <a:cubicBezTo>
                    <a:pt x="642" y="150"/>
                    <a:pt x="642" y="234"/>
                    <a:pt x="689" y="309"/>
                  </a:cubicBezTo>
                  <a:cubicBezTo>
                    <a:pt x="614" y="234"/>
                    <a:pt x="521" y="178"/>
                    <a:pt x="419" y="160"/>
                  </a:cubicBezTo>
                  <a:cubicBezTo>
                    <a:pt x="395" y="152"/>
                    <a:pt x="370" y="149"/>
                    <a:pt x="347" y="149"/>
                  </a:cubicBezTo>
                  <a:cubicBezTo>
                    <a:pt x="280" y="149"/>
                    <a:pt x="218" y="177"/>
                    <a:pt x="177" y="225"/>
                  </a:cubicBezTo>
                  <a:cubicBezTo>
                    <a:pt x="141" y="279"/>
                    <a:pt x="184" y="342"/>
                    <a:pt x="273" y="371"/>
                  </a:cubicBezTo>
                  <a:lnTo>
                    <a:pt x="273" y="371"/>
                  </a:lnTo>
                  <a:cubicBezTo>
                    <a:pt x="253" y="366"/>
                    <a:pt x="233" y="363"/>
                    <a:pt x="213" y="363"/>
                  </a:cubicBezTo>
                  <a:cubicBezTo>
                    <a:pt x="149" y="363"/>
                    <a:pt x="86" y="391"/>
                    <a:pt x="38" y="439"/>
                  </a:cubicBezTo>
                  <a:cubicBezTo>
                    <a:pt x="1" y="495"/>
                    <a:pt x="47" y="560"/>
                    <a:pt x="149" y="588"/>
                  </a:cubicBezTo>
                  <a:cubicBezTo>
                    <a:pt x="205" y="597"/>
                    <a:pt x="266" y="601"/>
                    <a:pt x="327" y="601"/>
                  </a:cubicBezTo>
                  <a:cubicBezTo>
                    <a:pt x="389" y="601"/>
                    <a:pt x="452" y="597"/>
                    <a:pt x="512" y="588"/>
                  </a:cubicBezTo>
                  <a:lnTo>
                    <a:pt x="512" y="588"/>
                  </a:lnTo>
                  <a:cubicBezTo>
                    <a:pt x="410" y="615"/>
                    <a:pt x="326" y="671"/>
                    <a:pt x="270" y="755"/>
                  </a:cubicBezTo>
                  <a:cubicBezTo>
                    <a:pt x="233" y="811"/>
                    <a:pt x="280" y="876"/>
                    <a:pt x="373" y="904"/>
                  </a:cubicBezTo>
                  <a:cubicBezTo>
                    <a:pt x="392" y="908"/>
                    <a:pt x="413" y="910"/>
                    <a:pt x="433" y="910"/>
                  </a:cubicBezTo>
                  <a:cubicBezTo>
                    <a:pt x="499" y="910"/>
                    <a:pt x="565" y="886"/>
                    <a:pt x="614" y="829"/>
                  </a:cubicBezTo>
                  <a:lnTo>
                    <a:pt x="614" y="829"/>
                  </a:lnTo>
                  <a:cubicBezTo>
                    <a:pt x="577" y="894"/>
                    <a:pt x="624" y="959"/>
                    <a:pt x="717" y="987"/>
                  </a:cubicBezTo>
                  <a:cubicBezTo>
                    <a:pt x="736" y="992"/>
                    <a:pt x="757" y="994"/>
                    <a:pt x="777" y="994"/>
                  </a:cubicBezTo>
                  <a:cubicBezTo>
                    <a:pt x="843" y="994"/>
                    <a:pt x="909" y="970"/>
                    <a:pt x="958" y="913"/>
                  </a:cubicBezTo>
                  <a:cubicBezTo>
                    <a:pt x="996" y="848"/>
                    <a:pt x="996" y="764"/>
                    <a:pt x="958" y="690"/>
                  </a:cubicBezTo>
                  <a:lnTo>
                    <a:pt x="958" y="690"/>
                  </a:lnTo>
                  <a:cubicBezTo>
                    <a:pt x="1033" y="764"/>
                    <a:pt x="1126" y="820"/>
                    <a:pt x="1228" y="848"/>
                  </a:cubicBezTo>
                  <a:cubicBezTo>
                    <a:pt x="1248" y="852"/>
                    <a:pt x="1269" y="855"/>
                    <a:pt x="1290" y="855"/>
                  </a:cubicBezTo>
                  <a:cubicBezTo>
                    <a:pt x="1355" y="855"/>
                    <a:pt x="1421" y="832"/>
                    <a:pt x="1470" y="783"/>
                  </a:cubicBezTo>
                  <a:cubicBezTo>
                    <a:pt x="1503" y="725"/>
                    <a:pt x="1470" y="667"/>
                    <a:pt x="1391" y="642"/>
                  </a:cubicBezTo>
                  <a:lnTo>
                    <a:pt x="1391" y="642"/>
                  </a:lnTo>
                  <a:cubicBezTo>
                    <a:pt x="1402" y="644"/>
                    <a:pt x="1414" y="645"/>
                    <a:pt x="1425" y="645"/>
                  </a:cubicBezTo>
                  <a:cubicBezTo>
                    <a:pt x="1489" y="645"/>
                    <a:pt x="1552"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3"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0"/>
            <p:cNvSpPr/>
            <p:nvPr/>
          </p:nvSpPr>
          <p:spPr>
            <a:xfrm>
              <a:off x="1420492" y="30378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0"/>
            <p:cNvSpPr/>
            <p:nvPr/>
          </p:nvSpPr>
          <p:spPr>
            <a:xfrm>
              <a:off x="1419397" y="29513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0"/>
            <p:cNvSpPr/>
            <p:nvPr/>
          </p:nvSpPr>
          <p:spPr>
            <a:xfrm>
              <a:off x="1435711" y="29585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0"/>
            <p:cNvSpPr/>
            <p:nvPr/>
          </p:nvSpPr>
          <p:spPr>
            <a:xfrm>
              <a:off x="1434726" y="29585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0"/>
            <p:cNvSpPr/>
            <p:nvPr/>
          </p:nvSpPr>
          <p:spPr>
            <a:xfrm>
              <a:off x="1473375" y="29931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0"/>
            <p:cNvSpPr/>
            <p:nvPr/>
          </p:nvSpPr>
          <p:spPr>
            <a:xfrm>
              <a:off x="1471404" y="29801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0"/>
            <p:cNvSpPr/>
            <p:nvPr/>
          </p:nvSpPr>
          <p:spPr>
            <a:xfrm>
              <a:off x="1537535" y="31070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537535" y="30205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1552863" y="30277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1552863" y="30277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1590527" y="30633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588447" y="30489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0"/>
            <p:cNvSpPr/>
            <p:nvPr/>
          </p:nvSpPr>
          <p:spPr>
            <a:xfrm>
              <a:off x="1743263" y="3195767"/>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0"/>
            <p:cNvSpPr/>
            <p:nvPr/>
          </p:nvSpPr>
          <p:spPr>
            <a:xfrm>
              <a:off x="1743263" y="3110148"/>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758482" y="3116279"/>
              <a:ext cx="246566" cy="156896"/>
            </a:xfrm>
            <a:custGeom>
              <a:avLst/>
              <a:gdLst/>
              <a:ahLst/>
              <a:cxnLst/>
              <a:rect l="l" t="t" r="r" b="b"/>
              <a:pathLst>
                <a:path w="2252" h="1433" extrusionOk="0">
                  <a:moveTo>
                    <a:pt x="1117" y="1"/>
                  </a:moveTo>
                  <a:cubicBezTo>
                    <a:pt x="624" y="1"/>
                    <a:pt x="1" y="215"/>
                    <a:pt x="1" y="707"/>
                  </a:cubicBezTo>
                  <a:cubicBezTo>
                    <a:pt x="1" y="1210"/>
                    <a:pt x="596" y="1433"/>
                    <a:pt x="1126" y="1433"/>
                  </a:cubicBezTo>
                  <a:cubicBezTo>
                    <a:pt x="1647" y="1433"/>
                    <a:pt x="2251" y="1210"/>
                    <a:pt x="2251" y="71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758482" y="3116279"/>
              <a:ext cx="246566" cy="85619"/>
            </a:xfrm>
            <a:custGeom>
              <a:avLst/>
              <a:gdLst/>
              <a:ahLst/>
              <a:cxnLst/>
              <a:rect l="l" t="t" r="r" b="b"/>
              <a:pathLst>
                <a:path w="2252" h="782" extrusionOk="0">
                  <a:moveTo>
                    <a:pt x="1117" y="1"/>
                  </a:moveTo>
                  <a:cubicBezTo>
                    <a:pt x="605" y="1"/>
                    <a:pt x="1" y="215"/>
                    <a:pt x="1" y="707"/>
                  </a:cubicBezTo>
                  <a:lnTo>
                    <a:pt x="1" y="782"/>
                  </a:lnTo>
                  <a:cubicBezTo>
                    <a:pt x="66" y="335"/>
                    <a:pt x="652" y="149"/>
                    <a:pt x="1117" y="149"/>
                  </a:cubicBezTo>
                  <a:cubicBezTo>
                    <a:pt x="1600" y="149"/>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796146" y="3151534"/>
              <a:ext cx="173209" cy="107736"/>
            </a:xfrm>
            <a:custGeom>
              <a:avLst/>
              <a:gdLst/>
              <a:ahLst/>
              <a:cxnLst/>
              <a:rect l="l" t="t" r="r" b="b"/>
              <a:pathLst>
                <a:path w="1582" h="984" extrusionOk="0">
                  <a:moveTo>
                    <a:pt x="1349" y="627"/>
                  </a:moveTo>
                  <a:lnTo>
                    <a:pt x="1349" y="627"/>
                  </a:lnTo>
                  <a:cubicBezTo>
                    <a:pt x="1377" y="636"/>
                    <a:pt x="1405" y="636"/>
                    <a:pt x="1433" y="636"/>
                  </a:cubicBezTo>
                  <a:lnTo>
                    <a:pt x="1414" y="655"/>
                  </a:lnTo>
                  <a:cubicBezTo>
                    <a:pt x="1396" y="646"/>
                    <a:pt x="1368" y="636"/>
                    <a:pt x="1349" y="627"/>
                  </a:cubicBezTo>
                  <a:close/>
                  <a:moveTo>
                    <a:pt x="940" y="692"/>
                  </a:moveTo>
                  <a:lnTo>
                    <a:pt x="949" y="702"/>
                  </a:lnTo>
                  <a:lnTo>
                    <a:pt x="949" y="711"/>
                  </a:lnTo>
                  <a:cubicBezTo>
                    <a:pt x="949" y="702"/>
                    <a:pt x="940" y="693"/>
                    <a:pt x="940" y="692"/>
                  </a:cubicBezTo>
                  <a:close/>
                  <a:moveTo>
                    <a:pt x="859" y="1"/>
                  </a:moveTo>
                  <a:cubicBezTo>
                    <a:pt x="803" y="1"/>
                    <a:pt x="748" y="13"/>
                    <a:pt x="698" y="41"/>
                  </a:cubicBezTo>
                  <a:lnTo>
                    <a:pt x="642" y="51"/>
                  </a:lnTo>
                  <a:lnTo>
                    <a:pt x="642" y="153"/>
                  </a:lnTo>
                  <a:cubicBezTo>
                    <a:pt x="633" y="199"/>
                    <a:pt x="642" y="255"/>
                    <a:pt x="661" y="302"/>
                  </a:cubicBezTo>
                  <a:cubicBezTo>
                    <a:pt x="596" y="227"/>
                    <a:pt x="494" y="172"/>
                    <a:pt x="391" y="144"/>
                  </a:cubicBezTo>
                  <a:cubicBezTo>
                    <a:pt x="375" y="141"/>
                    <a:pt x="359" y="140"/>
                    <a:pt x="342"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2" y="595"/>
                    <a:pt x="303" y="595"/>
                  </a:cubicBezTo>
                  <a:cubicBezTo>
                    <a:pt x="363" y="595"/>
                    <a:pt x="424" y="590"/>
                    <a:pt x="484" y="581"/>
                  </a:cubicBezTo>
                  <a:lnTo>
                    <a:pt x="484" y="581"/>
                  </a:lnTo>
                  <a:cubicBezTo>
                    <a:pt x="410" y="599"/>
                    <a:pt x="345" y="636"/>
                    <a:pt x="289" y="683"/>
                  </a:cubicBezTo>
                  <a:lnTo>
                    <a:pt x="224" y="655"/>
                  </a:lnTo>
                  <a:lnTo>
                    <a:pt x="224" y="776"/>
                  </a:lnTo>
                  <a:cubicBezTo>
                    <a:pt x="224" y="822"/>
                    <a:pt x="270" y="869"/>
                    <a:pt x="345" y="888"/>
                  </a:cubicBezTo>
                  <a:cubicBezTo>
                    <a:pt x="369" y="896"/>
                    <a:pt x="394" y="900"/>
                    <a:pt x="419" y="900"/>
                  </a:cubicBezTo>
                  <a:cubicBezTo>
                    <a:pt x="480" y="900"/>
                    <a:pt x="540" y="875"/>
                    <a:pt x="587" y="822"/>
                  </a:cubicBezTo>
                  <a:lnTo>
                    <a:pt x="587" y="822"/>
                  </a:lnTo>
                  <a:cubicBezTo>
                    <a:pt x="549" y="888"/>
                    <a:pt x="596" y="953"/>
                    <a:pt x="689" y="971"/>
                  </a:cubicBezTo>
                  <a:cubicBezTo>
                    <a:pt x="713" y="979"/>
                    <a:pt x="738" y="984"/>
                    <a:pt x="763" y="984"/>
                  </a:cubicBezTo>
                  <a:cubicBezTo>
                    <a:pt x="824" y="984"/>
                    <a:pt x="885" y="959"/>
                    <a:pt x="931" y="906"/>
                  </a:cubicBezTo>
                  <a:cubicBezTo>
                    <a:pt x="949" y="888"/>
                    <a:pt x="959" y="860"/>
                    <a:pt x="959" y="822"/>
                  </a:cubicBezTo>
                  <a:cubicBezTo>
                    <a:pt x="959" y="813"/>
                    <a:pt x="959" y="804"/>
                    <a:pt x="959" y="795"/>
                  </a:cubicBezTo>
                  <a:lnTo>
                    <a:pt x="959" y="711"/>
                  </a:lnTo>
                  <a:cubicBezTo>
                    <a:pt x="1033" y="776"/>
                    <a:pt x="1117" y="822"/>
                    <a:pt x="1200" y="841"/>
                  </a:cubicBezTo>
                  <a:cubicBezTo>
                    <a:pt x="1222" y="848"/>
                    <a:pt x="1245" y="852"/>
                    <a:pt x="1267" y="852"/>
                  </a:cubicBezTo>
                  <a:cubicBezTo>
                    <a:pt x="1331" y="852"/>
                    <a:pt x="1394" y="824"/>
                    <a:pt x="1442" y="776"/>
                  </a:cubicBezTo>
                  <a:cubicBezTo>
                    <a:pt x="1451" y="767"/>
                    <a:pt x="1451" y="748"/>
                    <a:pt x="1451" y="729"/>
                  </a:cubicBezTo>
                  <a:lnTo>
                    <a:pt x="1451" y="636"/>
                  </a:lnTo>
                  <a:cubicBezTo>
                    <a:pt x="1498" y="627"/>
                    <a:pt x="1544" y="599"/>
                    <a:pt x="1572" y="562"/>
                  </a:cubicBezTo>
                  <a:cubicBezTo>
                    <a:pt x="1582" y="553"/>
                    <a:pt x="1582" y="544"/>
                    <a:pt x="1582" y="525"/>
                  </a:cubicBezTo>
                  <a:lnTo>
                    <a:pt x="1582" y="395"/>
                  </a:lnTo>
                  <a:lnTo>
                    <a:pt x="1544" y="441"/>
                  </a:lnTo>
                  <a:cubicBezTo>
                    <a:pt x="1526" y="432"/>
                    <a:pt x="1498" y="423"/>
                    <a:pt x="1479" y="413"/>
                  </a:cubicBezTo>
                  <a:cubicBezTo>
                    <a:pt x="1419" y="399"/>
                    <a:pt x="1358" y="392"/>
                    <a:pt x="1298" y="392"/>
                  </a:cubicBezTo>
                  <a:cubicBezTo>
                    <a:pt x="1237" y="392"/>
                    <a:pt x="1177" y="399"/>
                    <a:pt x="1117" y="413"/>
                  </a:cubicBezTo>
                  <a:cubicBezTo>
                    <a:pt x="1210" y="385"/>
                    <a:pt x="1293" y="330"/>
                    <a:pt x="1358" y="246"/>
                  </a:cubicBezTo>
                  <a:cubicBezTo>
                    <a:pt x="1368" y="237"/>
                    <a:pt x="1377" y="218"/>
                    <a:pt x="1368" y="199"/>
                  </a:cubicBezTo>
                  <a:lnTo>
                    <a:pt x="1368" y="79"/>
                  </a:lnTo>
                  <a:lnTo>
                    <a:pt x="1330" y="125"/>
                  </a:lnTo>
                  <a:cubicBezTo>
                    <a:pt x="1303" y="106"/>
                    <a:pt x="1284" y="97"/>
                    <a:pt x="1256" y="88"/>
                  </a:cubicBezTo>
                  <a:cubicBezTo>
                    <a:pt x="1236" y="83"/>
                    <a:pt x="1215" y="81"/>
                    <a:pt x="1194" y="81"/>
                  </a:cubicBezTo>
                  <a:cubicBezTo>
                    <a:pt x="1129" y="81"/>
                    <a:pt x="1064" y="104"/>
                    <a:pt x="1014" y="153"/>
                  </a:cubicBezTo>
                  <a:cubicBezTo>
                    <a:pt x="1052" y="97"/>
                    <a:pt x="1005" y="32"/>
                    <a:pt x="912" y="4"/>
                  </a:cubicBezTo>
                  <a:cubicBezTo>
                    <a:pt x="894" y="2"/>
                    <a:pt x="877" y="1"/>
                    <a:pt x="85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794175" y="3137629"/>
              <a:ext cx="179231" cy="109816"/>
            </a:xfrm>
            <a:custGeom>
              <a:avLst/>
              <a:gdLst/>
              <a:ahLst/>
              <a:cxnLst/>
              <a:rect l="l" t="t" r="r" b="b"/>
              <a:pathLst>
                <a:path w="1637" h="1003" extrusionOk="0">
                  <a:moveTo>
                    <a:pt x="843" y="0"/>
                  </a:moveTo>
                  <a:cubicBezTo>
                    <a:pt x="695" y="0"/>
                    <a:pt x="587" y="167"/>
                    <a:pt x="688" y="308"/>
                  </a:cubicBezTo>
                  <a:cubicBezTo>
                    <a:pt x="614" y="233"/>
                    <a:pt x="521" y="178"/>
                    <a:pt x="419" y="159"/>
                  </a:cubicBezTo>
                  <a:cubicBezTo>
                    <a:pt x="394" y="152"/>
                    <a:pt x="370" y="148"/>
                    <a:pt x="346" y="148"/>
                  </a:cubicBezTo>
                  <a:cubicBezTo>
                    <a:pt x="279" y="148"/>
                    <a:pt x="218" y="176"/>
                    <a:pt x="177" y="224"/>
                  </a:cubicBezTo>
                  <a:cubicBezTo>
                    <a:pt x="141" y="279"/>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5"/>
                    <a:pt x="326" y="671"/>
                    <a:pt x="270" y="754"/>
                  </a:cubicBezTo>
                  <a:cubicBezTo>
                    <a:pt x="233" y="810"/>
                    <a:pt x="279" y="875"/>
                    <a:pt x="372" y="903"/>
                  </a:cubicBezTo>
                  <a:cubicBezTo>
                    <a:pt x="394" y="910"/>
                    <a:pt x="416" y="914"/>
                    <a:pt x="439" y="914"/>
                  </a:cubicBezTo>
                  <a:cubicBezTo>
                    <a:pt x="502" y="914"/>
                    <a:pt x="566" y="886"/>
                    <a:pt x="614" y="838"/>
                  </a:cubicBezTo>
                  <a:lnTo>
                    <a:pt x="614" y="838"/>
                  </a:lnTo>
                  <a:cubicBezTo>
                    <a:pt x="577" y="894"/>
                    <a:pt x="623" y="959"/>
                    <a:pt x="716" y="987"/>
                  </a:cubicBezTo>
                  <a:cubicBezTo>
                    <a:pt x="742" y="997"/>
                    <a:pt x="767" y="1002"/>
                    <a:pt x="792" y="1002"/>
                  </a:cubicBezTo>
                  <a:cubicBezTo>
                    <a:pt x="938" y="1002"/>
                    <a:pt x="1053" y="832"/>
                    <a:pt x="958" y="689"/>
                  </a:cubicBezTo>
                  <a:lnTo>
                    <a:pt x="958" y="689"/>
                  </a:lnTo>
                  <a:cubicBezTo>
                    <a:pt x="1032" y="763"/>
                    <a:pt x="1125" y="819"/>
                    <a:pt x="1228" y="847"/>
                  </a:cubicBezTo>
                  <a:cubicBezTo>
                    <a:pt x="1249" y="854"/>
                    <a:pt x="1272" y="858"/>
                    <a:pt x="1294" y="858"/>
                  </a:cubicBezTo>
                  <a:cubicBezTo>
                    <a:pt x="1358" y="858"/>
                    <a:pt x="1421" y="830"/>
                    <a:pt x="1469" y="782"/>
                  </a:cubicBezTo>
                  <a:cubicBezTo>
                    <a:pt x="1506" y="718"/>
                    <a:pt x="1462" y="654"/>
                    <a:pt x="1373" y="634"/>
                  </a:cubicBezTo>
                  <a:lnTo>
                    <a:pt x="1373" y="634"/>
                  </a:lnTo>
                  <a:cubicBezTo>
                    <a:pt x="1391" y="638"/>
                    <a:pt x="1410" y="640"/>
                    <a:pt x="1429" y="640"/>
                  </a:cubicBezTo>
                  <a:cubicBezTo>
                    <a:pt x="1494" y="640"/>
                    <a:pt x="1557" y="618"/>
                    <a:pt x="1600" y="568"/>
                  </a:cubicBezTo>
                  <a:cubicBezTo>
                    <a:pt x="1637" y="503"/>
                    <a:pt x="1590" y="438"/>
                    <a:pt x="1497" y="419"/>
                  </a:cubicBezTo>
                  <a:cubicBezTo>
                    <a:pt x="1437" y="405"/>
                    <a:pt x="1376" y="398"/>
                    <a:pt x="1316" y="398"/>
                  </a:cubicBezTo>
                  <a:cubicBezTo>
                    <a:pt x="1255" y="398"/>
                    <a:pt x="1195" y="405"/>
                    <a:pt x="1135" y="419"/>
                  </a:cubicBezTo>
                  <a:cubicBezTo>
                    <a:pt x="1228" y="382"/>
                    <a:pt x="1311" y="326"/>
                    <a:pt x="1376" y="252"/>
                  </a:cubicBezTo>
                  <a:cubicBezTo>
                    <a:pt x="1414" y="187"/>
                    <a:pt x="1367" y="122"/>
                    <a:pt x="1274" y="103"/>
                  </a:cubicBezTo>
                  <a:cubicBezTo>
                    <a:pt x="1252" y="96"/>
                    <a:pt x="1230" y="92"/>
                    <a:pt x="1207" y="92"/>
                  </a:cubicBezTo>
                  <a:cubicBezTo>
                    <a:pt x="1144" y="92"/>
                    <a:pt x="1080" y="120"/>
                    <a:pt x="1032" y="168"/>
                  </a:cubicBezTo>
                  <a:cubicBezTo>
                    <a:pt x="1070" y="103"/>
                    <a:pt x="1023" y="38"/>
                    <a:pt x="930" y="20"/>
                  </a:cubicBezTo>
                  <a:cubicBezTo>
                    <a:pt x="900" y="6"/>
                    <a:pt x="871" y="0"/>
                    <a:pt x="843"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827678" y="3298577"/>
              <a:ext cx="278098" cy="129414"/>
            </a:xfrm>
            <a:custGeom>
              <a:avLst/>
              <a:gdLst/>
              <a:ahLst/>
              <a:cxnLst/>
              <a:rect l="l" t="t" r="r" b="b"/>
              <a:pathLst>
                <a:path w="2540" h="1182" extrusionOk="0">
                  <a:moveTo>
                    <a:pt x="1" y="0"/>
                  </a:moveTo>
                  <a:lnTo>
                    <a:pt x="1" y="372"/>
                  </a:lnTo>
                  <a:cubicBezTo>
                    <a:pt x="1" y="930"/>
                    <a:pt x="671"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1827678" y="3211972"/>
              <a:ext cx="278098" cy="176275"/>
            </a:xfrm>
            <a:custGeom>
              <a:avLst/>
              <a:gdLst/>
              <a:ahLst/>
              <a:cxnLst/>
              <a:rect l="l" t="t" r="r" b="b"/>
              <a:pathLst>
                <a:path w="2540" h="1610" extrusionOk="0">
                  <a:moveTo>
                    <a:pt x="1256" y="1"/>
                  </a:moveTo>
                  <a:cubicBezTo>
                    <a:pt x="708" y="1"/>
                    <a:pt x="1" y="233"/>
                    <a:pt x="1" y="801"/>
                  </a:cubicBezTo>
                  <a:cubicBezTo>
                    <a:pt x="1" y="1358"/>
                    <a:pt x="671" y="1610"/>
                    <a:pt x="1266" y="1610"/>
                  </a:cubicBezTo>
                  <a:cubicBezTo>
                    <a:pt x="1852" y="1610"/>
                    <a:pt x="2540" y="1358"/>
                    <a:pt x="2540" y="801"/>
                  </a:cubicBezTo>
                  <a:cubicBezTo>
                    <a:pt x="2540"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1843007" y="3219088"/>
              <a:ext cx="246456" cy="155910"/>
            </a:xfrm>
            <a:custGeom>
              <a:avLst/>
              <a:gdLst/>
              <a:ahLst/>
              <a:cxnLst/>
              <a:rect l="l" t="t" r="r" b="b"/>
              <a:pathLst>
                <a:path w="2251" h="1424" extrusionOk="0">
                  <a:moveTo>
                    <a:pt x="1116" y="1"/>
                  </a:moveTo>
                  <a:cubicBezTo>
                    <a:pt x="624" y="1"/>
                    <a:pt x="0" y="215"/>
                    <a:pt x="0" y="698"/>
                  </a:cubicBezTo>
                  <a:cubicBezTo>
                    <a:pt x="0" y="1191"/>
                    <a:pt x="596" y="1424"/>
                    <a:pt x="1126" y="1424"/>
                  </a:cubicBezTo>
                  <a:cubicBezTo>
                    <a:pt x="1646" y="1424"/>
                    <a:pt x="2251" y="1201"/>
                    <a:pt x="2251" y="708"/>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0"/>
            <p:cNvSpPr/>
            <p:nvPr/>
          </p:nvSpPr>
          <p:spPr>
            <a:xfrm>
              <a:off x="1843007" y="3219088"/>
              <a:ext cx="246456" cy="85729"/>
            </a:xfrm>
            <a:custGeom>
              <a:avLst/>
              <a:gdLst/>
              <a:ahLst/>
              <a:cxnLst/>
              <a:rect l="l" t="t" r="r" b="b"/>
              <a:pathLst>
                <a:path w="2251" h="783" extrusionOk="0">
                  <a:moveTo>
                    <a:pt x="1116" y="1"/>
                  </a:moveTo>
                  <a:cubicBezTo>
                    <a:pt x="605" y="1"/>
                    <a:pt x="0" y="215"/>
                    <a:pt x="0" y="698"/>
                  </a:cubicBezTo>
                  <a:cubicBezTo>
                    <a:pt x="0" y="726"/>
                    <a:pt x="0" y="745"/>
                    <a:pt x="0" y="773"/>
                  </a:cubicBezTo>
                  <a:cubicBezTo>
                    <a:pt x="66" y="336"/>
                    <a:pt x="651" y="150"/>
                    <a:pt x="1116" y="150"/>
                  </a:cubicBezTo>
                  <a:cubicBezTo>
                    <a:pt x="1600" y="150"/>
                    <a:pt x="2195" y="336"/>
                    <a:pt x="2251" y="782"/>
                  </a:cubicBezTo>
                  <a:lnTo>
                    <a:pt x="2251" y="708"/>
                  </a:lnTo>
                  <a:cubicBezTo>
                    <a:pt x="2251" y="215"/>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0"/>
            <p:cNvSpPr/>
            <p:nvPr/>
          </p:nvSpPr>
          <p:spPr>
            <a:xfrm>
              <a:off x="1880671" y="3254015"/>
              <a:ext cx="173209" cy="107955"/>
            </a:xfrm>
            <a:custGeom>
              <a:avLst/>
              <a:gdLst/>
              <a:ahLst/>
              <a:cxnLst/>
              <a:rect l="l" t="t" r="r" b="b"/>
              <a:pathLst>
                <a:path w="1582" h="986" extrusionOk="0">
                  <a:moveTo>
                    <a:pt x="1382" y="638"/>
                  </a:moveTo>
                  <a:cubicBezTo>
                    <a:pt x="1399" y="640"/>
                    <a:pt x="1416" y="640"/>
                    <a:pt x="1433" y="640"/>
                  </a:cubicBezTo>
                  <a:lnTo>
                    <a:pt x="1414" y="658"/>
                  </a:lnTo>
                  <a:cubicBezTo>
                    <a:pt x="1405" y="649"/>
                    <a:pt x="1394" y="642"/>
                    <a:pt x="1382" y="638"/>
                  </a:cubicBezTo>
                  <a:close/>
                  <a:moveTo>
                    <a:pt x="849" y="0"/>
                  </a:moveTo>
                  <a:cubicBezTo>
                    <a:pt x="798" y="0"/>
                    <a:pt x="746" y="17"/>
                    <a:pt x="698" y="45"/>
                  </a:cubicBezTo>
                  <a:lnTo>
                    <a:pt x="633" y="54"/>
                  </a:lnTo>
                  <a:lnTo>
                    <a:pt x="633" y="147"/>
                  </a:lnTo>
                  <a:cubicBezTo>
                    <a:pt x="633" y="203"/>
                    <a:pt x="642" y="258"/>
                    <a:pt x="661" y="305"/>
                  </a:cubicBezTo>
                  <a:cubicBezTo>
                    <a:pt x="586" y="231"/>
                    <a:pt x="493" y="175"/>
                    <a:pt x="391" y="147"/>
                  </a:cubicBezTo>
                  <a:cubicBezTo>
                    <a:pt x="369" y="141"/>
                    <a:pt x="347" y="138"/>
                    <a:pt x="324" y="138"/>
                  </a:cubicBezTo>
                  <a:cubicBezTo>
                    <a:pt x="278" y="138"/>
                    <a:pt x="233" y="150"/>
                    <a:pt x="196" y="175"/>
                  </a:cubicBezTo>
                  <a:lnTo>
                    <a:pt x="140" y="128"/>
                  </a:lnTo>
                  <a:lnTo>
                    <a:pt x="140" y="258"/>
                  </a:lnTo>
                  <a:cubicBezTo>
                    <a:pt x="140" y="305"/>
                    <a:pt x="187" y="342"/>
                    <a:pt x="252" y="361"/>
                  </a:cubicBezTo>
                  <a:cubicBezTo>
                    <a:pt x="233" y="358"/>
                    <a:pt x="212" y="356"/>
                    <a:pt x="191" y="356"/>
                  </a:cubicBezTo>
                  <a:cubicBezTo>
                    <a:pt x="148" y="356"/>
                    <a:pt x="103" y="364"/>
                    <a:pt x="66" y="389"/>
                  </a:cubicBezTo>
                  <a:lnTo>
                    <a:pt x="1" y="342"/>
                  </a:lnTo>
                  <a:lnTo>
                    <a:pt x="1" y="472"/>
                  </a:lnTo>
                  <a:cubicBezTo>
                    <a:pt x="1" y="519"/>
                    <a:pt x="47" y="556"/>
                    <a:pt x="121" y="575"/>
                  </a:cubicBezTo>
                  <a:cubicBezTo>
                    <a:pt x="182" y="589"/>
                    <a:pt x="242" y="596"/>
                    <a:pt x="303" y="596"/>
                  </a:cubicBezTo>
                  <a:cubicBezTo>
                    <a:pt x="363" y="596"/>
                    <a:pt x="424" y="589"/>
                    <a:pt x="484" y="575"/>
                  </a:cubicBezTo>
                  <a:lnTo>
                    <a:pt x="484" y="575"/>
                  </a:lnTo>
                  <a:cubicBezTo>
                    <a:pt x="410" y="603"/>
                    <a:pt x="345" y="640"/>
                    <a:pt x="289" y="686"/>
                  </a:cubicBezTo>
                  <a:lnTo>
                    <a:pt x="224" y="658"/>
                  </a:lnTo>
                  <a:lnTo>
                    <a:pt x="224" y="779"/>
                  </a:lnTo>
                  <a:cubicBezTo>
                    <a:pt x="224" y="826"/>
                    <a:pt x="270" y="872"/>
                    <a:pt x="345" y="891"/>
                  </a:cubicBezTo>
                  <a:cubicBezTo>
                    <a:pt x="366" y="898"/>
                    <a:pt x="389" y="902"/>
                    <a:pt x="411" y="902"/>
                  </a:cubicBezTo>
                  <a:cubicBezTo>
                    <a:pt x="475" y="902"/>
                    <a:pt x="538" y="874"/>
                    <a:pt x="586" y="826"/>
                  </a:cubicBezTo>
                  <a:lnTo>
                    <a:pt x="586" y="826"/>
                  </a:lnTo>
                  <a:cubicBezTo>
                    <a:pt x="549" y="882"/>
                    <a:pt x="596" y="956"/>
                    <a:pt x="689" y="974"/>
                  </a:cubicBezTo>
                  <a:cubicBezTo>
                    <a:pt x="711" y="982"/>
                    <a:pt x="733" y="985"/>
                    <a:pt x="756" y="985"/>
                  </a:cubicBezTo>
                  <a:cubicBezTo>
                    <a:pt x="819" y="985"/>
                    <a:pt x="882" y="957"/>
                    <a:pt x="930" y="909"/>
                  </a:cubicBezTo>
                  <a:cubicBezTo>
                    <a:pt x="949" y="882"/>
                    <a:pt x="958" y="854"/>
                    <a:pt x="958" y="826"/>
                  </a:cubicBezTo>
                  <a:lnTo>
                    <a:pt x="958" y="705"/>
                  </a:lnTo>
                  <a:lnTo>
                    <a:pt x="949" y="705"/>
                  </a:lnTo>
                  <a:lnTo>
                    <a:pt x="949" y="696"/>
                  </a:lnTo>
                  <a:lnTo>
                    <a:pt x="958" y="705"/>
                  </a:lnTo>
                  <a:cubicBezTo>
                    <a:pt x="1023" y="770"/>
                    <a:pt x="1107" y="816"/>
                    <a:pt x="1200" y="835"/>
                  </a:cubicBezTo>
                  <a:cubicBezTo>
                    <a:pt x="1222" y="842"/>
                    <a:pt x="1245" y="846"/>
                    <a:pt x="1267" y="846"/>
                  </a:cubicBezTo>
                  <a:cubicBezTo>
                    <a:pt x="1331" y="846"/>
                    <a:pt x="1394" y="818"/>
                    <a:pt x="1442" y="770"/>
                  </a:cubicBezTo>
                  <a:cubicBezTo>
                    <a:pt x="1451" y="761"/>
                    <a:pt x="1451" y="742"/>
                    <a:pt x="1451" y="733"/>
                  </a:cubicBezTo>
                  <a:lnTo>
                    <a:pt x="1451" y="630"/>
                  </a:lnTo>
                  <a:cubicBezTo>
                    <a:pt x="1498" y="621"/>
                    <a:pt x="1535" y="593"/>
                    <a:pt x="1563" y="556"/>
                  </a:cubicBezTo>
                  <a:cubicBezTo>
                    <a:pt x="1572" y="547"/>
                    <a:pt x="1581" y="537"/>
                    <a:pt x="1581" y="528"/>
                  </a:cubicBezTo>
                  <a:lnTo>
                    <a:pt x="1581" y="398"/>
                  </a:lnTo>
                  <a:lnTo>
                    <a:pt x="1544" y="444"/>
                  </a:lnTo>
                  <a:cubicBezTo>
                    <a:pt x="1526" y="426"/>
                    <a:pt x="1498" y="417"/>
                    <a:pt x="1479" y="417"/>
                  </a:cubicBezTo>
                  <a:cubicBezTo>
                    <a:pt x="1419" y="403"/>
                    <a:pt x="1358" y="396"/>
                    <a:pt x="1298" y="396"/>
                  </a:cubicBezTo>
                  <a:cubicBezTo>
                    <a:pt x="1237" y="396"/>
                    <a:pt x="1177" y="403"/>
                    <a:pt x="1116" y="417"/>
                  </a:cubicBezTo>
                  <a:cubicBezTo>
                    <a:pt x="1209" y="379"/>
                    <a:pt x="1293" y="324"/>
                    <a:pt x="1358" y="249"/>
                  </a:cubicBezTo>
                  <a:cubicBezTo>
                    <a:pt x="1368" y="231"/>
                    <a:pt x="1368" y="212"/>
                    <a:pt x="1368" y="193"/>
                  </a:cubicBezTo>
                  <a:lnTo>
                    <a:pt x="1368" y="82"/>
                  </a:lnTo>
                  <a:lnTo>
                    <a:pt x="1330" y="128"/>
                  </a:lnTo>
                  <a:cubicBezTo>
                    <a:pt x="1302" y="110"/>
                    <a:pt x="1284" y="100"/>
                    <a:pt x="1256" y="91"/>
                  </a:cubicBezTo>
                  <a:cubicBezTo>
                    <a:pt x="1232" y="84"/>
                    <a:pt x="1207" y="80"/>
                    <a:pt x="1184" y="80"/>
                  </a:cubicBezTo>
                  <a:cubicBezTo>
                    <a:pt x="1117" y="80"/>
                    <a:pt x="1055" y="108"/>
                    <a:pt x="1014" y="156"/>
                  </a:cubicBezTo>
                  <a:cubicBezTo>
                    <a:pt x="1051" y="100"/>
                    <a:pt x="1005" y="35"/>
                    <a:pt x="903" y="7"/>
                  </a:cubicBezTo>
                  <a:cubicBezTo>
                    <a:pt x="885" y="2"/>
                    <a:pt x="867" y="0"/>
                    <a:pt x="84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1878590" y="3240767"/>
              <a:ext cx="179341" cy="108940"/>
            </a:xfrm>
            <a:custGeom>
              <a:avLst/>
              <a:gdLst/>
              <a:ahLst/>
              <a:cxnLst/>
              <a:rect l="l" t="t" r="r" b="b"/>
              <a:pathLst>
                <a:path w="1638" h="995" extrusionOk="0">
                  <a:moveTo>
                    <a:pt x="860" y="1"/>
                  </a:moveTo>
                  <a:cubicBezTo>
                    <a:pt x="795" y="1"/>
                    <a:pt x="731" y="23"/>
                    <a:pt x="689" y="73"/>
                  </a:cubicBezTo>
                  <a:cubicBezTo>
                    <a:pt x="643" y="147"/>
                    <a:pt x="643" y="240"/>
                    <a:pt x="689" y="305"/>
                  </a:cubicBezTo>
                  <a:cubicBezTo>
                    <a:pt x="615" y="231"/>
                    <a:pt x="522" y="184"/>
                    <a:pt x="419" y="156"/>
                  </a:cubicBezTo>
                  <a:cubicBezTo>
                    <a:pt x="395" y="149"/>
                    <a:pt x="371" y="145"/>
                    <a:pt x="347" y="145"/>
                  </a:cubicBezTo>
                  <a:cubicBezTo>
                    <a:pt x="280" y="145"/>
                    <a:pt x="219" y="173"/>
                    <a:pt x="178" y="221"/>
                  </a:cubicBezTo>
                  <a:cubicBezTo>
                    <a:pt x="144" y="272"/>
                    <a:pt x="179" y="338"/>
                    <a:pt x="255" y="364"/>
                  </a:cubicBezTo>
                  <a:lnTo>
                    <a:pt x="255" y="364"/>
                  </a:lnTo>
                  <a:cubicBezTo>
                    <a:pt x="241" y="361"/>
                    <a:pt x="227" y="359"/>
                    <a:pt x="213" y="359"/>
                  </a:cubicBezTo>
                  <a:cubicBezTo>
                    <a:pt x="150" y="359"/>
                    <a:pt x="86" y="387"/>
                    <a:pt x="38" y="435"/>
                  </a:cubicBezTo>
                  <a:cubicBezTo>
                    <a:pt x="1" y="491"/>
                    <a:pt x="47" y="565"/>
                    <a:pt x="150" y="584"/>
                  </a:cubicBezTo>
                  <a:cubicBezTo>
                    <a:pt x="210" y="598"/>
                    <a:pt x="271" y="605"/>
                    <a:pt x="331" y="605"/>
                  </a:cubicBezTo>
                  <a:cubicBezTo>
                    <a:pt x="392" y="605"/>
                    <a:pt x="452" y="598"/>
                    <a:pt x="512" y="584"/>
                  </a:cubicBezTo>
                  <a:lnTo>
                    <a:pt x="512" y="584"/>
                  </a:lnTo>
                  <a:cubicBezTo>
                    <a:pt x="410" y="612"/>
                    <a:pt x="326" y="677"/>
                    <a:pt x="271" y="751"/>
                  </a:cubicBezTo>
                  <a:cubicBezTo>
                    <a:pt x="233" y="807"/>
                    <a:pt x="280" y="872"/>
                    <a:pt x="373" y="900"/>
                  </a:cubicBezTo>
                  <a:cubicBezTo>
                    <a:pt x="395" y="908"/>
                    <a:pt x="417" y="911"/>
                    <a:pt x="440" y="911"/>
                  </a:cubicBezTo>
                  <a:cubicBezTo>
                    <a:pt x="503" y="911"/>
                    <a:pt x="567" y="883"/>
                    <a:pt x="615" y="835"/>
                  </a:cubicBezTo>
                  <a:lnTo>
                    <a:pt x="615" y="835"/>
                  </a:lnTo>
                  <a:cubicBezTo>
                    <a:pt x="577" y="891"/>
                    <a:pt x="624" y="956"/>
                    <a:pt x="717" y="984"/>
                  </a:cubicBezTo>
                  <a:cubicBezTo>
                    <a:pt x="739" y="991"/>
                    <a:pt x="761" y="995"/>
                    <a:pt x="784" y="995"/>
                  </a:cubicBezTo>
                  <a:cubicBezTo>
                    <a:pt x="847" y="995"/>
                    <a:pt x="911" y="967"/>
                    <a:pt x="959" y="919"/>
                  </a:cubicBezTo>
                  <a:cubicBezTo>
                    <a:pt x="996" y="844"/>
                    <a:pt x="996" y="761"/>
                    <a:pt x="959" y="696"/>
                  </a:cubicBezTo>
                  <a:lnTo>
                    <a:pt x="959" y="696"/>
                  </a:lnTo>
                  <a:cubicBezTo>
                    <a:pt x="1033" y="770"/>
                    <a:pt x="1126" y="817"/>
                    <a:pt x="1228" y="844"/>
                  </a:cubicBezTo>
                  <a:cubicBezTo>
                    <a:pt x="1250" y="852"/>
                    <a:pt x="1273" y="855"/>
                    <a:pt x="1295" y="855"/>
                  </a:cubicBezTo>
                  <a:cubicBezTo>
                    <a:pt x="1359" y="855"/>
                    <a:pt x="1422" y="827"/>
                    <a:pt x="1470" y="779"/>
                  </a:cubicBezTo>
                  <a:cubicBezTo>
                    <a:pt x="1507" y="725"/>
                    <a:pt x="1463" y="661"/>
                    <a:pt x="1366" y="633"/>
                  </a:cubicBezTo>
                  <a:lnTo>
                    <a:pt x="1366" y="633"/>
                  </a:lnTo>
                  <a:cubicBezTo>
                    <a:pt x="1388" y="638"/>
                    <a:pt x="1410" y="641"/>
                    <a:pt x="1431" y="641"/>
                  </a:cubicBezTo>
                  <a:cubicBezTo>
                    <a:pt x="1498" y="641"/>
                    <a:pt x="1559" y="614"/>
                    <a:pt x="1600" y="565"/>
                  </a:cubicBezTo>
                  <a:cubicBezTo>
                    <a:pt x="1638" y="500"/>
                    <a:pt x="1591" y="435"/>
                    <a:pt x="1498" y="407"/>
                  </a:cubicBezTo>
                  <a:cubicBezTo>
                    <a:pt x="1438" y="398"/>
                    <a:pt x="1377" y="393"/>
                    <a:pt x="1317" y="393"/>
                  </a:cubicBezTo>
                  <a:cubicBezTo>
                    <a:pt x="1256" y="393"/>
                    <a:pt x="1196" y="398"/>
                    <a:pt x="1135" y="407"/>
                  </a:cubicBezTo>
                  <a:cubicBezTo>
                    <a:pt x="1228" y="379"/>
                    <a:pt x="1312" y="324"/>
                    <a:pt x="1377" y="240"/>
                  </a:cubicBezTo>
                  <a:cubicBezTo>
                    <a:pt x="1414" y="184"/>
                    <a:pt x="1368" y="119"/>
                    <a:pt x="1275" y="91"/>
                  </a:cubicBezTo>
                  <a:cubicBezTo>
                    <a:pt x="1251" y="84"/>
                    <a:pt x="1226" y="80"/>
                    <a:pt x="1203" y="80"/>
                  </a:cubicBezTo>
                  <a:cubicBezTo>
                    <a:pt x="1136" y="80"/>
                    <a:pt x="1074" y="108"/>
                    <a:pt x="1033" y="156"/>
                  </a:cubicBezTo>
                  <a:cubicBezTo>
                    <a:pt x="1070" y="100"/>
                    <a:pt x="1024" y="35"/>
                    <a:pt x="922" y="7"/>
                  </a:cubicBezTo>
                  <a:cubicBezTo>
                    <a:pt x="901" y="3"/>
                    <a:pt x="880" y="1"/>
                    <a:pt x="86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1993662" y="3440036"/>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1993662" y="3354525"/>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2008991" y="3360657"/>
              <a:ext cx="246456" cy="156896"/>
            </a:xfrm>
            <a:custGeom>
              <a:avLst/>
              <a:gdLst/>
              <a:ahLst/>
              <a:cxnLst/>
              <a:rect l="l" t="t" r="r" b="b"/>
              <a:pathLst>
                <a:path w="2251" h="1433" extrusionOk="0">
                  <a:moveTo>
                    <a:pt x="1116" y="0"/>
                  </a:moveTo>
                  <a:cubicBezTo>
                    <a:pt x="623" y="0"/>
                    <a:pt x="0" y="214"/>
                    <a:pt x="0" y="707"/>
                  </a:cubicBezTo>
                  <a:cubicBezTo>
                    <a:pt x="0" y="1200"/>
                    <a:pt x="595" y="1433"/>
                    <a:pt x="1125" y="1433"/>
                  </a:cubicBezTo>
                  <a:cubicBezTo>
                    <a:pt x="1646" y="1433"/>
                    <a:pt x="2251" y="1209"/>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2007896" y="3360657"/>
              <a:ext cx="247551" cy="85619"/>
            </a:xfrm>
            <a:custGeom>
              <a:avLst/>
              <a:gdLst/>
              <a:ahLst/>
              <a:cxnLst/>
              <a:rect l="l" t="t" r="r" b="b"/>
              <a:pathLst>
                <a:path w="2261" h="782" extrusionOk="0">
                  <a:moveTo>
                    <a:pt x="1126" y="0"/>
                  </a:moveTo>
                  <a:cubicBezTo>
                    <a:pt x="615" y="0"/>
                    <a:pt x="10" y="214"/>
                    <a:pt x="10" y="707"/>
                  </a:cubicBezTo>
                  <a:cubicBezTo>
                    <a:pt x="1" y="735"/>
                    <a:pt x="1" y="754"/>
                    <a:pt x="10" y="782"/>
                  </a:cubicBezTo>
                  <a:cubicBezTo>
                    <a:pt x="75" y="335"/>
                    <a:pt x="661" y="149"/>
                    <a:pt x="1126" y="149"/>
                  </a:cubicBezTo>
                  <a:cubicBezTo>
                    <a:pt x="1610" y="149"/>
                    <a:pt x="2205" y="345"/>
                    <a:pt x="2261" y="782"/>
                  </a:cubicBezTo>
                  <a:cubicBezTo>
                    <a:pt x="2261" y="763"/>
                    <a:pt x="2261" y="735"/>
                    <a:pt x="2261" y="71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2046655" y="3396240"/>
              <a:ext cx="173209" cy="107407"/>
            </a:xfrm>
            <a:custGeom>
              <a:avLst/>
              <a:gdLst/>
              <a:ahLst/>
              <a:cxnLst/>
              <a:rect l="l" t="t" r="r" b="b"/>
              <a:pathLst>
                <a:path w="1582" h="981" extrusionOk="0">
                  <a:moveTo>
                    <a:pt x="1339" y="624"/>
                  </a:moveTo>
                  <a:cubicBezTo>
                    <a:pt x="1377" y="633"/>
                    <a:pt x="1405" y="633"/>
                    <a:pt x="1432" y="633"/>
                  </a:cubicBezTo>
                  <a:lnTo>
                    <a:pt x="1414" y="652"/>
                  </a:lnTo>
                  <a:cubicBezTo>
                    <a:pt x="1386" y="643"/>
                    <a:pt x="1367" y="633"/>
                    <a:pt x="1339" y="624"/>
                  </a:cubicBezTo>
                  <a:close/>
                  <a:moveTo>
                    <a:pt x="949" y="689"/>
                  </a:moveTo>
                  <a:lnTo>
                    <a:pt x="958" y="698"/>
                  </a:lnTo>
                  <a:lnTo>
                    <a:pt x="949" y="698"/>
                  </a:lnTo>
                  <a:cubicBezTo>
                    <a:pt x="949" y="698"/>
                    <a:pt x="949" y="689"/>
                    <a:pt x="949" y="689"/>
                  </a:cubicBezTo>
                  <a:close/>
                  <a:moveTo>
                    <a:pt x="835" y="1"/>
                  </a:moveTo>
                  <a:cubicBezTo>
                    <a:pt x="789" y="1"/>
                    <a:pt x="741" y="13"/>
                    <a:pt x="698" y="38"/>
                  </a:cubicBezTo>
                  <a:lnTo>
                    <a:pt x="633" y="47"/>
                  </a:lnTo>
                  <a:lnTo>
                    <a:pt x="633" y="150"/>
                  </a:lnTo>
                  <a:cubicBezTo>
                    <a:pt x="633" y="196"/>
                    <a:pt x="642" y="252"/>
                    <a:pt x="661" y="299"/>
                  </a:cubicBezTo>
                  <a:cubicBezTo>
                    <a:pt x="586" y="224"/>
                    <a:pt x="493" y="168"/>
                    <a:pt x="391" y="140"/>
                  </a:cubicBezTo>
                  <a:cubicBezTo>
                    <a:pt x="375" y="138"/>
                    <a:pt x="358" y="137"/>
                    <a:pt x="342" y="137"/>
                  </a:cubicBezTo>
                  <a:cubicBezTo>
                    <a:pt x="293" y="137"/>
                    <a:pt x="244" y="147"/>
                    <a:pt x="196" y="168"/>
                  </a:cubicBezTo>
                  <a:lnTo>
                    <a:pt x="140" y="122"/>
                  </a:lnTo>
                  <a:lnTo>
                    <a:pt x="140" y="252"/>
                  </a:lnTo>
                  <a:cubicBezTo>
                    <a:pt x="140" y="297"/>
                    <a:pt x="183" y="342"/>
                    <a:pt x="252" y="361"/>
                  </a:cubicBezTo>
                  <a:lnTo>
                    <a:pt x="252" y="361"/>
                  </a:lnTo>
                  <a:cubicBezTo>
                    <a:pt x="232" y="356"/>
                    <a:pt x="212" y="354"/>
                    <a:pt x="192" y="354"/>
                  </a:cubicBezTo>
                  <a:cubicBezTo>
                    <a:pt x="149" y="354"/>
                    <a:pt x="107" y="364"/>
                    <a:pt x="65" y="382"/>
                  </a:cubicBezTo>
                  <a:lnTo>
                    <a:pt x="0" y="345"/>
                  </a:lnTo>
                  <a:lnTo>
                    <a:pt x="0" y="466"/>
                  </a:lnTo>
                  <a:cubicBezTo>
                    <a:pt x="0" y="512"/>
                    <a:pt x="47" y="559"/>
                    <a:pt x="121" y="578"/>
                  </a:cubicBezTo>
                  <a:cubicBezTo>
                    <a:pt x="182" y="587"/>
                    <a:pt x="242" y="591"/>
                    <a:pt x="303" y="591"/>
                  </a:cubicBezTo>
                  <a:cubicBezTo>
                    <a:pt x="363" y="591"/>
                    <a:pt x="423" y="587"/>
                    <a:pt x="484" y="578"/>
                  </a:cubicBezTo>
                  <a:lnTo>
                    <a:pt x="484" y="578"/>
                  </a:lnTo>
                  <a:cubicBezTo>
                    <a:pt x="409" y="605"/>
                    <a:pt x="344" y="643"/>
                    <a:pt x="289" y="680"/>
                  </a:cubicBezTo>
                  <a:lnTo>
                    <a:pt x="223" y="652"/>
                  </a:lnTo>
                  <a:lnTo>
                    <a:pt x="223" y="773"/>
                  </a:lnTo>
                  <a:cubicBezTo>
                    <a:pt x="223" y="819"/>
                    <a:pt x="270" y="866"/>
                    <a:pt x="344" y="884"/>
                  </a:cubicBezTo>
                  <a:cubicBezTo>
                    <a:pt x="369" y="893"/>
                    <a:pt x="394" y="897"/>
                    <a:pt x="419" y="897"/>
                  </a:cubicBezTo>
                  <a:cubicBezTo>
                    <a:pt x="480" y="897"/>
                    <a:pt x="540" y="872"/>
                    <a:pt x="586" y="819"/>
                  </a:cubicBezTo>
                  <a:lnTo>
                    <a:pt x="586" y="819"/>
                  </a:lnTo>
                  <a:cubicBezTo>
                    <a:pt x="549" y="884"/>
                    <a:pt x="595" y="949"/>
                    <a:pt x="688" y="968"/>
                  </a:cubicBezTo>
                  <a:cubicBezTo>
                    <a:pt x="713" y="976"/>
                    <a:pt x="738" y="980"/>
                    <a:pt x="763" y="980"/>
                  </a:cubicBezTo>
                  <a:cubicBezTo>
                    <a:pt x="824" y="980"/>
                    <a:pt x="884" y="956"/>
                    <a:pt x="930" y="903"/>
                  </a:cubicBezTo>
                  <a:cubicBezTo>
                    <a:pt x="949" y="884"/>
                    <a:pt x="958" y="857"/>
                    <a:pt x="958" y="819"/>
                  </a:cubicBezTo>
                  <a:cubicBezTo>
                    <a:pt x="958" y="810"/>
                    <a:pt x="958" y="801"/>
                    <a:pt x="958" y="791"/>
                  </a:cubicBezTo>
                  <a:lnTo>
                    <a:pt x="958" y="708"/>
                  </a:lnTo>
                  <a:cubicBezTo>
                    <a:pt x="1023" y="773"/>
                    <a:pt x="1107" y="819"/>
                    <a:pt x="1200" y="838"/>
                  </a:cubicBezTo>
                  <a:cubicBezTo>
                    <a:pt x="1222" y="845"/>
                    <a:pt x="1244" y="849"/>
                    <a:pt x="1267" y="849"/>
                  </a:cubicBezTo>
                  <a:cubicBezTo>
                    <a:pt x="1330" y="849"/>
                    <a:pt x="1394" y="821"/>
                    <a:pt x="1442" y="773"/>
                  </a:cubicBezTo>
                  <a:cubicBezTo>
                    <a:pt x="1451" y="764"/>
                    <a:pt x="1451" y="745"/>
                    <a:pt x="1451" y="736"/>
                  </a:cubicBezTo>
                  <a:lnTo>
                    <a:pt x="1451" y="633"/>
                  </a:lnTo>
                  <a:cubicBezTo>
                    <a:pt x="1497" y="624"/>
                    <a:pt x="1544" y="596"/>
                    <a:pt x="1572" y="559"/>
                  </a:cubicBezTo>
                  <a:cubicBezTo>
                    <a:pt x="1572" y="550"/>
                    <a:pt x="1581" y="540"/>
                    <a:pt x="1581" y="522"/>
                  </a:cubicBezTo>
                  <a:lnTo>
                    <a:pt x="1581" y="401"/>
                  </a:lnTo>
                  <a:lnTo>
                    <a:pt x="1544" y="438"/>
                  </a:lnTo>
                  <a:cubicBezTo>
                    <a:pt x="1525" y="419"/>
                    <a:pt x="1497" y="419"/>
                    <a:pt x="1479" y="410"/>
                  </a:cubicBezTo>
                  <a:cubicBezTo>
                    <a:pt x="1418" y="396"/>
                    <a:pt x="1358" y="389"/>
                    <a:pt x="1298" y="389"/>
                  </a:cubicBezTo>
                  <a:cubicBezTo>
                    <a:pt x="1237" y="389"/>
                    <a:pt x="1177" y="396"/>
                    <a:pt x="1116" y="410"/>
                  </a:cubicBezTo>
                  <a:cubicBezTo>
                    <a:pt x="1209" y="382"/>
                    <a:pt x="1293" y="326"/>
                    <a:pt x="1358" y="243"/>
                  </a:cubicBezTo>
                  <a:cubicBezTo>
                    <a:pt x="1367" y="224"/>
                    <a:pt x="1377" y="215"/>
                    <a:pt x="1367" y="196"/>
                  </a:cubicBezTo>
                  <a:lnTo>
                    <a:pt x="1367" y="75"/>
                  </a:lnTo>
                  <a:lnTo>
                    <a:pt x="1330" y="122"/>
                  </a:lnTo>
                  <a:cubicBezTo>
                    <a:pt x="1302" y="103"/>
                    <a:pt x="1274" y="94"/>
                    <a:pt x="1256" y="85"/>
                  </a:cubicBezTo>
                  <a:cubicBezTo>
                    <a:pt x="1234" y="80"/>
                    <a:pt x="1212" y="78"/>
                    <a:pt x="1190" y="78"/>
                  </a:cubicBezTo>
                  <a:cubicBezTo>
                    <a:pt x="1121" y="78"/>
                    <a:pt x="1057" y="102"/>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2044574" y="3382773"/>
              <a:ext cx="179341" cy="108064"/>
            </a:xfrm>
            <a:custGeom>
              <a:avLst/>
              <a:gdLst/>
              <a:ahLst/>
              <a:cxnLst/>
              <a:rect l="l" t="t" r="r" b="b"/>
              <a:pathLst>
                <a:path w="1638" h="987" extrusionOk="0">
                  <a:moveTo>
                    <a:pt x="847" y="0"/>
                  </a:moveTo>
                  <a:cubicBezTo>
                    <a:pt x="787" y="0"/>
                    <a:pt x="728" y="25"/>
                    <a:pt x="689" y="77"/>
                  </a:cubicBezTo>
                  <a:cubicBezTo>
                    <a:pt x="642" y="143"/>
                    <a:pt x="642" y="226"/>
                    <a:pt x="689" y="301"/>
                  </a:cubicBezTo>
                  <a:cubicBezTo>
                    <a:pt x="614" y="226"/>
                    <a:pt x="521" y="170"/>
                    <a:pt x="419" y="152"/>
                  </a:cubicBezTo>
                  <a:cubicBezTo>
                    <a:pt x="392" y="144"/>
                    <a:pt x="365" y="140"/>
                    <a:pt x="339" y="140"/>
                  </a:cubicBezTo>
                  <a:cubicBezTo>
                    <a:pt x="275" y="140"/>
                    <a:pt x="217" y="164"/>
                    <a:pt x="177" y="217"/>
                  </a:cubicBezTo>
                  <a:cubicBezTo>
                    <a:pt x="141" y="271"/>
                    <a:pt x="184" y="335"/>
                    <a:pt x="273" y="364"/>
                  </a:cubicBezTo>
                  <a:lnTo>
                    <a:pt x="273" y="364"/>
                  </a:lnTo>
                  <a:cubicBezTo>
                    <a:pt x="253" y="358"/>
                    <a:pt x="233" y="355"/>
                    <a:pt x="213" y="355"/>
                  </a:cubicBezTo>
                  <a:cubicBezTo>
                    <a:pt x="149" y="355"/>
                    <a:pt x="86" y="383"/>
                    <a:pt x="38" y="431"/>
                  </a:cubicBezTo>
                  <a:cubicBezTo>
                    <a:pt x="1" y="487"/>
                    <a:pt x="47" y="552"/>
                    <a:pt x="150" y="580"/>
                  </a:cubicBezTo>
                  <a:cubicBezTo>
                    <a:pt x="210" y="589"/>
                    <a:pt x="270" y="594"/>
                    <a:pt x="331" y="594"/>
                  </a:cubicBezTo>
                  <a:cubicBezTo>
                    <a:pt x="391" y="594"/>
                    <a:pt x="452" y="589"/>
                    <a:pt x="512" y="580"/>
                  </a:cubicBezTo>
                  <a:lnTo>
                    <a:pt x="512" y="580"/>
                  </a:lnTo>
                  <a:cubicBezTo>
                    <a:pt x="410" y="608"/>
                    <a:pt x="326" y="663"/>
                    <a:pt x="270" y="747"/>
                  </a:cubicBezTo>
                  <a:cubicBezTo>
                    <a:pt x="233" y="803"/>
                    <a:pt x="280" y="868"/>
                    <a:pt x="373" y="896"/>
                  </a:cubicBezTo>
                  <a:cubicBezTo>
                    <a:pt x="395" y="903"/>
                    <a:pt x="417" y="907"/>
                    <a:pt x="440" y="907"/>
                  </a:cubicBezTo>
                  <a:cubicBezTo>
                    <a:pt x="503" y="907"/>
                    <a:pt x="566" y="879"/>
                    <a:pt x="614" y="831"/>
                  </a:cubicBezTo>
                  <a:lnTo>
                    <a:pt x="614" y="831"/>
                  </a:lnTo>
                  <a:cubicBezTo>
                    <a:pt x="577" y="887"/>
                    <a:pt x="624" y="952"/>
                    <a:pt x="717" y="980"/>
                  </a:cubicBezTo>
                  <a:cubicBezTo>
                    <a:pt x="737" y="984"/>
                    <a:pt x="757" y="986"/>
                    <a:pt x="777" y="986"/>
                  </a:cubicBezTo>
                  <a:cubicBezTo>
                    <a:pt x="843" y="986"/>
                    <a:pt x="909" y="962"/>
                    <a:pt x="959" y="905"/>
                  </a:cubicBezTo>
                  <a:cubicBezTo>
                    <a:pt x="996" y="840"/>
                    <a:pt x="996" y="756"/>
                    <a:pt x="959" y="682"/>
                  </a:cubicBezTo>
                  <a:lnTo>
                    <a:pt x="959" y="682"/>
                  </a:lnTo>
                  <a:cubicBezTo>
                    <a:pt x="1033" y="756"/>
                    <a:pt x="1126" y="812"/>
                    <a:pt x="1228" y="840"/>
                  </a:cubicBezTo>
                  <a:cubicBezTo>
                    <a:pt x="1250" y="847"/>
                    <a:pt x="1273" y="851"/>
                    <a:pt x="1295" y="851"/>
                  </a:cubicBezTo>
                  <a:cubicBezTo>
                    <a:pt x="1359" y="851"/>
                    <a:pt x="1422" y="823"/>
                    <a:pt x="1470" y="775"/>
                  </a:cubicBezTo>
                  <a:cubicBezTo>
                    <a:pt x="1503" y="716"/>
                    <a:pt x="1469" y="658"/>
                    <a:pt x="1387" y="633"/>
                  </a:cubicBezTo>
                  <a:lnTo>
                    <a:pt x="1387" y="633"/>
                  </a:lnTo>
                  <a:cubicBezTo>
                    <a:pt x="1402" y="636"/>
                    <a:pt x="1416" y="637"/>
                    <a:pt x="1431" y="637"/>
                  </a:cubicBezTo>
                  <a:cubicBezTo>
                    <a:pt x="1497" y="637"/>
                    <a:pt x="1559" y="609"/>
                    <a:pt x="1600" y="561"/>
                  </a:cubicBezTo>
                  <a:cubicBezTo>
                    <a:pt x="1637" y="496"/>
                    <a:pt x="1591" y="431"/>
                    <a:pt x="1498" y="412"/>
                  </a:cubicBezTo>
                  <a:cubicBezTo>
                    <a:pt x="1437" y="398"/>
                    <a:pt x="1377" y="391"/>
                    <a:pt x="1317" y="391"/>
                  </a:cubicBezTo>
                  <a:cubicBezTo>
                    <a:pt x="1256" y="391"/>
                    <a:pt x="1196" y="398"/>
                    <a:pt x="1135" y="412"/>
                  </a:cubicBezTo>
                  <a:cubicBezTo>
                    <a:pt x="1228" y="375"/>
                    <a:pt x="1312" y="319"/>
                    <a:pt x="1377" y="245"/>
                  </a:cubicBezTo>
                  <a:cubicBezTo>
                    <a:pt x="1414" y="180"/>
                    <a:pt x="1368" y="115"/>
                    <a:pt x="1275" y="96"/>
                  </a:cubicBezTo>
                  <a:cubicBezTo>
                    <a:pt x="1250" y="89"/>
                    <a:pt x="1226" y="85"/>
                    <a:pt x="1202" y="85"/>
                  </a:cubicBezTo>
                  <a:cubicBezTo>
                    <a:pt x="1136" y="85"/>
                    <a:pt x="1074" y="113"/>
                    <a:pt x="1033" y="161"/>
                  </a:cubicBezTo>
                  <a:cubicBezTo>
                    <a:pt x="1070" y="96"/>
                    <a:pt x="1024" y="31"/>
                    <a:pt x="921" y="12"/>
                  </a:cubicBezTo>
                  <a:cubicBezTo>
                    <a:pt x="897" y="4"/>
                    <a:pt x="872" y="0"/>
                    <a:pt x="847"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2228843" y="3547991"/>
              <a:ext cx="278098" cy="129414"/>
            </a:xfrm>
            <a:custGeom>
              <a:avLst/>
              <a:gdLst/>
              <a:ahLst/>
              <a:cxnLst/>
              <a:rect l="l" t="t" r="r" b="b"/>
              <a:pathLst>
                <a:path w="2540" h="1182" extrusionOk="0">
                  <a:moveTo>
                    <a:pt x="1" y="1"/>
                  </a:moveTo>
                  <a:lnTo>
                    <a:pt x="1" y="373"/>
                  </a:lnTo>
                  <a:cubicBezTo>
                    <a:pt x="1" y="930"/>
                    <a:pt x="670" y="1182"/>
                    <a:pt x="1266" y="1182"/>
                  </a:cubicBezTo>
                  <a:cubicBezTo>
                    <a:pt x="1851" y="1182"/>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2228843" y="3462481"/>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40" y="1349"/>
                    <a:pt x="2540" y="791"/>
                  </a:cubicBezTo>
                  <a:cubicBezTo>
                    <a:pt x="2540" y="224"/>
                    <a:pt x="1824"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2244171" y="3468612"/>
              <a:ext cx="246456" cy="156896"/>
            </a:xfrm>
            <a:custGeom>
              <a:avLst/>
              <a:gdLst/>
              <a:ahLst/>
              <a:cxnLst/>
              <a:rect l="l" t="t" r="r" b="b"/>
              <a:pathLst>
                <a:path w="2251" h="1433" extrusionOk="0">
                  <a:moveTo>
                    <a:pt x="1116" y="0"/>
                  </a:moveTo>
                  <a:cubicBezTo>
                    <a:pt x="623" y="0"/>
                    <a:pt x="0" y="214"/>
                    <a:pt x="0" y="707"/>
                  </a:cubicBezTo>
                  <a:cubicBezTo>
                    <a:pt x="0" y="1200"/>
                    <a:pt x="596" y="1432"/>
                    <a:pt x="1116" y="1432"/>
                  </a:cubicBezTo>
                  <a:cubicBezTo>
                    <a:pt x="1646" y="1432"/>
                    <a:pt x="2251" y="1209"/>
                    <a:pt x="2251" y="707"/>
                  </a:cubicBezTo>
                  <a:cubicBezTo>
                    <a:pt x="2251" y="214"/>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2243186" y="3468612"/>
              <a:ext cx="247442" cy="85619"/>
            </a:xfrm>
            <a:custGeom>
              <a:avLst/>
              <a:gdLst/>
              <a:ahLst/>
              <a:cxnLst/>
              <a:rect l="l" t="t" r="r" b="b"/>
              <a:pathLst>
                <a:path w="2260" h="782" extrusionOk="0">
                  <a:moveTo>
                    <a:pt x="1116" y="0"/>
                  </a:moveTo>
                  <a:cubicBezTo>
                    <a:pt x="614" y="0"/>
                    <a:pt x="0" y="214"/>
                    <a:pt x="0" y="707"/>
                  </a:cubicBezTo>
                  <a:lnTo>
                    <a:pt x="0" y="781"/>
                  </a:lnTo>
                  <a:cubicBezTo>
                    <a:pt x="74" y="335"/>
                    <a:pt x="660" y="149"/>
                    <a:pt x="1125" y="149"/>
                  </a:cubicBezTo>
                  <a:cubicBezTo>
                    <a:pt x="1609" y="149"/>
                    <a:pt x="2195" y="335"/>
                    <a:pt x="2250" y="781"/>
                  </a:cubicBezTo>
                  <a:cubicBezTo>
                    <a:pt x="2260" y="763"/>
                    <a:pt x="2260" y="735"/>
                    <a:pt x="2250" y="707"/>
                  </a:cubicBezTo>
                  <a:cubicBezTo>
                    <a:pt x="2250"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2281835" y="3503429"/>
              <a:ext cx="173209" cy="108174"/>
            </a:xfrm>
            <a:custGeom>
              <a:avLst/>
              <a:gdLst/>
              <a:ahLst/>
              <a:cxnLst/>
              <a:rect l="l" t="t" r="r" b="b"/>
              <a:pathLst>
                <a:path w="1582" h="988" extrusionOk="0">
                  <a:moveTo>
                    <a:pt x="1340" y="631"/>
                  </a:moveTo>
                  <a:cubicBezTo>
                    <a:pt x="1367" y="640"/>
                    <a:pt x="1405" y="640"/>
                    <a:pt x="1433" y="640"/>
                  </a:cubicBezTo>
                  <a:lnTo>
                    <a:pt x="1405" y="659"/>
                  </a:lnTo>
                  <a:cubicBezTo>
                    <a:pt x="1386" y="649"/>
                    <a:pt x="1367"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56"/>
                  </a:lnTo>
                  <a:cubicBezTo>
                    <a:pt x="633" y="203"/>
                    <a:pt x="642" y="259"/>
                    <a:pt x="661" y="305"/>
                  </a:cubicBezTo>
                  <a:cubicBezTo>
                    <a:pt x="586" y="231"/>
                    <a:pt x="493" y="175"/>
                    <a:pt x="391" y="147"/>
                  </a:cubicBezTo>
                  <a:cubicBezTo>
                    <a:pt x="375" y="145"/>
                    <a:pt x="358" y="144"/>
                    <a:pt x="341" y="144"/>
                  </a:cubicBezTo>
                  <a:cubicBezTo>
                    <a:pt x="290" y="144"/>
                    <a:pt x="238" y="154"/>
                    <a:pt x="196" y="175"/>
                  </a:cubicBezTo>
                  <a:lnTo>
                    <a:pt x="140" y="129"/>
                  </a:lnTo>
                  <a:lnTo>
                    <a:pt x="140" y="259"/>
                  </a:lnTo>
                  <a:cubicBezTo>
                    <a:pt x="140" y="303"/>
                    <a:pt x="183" y="348"/>
                    <a:pt x="244" y="368"/>
                  </a:cubicBezTo>
                  <a:lnTo>
                    <a:pt x="244" y="368"/>
                  </a:lnTo>
                  <a:cubicBezTo>
                    <a:pt x="226" y="363"/>
                    <a:pt x="207" y="361"/>
                    <a:pt x="187" y="361"/>
                  </a:cubicBezTo>
                  <a:cubicBezTo>
                    <a:pt x="145" y="361"/>
                    <a:pt x="102" y="371"/>
                    <a:pt x="66" y="389"/>
                  </a:cubicBezTo>
                  <a:lnTo>
                    <a:pt x="0" y="352"/>
                  </a:lnTo>
                  <a:lnTo>
                    <a:pt x="0" y="473"/>
                  </a:lnTo>
                  <a:cubicBezTo>
                    <a:pt x="0" y="519"/>
                    <a:pt x="47" y="566"/>
                    <a:pt x="121" y="584"/>
                  </a:cubicBezTo>
                  <a:cubicBezTo>
                    <a:pt x="182" y="594"/>
                    <a:pt x="242" y="598"/>
                    <a:pt x="303" y="598"/>
                  </a:cubicBezTo>
                  <a:cubicBezTo>
                    <a:pt x="363" y="598"/>
                    <a:pt x="424" y="594"/>
                    <a:pt x="484" y="584"/>
                  </a:cubicBezTo>
                  <a:lnTo>
                    <a:pt x="484" y="584"/>
                  </a:lnTo>
                  <a:cubicBezTo>
                    <a:pt x="410" y="603"/>
                    <a:pt x="345" y="640"/>
                    <a:pt x="289" y="687"/>
                  </a:cubicBezTo>
                  <a:lnTo>
                    <a:pt x="224" y="659"/>
                  </a:lnTo>
                  <a:lnTo>
                    <a:pt x="224" y="780"/>
                  </a:lnTo>
                  <a:cubicBezTo>
                    <a:pt x="224" y="826"/>
                    <a:pt x="261" y="873"/>
                    <a:pt x="345" y="891"/>
                  </a:cubicBezTo>
                  <a:cubicBezTo>
                    <a:pt x="369" y="899"/>
                    <a:pt x="394" y="903"/>
                    <a:pt x="419" y="903"/>
                  </a:cubicBezTo>
                  <a:cubicBezTo>
                    <a:pt x="479" y="903"/>
                    <a:pt x="537" y="879"/>
                    <a:pt x="577" y="826"/>
                  </a:cubicBezTo>
                  <a:lnTo>
                    <a:pt x="577" y="826"/>
                  </a:lnTo>
                  <a:cubicBezTo>
                    <a:pt x="540" y="891"/>
                    <a:pt x="586" y="956"/>
                    <a:pt x="689" y="975"/>
                  </a:cubicBezTo>
                  <a:cubicBezTo>
                    <a:pt x="713" y="983"/>
                    <a:pt x="738" y="987"/>
                    <a:pt x="763" y="987"/>
                  </a:cubicBezTo>
                  <a:cubicBezTo>
                    <a:pt x="824" y="987"/>
                    <a:pt x="884" y="962"/>
                    <a:pt x="930" y="910"/>
                  </a:cubicBezTo>
                  <a:cubicBezTo>
                    <a:pt x="940" y="891"/>
                    <a:pt x="949" y="863"/>
                    <a:pt x="958" y="826"/>
                  </a:cubicBezTo>
                  <a:cubicBezTo>
                    <a:pt x="958" y="817"/>
                    <a:pt x="958" y="807"/>
                    <a:pt x="958" y="798"/>
                  </a:cubicBezTo>
                  <a:lnTo>
                    <a:pt x="958" y="714"/>
                  </a:lnTo>
                  <a:cubicBezTo>
                    <a:pt x="1023" y="780"/>
                    <a:pt x="1107" y="826"/>
                    <a:pt x="1200" y="845"/>
                  </a:cubicBezTo>
                  <a:cubicBezTo>
                    <a:pt x="1222" y="852"/>
                    <a:pt x="1244" y="855"/>
                    <a:pt x="1267" y="855"/>
                  </a:cubicBezTo>
                  <a:cubicBezTo>
                    <a:pt x="1330" y="855"/>
                    <a:pt x="1394" y="828"/>
                    <a:pt x="1442" y="780"/>
                  </a:cubicBezTo>
                  <a:cubicBezTo>
                    <a:pt x="1442" y="770"/>
                    <a:pt x="1451" y="752"/>
                    <a:pt x="1451" y="733"/>
                  </a:cubicBezTo>
                  <a:lnTo>
                    <a:pt x="1451" y="640"/>
                  </a:lnTo>
                  <a:cubicBezTo>
                    <a:pt x="1498" y="631"/>
                    <a:pt x="1535" y="603"/>
                    <a:pt x="1563" y="566"/>
                  </a:cubicBezTo>
                  <a:cubicBezTo>
                    <a:pt x="1572" y="556"/>
                    <a:pt x="1581" y="547"/>
                    <a:pt x="1581" y="528"/>
                  </a:cubicBezTo>
                  <a:lnTo>
                    <a:pt x="1581" y="398"/>
                  </a:lnTo>
                  <a:lnTo>
                    <a:pt x="1535" y="445"/>
                  </a:lnTo>
                  <a:cubicBezTo>
                    <a:pt x="1516" y="426"/>
                    <a:pt x="1498" y="426"/>
                    <a:pt x="1479" y="417"/>
                  </a:cubicBezTo>
                  <a:cubicBezTo>
                    <a:pt x="1419" y="403"/>
                    <a:pt x="1356" y="396"/>
                    <a:pt x="1293" y="396"/>
                  </a:cubicBezTo>
                  <a:cubicBezTo>
                    <a:pt x="1230" y="396"/>
                    <a:pt x="1168" y="403"/>
                    <a:pt x="1107" y="417"/>
                  </a:cubicBezTo>
                  <a:cubicBezTo>
                    <a:pt x="1209" y="389"/>
                    <a:pt x="1293" y="324"/>
                    <a:pt x="1358" y="249"/>
                  </a:cubicBezTo>
                  <a:cubicBezTo>
                    <a:pt x="1367" y="231"/>
                    <a:pt x="1367" y="222"/>
                    <a:pt x="1367" y="203"/>
                  </a:cubicBezTo>
                  <a:lnTo>
                    <a:pt x="1367" y="82"/>
                  </a:lnTo>
                  <a:lnTo>
                    <a:pt x="1321" y="129"/>
                  </a:lnTo>
                  <a:cubicBezTo>
                    <a:pt x="1302" y="110"/>
                    <a:pt x="1274" y="101"/>
                    <a:pt x="1247" y="91"/>
                  </a:cubicBezTo>
                  <a:cubicBezTo>
                    <a:pt x="1226" y="87"/>
                    <a:pt x="1205" y="85"/>
                    <a:pt x="1185" y="85"/>
                  </a:cubicBezTo>
                  <a:cubicBezTo>
                    <a:pt x="1120" y="85"/>
                    <a:pt x="1056" y="107"/>
                    <a:pt x="1014" y="156"/>
                  </a:cubicBezTo>
                  <a:cubicBezTo>
                    <a:pt x="1051" y="101"/>
                    <a:pt x="1005" y="36"/>
                    <a:pt x="902"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2279755" y="3489853"/>
              <a:ext cx="179341" cy="109269"/>
            </a:xfrm>
            <a:custGeom>
              <a:avLst/>
              <a:gdLst/>
              <a:ahLst/>
              <a:cxnLst/>
              <a:rect l="l" t="t" r="r" b="b"/>
              <a:pathLst>
                <a:path w="1638" h="998" extrusionOk="0">
                  <a:moveTo>
                    <a:pt x="838" y="1"/>
                  </a:moveTo>
                  <a:cubicBezTo>
                    <a:pt x="696" y="1"/>
                    <a:pt x="586" y="168"/>
                    <a:pt x="680" y="308"/>
                  </a:cubicBezTo>
                  <a:cubicBezTo>
                    <a:pt x="605" y="234"/>
                    <a:pt x="512" y="178"/>
                    <a:pt x="410" y="160"/>
                  </a:cubicBezTo>
                  <a:cubicBezTo>
                    <a:pt x="386" y="151"/>
                    <a:pt x="360" y="147"/>
                    <a:pt x="335" y="147"/>
                  </a:cubicBezTo>
                  <a:cubicBezTo>
                    <a:pt x="274" y="147"/>
                    <a:pt x="214" y="172"/>
                    <a:pt x="168" y="225"/>
                  </a:cubicBezTo>
                  <a:cubicBezTo>
                    <a:pt x="132" y="279"/>
                    <a:pt x="175" y="342"/>
                    <a:pt x="272" y="371"/>
                  </a:cubicBezTo>
                  <a:lnTo>
                    <a:pt x="272" y="371"/>
                  </a:lnTo>
                  <a:cubicBezTo>
                    <a:pt x="248" y="365"/>
                    <a:pt x="223" y="361"/>
                    <a:pt x="199" y="361"/>
                  </a:cubicBezTo>
                  <a:cubicBezTo>
                    <a:pt x="136" y="361"/>
                    <a:pt x="78" y="386"/>
                    <a:pt x="38" y="439"/>
                  </a:cubicBezTo>
                  <a:cubicBezTo>
                    <a:pt x="1" y="494"/>
                    <a:pt x="47" y="559"/>
                    <a:pt x="140" y="587"/>
                  </a:cubicBezTo>
                  <a:cubicBezTo>
                    <a:pt x="201" y="597"/>
                    <a:pt x="261" y="601"/>
                    <a:pt x="322" y="601"/>
                  </a:cubicBezTo>
                  <a:cubicBezTo>
                    <a:pt x="382" y="601"/>
                    <a:pt x="443" y="597"/>
                    <a:pt x="503" y="587"/>
                  </a:cubicBezTo>
                  <a:lnTo>
                    <a:pt x="503" y="587"/>
                  </a:lnTo>
                  <a:cubicBezTo>
                    <a:pt x="410" y="615"/>
                    <a:pt x="326" y="671"/>
                    <a:pt x="261" y="745"/>
                  </a:cubicBezTo>
                  <a:cubicBezTo>
                    <a:pt x="224" y="811"/>
                    <a:pt x="271" y="876"/>
                    <a:pt x="373" y="894"/>
                  </a:cubicBezTo>
                  <a:cubicBezTo>
                    <a:pt x="397" y="902"/>
                    <a:pt x="422" y="907"/>
                    <a:pt x="447" y="907"/>
                  </a:cubicBezTo>
                  <a:cubicBezTo>
                    <a:pt x="508" y="907"/>
                    <a:pt x="566" y="882"/>
                    <a:pt x="605" y="829"/>
                  </a:cubicBezTo>
                  <a:lnTo>
                    <a:pt x="605" y="829"/>
                  </a:lnTo>
                  <a:cubicBezTo>
                    <a:pt x="568" y="894"/>
                    <a:pt x="615" y="959"/>
                    <a:pt x="717" y="978"/>
                  </a:cubicBezTo>
                  <a:cubicBezTo>
                    <a:pt x="745" y="991"/>
                    <a:pt x="773" y="997"/>
                    <a:pt x="800" y="997"/>
                  </a:cubicBezTo>
                  <a:cubicBezTo>
                    <a:pt x="943" y="997"/>
                    <a:pt x="1052" y="830"/>
                    <a:pt x="959" y="690"/>
                  </a:cubicBezTo>
                  <a:lnTo>
                    <a:pt x="959" y="690"/>
                  </a:lnTo>
                  <a:cubicBezTo>
                    <a:pt x="1033" y="764"/>
                    <a:pt x="1126" y="820"/>
                    <a:pt x="1228" y="848"/>
                  </a:cubicBezTo>
                  <a:cubicBezTo>
                    <a:pt x="1250" y="855"/>
                    <a:pt x="1273" y="859"/>
                    <a:pt x="1295" y="859"/>
                  </a:cubicBezTo>
                  <a:cubicBezTo>
                    <a:pt x="1359" y="859"/>
                    <a:pt x="1422" y="831"/>
                    <a:pt x="1470" y="783"/>
                  </a:cubicBezTo>
                  <a:cubicBezTo>
                    <a:pt x="1497" y="719"/>
                    <a:pt x="1453" y="655"/>
                    <a:pt x="1364" y="635"/>
                  </a:cubicBezTo>
                  <a:lnTo>
                    <a:pt x="1364" y="635"/>
                  </a:lnTo>
                  <a:cubicBezTo>
                    <a:pt x="1383" y="639"/>
                    <a:pt x="1402" y="641"/>
                    <a:pt x="1421" y="641"/>
                  </a:cubicBezTo>
                  <a:cubicBezTo>
                    <a:pt x="1486" y="641"/>
                    <a:pt x="1551" y="618"/>
                    <a:pt x="1600" y="569"/>
                  </a:cubicBezTo>
                  <a:cubicBezTo>
                    <a:pt x="1638" y="504"/>
                    <a:pt x="1591" y="439"/>
                    <a:pt x="1498" y="420"/>
                  </a:cubicBezTo>
                  <a:cubicBezTo>
                    <a:pt x="1438" y="406"/>
                    <a:pt x="1375" y="399"/>
                    <a:pt x="1312" y="399"/>
                  </a:cubicBezTo>
                  <a:cubicBezTo>
                    <a:pt x="1249" y="399"/>
                    <a:pt x="1187" y="406"/>
                    <a:pt x="1126" y="420"/>
                  </a:cubicBezTo>
                  <a:cubicBezTo>
                    <a:pt x="1228" y="383"/>
                    <a:pt x="1312" y="327"/>
                    <a:pt x="1377" y="253"/>
                  </a:cubicBezTo>
                  <a:cubicBezTo>
                    <a:pt x="1414" y="187"/>
                    <a:pt x="1368" y="122"/>
                    <a:pt x="1266" y="104"/>
                  </a:cubicBezTo>
                  <a:cubicBezTo>
                    <a:pt x="1241" y="96"/>
                    <a:pt x="1216" y="91"/>
                    <a:pt x="1191" y="91"/>
                  </a:cubicBezTo>
                  <a:cubicBezTo>
                    <a:pt x="1131" y="91"/>
                    <a:pt x="1073" y="116"/>
                    <a:pt x="1033" y="169"/>
                  </a:cubicBezTo>
                  <a:cubicBezTo>
                    <a:pt x="1070" y="104"/>
                    <a:pt x="1014" y="39"/>
                    <a:pt x="921" y="20"/>
                  </a:cubicBezTo>
                  <a:cubicBezTo>
                    <a:pt x="893" y="7"/>
                    <a:pt x="865" y="1"/>
                    <a:pt x="838"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2405994" y="3663063"/>
              <a:ext cx="278098" cy="129414"/>
            </a:xfrm>
            <a:custGeom>
              <a:avLst/>
              <a:gdLst/>
              <a:ahLst/>
              <a:cxnLst/>
              <a:rect l="l" t="t" r="r" b="b"/>
              <a:pathLst>
                <a:path w="2540" h="1182" extrusionOk="0">
                  <a:moveTo>
                    <a:pt x="1" y="0"/>
                  </a:moveTo>
                  <a:lnTo>
                    <a:pt x="1" y="372"/>
                  </a:lnTo>
                  <a:cubicBezTo>
                    <a:pt x="1" y="930"/>
                    <a:pt x="671" y="1181"/>
                    <a:pt x="1256" y="1181"/>
                  </a:cubicBezTo>
                  <a:cubicBezTo>
                    <a:pt x="1852"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2405994" y="3576458"/>
              <a:ext cx="278098" cy="176275"/>
            </a:xfrm>
            <a:custGeom>
              <a:avLst/>
              <a:gdLst/>
              <a:ahLst/>
              <a:cxnLst/>
              <a:rect l="l" t="t" r="r" b="b"/>
              <a:pathLst>
                <a:path w="2540" h="1610" extrusionOk="0">
                  <a:moveTo>
                    <a:pt x="1256" y="1"/>
                  </a:moveTo>
                  <a:cubicBezTo>
                    <a:pt x="698" y="1"/>
                    <a:pt x="1" y="233"/>
                    <a:pt x="1" y="791"/>
                  </a:cubicBezTo>
                  <a:cubicBezTo>
                    <a:pt x="1" y="1349"/>
                    <a:pt x="661" y="1610"/>
                    <a:pt x="1256" y="1610"/>
                  </a:cubicBezTo>
                  <a:cubicBezTo>
                    <a:pt x="1852"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0"/>
            <p:cNvSpPr/>
            <p:nvPr/>
          </p:nvSpPr>
          <p:spPr>
            <a:xfrm>
              <a:off x="2421323" y="3583684"/>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a:off x="2420337" y="3583684"/>
              <a:ext cx="247442" cy="85619"/>
            </a:xfrm>
            <a:custGeom>
              <a:avLst/>
              <a:gdLst/>
              <a:ahLst/>
              <a:cxnLst/>
              <a:rect l="l" t="t" r="r" b="b"/>
              <a:pathLst>
                <a:path w="2260" h="782" extrusionOk="0">
                  <a:moveTo>
                    <a:pt x="1116" y="0"/>
                  </a:moveTo>
                  <a:cubicBezTo>
                    <a:pt x="614" y="0"/>
                    <a:pt x="0" y="205"/>
                    <a:pt x="0" y="697"/>
                  </a:cubicBezTo>
                  <a:cubicBezTo>
                    <a:pt x="0" y="716"/>
                    <a:pt x="0" y="744"/>
                    <a:pt x="0" y="772"/>
                  </a:cubicBezTo>
                  <a:cubicBezTo>
                    <a:pt x="75" y="335"/>
                    <a:pt x="660" y="140"/>
                    <a:pt x="1125" y="140"/>
                  </a:cubicBezTo>
                  <a:cubicBezTo>
                    <a:pt x="1609" y="140"/>
                    <a:pt x="2195" y="335"/>
                    <a:pt x="2251" y="781"/>
                  </a:cubicBezTo>
                  <a:cubicBezTo>
                    <a:pt x="2260" y="753"/>
                    <a:pt x="2260" y="72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0"/>
            <p:cNvSpPr/>
            <p:nvPr/>
          </p:nvSpPr>
          <p:spPr>
            <a:xfrm>
              <a:off x="2458987" y="3618282"/>
              <a:ext cx="173209" cy="108174"/>
            </a:xfrm>
            <a:custGeom>
              <a:avLst/>
              <a:gdLst/>
              <a:ahLst/>
              <a:cxnLst/>
              <a:rect l="l" t="t" r="r" b="b"/>
              <a:pathLst>
                <a:path w="1582" h="988" extrusionOk="0">
                  <a:moveTo>
                    <a:pt x="1340" y="623"/>
                  </a:moveTo>
                  <a:cubicBezTo>
                    <a:pt x="1368" y="633"/>
                    <a:pt x="1405" y="633"/>
                    <a:pt x="1433" y="633"/>
                  </a:cubicBezTo>
                  <a:lnTo>
                    <a:pt x="1405" y="651"/>
                  </a:lnTo>
                  <a:cubicBezTo>
                    <a:pt x="1386" y="642"/>
                    <a:pt x="1368" y="633"/>
                    <a:pt x="1340" y="623"/>
                  </a:cubicBezTo>
                  <a:close/>
                  <a:moveTo>
                    <a:pt x="940" y="688"/>
                  </a:moveTo>
                  <a:lnTo>
                    <a:pt x="958" y="698"/>
                  </a:lnTo>
                  <a:lnTo>
                    <a:pt x="940" y="707"/>
                  </a:lnTo>
                  <a:lnTo>
                    <a:pt x="940" y="688"/>
                  </a:lnTo>
                  <a:close/>
                  <a:moveTo>
                    <a:pt x="829" y="0"/>
                  </a:moveTo>
                  <a:cubicBezTo>
                    <a:pt x="781"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77" y="344"/>
                    <a:pt x="252" y="363"/>
                  </a:cubicBezTo>
                  <a:cubicBezTo>
                    <a:pt x="228" y="359"/>
                    <a:pt x="204" y="357"/>
                    <a:pt x="181" y="357"/>
                  </a:cubicBezTo>
                  <a:cubicBezTo>
                    <a:pt x="140" y="357"/>
                    <a:pt x="101" y="364"/>
                    <a:pt x="66" y="381"/>
                  </a:cubicBezTo>
                  <a:lnTo>
                    <a:pt x="1" y="344"/>
                  </a:lnTo>
                  <a:lnTo>
                    <a:pt x="1" y="465"/>
                  </a:lnTo>
                  <a:cubicBezTo>
                    <a:pt x="1" y="512"/>
                    <a:pt x="47" y="558"/>
                    <a:pt x="112" y="577"/>
                  </a:cubicBezTo>
                  <a:cubicBezTo>
                    <a:pt x="173" y="591"/>
                    <a:pt x="235" y="598"/>
                    <a:pt x="297" y="598"/>
                  </a:cubicBezTo>
                  <a:cubicBezTo>
                    <a:pt x="359" y="598"/>
                    <a:pt x="419" y="591"/>
                    <a:pt x="475" y="577"/>
                  </a:cubicBezTo>
                  <a:lnTo>
                    <a:pt x="475" y="577"/>
                  </a:lnTo>
                  <a:cubicBezTo>
                    <a:pt x="410" y="605"/>
                    <a:pt x="345" y="642"/>
                    <a:pt x="289" y="688"/>
                  </a:cubicBezTo>
                  <a:lnTo>
                    <a:pt x="224" y="660"/>
                  </a:lnTo>
                  <a:lnTo>
                    <a:pt x="224" y="772"/>
                  </a:lnTo>
                  <a:cubicBezTo>
                    <a:pt x="224" y="828"/>
                    <a:pt x="261" y="874"/>
                    <a:pt x="335" y="893"/>
                  </a:cubicBezTo>
                  <a:cubicBezTo>
                    <a:pt x="360" y="900"/>
                    <a:pt x="384" y="904"/>
                    <a:pt x="408" y="904"/>
                  </a:cubicBezTo>
                  <a:cubicBezTo>
                    <a:pt x="474" y="904"/>
                    <a:pt x="536" y="876"/>
                    <a:pt x="577" y="828"/>
                  </a:cubicBezTo>
                  <a:lnTo>
                    <a:pt x="577" y="828"/>
                  </a:lnTo>
                  <a:cubicBezTo>
                    <a:pt x="540" y="884"/>
                    <a:pt x="586" y="949"/>
                    <a:pt x="689" y="977"/>
                  </a:cubicBezTo>
                  <a:cubicBezTo>
                    <a:pt x="711" y="984"/>
                    <a:pt x="733" y="987"/>
                    <a:pt x="755" y="987"/>
                  </a:cubicBezTo>
                  <a:cubicBezTo>
                    <a:pt x="818" y="987"/>
                    <a:pt x="880" y="960"/>
                    <a:pt x="921" y="912"/>
                  </a:cubicBezTo>
                  <a:cubicBezTo>
                    <a:pt x="940" y="884"/>
                    <a:pt x="949" y="856"/>
                    <a:pt x="949" y="828"/>
                  </a:cubicBezTo>
                  <a:lnTo>
                    <a:pt x="949" y="707"/>
                  </a:lnTo>
                  <a:cubicBezTo>
                    <a:pt x="1023" y="772"/>
                    <a:pt x="1107" y="819"/>
                    <a:pt x="1191" y="837"/>
                  </a:cubicBezTo>
                  <a:cubicBezTo>
                    <a:pt x="1215" y="844"/>
                    <a:pt x="1239" y="848"/>
                    <a:pt x="1263" y="848"/>
                  </a:cubicBezTo>
                  <a:cubicBezTo>
                    <a:pt x="1330" y="848"/>
                    <a:pt x="1391" y="820"/>
                    <a:pt x="1433" y="772"/>
                  </a:cubicBezTo>
                  <a:cubicBezTo>
                    <a:pt x="1442" y="763"/>
                    <a:pt x="1451" y="744"/>
                    <a:pt x="1451" y="726"/>
                  </a:cubicBezTo>
                  <a:lnTo>
                    <a:pt x="1451" y="633"/>
                  </a:lnTo>
                  <a:cubicBezTo>
                    <a:pt x="1498" y="623"/>
                    <a:pt x="1544" y="605"/>
                    <a:pt x="1572" y="558"/>
                  </a:cubicBezTo>
                  <a:cubicBezTo>
                    <a:pt x="1581" y="549"/>
                    <a:pt x="1581" y="540"/>
                    <a:pt x="1581" y="530"/>
                  </a:cubicBezTo>
                  <a:lnTo>
                    <a:pt x="1581" y="400"/>
                  </a:lnTo>
                  <a:lnTo>
                    <a:pt x="1535" y="437"/>
                  </a:lnTo>
                  <a:cubicBezTo>
                    <a:pt x="1516" y="428"/>
                    <a:pt x="1498" y="419"/>
                    <a:pt x="1479" y="409"/>
                  </a:cubicBezTo>
                  <a:cubicBezTo>
                    <a:pt x="1419" y="400"/>
                    <a:pt x="1356" y="395"/>
                    <a:pt x="1293" y="395"/>
                  </a:cubicBezTo>
                  <a:cubicBezTo>
                    <a:pt x="1230" y="395"/>
                    <a:pt x="1168" y="400"/>
                    <a:pt x="1107" y="409"/>
                  </a:cubicBezTo>
                  <a:cubicBezTo>
                    <a:pt x="1209" y="381"/>
                    <a:pt x="1293" y="326"/>
                    <a:pt x="1358" y="242"/>
                  </a:cubicBezTo>
                  <a:cubicBezTo>
                    <a:pt x="1368" y="233"/>
                    <a:pt x="1368" y="214"/>
                    <a:pt x="1368" y="196"/>
                  </a:cubicBezTo>
                  <a:lnTo>
                    <a:pt x="1368" y="84"/>
                  </a:lnTo>
                  <a:lnTo>
                    <a:pt x="1321" y="121"/>
                  </a:lnTo>
                  <a:cubicBezTo>
                    <a:pt x="1302" y="112"/>
                    <a:pt x="1275" y="103"/>
                    <a:pt x="1247" y="93"/>
                  </a:cubicBezTo>
                  <a:cubicBezTo>
                    <a:pt x="1225" y="86"/>
                    <a:pt x="1202" y="82"/>
                    <a:pt x="1180" y="82"/>
                  </a:cubicBezTo>
                  <a:cubicBezTo>
                    <a:pt x="1116" y="82"/>
                    <a:pt x="1053" y="110"/>
                    <a:pt x="1005" y="158"/>
                  </a:cubicBezTo>
                  <a:cubicBezTo>
                    <a:pt x="1042" y="93"/>
                    <a:pt x="996" y="28"/>
                    <a:pt x="903" y="10"/>
                  </a:cubicBezTo>
                  <a:cubicBezTo>
                    <a:pt x="878" y="3"/>
                    <a:pt x="853" y="0"/>
                    <a:pt x="82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0"/>
            <p:cNvSpPr/>
            <p:nvPr/>
          </p:nvSpPr>
          <p:spPr>
            <a:xfrm>
              <a:off x="2456906" y="3604815"/>
              <a:ext cx="179341" cy="108393"/>
            </a:xfrm>
            <a:custGeom>
              <a:avLst/>
              <a:gdLst/>
              <a:ahLst/>
              <a:cxnLst/>
              <a:rect l="l" t="t" r="r" b="b"/>
              <a:pathLst>
                <a:path w="1638" h="990" extrusionOk="0">
                  <a:moveTo>
                    <a:pt x="855" y="1"/>
                  </a:moveTo>
                  <a:cubicBezTo>
                    <a:pt x="791" y="1"/>
                    <a:pt x="728" y="29"/>
                    <a:pt x="680" y="77"/>
                  </a:cubicBezTo>
                  <a:cubicBezTo>
                    <a:pt x="643" y="151"/>
                    <a:pt x="643" y="235"/>
                    <a:pt x="680" y="300"/>
                  </a:cubicBezTo>
                  <a:cubicBezTo>
                    <a:pt x="605" y="226"/>
                    <a:pt x="512" y="179"/>
                    <a:pt x="410" y="151"/>
                  </a:cubicBezTo>
                  <a:cubicBezTo>
                    <a:pt x="388" y="144"/>
                    <a:pt x="366" y="140"/>
                    <a:pt x="343" y="140"/>
                  </a:cubicBezTo>
                  <a:cubicBezTo>
                    <a:pt x="280" y="140"/>
                    <a:pt x="219" y="168"/>
                    <a:pt x="178" y="216"/>
                  </a:cubicBezTo>
                  <a:cubicBezTo>
                    <a:pt x="144" y="266"/>
                    <a:pt x="171" y="331"/>
                    <a:pt x="250" y="357"/>
                  </a:cubicBezTo>
                  <a:lnTo>
                    <a:pt x="250" y="357"/>
                  </a:lnTo>
                  <a:cubicBezTo>
                    <a:pt x="238" y="355"/>
                    <a:pt x="225" y="354"/>
                    <a:pt x="213" y="354"/>
                  </a:cubicBezTo>
                  <a:cubicBezTo>
                    <a:pt x="149" y="354"/>
                    <a:pt x="86"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73" y="895"/>
                  </a:cubicBezTo>
                  <a:cubicBezTo>
                    <a:pt x="395" y="902"/>
                    <a:pt x="417" y="906"/>
                    <a:pt x="440" y="906"/>
                  </a:cubicBezTo>
                  <a:cubicBezTo>
                    <a:pt x="503" y="906"/>
                    <a:pt x="564" y="878"/>
                    <a:pt x="605" y="830"/>
                  </a:cubicBezTo>
                  <a:lnTo>
                    <a:pt x="605" y="830"/>
                  </a:lnTo>
                  <a:cubicBezTo>
                    <a:pt x="568" y="886"/>
                    <a:pt x="624" y="951"/>
                    <a:pt x="717" y="979"/>
                  </a:cubicBezTo>
                  <a:cubicBezTo>
                    <a:pt x="739" y="986"/>
                    <a:pt x="761" y="990"/>
                    <a:pt x="784" y="990"/>
                  </a:cubicBezTo>
                  <a:cubicBezTo>
                    <a:pt x="847" y="990"/>
                    <a:pt x="911" y="962"/>
                    <a:pt x="959" y="914"/>
                  </a:cubicBezTo>
                  <a:cubicBezTo>
                    <a:pt x="996" y="839"/>
                    <a:pt x="996" y="756"/>
                    <a:pt x="959" y="690"/>
                  </a:cubicBezTo>
                  <a:lnTo>
                    <a:pt x="959" y="690"/>
                  </a:lnTo>
                  <a:cubicBezTo>
                    <a:pt x="1033" y="765"/>
                    <a:pt x="1126" y="811"/>
                    <a:pt x="1228" y="839"/>
                  </a:cubicBezTo>
                  <a:cubicBezTo>
                    <a:pt x="1250" y="847"/>
                    <a:pt x="1273" y="850"/>
                    <a:pt x="1295" y="850"/>
                  </a:cubicBezTo>
                  <a:cubicBezTo>
                    <a:pt x="1358" y="850"/>
                    <a:pt x="1420" y="822"/>
                    <a:pt x="1461" y="774"/>
                  </a:cubicBezTo>
                  <a:cubicBezTo>
                    <a:pt x="1497" y="720"/>
                    <a:pt x="1454" y="657"/>
                    <a:pt x="1366" y="628"/>
                  </a:cubicBezTo>
                  <a:lnTo>
                    <a:pt x="1366" y="628"/>
                  </a:lnTo>
                  <a:cubicBezTo>
                    <a:pt x="1385" y="633"/>
                    <a:pt x="1405" y="636"/>
                    <a:pt x="1425" y="636"/>
                  </a:cubicBezTo>
                  <a:cubicBezTo>
                    <a:pt x="1489" y="636"/>
                    <a:pt x="1552" y="608"/>
                    <a:pt x="1600" y="560"/>
                  </a:cubicBezTo>
                  <a:cubicBezTo>
                    <a:pt x="1638" y="504"/>
                    <a:pt x="1591" y="439"/>
                    <a:pt x="1498" y="411"/>
                  </a:cubicBezTo>
                  <a:cubicBezTo>
                    <a:pt x="1438" y="398"/>
                    <a:pt x="1375" y="391"/>
                    <a:pt x="1312" y="391"/>
                  </a:cubicBezTo>
                  <a:cubicBezTo>
                    <a:pt x="1249" y="391"/>
                    <a:pt x="1187" y="398"/>
                    <a:pt x="1126" y="411"/>
                  </a:cubicBezTo>
                  <a:cubicBezTo>
                    <a:pt x="1228" y="384"/>
                    <a:pt x="1312" y="328"/>
                    <a:pt x="1377" y="244"/>
                  </a:cubicBezTo>
                  <a:cubicBezTo>
                    <a:pt x="1414" y="188"/>
                    <a:pt x="1368" y="123"/>
                    <a:pt x="1266" y="95"/>
                  </a:cubicBezTo>
                  <a:cubicBezTo>
                    <a:pt x="1244" y="88"/>
                    <a:pt x="1221" y="85"/>
                    <a:pt x="1199" y="85"/>
                  </a:cubicBezTo>
                  <a:cubicBezTo>
                    <a:pt x="1135" y="85"/>
                    <a:pt x="1072" y="112"/>
                    <a:pt x="1024" y="160"/>
                  </a:cubicBezTo>
                  <a:cubicBezTo>
                    <a:pt x="1061" y="105"/>
                    <a:pt x="1015" y="40"/>
                    <a:pt x="922" y="12"/>
                  </a:cubicBezTo>
                  <a:cubicBezTo>
                    <a:pt x="900" y="4"/>
                    <a:pt x="877" y="1"/>
                    <a:pt x="8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0"/>
            <p:cNvSpPr/>
            <p:nvPr/>
          </p:nvSpPr>
          <p:spPr>
            <a:xfrm>
              <a:off x="2102603" y="3150877"/>
              <a:ext cx="278098" cy="129414"/>
            </a:xfrm>
            <a:custGeom>
              <a:avLst/>
              <a:gdLst/>
              <a:ahLst/>
              <a:cxnLst/>
              <a:rect l="l" t="t" r="r" b="b"/>
              <a:pathLst>
                <a:path w="2540" h="1182" extrusionOk="0">
                  <a:moveTo>
                    <a:pt x="1" y="1"/>
                  </a:moveTo>
                  <a:lnTo>
                    <a:pt x="1" y="373"/>
                  </a:lnTo>
                  <a:cubicBezTo>
                    <a:pt x="1" y="931"/>
                    <a:pt x="670"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0"/>
            <p:cNvSpPr/>
            <p:nvPr/>
          </p:nvSpPr>
          <p:spPr>
            <a:xfrm>
              <a:off x="2102603" y="306438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2117931" y="3071498"/>
              <a:ext cx="246456" cy="155910"/>
            </a:xfrm>
            <a:custGeom>
              <a:avLst/>
              <a:gdLst/>
              <a:ahLst/>
              <a:cxnLst/>
              <a:rect l="l" t="t" r="r" b="b"/>
              <a:pathLst>
                <a:path w="2251" h="1424" extrusionOk="0">
                  <a:moveTo>
                    <a:pt x="1116" y="1"/>
                  </a:moveTo>
                  <a:cubicBezTo>
                    <a:pt x="623" y="1"/>
                    <a:pt x="0" y="205"/>
                    <a:pt x="0" y="707"/>
                  </a:cubicBezTo>
                  <a:cubicBezTo>
                    <a:pt x="0" y="1200"/>
                    <a:pt x="586" y="1423"/>
                    <a:pt x="1116" y="1423"/>
                  </a:cubicBezTo>
                  <a:cubicBezTo>
                    <a:pt x="1646" y="1423"/>
                    <a:pt x="2251" y="1200"/>
                    <a:pt x="2251" y="707"/>
                  </a:cubicBezTo>
                  <a:cubicBezTo>
                    <a:pt x="2251" y="214"/>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2117931" y="3071498"/>
              <a:ext cx="246456" cy="85619"/>
            </a:xfrm>
            <a:custGeom>
              <a:avLst/>
              <a:gdLst/>
              <a:ahLst/>
              <a:cxnLst/>
              <a:rect l="l" t="t" r="r" b="b"/>
              <a:pathLst>
                <a:path w="2251" h="782" extrusionOk="0">
                  <a:moveTo>
                    <a:pt x="1116" y="1"/>
                  </a:moveTo>
                  <a:cubicBezTo>
                    <a:pt x="605" y="1"/>
                    <a:pt x="0" y="205"/>
                    <a:pt x="0" y="707"/>
                  </a:cubicBezTo>
                  <a:cubicBezTo>
                    <a:pt x="0" y="726"/>
                    <a:pt x="0" y="754"/>
                    <a:pt x="0" y="782"/>
                  </a:cubicBezTo>
                  <a:cubicBezTo>
                    <a:pt x="56" y="335"/>
                    <a:pt x="651" y="149"/>
                    <a:pt x="1116" y="149"/>
                  </a:cubicBezTo>
                  <a:cubicBezTo>
                    <a:pt x="1600" y="149"/>
                    <a:pt x="2186" y="335"/>
                    <a:pt x="2241" y="782"/>
                  </a:cubicBezTo>
                  <a:cubicBezTo>
                    <a:pt x="2251" y="754"/>
                    <a:pt x="2251" y="735"/>
                    <a:pt x="2251" y="707"/>
                  </a:cubicBezTo>
                  <a:cubicBezTo>
                    <a:pt x="2251" y="214"/>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2155595" y="3106097"/>
              <a:ext cx="173209" cy="108174"/>
            </a:xfrm>
            <a:custGeom>
              <a:avLst/>
              <a:gdLst/>
              <a:ahLst/>
              <a:cxnLst/>
              <a:rect l="l" t="t" r="r" b="b"/>
              <a:pathLst>
                <a:path w="1582" h="988" extrusionOk="0">
                  <a:moveTo>
                    <a:pt x="1339" y="633"/>
                  </a:moveTo>
                  <a:lnTo>
                    <a:pt x="1339" y="633"/>
                  </a:lnTo>
                  <a:cubicBezTo>
                    <a:pt x="1358" y="633"/>
                    <a:pt x="1381" y="637"/>
                    <a:pt x="1402" y="637"/>
                  </a:cubicBezTo>
                  <a:cubicBezTo>
                    <a:pt x="1413" y="637"/>
                    <a:pt x="1423" y="636"/>
                    <a:pt x="1432" y="633"/>
                  </a:cubicBezTo>
                  <a:lnTo>
                    <a:pt x="1432" y="633"/>
                  </a:lnTo>
                  <a:lnTo>
                    <a:pt x="1405" y="661"/>
                  </a:lnTo>
                  <a:cubicBezTo>
                    <a:pt x="1386" y="642"/>
                    <a:pt x="1367" y="633"/>
                    <a:pt x="1339" y="633"/>
                  </a:cubicBezTo>
                  <a:close/>
                  <a:moveTo>
                    <a:pt x="940" y="689"/>
                  </a:moveTo>
                  <a:lnTo>
                    <a:pt x="949" y="707"/>
                  </a:lnTo>
                  <a:lnTo>
                    <a:pt x="940" y="707"/>
                  </a:lnTo>
                  <a:lnTo>
                    <a:pt x="940" y="689"/>
                  </a:lnTo>
                  <a:close/>
                  <a:moveTo>
                    <a:pt x="832" y="1"/>
                  </a:moveTo>
                  <a:cubicBezTo>
                    <a:pt x="783" y="1"/>
                    <a:pt x="736" y="15"/>
                    <a:pt x="698" y="47"/>
                  </a:cubicBezTo>
                  <a:lnTo>
                    <a:pt x="633" y="56"/>
                  </a:lnTo>
                  <a:lnTo>
                    <a:pt x="633" y="149"/>
                  </a:lnTo>
                  <a:cubicBezTo>
                    <a:pt x="633" y="205"/>
                    <a:pt x="633" y="252"/>
                    <a:pt x="661" y="298"/>
                  </a:cubicBezTo>
                  <a:cubicBezTo>
                    <a:pt x="586" y="224"/>
                    <a:pt x="493" y="177"/>
                    <a:pt x="391" y="149"/>
                  </a:cubicBezTo>
                  <a:cubicBezTo>
                    <a:pt x="369" y="143"/>
                    <a:pt x="346" y="140"/>
                    <a:pt x="323" y="140"/>
                  </a:cubicBezTo>
                  <a:cubicBezTo>
                    <a:pt x="277" y="140"/>
                    <a:pt x="230" y="153"/>
                    <a:pt x="186" y="177"/>
                  </a:cubicBezTo>
                  <a:lnTo>
                    <a:pt x="140" y="131"/>
                  </a:lnTo>
                  <a:lnTo>
                    <a:pt x="140" y="252"/>
                  </a:lnTo>
                  <a:cubicBezTo>
                    <a:pt x="140" y="298"/>
                    <a:pt x="177" y="345"/>
                    <a:pt x="251" y="363"/>
                  </a:cubicBezTo>
                  <a:cubicBezTo>
                    <a:pt x="228" y="360"/>
                    <a:pt x="204" y="358"/>
                    <a:pt x="180" y="358"/>
                  </a:cubicBezTo>
                  <a:cubicBezTo>
                    <a:pt x="140" y="358"/>
                    <a:pt x="101" y="364"/>
                    <a:pt x="65" y="382"/>
                  </a:cubicBezTo>
                  <a:lnTo>
                    <a:pt x="0" y="345"/>
                  </a:lnTo>
                  <a:lnTo>
                    <a:pt x="0" y="475"/>
                  </a:lnTo>
                  <a:cubicBezTo>
                    <a:pt x="0" y="521"/>
                    <a:pt x="47" y="559"/>
                    <a:pt x="112" y="577"/>
                  </a:cubicBezTo>
                  <a:cubicBezTo>
                    <a:pt x="172" y="591"/>
                    <a:pt x="235" y="598"/>
                    <a:pt x="297" y="598"/>
                  </a:cubicBezTo>
                  <a:cubicBezTo>
                    <a:pt x="358" y="598"/>
                    <a:pt x="419" y="591"/>
                    <a:pt x="475" y="577"/>
                  </a:cubicBezTo>
                  <a:lnTo>
                    <a:pt x="475" y="577"/>
                  </a:lnTo>
                  <a:cubicBezTo>
                    <a:pt x="410" y="605"/>
                    <a:pt x="344" y="642"/>
                    <a:pt x="289" y="689"/>
                  </a:cubicBezTo>
                  <a:lnTo>
                    <a:pt x="224" y="661"/>
                  </a:lnTo>
                  <a:lnTo>
                    <a:pt x="224" y="773"/>
                  </a:lnTo>
                  <a:cubicBezTo>
                    <a:pt x="224" y="828"/>
                    <a:pt x="261" y="875"/>
                    <a:pt x="335" y="893"/>
                  </a:cubicBezTo>
                  <a:cubicBezTo>
                    <a:pt x="359" y="901"/>
                    <a:pt x="384" y="904"/>
                    <a:pt x="407" y="904"/>
                  </a:cubicBezTo>
                  <a:cubicBezTo>
                    <a:pt x="474" y="904"/>
                    <a:pt x="536" y="876"/>
                    <a:pt x="577" y="828"/>
                  </a:cubicBezTo>
                  <a:lnTo>
                    <a:pt x="577" y="828"/>
                  </a:lnTo>
                  <a:cubicBezTo>
                    <a:pt x="540" y="884"/>
                    <a:pt x="586" y="949"/>
                    <a:pt x="688" y="977"/>
                  </a:cubicBezTo>
                  <a:cubicBezTo>
                    <a:pt x="710" y="984"/>
                    <a:pt x="733" y="988"/>
                    <a:pt x="755" y="988"/>
                  </a:cubicBezTo>
                  <a:cubicBezTo>
                    <a:pt x="818" y="988"/>
                    <a:pt x="880" y="960"/>
                    <a:pt x="921" y="912"/>
                  </a:cubicBezTo>
                  <a:cubicBezTo>
                    <a:pt x="940" y="884"/>
                    <a:pt x="949" y="856"/>
                    <a:pt x="958" y="828"/>
                  </a:cubicBezTo>
                  <a:cubicBezTo>
                    <a:pt x="958" y="819"/>
                    <a:pt x="958" y="810"/>
                    <a:pt x="958" y="791"/>
                  </a:cubicBezTo>
                  <a:lnTo>
                    <a:pt x="958" y="726"/>
                  </a:lnTo>
                  <a:cubicBezTo>
                    <a:pt x="1023" y="782"/>
                    <a:pt x="1107" y="828"/>
                    <a:pt x="1200" y="847"/>
                  </a:cubicBezTo>
                  <a:cubicBezTo>
                    <a:pt x="1222" y="854"/>
                    <a:pt x="1244" y="858"/>
                    <a:pt x="1267" y="858"/>
                  </a:cubicBezTo>
                  <a:cubicBezTo>
                    <a:pt x="1330" y="858"/>
                    <a:pt x="1391" y="830"/>
                    <a:pt x="1432" y="782"/>
                  </a:cubicBezTo>
                  <a:cubicBezTo>
                    <a:pt x="1442" y="773"/>
                    <a:pt x="1451" y="754"/>
                    <a:pt x="1451" y="745"/>
                  </a:cubicBezTo>
                  <a:lnTo>
                    <a:pt x="1451" y="642"/>
                  </a:lnTo>
                  <a:cubicBezTo>
                    <a:pt x="1498" y="633"/>
                    <a:pt x="1535" y="605"/>
                    <a:pt x="1563" y="568"/>
                  </a:cubicBezTo>
                  <a:cubicBezTo>
                    <a:pt x="1572" y="559"/>
                    <a:pt x="1581" y="549"/>
                    <a:pt x="1581" y="540"/>
                  </a:cubicBezTo>
                  <a:lnTo>
                    <a:pt x="1581" y="410"/>
                  </a:lnTo>
                  <a:lnTo>
                    <a:pt x="1535" y="438"/>
                  </a:lnTo>
                  <a:cubicBezTo>
                    <a:pt x="1516" y="428"/>
                    <a:pt x="1498" y="419"/>
                    <a:pt x="1479" y="419"/>
                  </a:cubicBezTo>
                  <a:cubicBezTo>
                    <a:pt x="1418" y="405"/>
                    <a:pt x="1356" y="398"/>
                    <a:pt x="1293" y="398"/>
                  </a:cubicBezTo>
                  <a:cubicBezTo>
                    <a:pt x="1230" y="398"/>
                    <a:pt x="1167" y="405"/>
                    <a:pt x="1107" y="419"/>
                  </a:cubicBezTo>
                  <a:cubicBezTo>
                    <a:pt x="1209" y="382"/>
                    <a:pt x="1293" y="326"/>
                    <a:pt x="1358" y="252"/>
                  </a:cubicBezTo>
                  <a:cubicBezTo>
                    <a:pt x="1367" y="233"/>
                    <a:pt x="1367" y="215"/>
                    <a:pt x="1367" y="196"/>
                  </a:cubicBezTo>
                  <a:lnTo>
                    <a:pt x="1367" y="84"/>
                  </a:lnTo>
                  <a:lnTo>
                    <a:pt x="1321" y="122"/>
                  </a:lnTo>
                  <a:cubicBezTo>
                    <a:pt x="1302" y="112"/>
                    <a:pt x="1274" y="103"/>
                    <a:pt x="1246" y="94"/>
                  </a:cubicBezTo>
                  <a:cubicBezTo>
                    <a:pt x="1225" y="86"/>
                    <a:pt x="1202" y="83"/>
                    <a:pt x="1180" y="83"/>
                  </a:cubicBezTo>
                  <a:cubicBezTo>
                    <a:pt x="1116" y="83"/>
                    <a:pt x="1053" y="111"/>
                    <a:pt x="1005" y="159"/>
                  </a:cubicBezTo>
                  <a:cubicBezTo>
                    <a:pt x="1042" y="103"/>
                    <a:pt x="995" y="29"/>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2153515" y="3092739"/>
              <a:ext cx="179341" cy="109269"/>
            </a:xfrm>
            <a:custGeom>
              <a:avLst/>
              <a:gdLst/>
              <a:ahLst/>
              <a:cxnLst/>
              <a:rect l="l" t="t" r="r" b="b"/>
              <a:pathLst>
                <a:path w="1638" h="998" extrusionOk="0">
                  <a:moveTo>
                    <a:pt x="854" y="0"/>
                  </a:moveTo>
                  <a:cubicBezTo>
                    <a:pt x="791" y="0"/>
                    <a:pt x="728" y="28"/>
                    <a:pt x="680" y="76"/>
                  </a:cubicBezTo>
                  <a:cubicBezTo>
                    <a:pt x="642" y="151"/>
                    <a:pt x="642" y="234"/>
                    <a:pt x="680" y="309"/>
                  </a:cubicBezTo>
                  <a:cubicBezTo>
                    <a:pt x="605" y="234"/>
                    <a:pt x="512" y="178"/>
                    <a:pt x="410" y="151"/>
                  </a:cubicBezTo>
                  <a:cubicBezTo>
                    <a:pt x="388" y="143"/>
                    <a:pt x="366" y="140"/>
                    <a:pt x="343" y="140"/>
                  </a:cubicBezTo>
                  <a:cubicBezTo>
                    <a:pt x="280" y="140"/>
                    <a:pt x="219" y="168"/>
                    <a:pt x="177" y="216"/>
                  </a:cubicBezTo>
                  <a:cubicBezTo>
                    <a:pt x="144" y="274"/>
                    <a:pt x="178" y="333"/>
                    <a:pt x="253" y="358"/>
                  </a:cubicBezTo>
                  <a:lnTo>
                    <a:pt x="253" y="358"/>
                  </a:lnTo>
                  <a:cubicBezTo>
                    <a:pt x="240" y="355"/>
                    <a:pt x="226" y="354"/>
                    <a:pt x="213" y="354"/>
                  </a:cubicBezTo>
                  <a:cubicBezTo>
                    <a:pt x="149" y="354"/>
                    <a:pt x="86" y="381"/>
                    <a:pt x="38" y="430"/>
                  </a:cubicBezTo>
                  <a:cubicBezTo>
                    <a:pt x="1" y="495"/>
                    <a:pt x="47" y="560"/>
                    <a:pt x="140" y="578"/>
                  </a:cubicBezTo>
                  <a:cubicBezTo>
                    <a:pt x="201" y="592"/>
                    <a:pt x="261" y="599"/>
                    <a:pt x="322" y="599"/>
                  </a:cubicBezTo>
                  <a:cubicBezTo>
                    <a:pt x="382" y="599"/>
                    <a:pt x="442" y="592"/>
                    <a:pt x="503" y="578"/>
                  </a:cubicBezTo>
                  <a:lnTo>
                    <a:pt x="503" y="578"/>
                  </a:lnTo>
                  <a:cubicBezTo>
                    <a:pt x="410" y="616"/>
                    <a:pt x="326" y="671"/>
                    <a:pt x="261" y="746"/>
                  </a:cubicBezTo>
                  <a:cubicBezTo>
                    <a:pt x="224" y="811"/>
                    <a:pt x="270" y="876"/>
                    <a:pt x="373" y="895"/>
                  </a:cubicBezTo>
                  <a:cubicBezTo>
                    <a:pt x="395" y="902"/>
                    <a:pt x="417" y="905"/>
                    <a:pt x="440" y="905"/>
                  </a:cubicBezTo>
                  <a:cubicBezTo>
                    <a:pt x="503" y="905"/>
                    <a:pt x="566" y="878"/>
                    <a:pt x="614" y="829"/>
                  </a:cubicBezTo>
                  <a:lnTo>
                    <a:pt x="614" y="829"/>
                  </a:lnTo>
                  <a:cubicBezTo>
                    <a:pt x="577" y="885"/>
                    <a:pt x="624" y="960"/>
                    <a:pt x="717" y="978"/>
                  </a:cubicBezTo>
                  <a:cubicBezTo>
                    <a:pt x="745" y="992"/>
                    <a:pt x="773" y="998"/>
                    <a:pt x="800" y="998"/>
                  </a:cubicBezTo>
                  <a:cubicBezTo>
                    <a:pt x="943" y="998"/>
                    <a:pt x="1052" y="831"/>
                    <a:pt x="959" y="690"/>
                  </a:cubicBezTo>
                  <a:lnTo>
                    <a:pt x="959" y="690"/>
                  </a:lnTo>
                  <a:cubicBezTo>
                    <a:pt x="1033" y="764"/>
                    <a:pt x="1126" y="820"/>
                    <a:pt x="1228" y="839"/>
                  </a:cubicBezTo>
                  <a:cubicBezTo>
                    <a:pt x="1250" y="846"/>
                    <a:pt x="1273" y="849"/>
                    <a:pt x="1295" y="849"/>
                  </a:cubicBezTo>
                  <a:cubicBezTo>
                    <a:pt x="1359" y="849"/>
                    <a:pt x="1422" y="822"/>
                    <a:pt x="1470" y="774"/>
                  </a:cubicBezTo>
                  <a:cubicBezTo>
                    <a:pt x="1506" y="719"/>
                    <a:pt x="1463" y="656"/>
                    <a:pt x="1366" y="627"/>
                  </a:cubicBezTo>
                  <a:lnTo>
                    <a:pt x="1366" y="627"/>
                  </a:lnTo>
                  <a:cubicBezTo>
                    <a:pt x="1387" y="633"/>
                    <a:pt x="1409" y="636"/>
                    <a:pt x="1431" y="636"/>
                  </a:cubicBezTo>
                  <a:cubicBezTo>
                    <a:pt x="1497" y="636"/>
                    <a:pt x="1559" y="608"/>
                    <a:pt x="1600" y="560"/>
                  </a:cubicBezTo>
                  <a:cubicBezTo>
                    <a:pt x="1637" y="504"/>
                    <a:pt x="1591" y="439"/>
                    <a:pt x="1498" y="411"/>
                  </a:cubicBezTo>
                  <a:cubicBezTo>
                    <a:pt x="1437" y="402"/>
                    <a:pt x="1375" y="397"/>
                    <a:pt x="1312" y="397"/>
                  </a:cubicBezTo>
                  <a:cubicBezTo>
                    <a:pt x="1249" y="397"/>
                    <a:pt x="1186" y="402"/>
                    <a:pt x="1126" y="411"/>
                  </a:cubicBezTo>
                  <a:cubicBezTo>
                    <a:pt x="1228" y="383"/>
                    <a:pt x="1312" y="327"/>
                    <a:pt x="1377" y="244"/>
                  </a:cubicBezTo>
                  <a:cubicBezTo>
                    <a:pt x="1414" y="188"/>
                    <a:pt x="136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2316433" y="3367773"/>
              <a:ext cx="278098" cy="129414"/>
            </a:xfrm>
            <a:custGeom>
              <a:avLst/>
              <a:gdLst/>
              <a:ahLst/>
              <a:cxnLst/>
              <a:rect l="l" t="t" r="r" b="b"/>
              <a:pathLst>
                <a:path w="2540" h="1182" extrusionOk="0">
                  <a:moveTo>
                    <a:pt x="1" y="1"/>
                  </a:moveTo>
                  <a:lnTo>
                    <a:pt x="1" y="373"/>
                  </a:lnTo>
                  <a:cubicBezTo>
                    <a:pt x="1" y="931"/>
                    <a:pt x="670" y="1182"/>
                    <a:pt x="1265" y="1182"/>
                  </a:cubicBezTo>
                  <a:cubicBezTo>
                    <a:pt x="1860"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0"/>
            <p:cNvSpPr/>
            <p:nvPr/>
          </p:nvSpPr>
          <p:spPr>
            <a:xfrm>
              <a:off x="2316433" y="3281278"/>
              <a:ext cx="278098" cy="176165"/>
            </a:xfrm>
            <a:custGeom>
              <a:avLst/>
              <a:gdLst/>
              <a:ahLst/>
              <a:cxnLst/>
              <a:rect l="l" t="t" r="r" b="b"/>
              <a:pathLst>
                <a:path w="2540" h="1609" extrusionOk="0">
                  <a:moveTo>
                    <a:pt x="1256" y="0"/>
                  </a:moveTo>
                  <a:cubicBezTo>
                    <a:pt x="698" y="0"/>
                    <a:pt x="1" y="233"/>
                    <a:pt x="1" y="800"/>
                  </a:cubicBezTo>
                  <a:cubicBezTo>
                    <a:pt x="1" y="1358"/>
                    <a:pt x="670" y="1609"/>
                    <a:pt x="1256" y="1609"/>
                  </a:cubicBezTo>
                  <a:cubicBezTo>
                    <a:pt x="1851" y="1609"/>
                    <a:pt x="2539" y="1358"/>
                    <a:pt x="2539" y="800"/>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0"/>
            <p:cNvSpPr/>
            <p:nvPr/>
          </p:nvSpPr>
          <p:spPr>
            <a:xfrm>
              <a:off x="2331761" y="3288394"/>
              <a:ext cx="246456" cy="155910"/>
            </a:xfrm>
            <a:custGeom>
              <a:avLst/>
              <a:gdLst/>
              <a:ahLst/>
              <a:cxnLst/>
              <a:rect l="l" t="t" r="r" b="b"/>
              <a:pathLst>
                <a:path w="2251" h="1424" extrusionOk="0">
                  <a:moveTo>
                    <a:pt x="1116" y="0"/>
                  </a:moveTo>
                  <a:cubicBezTo>
                    <a:pt x="623" y="0"/>
                    <a:pt x="0" y="214"/>
                    <a:pt x="0" y="698"/>
                  </a:cubicBezTo>
                  <a:cubicBezTo>
                    <a:pt x="0" y="1191"/>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0"/>
            <p:cNvSpPr/>
            <p:nvPr/>
          </p:nvSpPr>
          <p:spPr>
            <a:xfrm>
              <a:off x="2330667" y="3288394"/>
              <a:ext cx="247551" cy="85619"/>
            </a:xfrm>
            <a:custGeom>
              <a:avLst/>
              <a:gdLst/>
              <a:ahLst/>
              <a:cxnLst/>
              <a:rect l="l" t="t" r="r" b="b"/>
              <a:pathLst>
                <a:path w="2261" h="782" extrusionOk="0">
                  <a:moveTo>
                    <a:pt x="1126" y="0"/>
                  </a:moveTo>
                  <a:cubicBezTo>
                    <a:pt x="615" y="0"/>
                    <a:pt x="10" y="214"/>
                    <a:pt x="10" y="698"/>
                  </a:cubicBezTo>
                  <a:cubicBezTo>
                    <a:pt x="1" y="726"/>
                    <a:pt x="1" y="753"/>
                    <a:pt x="10" y="772"/>
                  </a:cubicBezTo>
                  <a:cubicBezTo>
                    <a:pt x="75" y="335"/>
                    <a:pt x="661" y="149"/>
                    <a:pt x="1126" y="149"/>
                  </a:cubicBezTo>
                  <a:cubicBezTo>
                    <a:pt x="1610" y="149"/>
                    <a:pt x="2205" y="335"/>
                    <a:pt x="2261" y="781"/>
                  </a:cubicBezTo>
                  <a:cubicBezTo>
                    <a:pt x="2261" y="763"/>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0"/>
            <p:cNvSpPr/>
            <p:nvPr/>
          </p:nvSpPr>
          <p:spPr>
            <a:xfrm>
              <a:off x="2369425" y="3323212"/>
              <a:ext cx="173209" cy="107955"/>
            </a:xfrm>
            <a:custGeom>
              <a:avLst/>
              <a:gdLst/>
              <a:ahLst/>
              <a:cxnLst/>
              <a:rect l="l" t="t" r="r" b="b"/>
              <a:pathLst>
                <a:path w="1582" h="986" extrusionOk="0">
                  <a:moveTo>
                    <a:pt x="1339" y="631"/>
                  </a:moveTo>
                  <a:lnTo>
                    <a:pt x="1339" y="631"/>
                  </a:lnTo>
                  <a:cubicBezTo>
                    <a:pt x="1376" y="640"/>
                    <a:pt x="1404" y="640"/>
                    <a:pt x="1432" y="640"/>
                  </a:cubicBezTo>
                  <a:lnTo>
                    <a:pt x="1414" y="659"/>
                  </a:lnTo>
                  <a:cubicBezTo>
                    <a:pt x="1386" y="649"/>
                    <a:pt x="1367" y="640"/>
                    <a:pt x="1339" y="631"/>
                  </a:cubicBezTo>
                  <a:close/>
                  <a:moveTo>
                    <a:pt x="939" y="696"/>
                  </a:moveTo>
                  <a:lnTo>
                    <a:pt x="949" y="705"/>
                  </a:lnTo>
                  <a:cubicBezTo>
                    <a:pt x="939" y="705"/>
                    <a:pt x="939" y="696"/>
                    <a:pt x="939" y="696"/>
                  </a:cubicBezTo>
                  <a:close/>
                  <a:moveTo>
                    <a:pt x="848" y="0"/>
                  </a:moveTo>
                  <a:cubicBezTo>
                    <a:pt x="798" y="0"/>
                    <a:pt x="745" y="18"/>
                    <a:pt x="698" y="45"/>
                  </a:cubicBezTo>
                  <a:lnTo>
                    <a:pt x="633" y="54"/>
                  </a:lnTo>
                  <a:lnTo>
                    <a:pt x="633" y="157"/>
                  </a:lnTo>
                  <a:cubicBezTo>
                    <a:pt x="633" y="203"/>
                    <a:pt x="642" y="259"/>
                    <a:pt x="660" y="305"/>
                  </a:cubicBezTo>
                  <a:cubicBezTo>
                    <a:pt x="586" y="231"/>
                    <a:pt x="493" y="175"/>
                    <a:pt x="391" y="147"/>
                  </a:cubicBezTo>
                  <a:cubicBezTo>
                    <a:pt x="374" y="145"/>
                    <a:pt x="358" y="144"/>
                    <a:pt x="342" y="144"/>
                  </a:cubicBezTo>
                  <a:cubicBezTo>
                    <a:pt x="293" y="144"/>
                    <a:pt x="244" y="154"/>
                    <a:pt x="195" y="175"/>
                  </a:cubicBezTo>
                  <a:lnTo>
                    <a:pt x="140" y="129"/>
                  </a:lnTo>
                  <a:lnTo>
                    <a:pt x="140" y="259"/>
                  </a:lnTo>
                  <a:cubicBezTo>
                    <a:pt x="140" y="304"/>
                    <a:pt x="184" y="350"/>
                    <a:pt x="256" y="360"/>
                  </a:cubicBezTo>
                  <a:lnTo>
                    <a:pt x="256" y="360"/>
                  </a:lnTo>
                  <a:cubicBezTo>
                    <a:pt x="241" y="359"/>
                    <a:pt x="227" y="358"/>
                    <a:pt x="212" y="358"/>
                  </a:cubicBezTo>
                  <a:cubicBezTo>
                    <a:pt x="163" y="358"/>
                    <a:pt x="114" y="368"/>
                    <a:pt x="65" y="389"/>
                  </a:cubicBezTo>
                  <a:lnTo>
                    <a:pt x="0" y="352"/>
                  </a:lnTo>
                  <a:lnTo>
                    <a:pt x="0" y="473"/>
                  </a:lnTo>
                  <a:cubicBezTo>
                    <a:pt x="0" y="519"/>
                    <a:pt x="47" y="566"/>
                    <a:pt x="121" y="575"/>
                  </a:cubicBezTo>
                  <a:cubicBezTo>
                    <a:pt x="182" y="589"/>
                    <a:pt x="242" y="596"/>
                    <a:pt x="302" y="596"/>
                  </a:cubicBezTo>
                  <a:cubicBezTo>
                    <a:pt x="363" y="596"/>
                    <a:pt x="423" y="589"/>
                    <a:pt x="484" y="575"/>
                  </a:cubicBezTo>
                  <a:lnTo>
                    <a:pt x="484" y="575"/>
                  </a:lnTo>
                  <a:cubicBezTo>
                    <a:pt x="409" y="603"/>
                    <a:pt x="344" y="640"/>
                    <a:pt x="288" y="687"/>
                  </a:cubicBezTo>
                  <a:lnTo>
                    <a:pt x="223" y="659"/>
                  </a:lnTo>
                  <a:lnTo>
                    <a:pt x="223" y="780"/>
                  </a:lnTo>
                  <a:cubicBezTo>
                    <a:pt x="223" y="826"/>
                    <a:pt x="270" y="873"/>
                    <a:pt x="344" y="891"/>
                  </a:cubicBezTo>
                  <a:cubicBezTo>
                    <a:pt x="366" y="898"/>
                    <a:pt x="389" y="902"/>
                    <a:pt x="411" y="902"/>
                  </a:cubicBezTo>
                  <a:cubicBezTo>
                    <a:pt x="475" y="902"/>
                    <a:pt x="538" y="874"/>
                    <a:pt x="586" y="826"/>
                  </a:cubicBezTo>
                  <a:lnTo>
                    <a:pt x="586" y="826"/>
                  </a:lnTo>
                  <a:cubicBezTo>
                    <a:pt x="549" y="882"/>
                    <a:pt x="595" y="956"/>
                    <a:pt x="688" y="975"/>
                  </a:cubicBezTo>
                  <a:cubicBezTo>
                    <a:pt x="710" y="982"/>
                    <a:pt x="733" y="986"/>
                    <a:pt x="755" y="986"/>
                  </a:cubicBezTo>
                  <a:cubicBezTo>
                    <a:pt x="819" y="986"/>
                    <a:pt x="882" y="958"/>
                    <a:pt x="930" y="910"/>
                  </a:cubicBezTo>
                  <a:cubicBezTo>
                    <a:pt x="949" y="882"/>
                    <a:pt x="958" y="854"/>
                    <a:pt x="958" y="826"/>
                  </a:cubicBezTo>
                  <a:cubicBezTo>
                    <a:pt x="958" y="817"/>
                    <a:pt x="958" y="807"/>
                    <a:pt x="958" y="789"/>
                  </a:cubicBezTo>
                  <a:lnTo>
                    <a:pt x="958" y="714"/>
                  </a:lnTo>
                  <a:cubicBezTo>
                    <a:pt x="1023" y="770"/>
                    <a:pt x="1107" y="817"/>
                    <a:pt x="1200" y="845"/>
                  </a:cubicBezTo>
                  <a:cubicBezTo>
                    <a:pt x="1220" y="849"/>
                    <a:pt x="1241" y="851"/>
                    <a:pt x="1262" y="851"/>
                  </a:cubicBezTo>
                  <a:cubicBezTo>
                    <a:pt x="1327" y="851"/>
                    <a:pt x="1392" y="829"/>
                    <a:pt x="1442" y="780"/>
                  </a:cubicBezTo>
                  <a:cubicBezTo>
                    <a:pt x="1451" y="761"/>
                    <a:pt x="1451" y="752"/>
                    <a:pt x="1451" y="733"/>
                  </a:cubicBezTo>
                  <a:lnTo>
                    <a:pt x="1451" y="631"/>
                  </a:lnTo>
                  <a:cubicBezTo>
                    <a:pt x="1497" y="631"/>
                    <a:pt x="1544" y="603"/>
                    <a:pt x="1572" y="566"/>
                  </a:cubicBezTo>
                  <a:cubicBezTo>
                    <a:pt x="1572" y="556"/>
                    <a:pt x="1581" y="538"/>
                    <a:pt x="1581" y="528"/>
                  </a:cubicBezTo>
                  <a:lnTo>
                    <a:pt x="1581" y="398"/>
                  </a:lnTo>
                  <a:lnTo>
                    <a:pt x="1544" y="445"/>
                  </a:lnTo>
                  <a:cubicBezTo>
                    <a:pt x="1525" y="426"/>
                    <a:pt x="1497" y="417"/>
                    <a:pt x="1479" y="417"/>
                  </a:cubicBezTo>
                  <a:cubicBezTo>
                    <a:pt x="1418" y="403"/>
                    <a:pt x="1358" y="396"/>
                    <a:pt x="1297" y="396"/>
                  </a:cubicBezTo>
                  <a:cubicBezTo>
                    <a:pt x="1237" y="396"/>
                    <a:pt x="1177" y="403"/>
                    <a:pt x="1116" y="417"/>
                  </a:cubicBezTo>
                  <a:cubicBezTo>
                    <a:pt x="1209" y="389"/>
                    <a:pt x="1293" y="324"/>
                    <a:pt x="1358" y="250"/>
                  </a:cubicBezTo>
                  <a:cubicBezTo>
                    <a:pt x="1367" y="231"/>
                    <a:pt x="1376" y="212"/>
                    <a:pt x="1367" y="203"/>
                  </a:cubicBezTo>
                  <a:lnTo>
                    <a:pt x="1367" y="82"/>
                  </a:lnTo>
                  <a:lnTo>
                    <a:pt x="1330" y="129"/>
                  </a:lnTo>
                  <a:cubicBezTo>
                    <a:pt x="1302" y="110"/>
                    <a:pt x="1274" y="101"/>
                    <a:pt x="1256" y="91"/>
                  </a:cubicBezTo>
                  <a:cubicBezTo>
                    <a:pt x="1233" y="87"/>
                    <a:pt x="1210" y="85"/>
                    <a:pt x="1188" y="85"/>
                  </a:cubicBezTo>
                  <a:cubicBezTo>
                    <a:pt x="1120" y="85"/>
                    <a:pt x="1056" y="107"/>
                    <a:pt x="1014" y="157"/>
                  </a:cubicBezTo>
                  <a:cubicBezTo>
                    <a:pt x="1051" y="101"/>
                    <a:pt x="1005" y="36"/>
                    <a:pt x="902" y="8"/>
                  </a:cubicBezTo>
                  <a:cubicBezTo>
                    <a:pt x="885" y="3"/>
                    <a:pt x="867" y="0"/>
                    <a:pt x="84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0"/>
            <p:cNvSpPr/>
            <p:nvPr/>
          </p:nvSpPr>
          <p:spPr>
            <a:xfrm>
              <a:off x="2367345" y="3309088"/>
              <a:ext cx="180326" cy="109816"/>
            </a:xfrm>
            <a:custGeom>
              <a:avLst/>
              <a:gdLst/>
              <a:ahLst/>
              <a:cxnLst/>
              <a:rect l="l" t="t" r="r" b="b"/>
              <a:pathLst>
                <a:path w="1647" h="1003" extrusionOk="0">
                  <a:moveTo>
                    <a:pt x="845" y="0"/>
                  </a:moveTo>
                  <a:cubicBezTo>
                    <a:pt x="699" y="0"/>
                    <a:pt x="584" y="170"/>
                    <a:pt x="679" y="313"/>
                  </a:cubicBezTo>
                  <a:cubicBezTo>
                    <a:pt x="605" y="239"/>
                    <a:pt x="512" y="183"/>
                    <a:pt x="410" y="155"/>
                  </a:cubicBezTo>
                  <a:cubicBezTo>
                    <a:pt x="389" y="151"/>
                    <a:pt x="369" y="148"/>
                    <a:pt x="348" y="148"/>
                  </a:cubicBezTo>
                  <a:cubicBezTo>
                    <a:pt x="283" y="148"/>
                    <a:pt x="220" y="171"/>
                    <a:pt x="177" y="220"/>
                  </a:cubicBezTo>
                  <a:cubicBezTo>
                    <a:pt x="141" y="284"/>
                    <a:pt x="184" y="347"/>
                    <a:pt x="272" y="376"/>
                  </a:cubicBezTo>
                  <a:lnTo>
                    <a:pt x="272" y="376"/>
                  </a:lnTo>
                  <a:cubicBezTo>
                    <a:pt x="250" y="370"/>
                    <a:pt x="227" y="366"/>
                    <a:pt x="205" y="366"/>
                  </a:cubicBezTo>
                  <a:cubicBezTo>
                    <a:pt x="144" y="366"/>
                    <a:pt x="84" y="391"/>
                    <a:pt x="38" y="444"/>
                  </a:cubicBezTo>
                  <a:cubicBezTo>
                    <a:pt x="1" y="499"/>
                    <a:pt x="47" y="564"/>
                    <a:pt x="149" y="592"/>
                  </a:cubicBezTo>
                  <a:cubicBezTo>
                    <a:pt x="205" y="602"/>
                    <a:pt x="266" y="606"/>
                    <a:pt x="327" y="606"/>
                  </a:cubicBezTo>
                  <a:cubicBezTo>
                    <a:pt x="389" y="606"/>
                    <a:pt x="452" y="602"/>
                    <a:pt x="512" y="592"/>
                  </a:cubicBezTo>
                  <a:lnTo>
                    <a:pt x="512" y="592"/>
                  </a:lnTo>
                  <a:cubicBezTo>
                    <a:pt x="410" y="620"/>
                    <a:pt x="326" y="676"/>
                    <a:pt x="261" y="750"/>
                  </a:cubicBezTo>
                  <a:cubicBezTo>
                    <a:pt x="224" y="816"/>
                    <a:pt x="280" y="881"/>
                    <a:pt x="373" y="899"/>
                  </a:cubicBezTo>
                  <a:cubicBezTo>
                    <a:pt x="397" y="907"/>
                    <a:pt x="422" y="912"/>
                    <a:pt x="447" y="912"/>
                  </a:cubicBezTo>
                  <a:cubicBezTo>
                    <a:pt x="508" y="912"/>
                    <a:pt x="568" y="887"/>
                    <a:pt x="614" y="834"/>
                  </a:cubicBezTo>
                  <a:lnTo>
                    <a:pt x="614" y="834"/>
                  </a:lnTo>
                  <a:cubicBezTo>
                    <a:pt x="577" y="899"/>
                    <a:pt x="624" y="964"/>
                    <a:pt x="717" y="983"/>
                  </a:cubicBezTo>
                  <a:cubicBezTo>
                    <a:pt x="745" y="996"/>
                    <a:pt x="773" y="1002"/>
                    <a:pt x="800" y="1002"/>
                  </a:cubicBezTo>
                  <a:cubicBezTo>
                    <a:pt x="942" y="1002"/>
                    <a:pt x="1052" y="835"/>
                    <a:pt x="958" y="695"/>
                  </a:cubicBezTo>
                  <a:lnTo>
                    <a:pt x="958" y="695"/>
                  </a:lnTo>
                  <a:cubicBezTo>
                    <a:pt x="1033" y="769"/>
                    <a:pt x="1126" y="825"/>
                    <a:pt x="1228" y="853"/>
                  </a:cubicBezTo>
                  <a:cubicBezTo>
                    <a:pt x="1248" y="857"/>
                    <a:pt x="1268" y="859"/>
                    <a:pt x="1288" y="859"/>
                  </a:cubicBezTo>
                  <a:cubicBezTo>
                    <a:pt x="1354" y="859"/>
                    <a:pt x="1420" y="835"/>
                    <a:pt x="1470" y="778"/>
                  </a:cubicBezTo>
                  <a:cubicBezTo>
                    <a:pt x="1506" y="724"/>
                    <a:pt x="1463" y="661"/>
                    <a:pt x="1366" y="632"/>
                  </a:cubicBezTo>
                  <a:lnTo>
                    <a:pt x="1366" y="632"/>
                  </a:lnTo>
                  <a:cubicBezTo>
                    <a:pt x="1391" y="638"/>
                    <a:pt x="1415" y="642"/>
                    <a:pt x="1439" y="642"/>
                  </a:cubicBezTo>
                  <a:cubicBezTo>
                    <a:pt x="1502" y="642"/>
                    <a:pt x="1561" y="617"/>
                    <a:pt x="1600" y="564"/>
                  </a:cubicBezTo>
                  <a:cubicBezTo>
                    <a:pt x="1647" y="509"/>
                    <a:pt x="1591" y="444"/>
                    <a:pt x="1498" y="416"/>
                  </a:cubicBezTo>
                  <a:cubicBezTo>
                    <a:pt x="1437" y="406"/>
                    <a:pt x="1377" y="402"/>
                    <a:pt x="1316" y="402"/>
                  </a:cubicBezTo>
                  <a:cubicBezTo>
                    <a:pt x="1256" y="402"/>
                    <a:pt x="1196" y="406"/>
                    <a:pt x="1135" y="416"/>
                  </a:cubicBezTo>
                  <a:cubicBezTo>
                    <a:pt x="1228" y="388"/>
                    <a:pt x="1312" y="332"/>
                    <a:pt x="1377" y="248"/>
                  </a:cubicBezTo>
                  <a:cubicBezTo>
                    <a:pt x="1414" y="193"/>
                    <a:pt x="1368" y="127"/>
                    <a:pt x="1275" y="100"/>
                  </a:cubicBezTo>
                  <a:cubicBezTo>
                    <a:pt x="1252" y="95"/>
                    <a:pt x="1229" y="93"/>
                    <a:pt x="1207" y="93"/>
                  </a:cubicBezTo>
                  <a:cubicBezTo>
                    <a:pt x="1139" y="93"/>
                    <a:pt x="1075" y="115"/>
                    <a:pt x="1033" y="165"/>
                  </a:cubicBezTo>
                  <a:cubicBezTo>
                    <a:pt x="1070" y="109"/>
                    <a:pt x="1024" y="44"/>
                    <a:pt x="921" y="16"/>
                  </a:cubicBezTo>
                  <a:cubicBezTo>
                    <a:pt x="896" y="5"/>
                    <a:pt x="870"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0"/>
            <p:cNvSpPr/>
            <p:nvPr/>
          </p:nvSpPr>
          <p:spPr>
            <a:xfrm>
              <a:off x="2497636" y="3403467"/>
              <a:ext cx="278098" cy="130400"/>
            </a:xfrm>
            <a:custGeom>
              <a:avLst/>
              <a:gdLst/>
              <a:ahLst/>
              <a:cxnLst/>
              <a:rect l="l" t="t" r="r" b="b"/>
              <a:pathLst>
                <a:path w="2540" h="1191" extrusionOk="0">
                  <a:moveTo>
                    <a:pt x="2540" y="0"/>
                  </a:moveTo>
                  <a:lnTo>
                    <a:pt x="1" y="9"/>
                  </a:lnTo>
                  <a:lnTo>
                    <a:pt x="1" y="381"/>
                  </a:lnTo>
                  <a:cubicBezTo>
                    <a:pt x="1" y="939"/>
                    <a:pt x="670" y="1190"/>
                    <a:pt x="1256" y="1190"/>
                  </a:cubicBezTo>
                  <a:cubicBezTo>
                    <a:pt x="1851" y="1190"/>
                    <a:pt x="2540" y="939"/>
                    <a:pt x="2540" y="381"/>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0"/>
            <p:cNvSpPr/>
            <p:nvPr/>
          </p:nvSpPr>
          <p:spPr>
            <a:xfrm>
              <a:off x="2497636" y="3317847"/>
              <a:ext cx="278098" cy="176275"/>
            </a:xfrm>
            <a:custGeom>
              <a:avLst/>
              <a:gdLst/>
              <a:ahLst/>
              <a:cxnLst/>
              <a:rect l="l" t="t" r="r" b="b"/>
              <a:pathLst>
                <a:path w="2540" h="1610" extrusionOk="0">
                  <a:moveTo>
                    <a:pt x="1256" y="1"/>
                  </a:moveTo>
                  <a:cubicBezTo>
                    <a:pt x="698" y="1"/>
                    <a:pt x="1" y="233"/>
                    <a:pt x="1" y="791"/>
                  </a:cubicBezTo>
                  <a:cubicBezTo>
                    <a:pt x="1" y="1359"/>
                    <a:pt x="661" y="1610"/>
                    <a:pt x="1256" y="1610"/>
                  </a:cubicBezTo>
                  <a:cubicBezTo>
                    <a:pt x="1851"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0"/>
            <p:cNvSpPr/>
            <p:nvPr/>
          </p:nvSpPr>
          <p:spPr>
            <a:xfrm>
              <a:off x="2512964" y="3325073"/>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0"/>
            <p:cNvSpPr/>
            <p:nvPr/>
          </p:nvSpPr>
          <p:spPr>
            <a:xfrm>
              <a:off x="2511979" y="3325073"/>
              <a:ext cx="247442" cy="85619"/>
            </a:xfrm>
            <a:custGeom>
              <a:avLst/>
              <a:gdLst/>
              <a:ahLst/>
              <a:cxnLst/>
              <a:rect l="l" t="t" r="r" b="b"/>
              <a:pathLst>
                <a:path w="2260" h="782" extrusionOk="0">
                  <a:moveTo>
                    <a:pt x="1116" y="0"/>
                  </a:moveTo>
                  <a:cubicBezTo>
                    <a:pt x="614" y="0"/>
                    <a:pt x="0" y="205"/>
                    <a:pt x="0" y="697"/>
                  </a:cubicBezTo>
                  <a:lnTo>
                    <a:pt x="0" y="772"/>
                  </a:lnTo>
                  <a:cubicBezTo>
                    <a:pt x="74" y="325"/>
                    <a:pt x="660" y="140"/>
                    <a:pt x="1125" y="140"/>
                  </a:cubicBezTo>
                  <a:cubicBezTo>
                    <a:pt x="1609" y="140"/>
                    <a:pt x="2195" y="335"/>
                    <a:pt x="2251" y="781"/>
                  </a:cubicBezTo>
                  <a:cubicBezTo>
                    <a:pt x="2260" y="753"/>
                    <a:pt x="2260" y="725"/>
                    <a:pt x="2251" y="707"/>
                  </a:cubicBezTo>
                  <a:cubicBezTo>
                    <a:pt x="2251"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0"/>
            <p:cNvSpPr/>
            <p:nvPr/>
          </p:nvSpPr>
          <p:spPr>
            <a:xfrm>
              <a:off x="2550628" y="3359671"/>
              <a:ext cx="173209" cy="108174"/>
            </a:xfrm>
            <a:custGeom>
              <a:avLst/>
              <a:gdLst/>
              <a:ahLst/>
              <a:cxnLst/>
              <a:rect l="l" t="t" r="r" b="b"/>
              <a:pathLst>
                <a:path w="1582" h="988" extrusionOk="0">
                  <a:moveTo>
                    <a:pt x="1340" y="623"/>
                  </a:moveTo>
                  <a:lnTo>
                    <a:pt x="1340" y="623"/>
                  </a:lnTo>
                  <a:cubicBezTo>
                    <a:pt x="1367" y="633"/>
                    <a:pt x="1405" y="633"/>
                    <a:pt x="1433" y="633"/>
                  </a:cubicBezTo>
                  <a:lnTo>
                    <a:pt x="1405" y="660"/>
                  </a:lnTo>
                  <a:cubicBezTo>
                    <a:pt x="1386" y="642"/>
                    <a:pt x="1367" y="633"/>
                    <a:pt x="1340" y="623"/>
                  </a:cubicBezTo>
                  <a:close/>
                  <a:moveTo>
                    <a:pt x="940" y="688"/>
                  </a:moveTo>
                  <a:lnTo>
                    <a:pt x="949" y="698"/>
                  </a:lnTo>
                  <a:lnTo>
                    <a:pt x="940" y="707"/>
                  </a:lnTo>
                  <a:cubicBezTo>
                    <a:pt x="940" y="698"/>
                    <a:pt x="940" y="698"/>
                    <a:pt x="940" y="688"/>
                  </a:cubicBezTo>
                  <a:close/>
                  <a:moveTo>
                    <a:pt x="833" y="0"/>
                  </a:moveTo>
                  <a:cubicBezTo>
                    <a:pt x="785"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86" y="344"/>
                    <a:pt x="252" y="363"/>
                  </a:cubicBezTo>
                  <a:cubicBezTo>
                    <a:pt x="231" y="359"/>
                    <a:pt x="208" y="357"/>
                    <a:pt x="185" y="357"/>
                  </a:cubicBezTo>
                  <a:cubicBezTo>
                    <a:pt x="144" y="357"/>
                    <a:pt x="101" y="364"/>
                    <a:pt x="66" y="381"/>
                  </a:cubicBezTo>
                  <a:lnTo>
                    <a:pt x="0" y="344"/>
                  </a:lnTo>
                  <a:lnTo>
                    <a:pt x="0" y="474"/>
                  </a:lnTo>
                  <a:cubicBezTo>
                    <a:pt x="0" y="521"/>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81"/>
                  </a:lnTo>
                  <a:cubicBezTo>
                    <a:pt x="224" y="828"/>
                    <a:pt x="261" y="874"/>
                    <a:pt x="345" y="893"/>
                  </a:cubicBezTo>
                  <a:cubicBezTo>
                    <a:pt x="366" y="900"/>
                    <a:pt x="389" y="904"/>
                    <a:pt x="411" y="904"/>
                  </a:cubicBezTo>
                  <a:cubicBezTo>
                    <a:pt x="474" y="904"/>
                    <a:pt x="536" y="876"/>
                    <a:pt x="577" y="828"/>
                  </a:cubicBezTo>
                  <a:lnTo>
                    <a:pt x="577" y="828"/>
                  </a:lnTo>
                  <a:cubicBezTo>
                    <a:pt x="540" y="884"/>
                    <a:pt x="586" y="958"/>
                    <a:pt x="689" y="977"/>
                  </a:cubicBezTo>
                  <a:cubicBezTo>
                    <a:pt x="710" y="984"/>
                    <a:pt x="733" y="987"/>
                    <a:pt x="755" y="987"/>
                  </a:cubicBezTo>
                  <a:cubicBezTo>
                    <a:pt x="819" y="987"/>
                    <a:pt x="882" y="960"/>
                    <a:pt x="930" y="912"/>
                  </a:cubicBezTo>
                  <a:cubicBezTo>
                    <a:pt x="940" y="884"/>
                    <a:pt x="949" y="856"/>
                    <a:pt x="958" y="828"/>
                  </a:cubicBezTo>
                  <a:lnTo>
                    <a:pt x="958" y="819"/>
                  </a:lnTo>
                  <a:cubicBezTo>
                    <a:pt x="958" y="809"/>
                    <a:pt x="958" y="800"/>
                    <a:pt x="958" y="791"/>
                  </a:cubicBezTo>
                  <a:lnTo>
                    <a:pt x="958" y="707"/>
                  </a:lnTo>
                  <a:cubicBezTo>
                    <a:pt x="1023" y="772"/>
                    <a:pt x="1107" y="819"/>
                    <a:pt x="1200" y="837"/>
                  </a:cubicBezTo>
                  <a:cubicBezTo>
                    <a:pt x="1222" y="844"/>
                    <a:pt x="1244" y="848"/>
                    <a:pt x="1267" y="848"/>
                  </a:cubicBezTo>
                  <a:cubicBezTo>
                    <a:pt x="1330" y="848"/>
                    <a:pt x="1394" y="820"/>
                    <a:pt x="1442" y="772"/>
                  </a:cubicBezTo>
                  <a:cubicBezTo>
                    <a:pt x="1442" y="763"/>
                    <a:pt x="1451" y="744"/>
                    <a:pt x="1451" y="735"/>
                  </a:cubicBezTo>
                  <a:lnTo>
                    <a:pt x="1451" y="633"/>
                  </a:lnTo>
                  <a:cubicBezTo>
                    <a:pt x="1498" y="623"/>
                    <a:pt x="1535" y="595"/>
                    <a:pt x="1563" y="558"/>
                  </a:cubicBezTo>
                  <a:cubicBezTo>
                    <a:pt x="1572" y="549"/>
                    <a:pt x="1581" y="540"/>
                    <a:pt x="1581" y="530"/>
                  </a:cubicBezTo>
                  <a:lnTo>
                    <a:pt x="1581" y="400"/>
                  </a:lnTo>
                  <a:lnTo>
                    <a:pt x="1535" y="437"/>
                  </a:lnTo>
                  <a:cubicBezTo>
                    <a:pt x="1516" y="428"/>
                    <a:pt x="1498" y="419"/>
                    <a:pt x="1479" y="419"/>
                  </a:cubicBezTo>
                  <a:cubicBezTo>
                    <a:pt x="1419" y="405"/>
                    <a:pt x="1356" y="398"/>
                    <a:pt x="1293" y="398"/>
                  </a:cubicBezTo>
                  <a:cubicBezTo>
                    <a:pt x="1230" y="398"/>
                    <a:pt x="1168" y="405"/>
                    <a:pt x="1107" y="419"/>
                  </a:cubicBezTo>
                  <a:cubicBezTo>
                    <a:pt x="1209" y="381"/>
                    <a:pt x="1293" y="326"/>
                    <a:pt x="1358" y="242"/>
                  </a:cubicBezTo>
                  <a:cubicBezTo>
                    <a:pt x="1367" y="233"/>
                    <a:pt x="1367" y="214"/>
                    <a:pt x="1367" y="195"/>
                  </a:cubicBezTo>
                  <a:lnTo>
                    <a:pt x="1367" y="84"/>
                  </a:lnTo>
                  <a:lnTo>
                    <a:pt x="1321" y="121"/>
                  </a:lnTo>
                  <a:cubicBezTo>
                    <a:pt x="1302" y="112"/>
                    <a:pt x="1274" y="102"/>
                    <a:pt x="1247" y="93"/>
                  </a:cubicBezTo>
                  <a:cubicBezTo>
                    <a:pt x="1225" y="86"/>
                    <a:pt x="1202" y="82"/>
                    <a:pt x="1180" y="82"/>
                  </a:cubicBezTo>
                  <a:cubicBezTo>
                    <a:pt x="1117" y="82"/>
                    <a:pt x="1055" y="110"/>
                    <a:pt x="1014" y="158"/>
                  </a:cubicBezTo>
                  <a:cubicBezTo>
                    <a:pt x="1051" y="93"/>
                    <a:pt x="1005" y="28"/>
                    <a:pt x="902" y="9"/>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0"/>
            <p:cNvSpPr/>
            <p:nvPr/>
          </p:nvSpPr>
          <p:spPr>
            <a:xfrm>
              <a:off x="2548548" y="3346204"/>
              <a:ext cx="179341" cy="109378"/>
            </a:xfrm>
            <a:custGeom>
              <a:avLst/>
              <a:gdLst/>
              <a:ahLst/>
              <a:cxnLst/>
              <a:rect l="l" t="t" r="r" b="b"/>
              <a:pathLst>
                <a:path w="1638" h="999" extrusionOk="0">
                  <a:moveTo>
                    <a:pt x="859" y="1"/>
                  </a:moveTo>
                  <a:cubicBezTo>
                    <a:pt x="792" y="1"/>
                    <a:pt x="730" y="29"/>
                    <a:pt x="689" y="77"/>
                  </a:cubicBezTo>
                  <a:cubicBezTo>
                    <a:pt x="643" y="151"/>
                    <a:pt x="643" y="235"/>
                    <a:pt x="689" y="309"/>
                  </a:cubicBezTo>
                  <a:cubicBezTo>
                    <a:pt x="615" y="235"/>
                    <a:pt x="522" y="179"/>
                    <a:pt x="419" y="160"/>
                  </a:cubicBezTo>
                  <a:cubicBezTo>
                    <a:pt x="392" y="152"/>
                    <a:pt x="365" y="148"/>
                    <a:pt x="339" y="148"/>
                  </a:cubicBezTo>
                  <a:cubicBezTo>
                    <a:pt x="275" y="148"/>
                    <a:pt x="217" y="173"/>
                    <a:pt x="178" y="225"/>
                  </a:cubicBezTo>
                  <a:cubicBezTo>
                    <a:pt x="141" y="280"/>
                    <a:pt x="184" y="343"/>
                    <a:pt x="272" y="372"/>
                  </a:cubicBezTo>
                  <a:lnTo>
                    <a:pt x="272" y="372"/>
                  </a:lnTo>
                  <a:cubicBezTo>
                    <a:pt x="250" y="365"/>
                    <a:pt x="228" y="362"/>
                    <a:pt x="205" y="362"/>
                  </a:cubicBezTo>
                  <a:cubicBezTo>
                    <a:pt x="144" y="362"/>
                    <a:pt x="84" y="387"/>
                    <a:pt x="38" y="439"/>
                  </a:cubicBezTo>
                  <a:cubicBezTo>
                    <a:pt x="1" y="495"/>
                    <a:pt x="57" y="560"/>
                    <a:pt x="150" y="588"/>
                  </a:cubicBezTo>
                  <a:cubicBezTo>
                    <a:pt x="210" y="597"/>
                    <a:pt x="271" y="602"/>
                    <a:pt x="331" y="602"/>
                  </a:cubicBezTo>
                  <a:cubicBezTo>
                    <a:pt x="391" y="602"/>
                    <a:pt x="452" y="597"/>
                    <a:pt x="512" y="588"/>
                  </a:cubicBezTo>
                  <a:lnTo>
                    <a:pt x="512" y="588"/>
                  </a:lnTo>
                  <a:cubicBezTo>
                    <a:pt x="410" y="616"/>
                    <a:pt x="326" y="672"/>
                    <a:pt x="271" y="746"/>
                  </a:cubicBezTo>
                  <a:cubicBezTo>
                    <a:pt x="233" y="811"/>
                    <a:pt x="280" y="876"/>
                    <a:pt x="373" y="895"/>
                  </a:cubicBezTo>
                  <a:cubicBezTo>
                    <a:pt x="397" y="903"/>
                    <a:pt x="422" y="907"/>
                    <a:pt x="447" y="907"/>
                  </a:cubicBezTo>
                  <a:cubicBezTo>
                    <a:pt x="508" y="907"/>
                    <a:pt x="568" y="883"/>
                    <a:pt x="615" y="830"/>
                  </a:cubicBezTo>
                  <a:lnTo>
                    <a:pt x="615" y="830"/>
                  </a:lnTo>
                  <a:cubicBezTo>
                    <a:pt x="577" y="895"/>
                    <a:pt x="624" y="960"/>
                    <a:pt x="717" y="979"/>
                  </a:cubicBezTo>
                  <a:cubicBezTo>
                    <a:pt x="747" y="992"/>
                    <a:pt x="776" y="998"/>
                    <a:pt x="803" y="998"/>
                  </a:cubicBezTo>
                  <a:cubicBezTo>
                    <a:pt x="949" y="998"/>
                    <a:pt x="1052" y="831"/>
                    <a:pt x="959" y="690"/>
                  </a:cubicBezTo>
                  <a:lnTo>
                    <a:pt x="959" y="690"/>
                  </a:lnTo>
                  <a:cubicBezTo>
                    <a:pt x="1033" y="765"/>
                    <a:pt x="1126" y="821"/>
                    <a:pt x="1228" y="839"/>
                  </a:cubicBezTo>
                  <a:cubicBezTo>
                    <a:pt x="1253" y="847"/>
                    <a:pt x="1278" y="852"/>
                    <a:pt x="1303" y="852"/>
                  </a:cubicBezTo>
                  <a:cubicBezTo>
                    <a:pt x="1364" y="852"/>
                    <a:pt x="1424" y="827"/>
                    <a:pt x="1470" y="774"/>
                  </a:cubicBezTo>
                  <a:cubicBezTo>
                    <a:pt x="1507" y="719"/>
                    <a:pt x="1463" y="656"/>
                    <a:pt x="1373" y="636"/>
                  </a:cubicBezTo>
                  <a:lnTo>
                    <a:pt x="1373" y="636"/>
                  </a:lnTo>
                  <a:cubicBezTo>
                    <a:pt x="1391" y="639"/>
                    <a:pt x="1410" y="641"/>
                    <a:pt x="1428" y="641"/>
                  </a:cubicBezTo>
                  <a:cubicBezTo>
                    <a:pt x="1493" y="641"/>
                    <a:pt x="1558" y="617"/>
                    <a:pt x="1600" y="560"/>
                  </a:cubicBezTo>
                  <a:cubicBezTo>
                    <a:pt x="1638" y="504"/>
                    <a:pt x="1591" y="439"/>
                    <a:pt x="1498" y="411"/>
                  </a:cubicBezTo>
                  <a:cubicBezTo>
                    <a:pt x="1438" y="398"/>
                    <a:pt x="1377" y="391"/>
                    <a:pt x="1317" y="391"/>
                  </a:cubicBezTo>
                  <a:cubicBezTo>
                    <a:pt x="1256" y="391"/>
                    <a:pt x="1196" y="398"/>
                    <a:pt x="1135" y="411"/>
                  </a:cubicBezTo>
                  <a:cubicBezTo>
                    <a:pt x="1228" y="384"/>
                    <a:pt x="1312" y="318"/>
                    <a:pt x="1377" y="244"/>
                  </a:cubicBezTo>
                  <a:cubicBezTo>
                    <a:pt x="1414" y="188"/>
                    <a:pt x="1368" y="114"/>
                    <a:pt x="1275" y="95"/>
                  </a:cubicBezTo>
                  <a:cubicBezTo>
                    <a:pt x="1253" y="88"/>
                    <a:pt x="1230" y="85"/>
                    <a:pt x="1207" y="85"/>
                  </a:cubicBezTo>
                  <a:cubicBezTo>
                    <a:pt x="1141" y="85"/>
                    <a:pt x="1074" y="112"/>
                    <a:pt x="1033" y="160"/>
                  </a:cubicBezTo>
                  <a:cubicBezTo>
                    <a:pt x="1070" y="105"/>
                    <a:pt x="1024" y="30"/>
                    <a:pt x="931" y="12"/>
                  </a:cubicBezTo>
                  <a:cubicBezTo>
                    <a:pt x="906" y="4"/>
                    <a:pt x="882" y="1"/>
                    <a:pt x="85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0"/>
            <p:cNvSpPr/>
            <p:nvPr/>
          </p:nvSpPr>
          <p:spPr>
            <a:xfrm>
              <a:off x="2742013" y="3475729"/>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0"/>
            <p:cNvSpPr/>
            <p:nvPr/>
          </p:nvSpPr>
          <p:spPr>
            <a:xfrm>
              <a:off x="2741028" y="3389124"/>
              <a:ext cx="278098" cy="176275"/>
            </a:xfrm>
            <a:custGeom>
              <a:avLst/>
              <a:gdLst/>
              <a:ahLst/>
              <a:cxnLst/>
              <a:rect l="l" t="t" r="r" b="b"/>
              <a:pathLst>
                <a:path w="2540" h="1610" extrusionOk="0">
                  <a:moveTo>
                    <a:pt x="1256" y="1"/>
                  </a:moveTo>
                  <a:cubicBezTo>
                    <a:pt x="707" y="1"/>
                    <a:pt x="0" y="233"/>
                    <a:pt x="0" y="801"/>
                  </a:cubicBezTo>
                  <a:cubicBezTo>
                    <a:pt x="0" y="1359"/>
                    <a:pt x="670" y="1610"/>
                    <a:pt x="1265" y="1610"/>
                  </a:cubicBezTo>
                  <a:cubicBezTo>
                    <a:pt x="1860" y="1610"/>
                    <a:pt x="2539" y="1359"/>
                    <a:pt x="2539" y="80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0"/>
            <p:cNvSpPr/>
            <p:nvPr/>
          </p:nvSpPr>
          <p:spPr>
            <a:xfrm>
              <a:off x="2757342" y="3396240"/>
              <a:ext cx="246456" cy="157005"/>
            </a:xfrm>
            <a:custGeom>
              <a:avLst/>
              <a:gdLst/>
              <a:ahLst/>
              <a:cxnLst/>
              <a:rect l="l" t="t" r="r" b="b"/>
              <a:pathLst>
                <a:path w="2251" h="1434" extrusionOk="0">
                  <a:moveTo>
                    <a:pt x="1116" y="1"/>
                  </a:moveTo>
                  <a:cubicBezTo>
                    <a:pt x="623" y="1"/>
                    <a:pt x="0" y="206"/>
                    <a:pt x="0" y="708"/>
                  </a:cubicBezTo>
                  <a:cubicBezTo>
                    <a:pt x="0" y="1201"/>
                    <a:pt x="586" y="1433"/>
                    <a:pt x="1116" y="1433"/>
                  </a:cubicBezTo>
                  <a:cubicBezTo>
                    <a:pt x="1646" y="1433"/>
                    <a:pt x="2251" y="1210"/>
                    <a:pt x="2251" y="708"/>
                  </a:cubicBezTo>
                  <a:cubicBezTo>
                    <a:pt x="2251" y="21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756247" y="3396240"/>
              <a:ext cx="246566" cy="85729"/>
            </a:xfrm>
            <a:custGeom>
              <a:avLst/>
              <a:gdLst/>
              <a:ahLst/>
              <a:cxnLst/>
              <a:rect l="l" t="t" r="r" b="b"/>
              <a:pathLst>
                <a:path w="2252" h="783" extrusionOk="0">
                  <a:moveTo>
                    <a:pt x="1117" y="1"/>
                  </a:moveTo>
                  <a:cubicBezTo>
                    <a:pt x="615" y="1"/>
                    <a:pt x="1" y="206"/>
                    <a:pt x="1" y="708"/>
                  </a:cubicBezTo>
                  <a:lnTo>
                    <a:pt x="1" y="782"/>
                  </a:lnTo>
                  <a:cubicBezTo>
                    <a:pt x="66" y="336"/>
                    <a:pt x="652" y="150"/>
                    <a:pt x="1126" y="150"/>
                  </a:cubicBezTo>
                  <a:cubicBezTo>
                    <a:pt x="1600" y="150"/>
                    <a:pt x="2196" y="336"/>
                    <a:pt x="2251" y="782"/>
                  </a:cubicBezTo>
                  <a:cubicBezTo>
                    <a:pt x="2251" y="764"/>
                    <a:pt x="2251" y="736"/>
                    <a:pt x="2251" y="708"/>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0"/>
            <p:cNvSpPr/>
            <p:nvPr/>
          </p:nvSpPr>
          <p:spPr>
            <a:xfrm>
              <a:off x="2795005" y="3431167"/>
              <a:ext cx="172114" cy="108064"/>
            </a:xfrm>
            <a:custGeom>
              <a:avLst/>
              <a:gdLst/>
              <a:ahLst/>
              <a:cxnLst/>
              <a:rect l="l" t="t" r="r" b="b"/>
              <a:pathLst>
                <a:path w="1572" h="987" extrusionOk="0">
                  <a:moveTo>
                    <a:pt x="1361" y="636"/>
                  </a:moveTo>
                  <a:cubicBezTo>
                    <a:pt x="1382" y="640"/>
                    <a:pt x="1405" y="640"/>
                    <a:pt x="1432" y="640"/>
                  </a:cubicBezTo>
                  <a:lnTo>
                    <a:pt x="1404" y="658"/>
                  </a:lnTo>
                  <a:cubicBezTo>
                    <a:pt x="1392" y="652"/>
                    <a:pt x="1376" y="642"/>
                    <a:pt x="1361" y="636"/>
                  </a:cubicBezTo>
                  <a:close/>
                  <a:moveTo>
                    <a:pt x="940" y="696"/>
                  </a:moveTo>
                  <a:lnTo>
                    <a:pt x="949" y="705"/>
                  </a:lnTo>
                  <a:lnTo>
                    <a:pt x="940" y="705"/>
                  </a:lnTo>
                  <a:cubicBezTo>
                    <a:pt x="940" y="705"/>
                    <a:pt x="940" y="696"/>
                    <a:pt x="940" y="696"/>
                  </a:cubicBezTo>
                  <a:close/>
                  <a:moveTo>
                    <a:pt x="843" y="0"/>
                  </a:moveTo>
                  <a:cubicBezTo>
                    <a:pt x="789" y="0"/>
                    <a:pt x="736" y="17"/>
                    <a:pt x="688" y="45"/>
                  </a:cubicBezTo>
                  <a:lnTo>
                    <a:pt x="633" y="54"/>
                  </a:lnTo>
                  <a:lnTo>
                    <a:pt x="633" y="156"/>
                  </a:lnTo>
                  <a:cubicBezTo>
                    <a:pt x="623" y="203"/>
                    <a:pt x="633" y="259"/>
                    <a:pt x="661" y="305"/>
                  </a:cubicBezTo>
                  <a:cubicBezTo>
                    <a:pt x="586" y="231"/>
                    <a:pt x="493" y="175"/>
                    <a:pt x="391" y="147"/>
                  </a:cubicBezTo>
                  <a:cubicBezTo>
                    <a:pt x="375" y="145"/>
                    <a:pt x="358" y="143"/>
                    <a:pt x="341" y="143"/>
                  </a:cubicBezTo>
                  <a:cubicBezTo>
                    <a:pt x="289" y="143"/>
                    <a:pt x="235" y="154"/>
                    <a:pt x="186" y="175"/>
                  </a:cubicBezTo>
                  <a:lnTo>
                    <a:pt x="140" y="128"/>
                  </a:lnTo>
                  <a:lnTo>
                    <a:pt x="140" y="259"/>
                  </a:lnTo>
                  <a:cubicBezTo>
                    <a:pt x="140" y="304"/>
                    <a:pt x="175" y="350"/>
                    <a:pt x="247" y="360"/>
                  </a:cubicBezTo>
                  <a:lnTo>
                    <a:pt x="247" y="360"/>
                  </a:lnTo>
                  <a:cubicBezTo>
                    <a:pt x="232" y="358"/>
                    <a:pt x="217" y="357"/>
                    <a:pt x="203" y="357"/>
                  </a:cubicBezTo>
                  <a:cubicBezTo>
                    <a:pt x="154" y="357"/>
                    <a:pt x="107" y="368"/>
                    <a:pt x="65" y="389"/>
                  </a:cubicBezTo>
                  <a:lnTo>
                    <a:pt x="0" y="352"/>
                  </a:lnTo>
                  <a:lnTo>
                    <a:pt x="0" y="472"/>
                  </a:lnTo>
                  <a:cubicBezTo>
                    <a:pt x="0" y="519"/>
                    <a:pt x="37" y="565"/>
                    <a:pt x="112" y="584"/>
                  </a:cubicBezTo>
                  <a:cubicBezTo>
                    <a:pt x="172" y="593"/>
                    <a:pt x="233" y="598"/>
                    <a:pt x="293" y="598"/>
                  </a:cubicBezTo>
                  <a:cubicBezTo>
                    <a:pt x="354" y="598"/>
                    <a:pt x="414" y="593"/>
                    <a:pt x="475" y="584"/>
                  </a:cubicBezTo>
                  <a:lnTo>
                    <a:pt x="475" y="584"/>
                  </a:lnTo>
                  <a:cubicBezTo>
                    <a:pt x="409" y="603"/>
                    <a:pt x="344" y="640"/>
                    <a:pt x="279" y="686"/>
                  </a:cubicBezTo>
                  <a:lnTo>
                    <a:pt x="223" y="658"/>
                  </a:lnTo>
                  <a:lnTo>
                    <a:pt x="223" y="779"/>
                  </a:lnTo>
                  <a:cubicBezTo>
                    <a:pt x="223" y="826"/>
                    <a:pt x="261" y="872"/>
                    <a:pt x="335" y="891"/>
                  </a:cubicBezTo>
                  <a:cubicBezTo>
                    <a:pt x="362" y="899"/>
                    <a:pt x="389" y="903"/>
                    <a:pt x="415" y="903"/>
                  </a:cubicBezTo>
                  <a:cubicBezTo>
                    <a:pt x="479" y="903"/>
                    <a:pt x="537" y="878"/>
                    <a:pt x="577" y="826"/>
                  </a:cubicBezTo>
                  <a:lnTo>
                    <a:pt x="577" y="826"/>
                  </a:lnTo>
                  <a:cubicBezTo>
                    <a:pt x="540" y="891"/>
                    <a:pt x="586" y="956"/>
                    <a:pt x="679" y="975"/>
                  </a:cubicBezTo>
                  <a:cubicBezTo>
                    <a:pt x="706" y="983"/>
                    <a:pt x="733" y="987"/>
                    <a:pt x="760" y="987"/>
                  </a:cubicBezTo>
                  <a:cubicBezTo>
                    <a:pt x="823" y="987"/>
                    <a:pt x="881" y="962"/>
                    <a:pt x="921" y="909"/>
                  </a:cubicBezTo>
                  <a:cubicBezTo>
                    <a:pt x="940" y="891"/>
                    <a:pt x="949" y="863"/>
                    <a:pt x="949" y="826"/>
                  </a:cubicBezTo>
                  <a:cubicBezTo>
                    <a:pt x="949" y="816"/>
                    <a:pt x="949" y="807"/>
                    <a:pt x="949" y="798"/>
                  </a:cubicBezTo>
                  <a:lnTo>
                    <a:pt x="949" y="714"/>
                  </a:lnTo>
                  <a:cubicBezTo>
                    <a:pt x="1023" y="779"/>
                    <a:pt x="1107" y="826"/>
                    <a:pt x="1191" y="844"/>
                  </a:cubicBezTo>
                  <a:cubicBezTo>
                    <a:pt x="1215" y="852"/>
                    <a:pt x="1239" y="855"/>
                    <a:pt x="1263" y="855"/>
                  </a:cubicBezTo>
                  <a:cubicBezTo>
                    <a:pt x="1330" y="855"/>
                    <a:pt x="1391" y="827"/>
                    <a:pt x="1432" y="779"/>
                  </a:cubicBezTo>
                  <a:cubicBezTo>
                    <a:pt x="1442" y="770"/>
                    <a:pt x="1451" y="751"/>
                    <a:pt x="1442" y="742"/>
                  </a:cubicBezTo>
                  <a:lnTo>
                    <a:pt x="1442" y="640"/>
                  </a:lnTo>
                  <a:cubicBezTo>
                    <a:pt x="1488" y="630"/>
                    <a:pt x="1535" y="603"/>
                    <a:pt x="1563" y="565"/>
                  </a:cubicBezTo>
                  <a:cubicBezTo>
                    <a:pt x="1572" y="556"/>
                    <a:pt x="1572" y="547"/>
                    <a:pt x="1572" y="538"/>
                  </a:cubicBezTo>
                  <a:lnTo>
                    <a:pt x="1572" y="407"/>
                  </a:lnTo>
                  <a:lnTo>
                    <a:pt x="1535" y="445"/>
                  </a:lnTo>
                  <a:cubicBezTo>
                    <a:pt x="1516" y="426"/>
                    <a:pt x="1497" y="417"/>
                    <a:pt x="1470" y="417"/>
                  </a:cubicBezTo>
                  <a:cubicBezTo>
                    <a:pt x="1409" y="403"/>
                    <a:pt x="1349" y="396"/>
                    <a:pt x="1288" y="396"/>
                  </a:cubicBezTo>
                  <a:cubicBezTo>
                    <a:pt x="1228" y="396"/>
                    <a:pt x="1167" y="403"/>
                    <a:pt x="1107" y="417"/>
                  </a:cubicBezTo>
                  <a:cubicBezTo>
                    <a:pt x="1200" y="389"/>
                    <a:pt x="1293" y="324"/>
                    <a:pt x="1349" y="249"/>
                  </a:cubicBezTo>
                  <a:cubicBezTo>
                    <a:pt x="1358" y="231"/>
                    <a:pt x="1367" y="212"/>
                    <a:pt x="1367" y="203"/>
                  </a:cubicBezTo>
                  <a:lnTo>
                    <a:pt x="1367" y="82"/>
                  </a:lnTo>
                  <a:lnTo>
                    <a:pt x="1321" y="128"/>
                  </a:lnTo>
                  <a:cubicBezTo>
                    <a:pt x="1302" y="110"/>
                    <a:pt x="1274" y="100"/>
                    <a:pt x="1246" y="91"/>
                  </a:cubicBezTo>
                  <a:cubicBezTo>
                    <a:pt x="1225" y="84"/>
                    <a:pt x="1202" y="80"/>
                    <a:pt x="1180" y="80"/>
                  </a:cubicBezTo>
                  <a:cubicBezTo>
                    <a:pt x="1116" y="80"/>
                    <a:pt x="1053" y="108"/>
                    <a:pt x="1005" y="156"/>
                  </a:cubicBezTo>
                  <a:cubicBezTo>
                    <a:pt x="1042" y="100"/>
                    <a:pt x="995" y="35"/>
                    <a:pt x="902" y="7"/>
                  </a:cubicBezTo>
                  <a:cubicBezTo>
                    <a:pt x="882" y="2"/>
                    <a:pt x="862"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2792925" y="3417481"/>
              <a:ext cx="179341" cy="109925"/>
            </a:xfrm>
            <a:custGeom>
              <a:avLst/>
              <a:gdLst/>
              <a:ahLst/>
              <a:cxnLst/>
              <a:rect l="l" t="t" r="r" b="b"/>
              <a:pathLst>
                <a:path w="1638" h="1004" extrusionOk="0">
                  <a:moveTo>
                    <a:pt x="854" y="1"/>
                  </a:moveTo>
                  <a:cubicBezTo>
                    <a:pt x="791" y="1"/>
                    <a:pt x="728" y="29"/>
                    <a:pt x="680" y="77"/>
                  </a:cubicBezTo>
                  <a:cubicBezTo>
                    <a:pt x="642" y="151"/>
                    <a:pt x="642" y="244"/>
                    <a:pt x="680" y="309"/>
                  </a:cubicBezTo>
                  <a:cubicBezTo>
                    <a:pt x="605" y="235"/>
                    <a:pt x="512" y="188"/>
                    <a:pt x="410" y="160"/>
                  </a:cubicBezTo>
                  <a:cubicBezTo>
                    <a:pt x="388" y="153"/>
                    <a:pt x="365" y="150"/>
                    <a:pt x="343" y="150"/>
                  </a:cubicBezTo>
                  <a:cubicBezTo>
                    <a:pt x="279" y="150"/>
                    <a:pt x="216" y="177"/>
                    <a:pt x="168" y="225"/>
                  </a:cubicBezTo>
                  <a:cubicBezTo>
                    <a:pt x="132" y="280"/>
                    <a:pt x="175" y="343"/>
                    <a:pt x="273" y="372"/>
                  </a:cubicBezTo>
                  <a:lnTo>
                    <a:pt x="273" y="372"/>
                  </a:lnTo>
                  <a:cubicBezTo>
                    <a:pt x="251" y="366"/>
                    <a:pt x="229" y="363"/>
                    <a:pt x="207" y="363"/>
                  </a:cubicBezTo>
                  <a:cubicBezTo>
                    <a:pt x="141" y="363"/>
                    <a:pt x="79" y="391"/>
                    <a:pt x="38" y="439"/>
                  </a:cubicBezTo>
                  <a:cubicBezTo>
                    <a:pt x="1" y="495"/>
                    <a:pt x="47" y="570"/>
                    <a:pt x="140" y="588"/>
                  </a:cubicBezTo>
                  <a:cubicBezTo>
                    <a:pt x="201" y="602"/>
                    <a:pt x="261" y="609"/>
                    <a:pt x="322" y="609"/>
                  </a:cubicBezTo>
                  <a:cubicBezTo>
                    <a:pt x="382" y="609"/>
                    <a:pt x="442" y="602"/>
                    <a:pt x="503" y="588"/>
                  </a:cubicBezTo>
                  <a:lnTo>
                    <a:pt x="503" y="588"/>
                  </a:lnTo>
                  <a:cubicBezTo>
                    <a:pt x="410" y="616"/>
                    <a:pt x="326" y="672"/>
                    <a:pt x="261" y="755"/>
                  </a:cubicBezTo>
                  <a:cubicBezTo>
                    <a:pt x="224" y="811"/>
                    <a:pt x="270" y="876"/>
                    <a:pt x="363" y="904"/>
                  </a:cubicBezTo>
                  <a:cubicBezTo>
                    <a:pt x="388" y="912"/>
                    <a:pt x="412" y="915"/>
                    <a:pt x="436" y="915"/>
                  </a:cubicBezTo>
                  <a:cubicBezTo>
                    <a:pt x="502" y="915"/>
                    <a:pt x="564" y="887"/>
                    <a:pt x="605" y="839"/>
                  </a:cubicBezTo>
                  <a:lnTo>
                    <a:pt x="605" y="839"/>
                  </a:lnTo>
                  <a:cubicBezTo>
                    <a:pt x="568" y="895"/>
                    <a:pt x="614" y="960"/>
                    <a:pt x="707" y="988"/>
                  </a:cubicBezTo>
                  <a:cubicBezTo>
                    <a:pt x="735" y="999"/>
                    <a:pt x="761" y="1004"/>
                    <a:pt x="787" y="1004"/>
                  </a:cubicBezTo>
                  <a:cubicBezTo>
                    <a:pt x="936" y="1004"/>
                    <a:pt x="1046" y="835"/>
                    <a:pt x="959" y="700"/>
                  </a:cubicBezTo>
                  <a:lnTo>
                    <a:pt x="959" y="700"/>
                  </a:lnTo>
                  <a:cubicBezTo>
                    <a:pt x="1024" y="774"/>
                    <a:pt x="1117" y="821"/>
                    <a:pt x="1219" y="848"/>
                  </a:cubicBezTo>
                  <a:cubicBezTo>
                    <a:pt x="1243" y="856"/>
                    <a:pt x="1267" y="859"/>
                    <a:pt x="1291" y="859"/>
                  </a:cubicBezTo>
                  <a:cubicBezTo>
                    <a:pt x="1358" y="859"/>
                    <a:pt x="1419"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37" y="504"/>
                    <a:pt x="1591" y="439"/>
                    <a:pt x="1489" y="411"/>
                  </a:cubicBezTo>
                  <a:cubicBezTo>
                    <a:pt x="1428" y="402"/>
                    <a:pt x="1368" y="397"/>
                    <a:pt x="1307" y="397"/>
                  </a:cubicBezTo>
                  <a:cubicBezTo>
                    <a:pt x="1247" y="397"/>
                    <a:pt x="1186" y="402"/>
                    <a:pt x="1126" y="411"/>
                  </a:cubicBezTo>
                  <a:cubicBezTo>
                    <a:pt x="1219" y="384"/>
                    <a:pt x="1312" y="328"/>
                    <a:pt x="1368" y="244"/>
                  </a:cubicBezTo>
                  <a:cubicBezTo>
                    <a:pt x="1405" y="188"/>
                    <a:pt x="1358" y="123"/>
                    <a:pt x="1265" y="95"/>
                  </a:cubicBezTo>
                  <a:cubicBezTo>
                    <a:pt x="1244" y="88"/>
                    <a:pt x="1221" y="84"/>
                    <a:pt x="1199" y="84"/>
                  </a:cubicBezTo>
                  <a:cubicBezTo>
                    <a:pt x="1135" y="84"/>
                    <a:pt x="1072" y="112"/>
                    <a:pt x="1024" y="160"/>
                  </a:cubicBezTo>
                  <a:cubicBezTo>
                    <a:pt x="1061" y="105"/>
                    <a:pt x="1014" y="39"/>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2846903" y="360295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2846903" y="3516458"/>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2862231" y="3523575"/>
              <a:ext cx="246456" cy="155910"/>
            </a:xfrm>
            <a:custGeom>
              <a:avLst/>
              <a:gdLst/>
              <a:ahLst/>
              <a:cxnLst/>
              <a:rect l="l" t="t" r="r" b="b"/>
              <a:pathLst>
                <a:path w="2251" h="1424" extrusionOk="0">
                  <a:moveTo>
                    <a:pt x="1116" y="0"/>
                  </a:moveTo>
                  <a:cubicBezTo>
                    <a:pt x="623" y="0"/>
                    <a:pt x="0" y="205"/>
                    <a:pt x="0" y="698"/>
                  </a:cubicBezTo>
                  <a:cubicBezTo>
                    <a:pt x="0" y="1200"/>
                    <a:pt x="595" y="1423"/>
                    <a:pt x="1116" y="1423"/>
                  </a:cubicBezTo>
                  <a:cubicBezTo>
                    <a:pt x="1646" y="1423"/>
                    <a:pt x="2250" y="1200"/>
                    <a:pt x="2250" y="707"/>
                  </a:cubicBezTo>
                  <a:cubicBezTo>
                    <a:pt x="2250" y="205"/>
                    <a:pt x="1627"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0"/>
            <p:cNvSpPr/>
            <p:nvPr/>
          </p:nvSpPr>
          <p:spPr>
            <a:xfrm>
              <a:off x="2862231" y="3523575"/>
              <a:ext cx="246456" cy="85619"/>
            </a:xfrm>
            <a:custGeom>
              <a:avLst/>
              <a:gdLst/>
              <a:ahLst/>
              <a:cxnLst/>
              <a:rect l="l" t="t" r="r" b="b"/>
              <a:pathLst>
                <a:path w="2251" h="782" extrusionOk="0">
                  <a:moveTo>
                    <a:pt x="1116" y="0"/>
                  </a:moveTo>
                  <a:cubicBezTo>
                    <a:pt x="604" y="0"/>
                    <a:pt x="0" y="205"/>
                    <a:pt x="0" y="698"/>
                  </a:cubicBezTo>
                  <a:lnTo>
                    <a:pt x="0" y="772"/>
                  </a:lnTo>
                  <a:cubicBezTo>
                    <a:pt x="65" y="335"/>
                    <a:pt x="651" y="140"/>
                    <a:pt x="1116" y="140"/>
                  </a:cubicBezTo>
                  <a:cubicBezTo>
                    <a:pt x="1600" y="140"/>
                    <a:pt x="2185" y="335"/>
                    <a:pt x="2250" y="782"/>
                  </a:cubicBezTo>
                  <a:cubicBezTo>
                    <a:pt x="2250" y="754"/>
                    <a:pt x="2250" y="726"/>
                    <a:pt x="2250" y="707"/>
                  </a:cubicBezTo>
                  <a:cubicBezTo>
                    <a:pt x="2250" y="214"/>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0"/>
            <p:cNvSpPr/>
            <p:nvPr/>
          </p:nvSpPr>
          <p:spPr>
            <a:xfrm>
              <a:off x="2900880" y="3558173"/>
              <a:ext cx="172114" cy="108174"/>
            </a:xfrm>
            <a:custGeom>
              <a:avLst/>
              <a:gdLst/>
              <a:ahLst/>
              <a:cxnLst/>
              <a:rect l="l" t="t" r="r" b="b"/>
              <a:pathLst>
                <a:path w="1572" h="988" extrusionOk="0">
                  <a:moveTo>
                    <a:pt x="1339" y="624"/>
                  </a:moveTo>
                  <a:lnTo>
                    <a:pt x="1339" y="624"/>
                  </a:lnTo>
                  <a:cubicBezTo>
                    <a:pt x="1367" y="633"/>
                    <a:pt x="1395" y="633"/>
                    <a:pt x="1432" y="633"/>
                  </a:cubicBezTo>
                  <a:lnTo>
                    <a:pt x="1405" y="661"/>
                  </a:lnTo>
                  <a:cubicBezTo>
                    <a:pt x="1386" y="642"/>
                    <a:pt x="1358" y="633"/>
                    <a:pt x="1339" y="624"/>
                  </a:cubicBezTo>
                  <a:close/>
                  <a:moveTo>
                    <a:pt x="940" y="689"/>
                  </a:moveTo>
                  <a:lnTo>
                    <a:pt x="949" y="698"/>
                  </a:lnTo>
                  <a:lnTo>
                    <a:pt x="940" y="707"/>
                  </a:lnTo>
                  <a:cubicBezTo>
                    <a:pt x="940" y="698"/>
                    <a:pt x="940" y="698"/>
                    <a:pt x="940" y="689"/>
                  </a:cubicBezTo>
                  <a:close/>
                  <a:moveTo>
                    <a:pt x="828" y="1"/>
                  </a:moveTo>
                  <a:cubicBezTo>
                    <a:pt x="779" y="1"/>
                    <a:pt x="732" y="13"/>
                    <a:pt x="689" y="38"/>
                  </a:cubicBezTo>
                  <a:lnTo>
                    <a:pt x="633" y="56"/>
                  </a:lnTo>
                  <a:lnTo>
                    <a:pt x="633" y="149"/>
                  </a:lnTo>
                  <a:cubicBezTo>
                    <a:pt x="623" y="205"/>
                    <a:pt x="633" y="252"/>
                    <a:pt x="661" y="298"/>
                  </a:cubicBezTo>
                  <a:cubicBezTo>
                    <a:pt x="586" y="224"/>
                    <a:pt x="493" y="177"/>
                    <a:pt x="391" y="149"/>
                  </a:cubicBezTo>
                  <a:cubicBezTo>
                    <a:pt x="369" y="143"/>
                    <a:pt x="347"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40" y="358"/>
                    <a:pt x="101" y="364"/>
                    <a:pt x="65" y="382"/>
                  </a:cubicBezTo>
                  <a:lnTo>
                    <a:pt x="0" y="345"/>
                  </a:lnTo>
                  <a:lnTo>
                    <a:pt x="0" y="466"/>
                  </a:lnTo>
                  <a:cubicBezTo>
                    <a:pt x="0" y="512"/>
                    <a:pt x="38" y="559"/>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72"/>
                  </a:lnTo>
                  <a:cubicBezTo>
                    <a:pt x="224" y="828"/>
                    <a:pt x="261" y="875"/>
                    <a:pt x="335" y="893"/>
                  </a:cubicBezTo>
                  <a:cubicBezTo>
                    <a:pt x="359" y="901"/>
                    <a:pt x="384" y="904"/>
                    <a:pt x="407" y="904"/>
                  </a:cubicBezTo>
                  <a:cubicBezTo>
                    <a:pt x="474" y="904"/>
                    <a:pt x="536" y="876"/>
                    <a:pt x="577" y="828"/>
                  </a:cubicBezTo>
                  <a:lnTo>
                    <a:pt x="577" y="828"/>
                  </a:lnTo>
                  <a:cubicBezTo>
                    <a:pt x="540" y="884"/>
                    <a:pt x="586" y="949"/>
                    <a:pt x="679" y="977"/>
                  </a:cubicBezTo>
                  <a:cubicBezTo>
                    <a:pt x="704" y="984"/>
                    <a:pt x="728" y="988"/>
                    <a:pt x="752" y="988"/>
                  </a:cubicBezTo>
                  <a:cubicBezTo>
                    <a:pt x="818" y="988"/>
                    <a:pt x="880" y="960"/>
                    <a:pt x="921" y="912"/>
                  </a:cubicBezTo>
                  <a:cubicBezTo>
                    <a:pt x="940" y="884"/>
                    <a:pt x="949" y="856"/>
                    <a:pt x="949" y="828"/>
                  </a:cubicBezTo>
                  <a:cubicBezTo>
                    <a:pt x="949" y="819"/>
                    <a:pt x="949" y="800"/>
                    <a:pt x="949" y="791"/>
                  </a:cubicBezTo>
                  <a:lnTo>
                    <a:pt x="949" y="717"/>
                  </a:lnTo>
                  <a:cubicBezTo>
                    <a:pt x="1023" y="782"/>
                    <a:pt x="1107" y="819"/>
                    <a:pt x="1191" y="847"/>
                  </a:cubicBezTo>
                  <a:cubicBezTo>
                    <a:pt x="1213" y="851"/>
                    <a:pt x="1235" y="854"/>
                    <a:pt x="1256" y="854"/>
                  </a:cubicBezTo>
                  <a:cubicBezTo>
                    <a:pt x="1326" y="854"/>
                    <a:pt x="1390" y="829"/>
                    <a:pt x="1432" y="772"/>
                  </a:cubicBezTo>
                  <a:cubicBezTo>
                    <a:pt x="1442" y="763"/>
                    <a:pt x="1442" y="754"/>
                    <a:pt x="1442" y="735"/>
                  </a:cubicBezTo>
                  <a:lnTo>
                    <a:pt x="1442" y="633"/>
                  </a:lnTo>
                  <a:cubicBezTo>
                    <a:pt x="1488" y="633"/>
                    <a:pt x="1535" y="605"/>
                    <a:pt x="1563" y="568"/>
                  </a:cubicBezTo>
                  <a:cubicBezTo>
                    <a:pt x="1572" y="559"/>
                    <a:pt x="1572" y="540"/>
                    <a:pt x="1572" y="531"/>
                  </a:cubicBezTo>
                  <a:lnTo>
                    <a:pt x="1572" y="400"/>
                  </a:lnTo>
                  <a:lnTo>
                    <a:pt x="1535" y="438"/>
                  </a:lnTo>
                  <a:cubicBezTo>
                    <a:pt x="1516" y="428"/>
                    <a:pt x="1498" y="419"/>
                    <a:pt x="1470" y="410"/>
                  </a:cubicBezTo>
                  <a:cubicBezTo>
                    <a:pt x="1409" y="400"/>
                    <a:pt x="1349" y="396"/>
                    <a:pt x="1288" y="396"/>
                  </a:cubicBezTo>
                  <a:cubicBezTo>
                    <a:pt x="1228" y="396"/>
                    <a:pt x="1167" y="400"/>
                    <a:pt x="1107" y="410"/>
                  </a:cubicBezTo>
                  <a:cubicBezTo>
                    <a:pt x="1200" y="382"/>
                    <a:pt x="1293" y="326"/>
                    <a:pt x="1349" y="242"/>
                  </a:cubicBezTo>
                  <a:cubicBezTo>
                    <a:pt x="1358" y="233"/>
                    <a:pt x="1367" y="214"/>
                    <a:pt x="1367" y="196"/>
                  </a:cubicBezTo>
                  <a:lnTo>
                    <a:pt x="1367" y="84"/>
                  </a:lnTo>
                  <a:lnTo>
                    <a:pt x="1321" y="121"/>
                  </a:lnTo>
                  <a:cubicBezTo>
                    <a:pt x="1302" y="112"/>
                    <a:pt x="1274" y="103"/>
                    <a:pt x="1247" y="94"/>
                  </a:cubicBezTo>
                  <a:cubicBezTo>
                    <a:pt x="1225" y="86"/>
                    <a:pt x="1202" y="83"/>
                    <a:pt x="1180" y="83"/>
                  </a:cubicBezTo>
                  <a:cubicBezTo>
                    <a:pt x="1116" y="83"/>
                    <a:pt x="1053" y="111"/>
                    <a:pt x="1005" y="159"/>
                  </a:cubicBezTo>
                  <a:cubicBezTo>
                    <a:pt x="1042" y="94"/>
                    <a:pt x="995" y="28"/>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2897815" y="3544816"/>
              <a:ext cx="179341" cy="109159"/>
            </a:xfrm>
            <a:custGeom>
              <a:avLst/>
              <a:gdLst/>
              <a:ahLst/>
              <a:cxnLst/>
              <a:rect l="l" t="t" r="r" b="b"/>
              <a:pathLst>
                <a:path w="1638" h="997" extrusionOk="0">
                  <a:moveTo>
                    <a:pt x="854" y="0"/>
                  </a:moveTo>
                  <a:cubicBezTo>
                    <a:pt x="791" y="0"/>
                    <a:pt x="727" y="28"/>
                    <a:pt x="679" y="76"/>
                  </a:cubicBezTo>
                  <a:cubicBezTo>
                    <a:pt x="642" y="150"/>
                    <a:pt x="642" y="234"/>
                    <a:pt x="679" y="299"/>
                  </a:cubicBezTo>
                  <a:cubicBezTo>
                    <a:pt x="614" y="225"/>
                    <a:pt x="521" y="178"/>
                    <a:pt x="419" y="150"/>
                  </a:cubicBezTo>
                  <a:cubicBezTo>
                    <a:pt x="395" y="143"/>
                    <a:pt x="370" y="140"/>
                    <a:pt x="347" y="140"/>
                  </a:cubicBezTo>
                  <a:cubicBezTo>
                    <a:pt x="280" y="140"/>
                    <a:pt x="218" y="167"/>
                    <a:pt x="177" y="216"/>
                  </a:cubicBezTo>
                  <a:cubicBezTo>
                    <a:pt x="143" y="266"/>
                    <a:pt x="179" y="332"/>
                    <a:pt x="255" y="358"/>
                  </a:cubicBezTo>
                  <a:lnTo>
                    <a:pt x="255" y="358"/>
                  </a:lnTo>
                  <a:cubicBezTo>
                    <a:pt x="241" y="355"/>
                    <a:pt x="227" y="354"/>
                    <a:pt x="213" y="354"/>
                  </a:cubicBezTo>
                  <a:cubicBezTo>
                    <a:pt x="149" y="354"/>
                    <a:pt x="86" y="381"/>
                    <a:pt x="38" y="429"/>
                  </a:cubicBezTo>
                  <a:cubicBezTo>
                    <a:pt x="1" y="485"/>
                    <a:pt x="47" y="560"/>
                    <a:pt x="149" y="578"/>
                  </a:cubicBezTo>
                  <a:cubicBezTo>
                    <a:pt x="205" y="592"/>
                    <a:pt x="266" y="599"/>
                    <a:pt x="327" y="599"/>
                  </a:cubicBezTo>
                  <a:cubicBezTo>
                    <a:pt x="389" y="599"/>
                    <a:pt x="452" y="592"/>
                    <a:pt x="512" y="578"/>
                  </a:cubicBezTo>
                  <a:lnTo>
                    <a:pt x="512" y="578"/>
                  </a:lnTo>
                  <a:cubicBezTo>
                    <a:pt x="410" y="606"/>
                    <a:pt x="326" y="671"/>
                    <a:pt x="261" y="746"/>
                  </a:cubicBezTo>
                  <a:cubicBezTo>
                    <a:pt x="224" y="801"/>
                    <a:pt x="279" y="876"/>
                    <a:pt x="372" y="894"/>
                  </a:cubicBezTo>
                  <a:cubicBezTo>
                    <a:pt x="394" y="902"/>
                    <a:pt x="417" y="905"/>
                    <a:pt x="439" y="905"/>
                  </a:cubicBezTo>
                  <a:cubicBezTo>
                    <a:pt x="503" y="905"/>
                    <a:pt x="566" y="877"/>
                    <a:pt x="614" y="829"/>
                  </a:cubicBezTo>
                  <a:lnTo>
                    <a:pt x="614" y="829"/>
                  </a:lnTo>
                  <a:cubicBezTo>
                    <a:pt x="577" y="885"/>
                    <a:pt x="624" y="950"/>
                    <a:pt x="717" y="978"/>
                  </a:cubicBezTo>
                  <a:cubicBezTo>
                    <a:pt x="744" y="991"/>
                    <a:pt x="771" y="997"/>
                    <a:pt x="798" y="997"/>
                  </a:cubicBezTo>
                  <a:cubicBezTo>
                    <a:pt x="941" y="997"/>
                    <a:pt x="1053" y="823"/>
                    <a:pt x="958" y="690"/>
                  </a:cubicBezTo>
                  <a:lnTo>
                    <a:pt x="958" y="690"/>
                  </a:lnTo>
                  <a:cubicBezTo>
                    <a:pt x="1033" y="764"/>
                    <a:pt x="1126" y="811"/>
                    <a:pt x="1228" y="839"/>
                  </a:cubicBezTo>
                  <a:cubicBezTo>
                    <a:pt x="1250" y="846"/>
                    <a:pt x="1272" y="849"/>
                    <a:pt x="1295" y="849"/>
                  </a:cubicBezTo>
                  <a:cubicBezTo>
                    <a:pt x="1358" y="849"/>
                    <a:pt x="1422" y="822"/>
                    <a:pt x="1470" y="774"/>
                  </a:cubicBezTo>
                  <a:cubicBezTo>
                    <a:pt x="1504" y="723"/>
                    <a:pt x="1468" y="657"/>
                    <a:pt x="1385" y="631"/>
                  </a:cubicBezTo>
                  <a:lnTo>
                    <a:pt x="1385" y="631"/>
                  </a:lnTo>
                  <a:cubicBezTo>
                    <a:pt x="1400" y="634"/>
                    <a:pt x="1416" y="635"/>
                    <a:pt x="1430" y="635"/>
                  </a:cubicBezTo>
                  <a:cubicBezTo>
                    <a:pt x="1497" y="635"/>
                    <a:pt x="1559" y="608"/>
                    <a:pt x="1600" y="560"/>
                  </a:cubicBezTo>
                  <a:cubicBezTo>
                    <a:pt x="1637" y="504"/>
                    <a:pt x="1591" y="439"/>
                    <a:pt x="1498" y="411"/>
                  </a:cubicBezTo>
                  <a:cubicBezTo>
                    <a:pt x="1437" y="397"/>
                    <a:pt x="1374" y="390"/>
                    <a:pt x="1313" y="390"/>
                  </a:cubicBezTo>
                  <a:cubicBezTo>
                    <a:pt x="1251" y="390"/>
                    <a:pt x="1191" y="397"/>
                    <a:pt x="1135" y="411"/>
                  </a:cubicBezTo>
                  <a:cubicBezTo>
                    <a:pt x="1228" y="383"/>
                    <a:pt x="1312" y="327"/>
                    <a:pt x="1377" y="243"/>
                  </a:cubicBezTo>
                  <a:cubicBezTo>
                    <a:pt x="1414" y="188"/>
                    <a:pt x="1367" y="123"/>
                    <a:pt x="1265" y="95"/>
                  </a:cubicBezTo>
                  <a:cubicBezTo>
                    <a:pt x="1243" y="87"/>
                    <a:pt x="1221" y="84"/>
                    <a:pt x="1198" y="84"/>
                  </a:cubicBezTo>
                  <a:cubicBezTo>
                    <a:pt x="1135" y="84"/>
                    <a:pt x="1074" y="112"/>
                    <a:pt x="1033" y="160"/>
                  </a:cubicBezTo>
                  <a:cubicBezTo>
                    <a:pt x="1070" y="104"/>
                    <a:pt x="1023" y="39"/>
                    <a:pt x="921" y="11"/>
                  </a:cubicBezTo>
                  <a:cubicBezTo>
                    <a:pt x="899" y="4"/>
                    <a:pt x="877"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2650372" y="3701712"/>
              <a:ext cx="277113" cy="129414"/>
            </a:xfrm>
            <a:custGeom>
              <a:avLst/>
              <a:gdLst/>
              <a:ahLst/>
              <a:cxnLst/>
              <a:rect l="l" t="t" r="r" b="b"/>
              <a:pathLst>
                <a:path w="2531" h="1182" extrusionOk="0">
                  <a:moveTo>
                    <a:pt x="1" y="1"/>
                  </a:moveTo>
                  <a:lnTo>
                    <a:pt x="1" y="373"/>
                  </a:lnTo>
                  <a:cubicBezTo>
                    <a:pt x="1" y="931"/>
                    <a:pt x="661" y="1182"/>
                    <a:pt x="1256" y="1182"/>
                  </a:cubicBezTo>
                  <a:cubicBezTo>
                    <a:pt x="1851" y="1182"/>
                    <a:pt x="2530" y="931"/>
                    <a:pt x="2530" y="373"/>
                  </a:cubicBezTo>
                  <a:lnTo>
                    <a:pt x="2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2649386" y="3615217"/>
              <a:ext cx="278098" cy="176275"/>
            </a:xfrm>
            <a:custGeom>
              <a:avLst/>
              <a:gdLst/>
              <a:ahLst/>
              <a:cxnLst/>
              <a:rect l="l" t="t" r="r" b="b"/>
              <a:pathLst>
                <a:path w="2540" h="1610" extrusionOk="0">
                  <a:moveTo>
                    <a:pt x="1256" y="0"/>
                  </a:moveTo>
                  <a:cubicBezTo>
                    <a:pt x="707" y="0"/>
                    <a:pt x="0" y="233"/>
                    <a:pt x="0" y="791"/>
                  </a:cubicBezTo>
                  <a:cubicBezTo>
                    <a:pt x="0" y="1358"/>
                    <a:pt x="670" y="1609"/>
                    <a:pt x="1265" y="1609"/>
                  </a:cubicBezTo>
                  <a:cubicBezTo>
                    <a:pt x="1860" y="1609"/>
                    <a:pt x="2539" y="1358"/>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2665700" y="3622334"/>
              <a:ext cx="246456" cy="155910"/>
            </a:xfrm>
            <a:custGeom>
              <a:avLst/>
              <a:gdLst/>
              <a:ahLst/>
              <a:cxnLst/>
              <a:rect l="l" t="t" r="r" b="b"/>
              <a:pathLst>
                <a:path w="2251" h="1424" extrusionOk="0">
                  <a:moveTo>
                    <a:pt x="1107" y="0"/>
                  </a:moveTo>
                  <a:cubicBezTo>
                    <a:pt x="623" y="0"/>
                    <a:pt x="0" y="205"/>
                    <a:pt x="0" y="707"/>
                  </a:cubicBezTo>
                  <a:cubicBezTo>
                    <a:pt x="0" y="1200"/>
                    <a:pt x="586" y="1423"/>
                    <a:pt x="1116" y="1423"/>
                  </a:cubicBezTo>
                  <a:cubicBezTo>
                    <a:pt x="1646" y="1423"/>
                    <a:pt x="2251" y="1200"/>
                    <a:pt x="2251" y="707"/>
                  </a:cubicBezTo>
                  <a:cubicBezTo>
                    <a:pt x="2251" y="214"/>
                    <a:pt x="1618" y="0"/>
                    <a:pt x="1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0"/>
            <p:cNvSpPr/>
            <p:nvPr/>
          </p:nvSpPr>
          <p:spPr>
            <a:xfrm>
              <a:off x="2664605" y="3622334"/>
              <a:ext cx="246566" cy="85619"/>
            </a:xfrm>
            <a:custGeom>
              <a:avLst/>
              <a:gdLst/>
              <a:ahLst/>
              <a:cxnLst/>
              <a:rect l="l" t="t" r="r" b="b"/>
              <a:pathLst>
                <a:path w="2252" h="782" extrusionOk="0">
                  <a:moveTo>
                    <a:pt x="1117" y="0"/>
                  </a:moveTo>
                  <a:cubicBezTo>
                    <a:pt x="605" y="0"/>
                    <a:pt x="1" y="205"/>
                    <a:pt x="1" y="707"/>
                  </a:cubicBezTo>
                  <a:cubicBezTo>
                    <a:pt x="1" y="726"/>
                    <a:pt x="1" y="754"/>
                    <a:pt x="1" y="782"/>
                  </a:cubicBezTo>
                  <a:cubicBezTo>
                    <a:pt x="66" y="335"/>
                    <a:pt x="652" y="140"/>
                    <a:pt x="1117" y="140"/>
                  </a:cubicBezTo>
                  <a:cubicBezTo>
                    <a:pt x="1600" y="140"/>
                    <a:pt x="2196" y="335"/>
                    <a:pt x="2251" y="782"/>
                  </a:cubicBezTo>
                  <a:cubicBezTo>
                    <a:pt x="2251" y="754"/>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0"/>
            <p:cNvSpPr/>
            <p:nvPr/>
          </p:nvSpPr>
          <p:spPr>
            <a:xfrm>
              <a:off x="2703364" y="3656932"/>
              <a:ext cx="172114" cy="108174"/>
            </a:xfrm>
            <a:custGeom>
              <a:avLst/>
              <a:gdLst/>
              <a:ahLst/>
              <a:cxnLst/>
              <a:rect l="l" t="t" r="r" b="b"/>
              <a:pathLst>
                <a:path w="1572" h="988" extrusionOk="0">
                  <a:moveTo>
                    <a:pt x="1339" y="633"/>
                  </a:moveTo>
                  <a:cubicBezTo>
                    <a:pt x="1358" y="633"/>
                    <a:pt x="1377" y="637"/>
                    <a:pt x="1398" y="637"/>
                  </a:cubicBezTo>
                  <a:cubicBezTo>
                    <a:pt x="1409" y="637"/>
                    <a:pt x="1420" y="636"/>
                    <a:pt x="1432" y="633"/>
                  </a:cubicBezTo>
                  <a:lnTo>
                    <a:pt x="1432" y="633"/>
                  </a:lnTo>
                  <a:lnTo>
                    <a:pt x="1405" y="661"/>
                  </a:lnTo>
                  <a:cubicBezTo>
                    <a:pt x="1386" y="642"/>
                    <a:pt x="1358" y="633"/>
                    <a:pt x="1339" y="633"/>
                  </a:cubicBezTo>
                  <a:close/>
                  <a:moveTo>
                    <a:pt x="940" y="689"/>
                  </a:moveTo>
                  <a:lnTo>
                    <a:pt x="949" y="707"/>
                  </a:lnTo>
                  <a:lnTo>
                    <a:pt x="940" y="707"/>
                  </a:lnTo>
                  <a:lnTo>
                    <a:pt x="940" y="689"/>
                  </a:lnTo>
                  <a:close/>
                  <a:moveTo>
                    <a:pt x="832" y="1"/>
                  </a:moveTo>
                  <a:cubicBezTo>
                    <a:pt x="782" y="1"/>
                    <a:pt x="733" y="15"/>
                    <a:pt x="688" y="47"/>
                  </a:cubicBezTo>
                  <a:lnTo>
                    <a:pt x="633" y="56"/>
                  </a:lnTo>
                  <a:lnTo>
                    <a:pt x="633" y="149"/>
                  </a:lnTo>
                  <a:cubicBezTo>
                    <a:pt x="623" y="205"/>
                    <a:pt x="633" y="252"/>
                    <a:pt x="651" y="298"/>
                  </a:cubicBezTo>
                  <a:cubicBezTo>
                    <a:pt x="586" y="224"/>
                    <a:pt x="484" y="177"/>
                    <a:pt x="382" y="149"/>
                  </a:cubicBezTo>
                  <a:cubicBezTo>
                    <a:pt x="360" y="143"/>
                    <a:pt x="338" y="140"/>
                    <a:pt x="317" y="140"/>
                  </a:cubicBezTo>
                  <a:cubicBezTo>
                    <a:pt x="273" y="140"/>
                    <a:pt x="230" y="152"/>
                    <a:pt x="186" y="177"/>
                  </a:cubicBezTo>
                  <a:lnTo>
                    <a:pt x="131" y="131"/>
                  </a:lnTo>
                  <a:lnTo>
                    <a:pt x="131" y="252"/>
                  </a:lnTo>
                  <a:cubicBezTo>
                    <a:pt x="131" y="307"/>
                    <a:pt x="177" y="345"/>
                    <a:pt x="251" y="363"/>
                  </a:cubicBezTo>
                  <a:cubicBezTo>
                    <a:pt x="228" y="360"/>
                    <a:pt x="204" y="358"/>
                    <a:pt x="180" y="358"/>
                  </a:cubicBezTo>
                  <a:cubicBezTo>
                    <a:pt x="139" y="358"/>
                    <a:pt x="97" y="364"/>
                    <a:pt x="56" y="382"/>
                  </a:cubicBezTo>
                  <a:lnTo>
                    <a:pt x="0" y="345"/>
                  </a:lnTo>
                  <a:lnTo>
                    <a:pt x="0" y="475"/>
                  </a:lnTo>
                  <a:cubicBezTo>
                    <a:pt x="0" y="521"/>
                    <a:pt x="38" y="559"/>
                    <a:pt x="112" y="577"/>
                  </a:cubicBezTo>
                  <a:cubicBezTo>
                    <a:pt x="172" y="591"/>
                    <a:pt x="233" y="598"/>
                    <a:pt x="293" y="598"/>
                  </a:cubicBezTo>
                  <a:cubicBezTo>
                    <a:pt x="354" y="598"/>
                    <a:pt x="414" y="591"/>
                    <a:pt x="475" y="577"/>
                  </a:cubicBezTo>
                  <a:lnTo>
                    <a:pt x="475" y="577"/>
                  </a:lnTo>
                  <a:cubicBezTo>
                    <a:pt x="40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93"/>
                    <a:pt x="586" y="958"/>
                    <a:pt x="679" y="977"/>
                  </a:cubicBezTo>
                  <a:cubicBezTo>
                    <a:pt x="703" y="984"/>
                    <a:pt x="728" y="988"/>
                    <a:pt x="751" y="988"/>
                  </a:cubicBezTo>
                  <a:cubicBezTo>
                    <a:pt x="818" y="988"/>
                    <a:pt x="880" y="960"/>
                    <a:pt x="921" y="912"/>
                  </a:cubicBezTo>
                  <a:cubicBezTo>
                    <a:pt x="940" y="884"/>
                    <a:pt x="949" y="856"/>
                    <a:pt x="949" y="828"/>
                  </a:cubicBezTo>
                  <a:lnTo>
                    <a:pt x="949" y="717"/>
                  </a:lnTo>
                  <a:cubicBezTo>
                    <a:pt x="1023" y="772"/>
                    <a:pt x="1098" y="819"/>
                    <a:pt x="1191" y="838"/>
                  </a:cubicBezTo>
                  <a:cubicBezTo>
                    <a:pt x="1213" y="845"/>
                    <a:pt x="1235" y="848"/>
                    <a:pt x="1258" y="848"/>
                  </a:cubicBezTo>
                  <a:cubicBezTo>
                    <a:pt x="1321" y="848"/>
                    <a:pt x="1384" y="821"/>
                    <a:pt x="1432" y="772"/>
                  </a:cubicBezTo>
                  <a:cubicBezTo>
                    <a:pt x="1442" y="763"/>
                    <a:pt x="1442" y="745"/>
                    <a:pt x="1442" y="735"/>
                  </a:cubicBezTo>
                  <a:lnTo>
                    <a:pt x="1442" y="633"/>
                  </a:lnTo>
                  <a:cubicBezTo>
                    <a:pt x="1488" y="624"/>
                    <a:pt x="1535" y="596"/>
                    <a:pt x="1563" y="559"/>
                  </a:cubicBezTo>
                  <a:cubicBezTo>
                    <a:pt x="1572" y="549"/>
                    <a:pt x="1572" y="540"/>
                    <a:pt x="1572" y="531"/>
                  </a:cubicBezTo>
                  <a:lnTo>
                    <a:pt x="1572" y="400"/>
                  </a:lnTo>
                  <a:lnTo>
                    <a:pt x="1535" y="438"/>
                  </a:lnTo>
                  <a:cubicBezTo>
                    <a:pt x="1516" y="428"/>
                    <a:pt x="1498" y="419"/>
                    <a:pt x="1470" y="419"/>
                  </a:cubicBezTo>
                  <a:cubicBezTo>
                    <a:pt x="1409" y="405"/>
                    <a:pt x="1349" y="398"/>
                    <a:pt x="1288" y="398"/>
                  </a:cubicBezTo>
                  <a:cubicBezTo>
                    <a:pt x="1228" y="398"/>
                    <a:pt x="1167" y="405"/>
                    <a:pt x="1107" y="419"/>
                  </a:cubicBezTo>
                  <a:cubicBezTo>
                    <a:pt x="1200" y="382"/>
                    <a:pt x="1293" y="326"/>
                    <a:pt x="1349" y="252"/>
                  </a:cubicBezTo>
                  <a:cubicBezTo>
                    <a:pt x="1358"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103"/>
                    <a:pt x="995" y="28"/>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2701284" y="3643574"/>
              <a:ext cx="179341" cy="108502"/>
            </a:xfrm>
            <a:custGeom>
              <a:avLst/>
              <a:gdLst/>
              <a:ahLst/>
              <a:cxnLst/>
              <a:rect l="l" t="t" r="r" b="b"/>
              <a:pathLst>
                <a:path w="1638" h="991" extrusionOk="0">
                  <a:moveTo>
                    <a:pt x="854" y="0"/>
                  </a:moveTo>
                  <a:cubicBezTo>
                    <a:pt x="791" y="0"/>
                    <a:pt x="728" y="28"/>
                    <a:pt x="680" y="76"/>
                  </a:cubicBezTo>
                  <a:cubicBezTo>
                    <a:pt x="642" y="150"/>
                    <a:pt x="642" y="234"/>
                    <a:pt x="680" y="309"/>
                  </a:cubicBezTo>
                  <a:cubicBezTo>
                    <a:pt x="605" y="234"/>
                    <a:pt x="512" y="178"/>
                    <a:pt x="410" y="160"/>
                  </a:cubicBezTo>
                  <a:cubicBezTo>
                    <a:pt x="388" y="152"/>
                    <a:pt x="366" y="149"/>
                    <a:pt x="343" y="149"/>
                  </a:cubicBezTo>
                  <a:cubicBezTo>
                    <a:pt x="280" y="149"/>
                    <a:pt x="216" y="177"/>
                    <a:pt x="168" y="225"/>
                  </a:cubicBezTo>
                  <a:cubicBezTo>
                    <a:pt x="132" y="279"/>
                    <a:pt x="175" y="343"/>
                    <a:pt x="273" y="372"/>
                  </a:cubicBezTo>
                  <a:lnTo>
                    <a:pt x="273" y="372"/>
                  </a:lnTo>
                  <a:cubicBezTo>
                    <a:pt x="251" y="366"/>
                    <a:pt x="229" y="363"/>
                    <a:pt x="207" y="363"/>
                  </a:cubicBezTo>
                  <a:cubicBezTo>
                    <a:pt x="141" y="363"/>
                    <a:pt x="79" y="391"/>
                    <a:pt x="38" y="439"/>
                  </a:cubicBezTo>
                  <a:cubicBezTo>
                    <a:pt x="1" y="495"/>
                    <a:pt x="47" y="560"/>
                    <a:pt x="140" y="588"/>
                  </a:cubicBezTo>
                  <a:cubicBezTo>
                    <a:pt x="201" y="597"/>
                    <a:pt x="261" y="602"/>
                    <a:pt x="322" y="602"/>
                  </a:cubicBezTo>
                  <a:cubicBezTo>
                    <a:pt x="382" y="602"/>
                    <a:pt x="442" y="597"/>
                    <a:pt x="503" y="588"/>
                  </a:cubicBezTo>
                  <a:lnTo>
                    <a:pt x="503" y="588"/>
                  </a:lnTo>
                  <a:cubicBezTo>
                    <a:pt x="410" y="615"/>
                    <a:pt x="326" y="671"/>
                    <a:pt x="261" y="746"/>
                  </a:cubicBezTo>
                  <a:cubicBezTo>
                    <a:pt x="224" y="811"/>
                    <a:pt x="270" y="876"/>
                    <a:pt x="363" y="904"/>
                  </a:cubicBezTo>
                  <a:cubicBezTo>
                    <a:pt x="385" y="908"/>
                    <a:pt x="407" y="910"/>
                    <a:pt x="429" y="910"/>
                  </a:cubicBezTo>
                  <a:cubicBezTo>
                    <a:pt x="498" y="910"/>
                    <a:pt x="563" y="886"/>
                    <a:pt x="605" y="829"/>
                  </a:cubicBezTo>
                  <a:lnTo>
                    <a:pt x="605" y="829"/>
                  </a:lnTo>
                  <a:cubicBezTo>
                    <a:pt x="568" y="894"/>
                    <a:pt x="614" y="960"/>
                    <a:pt x="717" y="978"/>
                  </a:cubicBezTo>
                  <a:cubicBezTo>
                    <a:pt x="741" y="986"/>
                    <a:pt x="766" y="990"/>
                    <a:pt x="791" y="990"/>
                  </a:cubicBezTo>
                  <a:cubicBezTo>
                    <a:pt x="852" y="990"/>
                    <a:pt x="910" y="966"/>
                    <a:pt x="949" y="913"/>
                  </a:cubicBezTo>
                  <a:cubicBezTo>
                    <a:pt x="986" y="848"/>
                    <a:pt x="986" y="764"/>
                    <a:pt x="949" y="690"/>
                  </a:cubicBezTo>
                  <a:lnTo>
                    <a:pt x="949" y="690"/>
                  </a:lnTo>
                  <a:cubicBezTo>
                    <a:pt x="1024" y="764"/>
                    <a:pt x="1117" y="820"/>
                    <a:pt x="1219" y="848"/>
                  </a:cubicBezTo>
                  <a:cubicBezTo>
                    <a:pt x="1239" y="852"/>
                    <a:pt x="1260" y="855"/>
                    <a:pt x="1281" y="855"/>
                  </a:cubicBezTo>
                  <a:cubicBezTo>
                    <a:pt x="1346" y="855"/>
                    <a:pt x="1411" y="832"/>
                    <a:pt x="1461" y="783"/>
                  </a:cubicBezTo>
                  <a:cubicBezTo>
                    <a:pt x="1497" y="719"/>
                    <a:pt x="1453" y="655"/>
                    <a:pt x="1364" y="635"/>
                  </a:cubicBezTo>
                  <a:lnTo>
                    <a:pt x="1364" y="635"/>
                  </a:lnTo>
                  <a:cubicBezTo>
                    <a:pt x="1382" y="639"/>
                    <a:pt x="1400" y="641"/>
                    <a:pt x="1419" y="641"/>
                  </a:cubicBezTo>
                  <a:cubicBezTo>
                    <a:pt x="1484" y="641"/>
                    <a:pt x="1550" y="616"/>
                    <a:pt x="1600" y="560"/>
                  </a:cubicBezTo>
                  <a:cubicBezTo>
                    <a:pt x="1637" y="504"/>
                    <a:pt x="1582" y="439"/>
                    <a:pt x="1489" y="411"/>
                  </a:cubicBezTo>
                  <a:cubicBezTo>
                    <a:pt x="1428" y="402"/>
                    <a:pt x="1368" y="397"/>
                    <a:pt x="1307" y="397"/>
                  </a:cubicBezTo>
                  <a:cubicBezTo>
                    <a:pt x="1247" y="397"/>
                    <a:pt x="1186" y="402"/>
                    <a:pt x="1126" y="411"/>
                  </a:cubicBezTo>
                  <a:cubicBezTo>
                    <a:pt x="1219" y="383"/>
                    <a:pt x="1303" y="327"/>
                    <a:pt x="1368" y="243"/>
                  </a:cubicBezTo>
                  <a:cubicBezTo>
                    <a:pt x="1405" y="188"/>
                    <a:pt x="135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0"/>
            <p:cNvSpPr/>
            <p:nvPr/>
          </p:nvSpPr>
          <p:spPr>
            <a:xfrm>
              <a:off x="2375447" y="3868682"/>
              <a:ext cx="278098" cy="129414"/>
            </a:xfrm>
            <a:custGeom>
              <a:avLst/>
              <a:gdLst/>
              <a:ahLst/>
              <a:cxnLst/>
              <a:rect l="l" t="t" r="r" b="b"/>
              <a:pathLst>
                <a:path w="2540" h="1182" extrusionOk="0">
                  <a:moveTo>
                    <a:pt x="1" y="1"/>
                  </a:moveTo>
                  <a:lnTo>
                    <a:pt x="1" y="373"/>
                  </a:lnTo>
                  <a:cubicBezTo>
                    <a:pt x="1" y="931"/>
                    <a:pt x="671" y="1182"/>
                    <a:pt x="1266" y="1182"/>
                  </a:cubicBezTo>
                  <a:cubicBezTo>
                    <a:pt x="1861" y="1182"/>
                    <a:pt x="2540" y="931"/>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0"/>
            <p:cNvSpPr/>
            <p:nvPr/>
          </p:nvSpPr>
          <p:spPr>
            <a:xfrm>
              <a:off x="2375447" y="3783172"/>
              <a:ext cx="278098" cy="176275"/>
            </a:xfrm>
            <a:custGeom>
              <a:avLst/>
              <a:gdLst/>
              <a:ahLst/>
              <a:cxnLst/>
              <a:rect l="l" t="t" r="r" b="b"/>
              <a:pathLst>
                <a:path w="2540" h="1610" extrusionOk="0">
                  <a:moveTo>
                    <a:pt x="1256" y="1"/>
                  </a:moveTo>
                  <a:cubicBezTo>
                    <a:pt x="698" y="1"/>
                    <a:pt x="1" y="233"/>
                    <a:pt x="1" y="791"/>
                  </a:cubicBezTo>
                  <a:cubicBezTo>
                    <a:pt x="1" y="1358"/>
                    <a:pt x="671" y="1609"/>
                    <a:pt x="1266" y="1609"/>
                  </a:cubicBezTo>
                  <a:cubicBezTo>
                    <a:pt x="1852" y="1609"/>
                    <a:pt x="2540" y="1358"/>
                    <a:pt x="2540" y="791"/>
                  </a:cubicBezTo>
                  <a:cubicBezTo>
                    <a:pt x="2540"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0"/>
            <p:cNvSpPr/>
            <p:nvPr/>
          </p:nvSpPr>
          <p:spPr>
            <a:xfrm>
              <a:off x="2390776" y="3789303"/>
              <a:ext cx="246456" cy="155910"/>
            </a:xfrm>
            <a:custGeom>
              <a:avLst/>
              <a:gdLst/>
              <a:ahLst/>
              <a:cxnLst/>
              <a:rect l="l" t="t" r="r" b="b"/>
              <a:pathLst>
                <a:path w="2251" h="1424" extrusionOk="0">
                  <a:moveTo>
                    <a:pt x="1116" y="0"/>
                  </a:moveTo>
                  <a:cubicBezTo>
                    <a:pt x="624" y="0"/>
                    <a:pt x="0" y="214"/>
                    <a:pt x="0" y="698"/>
                  </a:cubicBezTo>
                  <a:cubicBezTo>
                    <a:pt x="0" y="1191"/>
                    <a:pt x="596" y="1423"/>
                    <a:pt x="1126" y="1423"/>
                  </a:cubicBezTo>
                  <a:cubicBezTo>
                    <a:pt x="1646" y="1423"/>
                    <a:pt x="2251" y="1200"/>
                    <a:pt x="2251" y="707"/>
                  </a:cubicBezTo>
                  <a:cubicBezTo>
                    <a:pt x="2251" y="205"/>
                    <a:pt x="162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0"/>
            <p:cNvSpPr/>
            <p:nvPr/>
          </p:nvSpPr>
          <p:spPr>
            <a:xfrm>
              <a:off x="2389790" y="3789303"/>
              <a:ext cx="247442" cy="85619"/>
            </a:xfrm>
            <a:custGeom>
              <a:avLst/>
              <a:gdLst/>
              <a:ahLst/>
              <a:cxnLst/>
              <a:rect l="l" t="t" r="r" b="b"/>
              <a:pathLst>
                <a:path w="2260" h="782" extrusionOk="0">
                  <a:moveTo>
                    <a:pt x="1125" y="0"/>
                  </a:moveTo>
                  <a:cubicBezTo>
                    <a:pt x="614" y="0"/>
                    <a:pt x="9" y="214"/>
                    <a:pt x="9" y="698"/>
                  </a:cubicBezTo>
                  <a:cubicBezTo>
                    <a:pt x="0" y="726"/>
                    <a:pt x="0" y="754"/>
                    <a:pt x="9" y="772"/>
                  </a:cubicBezTo>
                  <a:cubicBezTo>
                    <a:pt x="75" y="335"/>
                    <a:pt x="660" y="149"/>
                    <a:pt x="1125" y="149"/>
                  </a:cubicBezTo>
                  <a:cubicBezTo>
                    <a:pt x="1609" y="149"/>
                    <a:pt x="2204" y="335"/>
                    <a:pt x="2260" y="782"/>
                  </a:cubicBezTo>
                  <a:cubicBezTo>
                    <a:pt x="2260" y="763"/>
                    <a:pt x="2260" y="735"/>
                    <a:pt x="2260" y="707"/>
                  </a:cubicBezTo>
                  <a:cubicBezTo>
                    <a:pt x="2260" y="214"/>
                    <a:pt x="1628"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0"/>
            <p:cNvSpPr/>
            <p:nvPr/>
          </p:nvSpPr>
          <p:spPr>
            <a:xfrm>
              <a:off x="2428439" y="3823901"/>
              <a:ext cx="173209" cy="108174"/>
            </a:xfrm>
            <a:custGeom>
              <a:avLst/>
              <a:gdLst/>
              <a:ahLst/>
              <a:cxnLst/>
              <a:rect l="l" t="t" r="r" b="b"/>
              <a:pathLst>
                <a:path w="1582" h="988" extrusionOk="0">
                  <a:moveTo>
                    <a:pt x="1340" y="633"/>
                  </a:moveTo>
                  <a:cubicBezTo>
                    <a:pt x="1364" y="633"/>
                    <a:pt x="1385" y="637"/>
                    <a:pt x="1404" y="637"/>
                  </a:cubicBezTo>
                  <a:cubicBezTo>
                    <a:pt x="1414" y="637"/>
                    <a:pt x="1423" y="636"/>
                    <a:pt x="1433" y="633"/>
                  </a:cubicBezTo>
                  <a:lnTo>
                    <a:pt x="1433" y="633"/>
                  </a:lnTo>
                  <a:lnTo>
                    <a:pt x="1414" y="661"/>
                  </a:lnTo>
                  <a:cubicBezTo>
                    <a:pt x="1386" y="642"/>
                    <a:pt x="1368" y="633"/>
                    <a:pt x="1340" y="633"/>
                  </a:cubicBezTo>
                  <a:close/>
                  <a:moveTo>
                    <a:pt x="949" y="698"/>
                  </a:moveTo>
                  <a:lnTo>
                    <a:pt x="958" y="707"/>
                  </a:lnTo>
                  <a:lnTo>
                    <a:pt x="949" y="707"/>
                  </a:lnTo>
                  <a:cubicBezTo>
                    <a:pt x="949" y="707"/>
                    <a:pt x="949" y="698"/>
                    <a:pt x="949" y="698"/>
                  </a:cubicBezTo>
                  <a:close/>
                  <a:moveTo>
                    <a:pt x="839" y="1"/>
                  </a:moveTo>
                  <a:cubicBezTo>
                    <a:pt x="791" y="1"/>
                    <a:pt x="742" y="15"/>
                    <a:pt x="698" y="47"/>
                  </a:cubicBezTo>
                  <a:lnTo>
                    <a:pt x="633" y="56"/>
                  </a:lnTo>
                  <a:lnTo>
                    <a:pt x="633" y="149"/>
                  </a:lnTo>
                  <a:cubicBezTo>
                    <a:pt x="633" y="205"/>
                    <a:pt x="642" y="261"/>
                    <a:pt x="661" y="308"/>
                  </a:cubicBezTo>
                  <a:cubicBezTo>
                    <a:pt x="586" y="233"/>
                    <a:pt x="493" y="177"/>
                    <a:pt x="391" y="149"/>
                  </a:cubicBezTo>
                  <a:cubicBezTo>
                    <a:pt x="369" y="143"/>
                    <a:pt x="348" y="140"/>
                    <a:pt x="326" y="140"/>
                  </a:cubicBezTo>
                  <a:cubicBezTo>
                    <a:pt x="283" y="140"/>
                    <a:pt x="239" y="153"/>
                    <a:pt x="196" y="177"/>
                  </a:cubicBezTo>
                  <a:lnTo>
                    <a:pt x="140" y="131"/>
                  </a:lnTo>
                  <a:lnTo>
                    <a:pt x="140" y="261"/>
                  </a:lnTo>
                  <a:cubicBezTo>
                    <a:pt x="140" y="308"/>
                    <a:pt x="187" y="345"/>
                    <a:pt x="261" y="363"/>
                  </a:cubicBezTo>
                  <a:cubicBezTo>
                    <a:pt x="245" y="361"/>
                    <a:pt x="228" y="360"/>
                    <a:pt x="212" y="360"/>
                  </a:cubicBezTo>
                  <a:cubicBezTo>
                    <a:pt x="163" y="360"/>
                    <a:pt x="114" y="370"/>
                    <a:pt x="66" y="391"/>
                  </a:cubicBezTo>
                  <a:lnTo>
                    <a:pt x="1" y="345"/>
                  </a:lnTo>
                  <a:lnTo>
                    <a:pt x="1" y="475"/>
                  </a:lnTo>
                  <a:cubicBezTo>
                    <a:pt x="1" y="521"/>
                    <a:pt x="47" y="559"/>
                    <a:pt x="121" y="577"/>
                  </a:cubicBezTo>
                  <a:cubicBezTo>
                    <a:pt x="182" y="591"/>
                    <a:pt x="242" y="598"/>
                    <a:pt x="303" y="598"/>
                  </a:cubicBezTo>
                  <a:cubicBezTo>
                    <a:pt x="363" y="598"/>
                    <a:pt x="424" y="591"/>
                    <a:pt x="484" y="577"/>
                  </a:cubicBezTo>
                  <a:lnTo>
                    <a:pt x="484" y="577"/>
                  </a:lnTo>
                  <a:cubicBezTo>
                    <a:pt x="410" y="605"/>
                    <a:pt x="345" y="642"/>
                    <a:pt x="289" y="689"/>
                  </a:cubicBezTo>
                  <a:lnTo>
                    <a:pt x="224" y="661"/>
                  </a:lnTo>
                  <a:lnTo>
                    <a:pt x="224" y="782"/>
                  </a:lnTo>
                  <a:cubicBezTo>
                    <a:pt x="224" y="828"/>
                    <a:pt x="270" y="875"/>
                    <a:pt x="345" y="893"/>
                  </a:cubicBezTo>
                  <a:cubicBezTo>
                    <a:pt x="366" y="901"/>
                    <a:pt x="389" y="904"/>
                    <a:pt x="411" y="904"/>
                  </a:cubicBezTo>
                  <a:cubicBezTo>
                    <a:pt x="475" y="904"/>
                    <a:pt x="538" y="876"/>
                    <a:pt x="586" y="828"/>
                  </a:cubicBezTo>
                  <a:lnTo>
                    <a:pt x="586" y="828"/>
                  </a:lnTo>
                  <a:cubicBezTo>
                    <a:pt x="549" y="893"/>
                    <a:pt x="596" y="958"/>
                    <a:pt x="689" y="977"/>
                  </a:cubicBezTo>
                  <a:cubicBezTo>
                    <a:pt x="711" y="984"/>
                    <a:pt x="733" y="988"/>
                    <a:pt x="756" y="988"/>
                  </a:cubicBezTo>
                  <a:cubicBezTo>
                    <a:pt x="819" y="988"/>
                    <a:pt x="882" y="960"/>
                    <a:pt x="930" y="912"/>
                  </a:cubicBezTo>
                  <a:cubicBezTo>
                    <a:pt x="949" y="884"/>
                    <a:pt x="958" y="856"/>
                    <a:pt x="958" y="828"/>
                  </a:cubicBezTo>
                  <a:cubicBezTo>
                    <a:pt x="958" y="819"/>
                    <a:pt x="958" y="810"/>
                    <a:pt x="958" y="791"/>
                  </a:cubicBezTo>
                  <a:lnTo>
                    <a:pt x="958" y="717"/>
                  </a:lnTo>
                  <a:cubicBezTo>
                    <a:pt x="1023" y="782"/>
                    <a:pt x="1107" y="828"/>
                    <a:pt x="1200" y="847"/>
                  </a:cubicBezTo>
                  <a:cubicBezTo>
                    <a:pt x="1222" y="854"/>
                    <a:pt x="1245" y="858"/>
                    <a:pt x="1267" y="858"/>
                  </a:cubicBezTo>
                  <a:cubicBezTo>
                    <a:pt x="1331" y="858"/>
                    <a:pt x="1394" y="830"/>
                    <a:pt x="1442" y="782"/>
                  </a:cubicBezTo>
                  <a:cubicBezTo>
                    <a:pt x="1451" y="763"/>
                    <a:pt x="1451" y="754"/>
                    <a:pt x="1451" y="735"/>
                  </a:cubicBezTo>
                  <a:lnTo>
                    <a:pt x="1451" y="642"/>
                  </a:lnTo>
                  <a:cubicBezTo>
                    <a:pt x="1498" y="633"/>
                    <a:pt x="1544" y="605"/>
                    <a:pt x="1572" y="568"/>
                  </a:cubicBezTo>
                  <a:cubicBezTo>
                    <a:pt x="1572" y="559"/>
                    <a:pt x="1581" y="549"/>
                    <a:pt x="1581" y="531"/>
                  </a:cubicBezTo>
                  <a:lnTo>
                    <a:pt x="1581" y="401"/>
                  </a:lnTo>
                  <a:lnTo>
                    <a:pt x="1544" y="447"/>
                  </a:lnTo>
                  <a:cubicBezTo>
                    <a:pt x="1526" y="428"/>
                    <a:pt x="1498" y="419"/>
                    <a:pt x="1479" y="419"/>
                  </a:cubicBezTo>
                  <a:cubicBezTo>
                    <a:pt x="1419" y="405"/>
                    <a:pt x="1358" y="398"/>
                    <a:pt x="1298" y="398"/>
                  </a:cubicBezTo>
                  <a:cubicBezTo>
                    <a:pt x="1237" y="398"/>
                    <a:pt x="1177" y="405"/>
                    <a:pt x="1116" y="419"/>
                  </a:cubicBezTo>
                  <a:cubicBezTo>
                    <a:pt x="1209" y="391"/>
                    <a:pt x="1293" y="326"/>
                    <a:pt x="1358" y="252"/>
                  </a:cubicBezTo>
                  <a:cubicBezTo>
                    <a:pt x="1368" y="233"/>
                    <a:pt x="1377" y="215"/>
                    <a:pt x="1368" y="196"/>
                  </a:cubicBezTo>
                  <a:lnTo>
                    <a:pt x="1368" y="84"/>
                  </a:lnTo>
                  <a:lnTo>
                    <a:pt x="1330" y="131"/>
                  </a:lnTo>
                  <a:cubicBezTo>
                    <a:pt x="1302" y="112"/>
                    <a:pt x="1275" y="103"/>
                    <a:pt x="1256" y="94"/>
                  </a:cubicBezTo>
                  <a:cubicBezTo>
                    <a:pt x="1232" y="86"/>
                    <a:pt x="1207" y="83"/>
                    <a:pt x="1184" y="83"/>
                  </a:cubicBezTo>
                  <a:cubicBezTo>
                    <a:pt x="1117" y="83"/>
                    <a:pt x="1055" y="111"/>
                    <a:pt x="1014" y="159"/>
                  </a:cubicBezTo>
                  <a:cubicBezTo>
                    <a:pt x="1051" y="103"/>
                    <a:pt x="1005" y="38"/>
                    <a:pt x="903" y="10"/>
                  </a:cubicBezTo>
                  <a:cubicBezTo>
                    <a:pt x="882" y="4"/>
                    <a:pt x="860" y="1"/>
                    <a:pt x="83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0"/>
            <p:cNvSpPr/>
            <p:nvPr/>
          </p:nvSpPr>
          <p:spPr>
            <a:xfrm>
              <a:off x="2426359" y="3811420"/>
              <a:ext cx="179341" cy="109378"/>
            </a:xfrm>
            <a:custGeom>
              <a:avLst/>
              <a:gdLst/>
              <a:ahLst/>
              <a:cxnLst/>
              <a:rect l="l" t="t" r="r" b="b"/>
              <a:pathLst>
                <a:path w="1638" h="999" extrusionOk="0">
                  <a:moveTo>
                    <a:pt x="847" y="0"/>
                  </a:moveTo>
                  <a:cubicBezTo>
                    <a:pt x="787" y="0"/>
                    <a:pt x="729" y="25"/>
                    <a:pt x="689" y="77"/>
                  </a:cubicBezTo>
                  <a:cubicBezTo>
                    <a:pt x="643" y="143"/>
                    <a:pt x="643" y="236"/>
                    <a:pt x="689" y="310"/>
                  </a:cubicBezTo>
                  <a:cubicBezTo>
                    <a:pt x="615" y="226"/>
                    <a:pt x="522" y="180"/>
                    <a:pt x="419" y="152"/>
                  </a:cubicBezTo>
                  <a:cubicBezTo>
                    <a:pt x="395" y="145"/>
                    <a:pt x="371" y="141"/>
                    <a:pt x="347" y="141"/>
                  </a:cubicBezTo>
                  <a:cubicBezTo>
                    <a:pt x="280" y="141"/>
                    <a:pt x="219" y="169"/>
                    <a:pt x="178" y="217"/>
                  </a:cubicBezTo>
                  <a:cubicBezTo>
                    <a:pt x="144" y="276"/>
                    <a:pt x="178" y="334"/>
                    <a:pt x="253" y="359"/>
                  </a:cubicBezTo>
                  <a:lnTo>
                    <a:pt x="253" y="359"/>
                  </a:lnTo>
                  <a:cubicBezTo>
                    <a:pt x="240" y="356"/>
                    <a:pt x="227" y="355"/>
                    <a:pt x="213" y="355"/>
                  </a:cubicBezTo>
                  <a:cubicBezTo>
                    <a:pt x="150" y="355"/>
                    <a:pt x="86" y="383"/>
                    <a:pt x="38" y="431"/>
                  </a:cubicBezTo>
                  <a:cubicBezTo>
                    <a:pt x="1" y="487"/>
                    <a:pt x="47" y="561"/>
                    <a:pt x="150" y="580"/>
                  </a:cubicBezTo>
                  <a:cubicBezTo>
                    <a:pt x="206" y="594"/>
                    <a:pt x="266" y="601"/>
                    <a:pt x="328" y="601"/>
                  </a:cubicBezTo>
                  <a:cubicBezTo>
                    <a:pt x="389" y="601"/>
                    <a:pt x="452" y="594"/>
                    <a:pt x="512" y="580"/>
                  </a:cubicBezTo>
                  <a:lnTo>
                    <a:pt x="512" y="580"/>
                  </a:lnTo>
                  <a:cubicBezTo>
                    <a:pt x="410" y="608"/>
                    <a:pt x="326" y="673"/>
                    <a:pt x="271" y="747"/>
                  </a:cubicBezTo>
                  <a:cubicBezTo>
                    <a:pt x="233" y="803"/>
                    <a:pt x="280" y="877"/>
                    <a:pt x="373" y="896"/>
                  </a:cubicBezTo>
                  <a:cubicBezTo>
                    <a:pt x="395" y="903"/>
                    <a:pt x="417" y="907"/>
                    <a:pt x="440" y="907"/>
                  </a:cubicBezTo>
                  <a:cubicBezTo>
                    <a:pt x="503" y="907"/>
                    <a:pt x="567" y="879"/>
                    <a:pt x="615" y="831"/>
                  </a:cubicBezTo>
                  <a:lnTo>
                    <a:pt x="615" y="831"/>
                  </a:lnTo>
                  <a:cubicBezTo>
                    <a:pt x="577" y="887"/>
                    <a:pt x="624" y="952"/>
                    <a:pt x="717" y="980"/>
                  </a:cubicBezTo>
                  <a:cubicBezTo>
                    <a:pt x="744" y="992"/>
                    <a:pt x="772" y="998"/>
                    <a:pt x="798" y="998"/>
                  </a:cubicBezTo>
                  <a:cubicBezTo>
                    <a:pt x="941" y="998"/>
                    <a:pt x="1053" y="825"/>
                    <a:pt x="959" y="691"/>
                  </a:cubicBezTo>
                  <a:lnTo>
                    <a:pt x="959" y="691"/>
                  </a:lnTo>
                  <a:cubicBezTo>
                    <a:pt x="1033" y="766"/>
                    <a:pt x="1126" y="812"/>
                    <a:pt x="1228" y="840"/>
                  </a:cubicBezTo>
                  <a:cubicBezTo>
                    <a:pt x="1250" y="847"/>
                    <a:pt x="1273" y="851"/>
                    <a:pt x="1295" y="851"/>
                  </a:cubicBezTo>
                  <a:cubicBezTo>
                    <a:pt x="1359" y="851"/>
                    <a:pt x="1422" y="823"/>
                    <a:pt x="1470" y="775"/>
                  </a:cubicBezTo>
                  <a:cubicBezTo>
                    <a:pt x="1506" y="721"/>
                    <a:pt x="1463" y="657"/>
                    <a:pt x="1375" y="628"/>
                  </a:cubicBezTo>
                  <a:lnTo>
                    <a:pt x="1375" y="628"/>
                  </a:lnTo>
                  <a:cubicBezTo>
                    <a:pt x="1395" y="634"/>
                    <a:pt x="1415" y="637"/>
                    <a:pt x="1435" y="637"/>
                  </a:cubicBezTo>
                  <a:cubicBezTo>
                    <a:pt x="1498" y="637"/>
                    <a:pt x="1559" y="609"/>
                    <a:pt x="1600" y="561"/>
                  </a:cubicBezTo>
                  <a:cubicBezTo>
                    <a:pt x="1638" y="496"/>
                    <a:pt x="1591" y="431"/>
                    <a:pt x="1498" y="403"/>
                  </a:cubicBezTo>
                  <a:cubicBezTo>
                    <a:pt x="1438" y="394"/>
                    <a:pt x="1377" y="389"/>
                    <a:pt x="1317" y="389"/>
                  </a:cubicBezTo>
                  <a:cubicBezTo>
                    <a:pt x="1256" y="389"/>
                    <a:pt x="1196" y="394"/>
                    <a:pt x="1135" y="403"/>
                  </a:cubicBezTo>
                  <a:cubicBezTo>
                    <a:pt x="1228" y="375"/>
                    <a:pt x="1312" y="319"/>
                    <a:pt x="1377" y="236"/>
                  </a:cubicBezTo>
                  <a:cubicBezTo>
                    <a:pt x="1414" y="180"/>
                    <a:pt x="1368" y="115"/>
                    <a:pt x="1275" y="87"/>
                  </a:cubicBezTo>
                  <a:cubicBezTo>
                    <a:pt x="1253" y="82"/>
                    <a:pt x="1231" y="80"/>
                    <a:pt x="1210" y="80"/>
                  </a:cubicBezTo>
                  <a:cubicBezTo>
                    <a:pt x="1140" y="80"/>
                    <a:pt x="1076" y="104"/>
                    <a:pt x="1033" y="161"/>
                  </a:cubicBezTo>
                  <a:cubicBezTo>
                    <a:pt x="1070" y="96"/>
                    <a:pt x="1024" y="31"/>
                    <a:pt x="922" y="12"/>
                  </a:cubicBezTo>
                  <a:cubicBezTo>
                    <a:pt x="897" y="4"/>
                    <a:pt x="872"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0"/>
            <p:cNvSpPr/>
            <p:nvPr/>
          </p:nvSpPr>
          <p:spPr>
            <a:xfrm>
              <a:off x="1636293" y="3273066"/>
              <a:ext cx="278098" cy="129414"/>
            </a:xfrm>
            <a:custGeom>
              <a:avLst/>
              <a:gdLst/>
              <a:ahLst/>
              <a:cxnLst/>
              <a:rect l="l" t="t" r="r" b="b"/>
              <a:pathLst>
                <a:path w="2540" h="1182" extrusionOk="0">
                  <a:moveTo>
                    <a:pt x="1" y="1"/>
                  </a:moveTo>
                  <a:lnTo>
                    <a:pt x="1" y="373"/>
                  </a:lnTo>
                  <a:cubicBezTo>
                    <a:pt x="1" y="931"/>
                    <a:pt x="670" y="1182"/>
                    <a:pt x="1265" y="1182"/>
                  </a:cubicBezTo>
                  <a:cubicBezTo>
                    <a:pt x="1861" y="1182"/>
                    <a:pt x="2539" y="931"/>
                    <a:pt x="2539" y="373"/>
                  </a:cubicBezTo>
                  <a:lnTo>
                    <a:pt x="2539" y="1"/>
                  </a:lnTo>
                  <a:close/>
                </a:path>
              </a:pathLst>
            </a:custGeom>
            <a:solidFill>
              <a:srgbClr val="F2D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0"/>
            <p:cNvSpPr/>
            <p:nvPr/>
          </p:nvSpPr>
          <p:spPr>
            <a:xfrm>
              <a:off x="1636293" y="3186570"/>
              <a:ext cx="278098" cy="176275"/>
            </a:xfrm>
            <a:custGeom>
              <a:avLst/>
              <a:gdLst/>
              <a:ahLst/>
              <a:cxnLst/>
              <a:rect l="l" t="t" r="r" b="b"/>
              <a:pathLst>
                <a:path w="2540" h="1610" extrusionOk="0">
                  <a:moveTo>
                    <a:pt x="1256" y="0"/>
                  </a:moveTo>
                  <a:cubicBezTo>
                    <a:pt x="698" y="0"/>
                    <a:pt x="1" y="233"/>
                    <a:pt x="1" y="791"/>
                  </a:cubicBezTo>
                  <a:cubicBezTo>
                    <a:pt x="1" y="1358"/>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0"/>
            <p:cNvSpPr/>
            <p:nvPr/>
          </p:nvSpPr>
          <p:spPr>
            <a:xfrm>
              <a:off x="1651622" y="3193687"/>
              <a:ext cx="246456" cy="155910"/>
            </a:xfrm>
            <a:custGeom>
              <a:avLst/>
              <a:gdLst/>
              <a:ahLst/>
              <a:cxnLst/>
              <a:rect l="l" t="t" r="r" b="b"/>
              <a:pathLst>
                <a:path w="2251" h="1424" extrusionOk="0">
                  <a:moveTo>
                    <a:pt x="1116" y="0"/>
                  </a:moveTo>
                  <a:cubicBezTo>
                    <a:pt x="623" y="0"/>
                    <a:pt x="0" y="205"/>
                    <a:pt x="0" y="707"/>
                  </a:cubicBezTo>
                  <a:cubicBezTo>
                    <a:pt x="0" y="1200"/>
                    <a:pt x="595" y="1423"/>
                    <a:pt x="111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0"/>
            <p:cNvSpPr/>
            <p:nvPr/>
          </p:nvSpPr>
          <p:spPr>
            <a:xfrm>
              <a:off x="1650527" y="3193687"/>
              <a:ext cx="247551" cy="85619"/>
            </a:xfrm>
            <a:custGeom>
              <a:avLst/>
              <a:gdLst/>
              <a:ahLst/>
              <a:cxnLst/>
              <a:rect l="l" t="t" r="r" b="b"/>
              <a:pathLst>
                <a:path w="2261" h="782" extrusionOk="0">
                  <a:moveTo>
                    <a:pt x="1117" y="0"/>
                  </a:moveTo>
                  <a:cubicBezTo>
                    <a:pt x="615" y="0"/>
                    <a:pt x="10" y="205"/>
                    <a:pt x="10" y="707"/>
                  </a:cubicBezTo>
                  <a:cubicBezTo>
                    <a:pt x="1" y="726"/>
                    <a:pt x="1" y="754"/>
                    <a:pt x="10" y="782"/>
                  </a:cubicBezTo>
                  <a:cubicBezTo>
                    <a:pt x="75" y="335"/>
                    <a:pt x="661" y="140"/>
                    <a:pt x="1126" y="140"/>
                  </a:cubicBezTo>
                  <a:cubicBezTo>
                    <a:pt x="1610" y="140"/>
                    <a:pt x="2196" y="335"/>
                    <a:pt x="2261" y="782"/>
                  </a:cubicBezTo>
                  <a:cubicBezTo>
                    <a:pt x="2261" y="754"/>
                    <a:pt x="2261" y="735"/>
                    <a:pt x="2261" y="707"/>
                  </a:cubicBezTo>
                  <a:cubicBezTo>
                    <a:pt x="226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0"/>
            <p:cNvSpPr/>
            <p:nvPr/>
          </p:nvSpPr>
          <p:spPr>
            <a:xfrm>
              <a:off x="1689285" y="3229271"/>
              <a:ext cx="173209" cy="108283"/>
            </a:xfrm>
            <a:custGeom>
              <a:avLst/>
              <a:gdLst/>
              <a:ahLst/>
              <a:cxnLst/>
              <a:rect l="l" t="t" r="r" b="b"/>
              <a:pathLst>
                <a:path w="1582" h="989" extrusionOk="0">
                  <a:moveTo>
                    <a:pt x="1339" y="624"/>
                  </a:moveTo>
                  <a:cubicBezTo>
                    <a:pt x="1364" y="624"/>
                    <a:pt x="1385" y="628"/>
                    <a:pt x="1404" y="628"/>
                  </a:cubicBezTo>
                  <a:cubicBezTo>
                    <a:pt x="1414" y="628"/>
                    <a:pt x="1423" y="627"/>
                    <a:pt x="1432" y="624"/>
                  </a:cubicBezTo>
                  <a:lnTo>
                    <a:pt x="1432" y="624"/>
                  </a:lnTo>
                  <a:lnTo>
                    <a:pt x="1414" y="652"/>
                  </a:lnTo>
                  <a:cubicBezTo>
                    <a:pt x="1386" y="633"/>
                    <a:pt x="1367" y="624"/>
                    <a:pt x="1339" y="624"/>
                  </a:cubicBez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19" y="140"/>
                  </a:cubicBezTo>
                  <a:cubicBezTo>
                    <a:pt x="275" y="140"/>
                    <a:pt x="232" y="150"/>
                    <a:pt x="196" y="168"/>
                  </a:cubicBezTo>
                  <a:lnTo>
                    <a:pt x="140" y="122"/>
                  </a:lnTo>
                  <a:lnTo>
                    <a:pt x="140" y="252"/>
                  </a:lnTo>
                  <a:cubicBezTo>
                    <a:pt x="140" y="295"/>
                    <a:pt x="172" y="339"/>
                    <a:pt x="237" y="359"/>
                  </a:cubicBezTo>
                  <a:lnTo>
                    <a:pt x="237" y="359"/>
                  </a:lnTo>
                  <a:cubicBezTo>
                    <a:pt x="221" y="356"/>
                    <a:pt x="204" y="354"/>
                    <a:pt x="187" y="354"/>
                  </a:cubicBezTo>
                  <a:cubicBezTo>
                    <a:pt x="145" y="354"/>
                    <a:pt x="101" y="364"/>
                    <a:pt x="65" y="382"/>
                  </a:cubicBezTo>
                  <a:lnTo>
                    <a:pt x="0" y="345"/>
                  </a:lnTo>
                  <a:lnTo>
                    <a:pt x="0" y="466"/>
                  </a:lnTo>
                  <a:cubicBezTo>
                    <a:pt x="0" y="512"/>
                    <a:pt x="47" y="559"/>
                    <a:pt x="121" y="577"/>
                  </a:cubicBezTo>
                  <a:cubicBezTo>
                    <a:pt x="182" y="587"/>
                    <a:pt x="242" y="591"/>
                    <a:pt x="302" y="591"/>
                  </a:cubicBezTo>
                  <a:cubicBezTo>
                    <a:pt x="363" y="591"/>
                    <a:pt x="423" y="587"/>
                    <a:pt x="484" y="577"/>
                  </a:cubicBezTo>
                  <a:lnTo>
                    <a:pt x="484" y="577"/>
                  </a:lnTo>
                  <a:cubicBezTo>
                    <a:pt x="409" y="605"/>
                    <a:pt x="344" y="643"/>
                    <a:pt x="289" y="689"/>
                  </a:cubicBezTo>
                  <a:lnTo>
                    <a:pt x="223" y="661"/>
                  </a:lnTo>
                  <a:lnTo>
                    <a:pt x="223" y="773"/>
                  </a:lnTo>
                  <a:cubicBezTo>
                    <a:pt x="223" y="819"/>
                    <a:pt x="270" y="866"/>
                    <a:pt x="344" y="894"/>
                  </a:cubicBezTo>
                  <a:cubicBezTo>
                    <a:pt x="366" y="901"/>
                    <a:pt x="389" y="904"/>
                    <a:pt x="411" y="904"/>
                  </a:cubicBezTo>
                  <a:cubicBezTo>
                    <a:pt x="475" y="904"/>
                    <a:pt x="538" y="877"/>
                    <a:pt x="586" y="829"/>
                  </a:cubicBezTo>
                  <a:lnTo>
                    <a:pt x="586" y="829"/>
                  </a:lnTo>
                  <a:cubicBezTo>
                    <a:pt x="549" y="884"/>
                    <a:pt x="595" y="949"/>
                    <a:pt x="688" y="977"/>
                  </a:cubicBezTo>
                  <a:cubicBezTo>
                    <a:pt x="710" y="985"/>
                    <a:pt x="733" y="988"/>
                    <a:pt x="755" y="988"/>
                  </a:cubicBezTo>
                  <a:cubicBezTo>
                    <a:pt x="819" y="988"/>
                    <a:pt x="882" y="960"/>
                    <a:pt x="930" y="912"/>
                  </a:cubicBezTo>
                  <a:cubicBezTo>
                    <a:pt x="949" y="884"/>
                    <a:pt x="958" y="856"/>
                    <a:pt x="958" y="829"/>
                  </a:cubicBezTo>
                  <a:cubicBezTo>
                    <a:pt x="958" y="810"/>
                    <a:pt x="958" y="801"/>
                    <a:pt x="958" y="791"/>
                  </a:cubicBezTo>
                  <a:lnTo>
                    <a:pt x="958" y="717"/>
                  </a:lnTo>
                  <a:cubicBezTo>
                    <a:pt x="1023" y="773"/>
                    <a:pt x="1107" y="819"/>
                    <a:pt x="1200" y="838"/>
                  </a:cubicBezTo>
                  <a:cubicBezTo>
                    <a:pt x="1222" y="845"/>
                    <a:pt x="1244" y="849"/>
                    <a:pt x="1267" y="849"/>
                  </a:cubicBezTo>
                  <a:cubicBezTo>
                    <a:pt x="1330" y="849"/>
                    <a:pt x="1394" y="821"/>
                    <a:pt x="1442" y="773"/>
                  </a:cubicBezTo>
                  <a:cubicBezTo>
                    <a:pt x="1451" y="763"/>
                    <a:pt x="1451" y="745"/>
                    <a:pt x="1451" y="736"/>
                  </a:cubicBezTo>
                  <a:lnTo>
                    <a:pt x="1451" y="633"/>
                  </a:lnTo>
                  <a:cubicBezTo>
                    <a:pt x="1497" y="624"/>
                    <a:pt x="1544" y="605"/>
                    <a:pt x="1572" y="568"/>
                  </a:cubicBezTo>
                  <a:cubicBezTo>
                    <a:pt x="1581" y="550"/>
                    <a:pt x="1581" y="540"/>
                    <a:pt x="1581" y="531"/>
                  </a:cubicBezTo>
                  <a:lnTo>
                    <a:pt x="1581" y="401"/>
                  </a:lnTo>
                  <a:lnTo>
                    <a:pt x="1544" y="429"/>
                  </a:lnTo>
                  <a:cubicBezTo>
                    <a:pt x="1516" y="419"/>
                    <a:pt x="1497" y="410"/>
                    <a:pt x="1479" y="410"/>
                  </a:cubicBezTo>
                  <a:cubicBezTo>
                    <a:pt x="1418" y="396"/>
                    <a:pt x="1356" y="389"/>
                    <a:pt x="1294" y="389"/>
                  </a:cubicBezTo>
                  <a:cubicBezTo>
                    <a:pt x="1232" y="389"/>
                    <a:pt x="1172" y="396"/>
                    <a:pt x="1116" y="410"/>
                  </a:cubicBezTo>
                  <a:cubicBezTo>
                    <a:pt x="1209" y="373"/>
                    <a:pt x="1293" y="317"/>
                    <a:pt x="1358" y="243"/>
                  </a:cubicBezTo>
                  <a:cubicBezTo>
                    <a:pt x="1367" y="224"/>
                    <a:pt x="1367" y="205"/>
                    <a:pt x="1367" y="187"/>
                  </a:cubicBezTo>
                  <a:lnTo>
                    <a:pt x="1367" y="75"/>
                  </a:lnTo>
                  <a:lnTo>
                    <a:pt x="1321" y="122"/>
                  </a:lnTo>
                  <a:cubicBezTo>
                    <a:pt x="1302" y="103"/>
                    <a:pt x="1274" y="94"/>
                    <a:pt x="1256" y="94"/>
                  </a:cubicBezTo>
                  <a:cubicBezTo>
                    <a:pt x="1229" y="86"/>
                    <a:pt x="1201" y="82"/>
                    <a:pt x="1175" y="82"/>
                  </a:cubicBezTo>
                  <a:cubicBezTo>
                    <a:pt x="1112" y="82"/>
                    <a:pt x="1053" y="106"/>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0"/>
            <p:cNvSpPr/>
            <p:nvPr/>
          </p:nvSpPr>
          <p:spPr>
            <a:xfrm>
              <a:off x="1687205" y="3214928"/>
              <a:ext cx="179341" cy="109269"/>
            </a:xfrm>
            <a:custGeom>
              <a:avLst/>
              <a:gdLst/>
              <a:ahLst/>
              <a:cxnLst/>
              <a:rect l="l" t="t" r="r" b="b"/>
              <a:pathLst>
                <a:path w="1638" h="998" extrusionOk="0">
                  <a:moveTo>
                    <a:pt x="855" y="0"/>
                  </a:moveTo>
                  <a:cubicBezTo>
                    <a:pt x="792" y="0"/>
                    <a:pt x="730" y="28"/>
                    <a:pt x="689" y="76"/>
                  </a:cubicBezTo>
                  <a:cubicBezTo>
                    <a:pt x="642" y="150"/>
                    <a:pt x="642" y="234"/>
                    <a:pt x="689" y="309"/>
                  </a:cubicBezTo>
                  <a:cubicBezTo>
                    <a:pt x="614" y="234"/>
                    <a:pt x="521" y="178"/>
                    <a:pt x="419" y="150"/>
                  </a:cubicBezTo>
                  <a:cubicBezTo>
                    <a:pt x="395" y="143"/>
                    <a:pt x="371" y="140"/>
                    <a:pt x="347" y="140"/>
                  </a:cubicBezTo>
                  <a:cubicBezTo>
                    <a:pt x="280" y="140"/>
                    <a:pt x="219" y="168"/>
                    <a:pt x="177" y="216"/>
                  </a:cubicBezTo>
                  <a:cubicBezTo>
                    <a:pt x="144" y="274"/>
                    <a:pt x="178" y="333"/>
                    <a:pt x="253" y="357"/>
                  </a:cubicBezTo>
                  <a:lnTo>
                    <a:pt x="253" y="357"/>
                  </a:lnTo>
                  <a:cubicBezTo>
                    <a:pt x="240" y="355"/>
                    <a:pt x="226" y="354"/>
                    <a:pt x="213" y="354"/>
                  </a:cubicBezTo>
                  <a:cubicBezTo>
                    <a:pt x="149" y="354"/>
                    <a:pt x="86" y="381"/>
                    <a:pt x="38" y="429"/>
                  </a:cubicBezTo>
                  <a:cubicBezTo>
                    <a:pt x="1" y="495"/>
                    <a:pt x="47" y="560"/>
                    <a:pt x="149" y="578"/>
                  </a:cubicBezTo>
                  <a:cubicBezTo>
                    <a:pt x="205" y="592"/>
                    <a:pt x="266" y="599"/>
                    <a:pt x="327" y="599"/>
                  </a:cubicBezTo>
                  <a:cubicBezTo>
                    <a:pt x="389" y="599"/>
                    <a:pt x="452" y="592"/>
                    <a:pt x="512" y="578"/>
                  </a:cubicBezTo>
                  <a:lnTo>
                    <a:pt x="512" y="578"/>
                  </a:lnTo>
                  <a:cubicBezTo>
                    <a:pt x="410" y="615"/>
                    <a:pt x="326" y="671"/>
                    <a:pt x="270" y="746"/>
                  </a:cubicBezTo>
                  <a:cubicBezTo>
                    <a:pt x="233" y="811"/>
                    <a:pt x="280" y="876"/>
                    <a:pt x="373" y="894"/>
                  </a:cubicBezTo>
                  <a:cubicBezTo>
                    <a:pt x="395" y="902"/>
                    <a:pt x="417" y="905"/>
                    <a:pt x="440" y="905"/>
                  </a:cubicBezTo>
                  <a:cubicBezTo>
                    <a:pt x="503" y="905"/>
                    <a:pt x="566" y="877"/>
                    <a:pt x="614" y="829"/>
                  </a:cubicBezTo>
                  <a:lnTo>
                    <a:pt x="614" y="829"/>
                  </a:lnTo>
                  <a:cubicBezTo>
                    <a:pt x="577" y="894"/>
                    <a:pt x="624" y="960"/>
                    <a:pt x="717" y="978"/>
                  </a:cubicBezTo>
                  <a:cubicBezTo>
                    <a:pt x="745" y="991"/>
                    <a:pt x="773" y="997"/>
                    <a:pt x="800" y="997"/>
                  </a:cubicBezTo>
                  <a:cubicBezTo>
                    <a:pt x="942" y="997"/>
                    <a:pt x="1052" y="831"/>
                    <a:pt x="958" y="690"/>
                  </a:cubicBezTo>
                  <a:lnTo>
                    <a:pt x="958" y="690"/>
                  </a:lnTo>
                  <a:cubicBezTo>
                    <a:pt x="1033" y="764"/>
                    <a:pt x="1126" y="820"/>
                    <a:pt x="1228" y="839"/>
                  </a:cubicBezTo>
                  <a:cubicBezTo>
                    <a:pt x="1250" y="846"/>
                    <a:pt x="1273" y="849"/>
                    <a:pt x="1295" y="849"/>
                  </a:cubicBezTo>
                  <a:cubicBezTo>
                    <a:pt x="1359" y="849"/>
                    <a:pt x="1422" y="822"/>
                    <a:pt x="1470" y="774"/>
                  </a:cubicBezTo>
                  <a:cubicBezTo>
                    <a:pt x="1506" y="719"/>
                    <a:pt x="1463" y="656"/>
                    <a:pt x="1375" y="627"/>
                  </a:cubicBezTo>
                  <a:lnTo>
                    <a:pt x="1375" y="627"/>
                  </a:lnTo>
                  <a:cubicBezTo>
                    <a:pt x="1394" y="633"/>
                    <a:pt x="1414" y="636"/>
                    <a:pt x="1434" y="636"/>
                  </a:cubicBezTo>
                  <a:cubicBezTo>
                    <a:pt x="1497" y="636"/>
                    <a:pt x="1559" y="608"/>
                    <a:pt x="1600" y="560"/>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4" y="39"/>
                    <a:pt x="921" y="11"/>
                  </a:cubicBezTo>
                  <a:cubicBezTo>
                    <a:pt x="899" y="4"/>
                    <a:pt x="877" y="0"/>
                    <a:pt x="8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0"/>
            <p:cNvSpPr/>
            <p:nvPr/>
          </p:nvSpPr>
          <p:spPr>
            <a:xfrm>
              <a:off x="1787058" y="3456349"/>
              <a:ext cx="277989" cy="130400"/>
            </a:xfrm>
            <a:custGeom>
              <a:avLst/>
              <a:gdLst/>
              <a:ahLst/>
              <a:cxnLst/>
              <a:rect l="l" t="t" r="r" b="b"/>
              <a:pathLst>
                <a:path w="2539" h="1191"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0"/>
            <p:cNvSpPr/>
            <p:nvPr/>
          </p:nvSpPr>
          <p:spPr>
            <a:xfrm>
              <a:off x="1787058" y="3370839"/>
              <a:ext cx="277989" cy="176275"/>
            </a:xfrm>
            <a:custGeom>
              <a:avLst/>
              <a:gdLst/>
              <a:ahLst/>
              <a:cxnLst/>
              <a:rect l="l" t="t" r="r" b="b"/>
              <a:pathLst>
                <a:path w="2539" h="1610" extrusionOk="0">
                  <a:moveTo>
                    <a:pt x="1255" y="0"/>
                  </a:moveTo>
                  <a:cubicBezTo>
                    <a:pt x="707" y="0"/>
                    <a:pt x="0" y="233"/>
                    <a:pt x="0" y="791"/>
                  </a:cubicBezTo>
                  <a:cubicBezTo>
                    <a:pt x="0" y="1349"/>
                    <a:pt x="670" y="1609"/>
                    <a:pt x="1265" y="1609"/>
                  </a:cubicBezTo>
                  <a:cubicBezTo>
                    <a:pt x="1851" y="1609"/>
                    <a:pt x="2539" y="1358"/>
                    <a:pt x="2539" y="791"/>
                  </a:cubicBezTo>
                  <a:cubicBezTo>
                    <a:pt x="2539" y="233"/>
                    <a:pt x="1832"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0"/>
            <p:cNvSpPr/>
            <p:nvPr/>
          </p:nvSpPr>
          <p:spPr>
            <a:xfrm>
              <a:off x="1802277" y="3377956"/>
              <a:ext cx="246456" cy="155910"/>
            </a:xfrm>
            <a:custGeom>
              <a:avLst/>
              <a:gdLst/>
              <a:ahLst/>
              <a:cxnLst/>
              <a:rect l="l" t="t" r="r" b="b"/>
              <a:pathLst>
                <a:path w="2251" h="1424" extrusionOk="0">
                  <a:moveTo>
                    <a:pt x="1116" y="1"/>
                  </a:moveTo>
                  <a:cubicBezTo>
                    <a:pt x="624" y="1"/>
                    <a:pt x="0" y="205"/>
                    <a:pt x="0" y="698"/>
                  </a:cubicBezTo>
                  <a:cubicBezTo>
                    <a:pt x="0" y="1182"/>
                    <a:pt x="596" y="1423"/>
                    <a:pt x="1126" y="1423"/>
                  </a:cubicBezTo>
                  <a:cubicBezTo>
                    <a:pt x="1646" y="1423"/>
                    <a:pt x="2251" y="1191"/>
                    <a:pt x="2251" y="698"/>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0"/>
            <p:cNvSpPr/>
            <p:nvPr/>
          </p:nvSpPr>
          <p:spPr>
            <a:xfrm>
              <a:off x="1801292" y="3377956"/>
              <a:ext cx="247442" cy="84634"/>
            </a:xfrm>
            <a:custGeom>
              <a:avLst/>
              <a:gdLst/>
              <a:ahLst/>
              <a:cxnLst/>
              <a:rect l="l" t="t" r="r" b="b"/>
              <a:pathLst>
                <a:path w="2260" h="773" extrusionOk="0">
                  <a:moveTo>
                    <a:pt x="1125" y="1"/>
                  </a:moveTo>
                  <a:cubicBezTo>
                    <a:pt x="614" y="1"/>
                    <a:pt x="9" y="205"/>
                    <a:pt x="9" y="698"/>
                  </a:cubicBezTo>
                  <a:cubicBezTo>
                    <a:pt x="0" y="717"/>
                    <a:pt x="0" y="745"/>
                    <a:pt x="9" y="772"/>
                  </a:cubicBezTo>
                  <a:cubicBezTo>
                    <a:pt x="75" y="335"/>
                    <a:pt x="660" y="140"/>
                    <a:pt x="1125" y="140"/>
                  </a:cubicBezTo>
                  <a:cubicBezTo>
                    <a:pt x="1609" y="140"/>
                    <a:pt x="2204" y="335"/>
                    <a:pt x="2260" y="772"/>
                  </a:cubicBezTo>
                  <a:cubicBezTo>
                    <a:pt x="2260" y="754"/>
                    <a:pt x="2260" y="726"/>
                    <a:pt x="2260" y="707"/>
                  </a:cubicBezTo>
                  <a:cubicBezTo>
                    <a:pt x="2260" y="205"/>
                    <a:pt x="1628"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1839941" y="3412554"/>
              <a:ext cx="173209" cy="107407"/>
            </a:xfrm>
            <a:custGeom>
              <a:avLst/>
              <a:gdLst/>
              <a:ahLst/>
              <a:cxnLst/>
              <a:rect l="l" t="t" r="r" b="b"/>
              <a:pathLst>
                <a:path w="1582" h="981" extrusionOk="0">
                  <a:moveTo>
                    <a:pt x="1349" y="624"/>
                  </a:moveTo>
                  <a:lnTo>
                    <a:pt x="1349" y="624"/>
                  </a:lnTo>
                  <a:cubicBezTo>
                    <a:pt x="1377" y="633"/>
                    <a:pt x="1405" y="633"/>
                    <a:pt x="1433" y="633"/>
                  </a:cubicBezTo>
                  <a:lnTo>
                    <a:pt x="1414" y="652"/>
                  </a:lnTo>
                  <a:cubicBezTo>
                    <a:pt x="1395" y="642"/>
                    <a:pt x="1368" y="633"/>
                    <a:pt x="1349" y="624"/>
                  </a:cubicBezTo>
                  <a:close/>
                  <a:moveTo>
                    <a:pt x="940" y="689"/>
                  </a:moveTo>
                  <a:lnTo>
                    <a:pt x="949" y="698"/>
                  </a:lnTo>
                  <a:lnTo>
                    <a:pt x="949" y="708"/>
                  </a:lnTo>
                  <a:lnTo>
                    <a:pt x="940" y="689"/>
                  </a:ln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20" y="140"/>
                  </a:cubicBezTo>
                  <a:cubicBezTo>
                    <a:pt x="276" y="140"/>
                    <a:pt x="232" y="150"/>
                    <a:pt x="196" y="168"/>
                  </a:cubicBezTo>
                  <a:lnTo>
                    <a:pt x="140" y="122"/>
                  </a:lnTo>
                  <a:lnTo>
                    <a:pt x="140" y="252"/>
                  </a:lnTo>
                  <a:cubicBezTo>
                    <a:pt x="140" y="296"/>
                    <a:pt x="183" y="341"/>
                    <a:pt x="244" y="361"/>
                  </a:cubicBezTo>
                  <a:lnTo>
                    <a:pt x="244" y="361"/>
                  </a:lnTo>
                  <a:cubicBezTo>
                    <a:pt x="226" y="356"/>
                    <a:pt x="207" y="354"/>
                    <a:pt x="187" y="354"/>
                  </a:cubicBezTo>
                  <a:cubicBezTo>
                    <a:pt x="145" y="354"/>
                    <a:pt x="102" y="364"/>
                    <a:pt x="66" y="382"/>
                  </a:cubicBezTo>
                  <a:lnTo>
                    <a:pt x="1" y="345"/>
                  </a:lnTo>
                  <a:lnTo>
                    <a:pt x="1" y="466"/>
                  </a:lnTo>
                  <a:cubicBezTo>
                    <a:pt x="1" y="512"/>
                    <a:pt x="47" y="559"/>
                    <a:pt x="121" y="577"/>
                  </a:cubicBezTo>
                  <a:cubicBezTo>
                    <a:pt x="182" y="587"/>
                    <a:pt x="242" y="591"/>
                    <a:pt x="303" y="591"/>
                  </a:cubicBezTo>
                  <a:cubicBezTo>
                    <a:pt x="363" y="591"/>
                    <a:pt x="424" y="587"/>
                    <a:pt x="484" y="577"/>
                  </a:cubicBezTo>
                  <a:lnTo>
                    <a:pt x="484" y="577"/>
                  </a:lnTo>
                  <a:cubicBezTo>
                    <a:pt x="410" y="605"/>
                    <a:pt x="345" y="633"/>
                    <a:pt x="289" y="680"/>
                  </a:cubicBezTo>
                  <a:lnTo>
                    <a:pt x="224" y="661"/>
                  </a:lnTo>
                  <a:lnTo>
                    <a:pt x="224" y="773"/>
                  </a:lnTo>
                  <a:cubicBezTo>
                    <a:pt x="224" y="819"/>
                    <a:pt x="270" y="866"/>
                    <a:pt x="345" y="893"/>
                  </a:cubicBezTo>
                  <a:cubicBezTo>
                    <a:pt x="364" y="898"/>
                    <a:pt x="385" y="900"/>
                    <a:pt x="405" y="900"/>
                  </a:cubicBezTo>
                  <a:cubicBezTo>
                    <a:pt x="471" y="900"/>
                    <a:pt x="537" y="876"/>
                    <a:pt x="586" y="819"/>
                  </a:cubicBezTo>
                  <a:lnTo>
                    <a:pt x="586" y="819"/>
                  </a:lnTo>
                  <a:cubicBezTo>
                    <a:pt x="549" y="884"/>
                    <a:pt x="596" y="949"/>
                    <a:pt x="689" y="968"/>
                  </a:cubicBezTo>
                  <a:cubicBezTo>
                    <a:pt x="713" y="976"/>
                    <a:pt x="738" y="980"/>
                    <a:pt x="763" y="980"/>
                  </a:cubicBezTo>
                  <a:cubicBezTo>
                    <a:pt x="824" y="980"/>
                    <a:pt x="884" y="955"/>
                    <a:pt x="930" y="903"/>
                  </a:cubicBezTo>
                  <a:cubicBezTo>
                    <a:pt x="949" y="884"/>
                    <a:pt x="958" y="856"/>
                    <a:pt x="958" y="819"/>
                  </a:cubicBezTo>
                  <a:cubicBezTo>
                    <a:pt x="958" y="810"/>
                    <a:pt x="958" y="800"/>
                    <a:pt x="958" y="791"/>
                  </a:cubicBezTo>
                  <a:lnTo>
                    <a:pt x="958" y="717"/>
                  </a:lnTo>
                  <a:cubicBezTo>
                    <a:pt x="1033" y="773"/>
                    <a:pt x="1116" y="819"/>
                    <a:pt x="1200" y="838"/>
                  </a:cubicBezTo>
                  <a:cubicBezTo>
                    <a:pt x="1222" y="845"/>
                    <a:pt x="1245" y="848"/>
                    <a:pt x="1267" y="848"/>
                  </a:cubicBezTo>
                  <a:cubicBezTo>
                    <a:pt x="1331" y="848"/>
                    <a:pt x="1394" y="821"/>
                    <a:pt x="1442" y="773"/>
                  </a:cubicBezTo>
                  <a:cubicBezTo>
                    <a:pt x="1451" y="763"/>
                    <a:pt x="1451" y="745"/>
                    <a:pt x="1451" y="735"/>
                  </a:cubicBezTo>
                  <a:lnTo>
                    <a:pt x="1451" y="633"/>
                  </a:lnTo>
                  <a:cubicBezTo>
                    <a:pt x="1498" y="624"/>
                    <a:pt x="1544" y="596"/>
                    <a:pt x="1572" y="559"/>
                  </a:cubicBezTo>
                  <a:cubicBezTo>
                    <a:pt x="1581" y="549"/>
                    <a:pt x="1581" y="540"/>
                    <a:pt x="1581" y="522"/>
                  </a:cubicBezTo>
                  <a:lnTo>
                    <a:pt x="1581" y="401"/>
                  </a:lnTo>
                  <a:lnTo>
                    <a:pt x="1544" y="438"/>
                  </a:lnTo>
                  <a:cubicBezTo>
                    <a:pt x="1526" y="429"/>
                    <a:pt x="1498" y="419"/>
                    <a:pt x="1479" y="410"/>
                  </a:cubicBezTo>
                  <a:cubicBezTo>
                    <a:pt x="1419" y="401"/>
                    <a:pt x="1358" y="396"/>
                    <a:pt x="1298" y="396"/>
                  </a:cubicBezTo>
                  <a:cubicBezTo>
                    <a:pt x="1237" y="396"/>
                    <a:pt x="1177" y="401"/>
                    <a:pt x="1116" y="410"/>
                  </a:cubicBezTo>
                  <a:cubicBezTo>
                    <a:pt x="1209" y="382"/>
                    <a:pt x="1293" y="326"/>
                    <a:pt x="1358" y="243"/>
                  </a:cubicBezTo>
                  <a:cubicBezTo>
                    <a:pt x="1368" y="233"/>
                    <a:pt x="1377" y="215"/>
                    <a:pt x="1368" y="196"/>
                  </a:cubicBezTo>
                  <a:lnTo>
                    <a:pt x="1368" y="84"/>
                  </a:lnTo>
                  <a:lnTo>
                    <a:pt x="1330" y="122"/>
                  </a:lnTo>
                  <a:cubicBezTo>
                    <a:pt x="1289" y="95"/>
                    <a:pt x="1242" y="83"/>
                    <a:pt x="1197" y="83"/>
                  </a:cubicBezTo>
                  <a:cubicBezTo>
                    <a:pt x="1130" y="83"/>
                    <a:pt x="1064" y="109"/>
                    <a:pt x="1014" y="159"/>
                  </a:cubicBezTo>
                  <a:cubicBezTo>
                    <a:pt x="1051"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1837861" y="3398321"/>
              <a:ext cx="179341" cy="109816"/>
            </a:xfrm>
            <a:custGeom>
              <a:avLst/>
              <a:gdLst/>
              <a:ahLst/>
              <a:cxnLst/>
              <a:rect l="l" t="t" r="r" b="b"/>
              <a:pathLst>
                <a:path w="1638" h="1003" extrusionOk="0">
                  <a:moveTo>
                    <a:pt x="841" y="0"/>
                  </a:moveTo>
                  <a:cubicBezTo>
                    <a:pt x="697" y="0"/>
                    <a:pt x="587" y="174"/>
                    <a:pt x="689" y="307"/>
                  </a:cubicBezTo>
                  <a:cubicBezTo>
                    <a:pt x="615" y="233"/>
                    <a:pt x="512" y="187"/>
                    <a:pt x="419" y="159"/>
                  </a:cubicBezTo>
                  <a:cubicBezTo>
                    <a:pt x="395" y="151"/>
                    <a:pt x="371" y="148"/>
                    <a:pt x="347" y="148"/>
                  </a:cubicBezTo>
                  <a:cubicBezTo>
                    <a:pt x="280" y="148"/>
                    <a:pt x="219" y="176"/>
                    <a:pt x="178" y="224"/>
                  </a:cubicBezTo>
                  <a:cubicBezTo>
                    <a:pt x="141" y="278"/>
                    <a:pt x="185" y="341"/>
                    <a:pt x="273" y="370"/>
                  </a:cubicBezTo>
                  <a:lnTo>
                    <a:pt x="273" y="370"/>
                  </a:lnTo>
                  <a:cubicBezTo>
                    <a:pt x="253" y="365"/>
                    <a:pt x="233" y="362"/>
                    <a:pt x="213" y="362"/>
                  </a:cubicBezTo>
                  <a:cubicBezTo>
                    <a:pt x="150" y="362"/>
                    <a:pt x="86" y="390"/>
                    <a:pt x="38" y="438"/>
                  </a:cubicBezTo>
                  <a:cubicBezTo>
                    <a:pt x="1" y="493"/>
                    <a:pt x="47" y="559"/>
                    <a:pt x="150" y="586"/>
                  </a:cubicBezTo>
                  <a:cubicBezTo>
                    <a:pt x="206" y="600"/>
                    <a:pt x="266" y="607"/>
                    <a:pt x="328" y="607"/>
                  </a:cubicBezTo>
                  <a:cubicBezTo>
                    <a:pt x="389" y="607"/>
                    <a:pt x="452" y="600"/>
                    <a:pt x="512" y="586"/>
                  </a:cubicBezTo>
                  <a:lnTo>
                    <a:pt x="512" y="586"/>
                  </a:lnTo>
                  <a:cubicBezTo>
                    <a:pt x="410" y="614"/>
                    <a:pt x="326" y="670"/>
                    <a:pt x="271" y="754"/>
                  </a:cubicBezTo>
                  <a:cubicBezTo>
                    <a:pt x="233" y="810"/>
                    <a:pt x="280" y="875"/>
                    <a:pt x="373" y="903"/>
                  </a:cubicBezTo>
                  <a:cubicBezTo>
                    <a:pt x="395" y="910"/>
                    <a:pt x="417" y="913"/>
                    <a:pt x="440" y="913"/>
                  </a:cubicBezTo>
                  <a:cubicBezTo>
                    <a:pt x="503" y="913"/>
                    <a:pt x="567" y="886"/>
                    <a:pt x="615" y="838"/>
                  </a:cubicBezTo>
                  <a:lnTo>
                    <a:pt x="615" y="838"/>
                  </a:lnTo>
                  <a:cubicBezTo>
                    <a:pt x="578" y="893"/>
                    <a:pt x="624" y="958"/>
                    <a:pt x="717" y="986"/>
                  </a:cubicBezTo>
                  <a:cubicBezTo>
                    <a:pt x="743" y="997"/>
                    <a:pt x="769" y="1002"/>
                    <a:pt x="793" y="1002"/>
                  </a:cubicBezTo>
                  <a:cubicBezTo>
                    <a:pt x="939" y="1002"/>
                    <a:pt x="1054" y="833"/>
                    <a:pt x="959" y="698"/>
                  </a:cubicBezTo>
                  <a:lnTo>
                    <a:pt x="959" y="698"/>
                  </a:lnTo>
                  <a:cubicBezTo>
                    <a:pt x="1033" y="772"/>
                    <a:pt x="1126" y="819"/>
                    <a:pt x="1228" y="847"/>
                  </a:cubicBezTo>
                  <a:cubicBezTo>
                    <a:pt x="1250" y="854"/>
                    <a:pt x="1273" y="858"/>
                    <a:pt x="1295" y="858"/>
                  </a:cubicBezTo>
                  <a:cubicBezTo>
                    <a:pt x="1359" y="858"/>
                    <a:pt x="1422" y="830"/>
                    <a:pt x="1470" y="782"/>
                  </a:cubicBezTo>
                  <a:cubicBezTo>
                    <a:pt x="1504" y="723"/>
                    <a:pt x="1469" y="664"/>
                    <a:pt x="1388" y="640"/>
                  </a:cubicBezTo>
                  <a:lnTo>
                    <a:pt x="1388" y="640"/>
                  </a:lnTo>
                  <a:cubicBezTo>
                    <a:pt x="1402" y="642"/>
                    <a:pt x="1417" y="644"/>
                    <a:pt x="1431" y="644"/>
                  </a:cubicBezTo>
                  <a:cubicBezTo>
                    <a:pt x="1498" y="644"/>
                    <a:pt x="1559" y="616"/>
                    <a:pt x="1600" y="568"/>
                  </a:cubicBezTo>
                  <a:cubicBezTo>
                    <a:pt x="1638" y="503"/>
                    <a:pt x="1600" y="438"/>
                    <a:pt x="1498" y="419"/>
                  </a:cubicBezTo>
                  <a:cubicBezTo>
                    <a:pt x="1438" y="405"/>
                    <a:pt x="1377" y="398"/>
                    <a:pt x="1317" y="398"/>
                  </a:cubicBezTo>
                  <a:cubicBezTo>
                    <a:pt x="1256" y="398"/>
                    <a:pt x="1196" y="405"/>
                    <a:pt x="1135" y="419"/>
                  </a:cubicBezTo>
                  <a:cubicBezTo>
                    <a:pt x="1228" y="391"/>
                    <a:pt x="1312" y="326"/>
                    <a:pt x="1377" y="252"/>
                  </a:cubicBezTo>
                  <a:cubicBezTo>
                    <a:pt x="1414" y="187"/>
                    <a:pt x="1368" y="121"/>
                    <a:pt x="1275" y="103"/>
                  </a:cubicBezTo>
                  <a:cubicBezTo>
                    <a:pt x="1251" y="96"/>
                    <a:pt x="1226" y="92"/>
                    <a:pt x="1203" y="92"/>
                  </a:cubicBezTo>
                  <a:cubicBezTo>
                    <a:pt x="1136" y="92"/>
                    <a:pt x="1074" y="120"/>
                    <a:pt x="1033" y="168"/>
                  </a:cubicBezTo>
                  <a:cubicBezTo>
                    <a:pt x="1070" y="103"/>
                    <a:pt x="1024" y="38"/>
                    <a:pt x="922" y="19"/>
                  </a:cubicBezTo>
                  <a:cubicBezTo>
                    <a:pt x="894" y="6"/>
                    <a:pt x="86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200376" y="3801566"/>
              <a:ext cx="278098" cy="130400"/>
            </a:xfrm>
            <a:custGeom>
              <a:avLst/>
              <a:gdLst/>
              <a:ahLst/>
              <a:cxnLst/>
              <a:rect l="l" t="t" r="r" b="b"/>
              <a:pathLst>
                <a:path w="2540" h="1191" extrusionOk="0">
                  <a:moveTo>
                    <a:pt x="1" y="0"/>
                  </a:moveTo>
                  <a:lnTo>
                    <a:pt x="1" y="372"/>
                  </a:lnTo>
                  <a:cubicBezTo>
                    <a:pt x="1" y="930"/>
                    <a:pt x="661" y="1190"/>
                    <a:pt x="1256" y="1190"/>
                  </a:cubicBezTo>
                  <a:cubicBezTo>
                    <a:pt x="1851" y="1190"/>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199390" y="3715946"/>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24"/>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2215595" y="3722077"/>
              <a:ext cx="246566" cy="155910"/>
            </a:xfrm>
            <a:custGeom>
              <a:avLst/>
              <a:gdLst/>
              <a:ahLst/>
              <a:cxnLst/>
              <a:rect l="l" t="t" r="r" b="b"/>
              <a:pathLst>
                <a:path w="2252" h="1424" extrusionOk="0">
                  <a:moveTo>
                    <a:pt x="1117" y="1"/>
                  </a:moveTo>
                  <a:cubicBezTo>
                    <a:pt x="624" y="1"/>
                    <a:pt x="1" y="215"/>
                    <a:pt x="1" y="698"/>
                  </a:cubicBezTo>
                  <a:cubicBezTo>
                    <a:pt x="1" y="1191"/>
                    <a:pt x="587" y="1424"/>
                    <a:pt x="1117" y="1424"/>
                  </a:cubicBezTo>
                  <a:cubicBezTo>
                    <a:pt x="1647" y="1424"/>
                    <a:pt x="2251" y="1200"/>
                    <a:pt x="2251" y="707"/>
                  </a:cubicBezTo>
                  <a:cubicBezTo>
                    <a:pt x="2251" y="215"/>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2214609" y="3722077"/>
              <a:ext cx="246566" cy="85619"/>
            </a:xfrm>
            <a:custGeom>
              <a:avLst/>
              <a:gdLst/>
              <a:ahLst/>
              <a:cxnLst/>
              <a:rect l="l" t="t" r="r" b="b"/>
              <a:pathLst>
                <a:path w="2252" h="782" extrusionOk="0">
                  <a:moveTo>
                    <a:pt x="1117" y="1"/>
                  </a:moveTo>
                  <a:cubicBezTo>
                    <a:pt x="605" y="1"/>
                    <a:pt x="1" y="215"/>
                    <a:pt x="1" y="698"/>
                  </a:cubicBezTo>
                  <a:cubicBezTo>
                    <a:pt x="1" y="726"/>
                    <a:pt x="1" y="754"/>
                    <a:pt x="1" y="773"/>
                  </a:cubicBezTo>
                  <a:cubicBezTo>
                    <a:pt x="66" y="336"/>
                    <a:pt x="652" y="150"/>
                    <a:pt x="1126" y="150"/>
                  </a:cubicBezTo>
                  <a:cubicBezTo>
                    <a:pt x="1600" y="150"/>
                    <a:pt x="2195" y="345"/>
                    <a:pt x="2251" y="782"/>
                  </a:cubicBezTo>
                  <a:cubicBezTo>
                    <a:pt x="2251" y="763"/>
                    <a:pt x="2251" y="735"/>
                    <a:pt x="2251" y="71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2253368" y="3757332"/>
              <a:ext cx="172114" cy="107626"/>
            </a:xfrm>
            <a:custGeom>
              <a:avLst/>
              <a:gdLst/>
              <a:ahLst/>
              <a:cxnLst/>
              <a:rect l="l" t="t" r="r" b="b"/>
              <a:pathLst>
                <a:path w="1572" h="983" extrusionOk="0">
                  <a:moveTo>
                    <a:pt x="1339" y="627"/>
                  </a:moveTo>
                  <a:cubicBezTo>
                    <a:pt x="1358" y="627"/>
                    <a:pt x="1376" y="631"/>
                    <a:pt x="1398" y="631"/>
                  </a:cubicBezTo>
                  <a:cubicBezTo>
                    <a:pt x="1408" y="631"/>
                    <a:pt x="1420" y="630"/>
                    <a:pt x="1432" y="627"/>
                  </a:cubicBezTo>
                  <a:lnTo>
                    <a:pt x="1432" y="627"/>
                  </a:lnTo>
                  <a:lnTo>
                    <a:pt x="1404" y="655"/>
                  </a:lnTo>
                  <a:cubicBezTo>
                    <a:pt x="1386" y="637"/>
                    <a:pt x="1358" y="627"/>
                    <a:pt x="1339" y="627"/>
                  </a:cubicBezTo>
                  <a:close/>
                  <a:moveTo>
                    <a:pt x="939" y="683"/>
                  </a:moveTo>
                  <a:lnTo>
                    <a:pt x="949" y="692"/>
                  </a:lnTo>
                  <a:lnTo>
                    <a:pt x="939" y="702"/>
                  </a:lnTo>
                  <a:cubicBezTo>
                    <a:pt x="939" y="692"/>
                    <a:pt x="939" y="692"/>
                    <a:pt x="939" y="683"/>
                  </a:cubicBezTo>
                  <a:close/>
                  <a:moveTo>
                    <a:pt x="850" y="1"/>
                  </a:moveTo>
                  <a:cubicBezTo>
                    <a:pt x="793" y="1"/>
                    <a:pt x="738" y="13"/>
                    <a:pt x="688" y="41"/>
                  </a:cubicBezTo>
                  <a:lnTo>
                    <a:pt x="632" y="51"/>
                  </a:lnTo>
                  <a:lnTo>
                    <a:pt x="632" y="153"/>
                  </a:lnTo>
                  <a:cubicBezTo>
                    <a:pt x="623" y="200"/>
                    <a:pt x="632" y="255"/>
                    <a:pt x="660" y="302"/>
                  </a:cubicBezTo>
                  <a:cubicBezTo>
                    <a:pt x="586" y="227"/>
                    <a:pt x="493" y="172"/>
                    <a:pt x="391" y="144"/>
                  </a:cubicBezTo>
                  <a:cubicBezTo>
                    <a:pt x="372" y="141"/>
                    <a:pt x="354" y="140"/>
                    <a:pt x="336" y="140"/>
                  </a:cubicBezTo>
                  <a:cubicBezTo>
                    <a:pt x="284" y="140"/>
                    <a:pt x="235" y="151"/>
                    <a:pt x="186" y="172"/>
                  </a:cubicBezTo>
                  <a:lnTo>
                    <a:pt x="130" y="125"/>
                  </a:lnTo>
                  <a:lnTo>
                    <a:pt x="130" y="255"/>
                  </a:lnTo>
                  <a:cubicBezTo>
                    <a:pt x="130" y="300"/>
                    <a:pt x="173" y="345"/>
                    <a:pt x="243" y="365"/>
                  </a:cubicBezTo>
                  <a:lnTo>
                    <a:pt x="243" y="365"/>
                  </a:lnTo>
                  <a:cubicBezTo>
                    <a:pt x="223" y="360"/>
                    <a:pt x="202" y="357"/>
                    <a:pt x="182" y="357"/>
                  </a:cubicBezTo>
                  <a:cubicBezTo>
                    <a:pt x="140" y="357"/>
                    <a:pt x="98" y="367"/>
                    <a:pt x="56"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59" y="895"/>
                    <a:pt x="383" y="898"/>
                    <a:pt x="407" y="898"/>
                  </a:cubicBezTo>
                  <a:cubicBezTo>
                    <a:pt x="474" y="898"/>
                    <a:pt x="535" y="871"/>
                    <a:pt x="577" y="823"/>
                  </a:cubicBezTo>
                  <a:lnTo>
                    <a:pt x="577" y="823"/>
                  </a:lnTo>
                  <a:cubicBezTo>
                    <a:pt x="539" y="888"/>
                    <a:pt x="586" y="953"/>
                    <a:pt x="679" y="971"/>
                  </a:cubicBezTo>
                  <a:cubicBezTo>
                    <a:pt x="703" y="979"/>
                    <a:pt x="728" y="982"/>
                    <a:pt x="751" y="982"/>
                  </a:cubicBezTo>
                  <a:cubicBezTo>
                    <a:pt x="818" y="982"/>
                    <a:pt x="879" y="954"/>
                    <a:pt x="921" y="906"/>
                  </a:cubicBezTo>
                  <a:cubicBezTo>
                    <a:pt x="939" y="878"/>
                    <a:pt x="949" y="850"/>
                    <a:pt x="949" y="823"/>
                  </a:cubicBezTo>
                  <a:cubicBezTo>
                    <a:pt x="958" y="813"/>
                    <a:pt x="958"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51" y="748"/>
                    <a:pt x="1451" y="730"/>
                  </a:cubicBezTo>
                  <a:lnTo>
                    <a:pt x="1451" y="637"/>
                  </a:lnTo>
                  <a:cubicBezTo>
                    <a:pt x="1497" y="627"/>
                    <a:pt x="1534" y="599"/>
                    <a:pt x="1562" y="562"/>
                  </a:cubicBezTo>
                  <a:cubicBezTo>
                    <a:pt x="1572" y="553"/>
                    <a:pt x="1572" y="544"/>
                    <a:pt x="1572" y="525"/>
                  </a:cubicBezTo>
                  <a:lnTo>
                    <a:pt x="1572" y="395"/>
                  </a:lnTo>
                  <a:lnTo>
                    <a:pt x="1534" y="441"/>
                  </a:lnTo>
                  <a:cubicBezTo>
                    <a:pt x="1516" y="423"/>
                    <a:pt x="1497" y="423"/>
                    <a:pt x="1469" y="413"/>
                  </a:cubicBezTo>
                  <a:cubicBezTo>
                    <a:pt x="1409" y="399"/>
                    <a:pt x="1348" y="392"/>
                    <a:pt x="1288" y="392"/>
                  </a:cubicBezTo>
                  <a:cubicBezTo>
                    <a:pt x="1228" y="392"/>
                    <a:pt x="1167" y="399"/>
                    <a:pt x="1107" y="413"/>
                  </a:cubicBezTo>
                  <a:cubicBezTo>
                    <a:pt x="1200" y="385"/>
                    <a:pt x="1293" y="320"/>
                    <a:pt x="1348" y="246"/>
                  </a:cubicBezTo>
                  <a:cubicBezTo>
                    <a:pt x="1358" y="227"/>
                    <a:pt x="1367" y="218"/>
                    <a:pt x="1367" y="200"/>
                  </a:cubicBezTo>
                  <a:lnTo>
                    <a:pt x="1367" y="79"/>
                  </a:lnTo>
                  <a:lnTo>
                    <a:pt x="1321" y="125"/>
                  </a:lnTo>
                  <a:cubicBezTo>
                    <a:pt x="1276" y="97"/>
                    <a:pt x="1226" y="82"/>
                    <a:pt x="1177" y="82"/>
                  </a:cubicBezTo>
                  <a:cubicBezTo>
                    <a:pt x="1113" y="82"/>
                    <a:pt x="1051" y="106"/>
                    <a:pt x="1004" y="153"/>
                  </a:cubicBezTo>
                  <a:cubicBezTo>
                    <a:pt x="1042" y="97"/>
                    <a:pt x="995" y="32"/>
                    <a:pt x="902" y="4"/>
                  </a:cubicBezTo>
                  <a:cubicBezTo>
                    <a:pt x="885" y="2"/>
                    <a:pt x="867"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2251288" y="3744303"/>
              <a:ext cx="179341" cy="109378"/>
            </a:xfrm>
            <a:custGeom>
              <a:avLst/>
              <a:gdLst/>
              <a:ahLst/>
              <a:cxnLst/>
              <a:rect l="l" t="t" r="r" b="b"/>
              <a:pathLst>
                <a:path w="1638" h="999" extrusionOk="0">
                  <a:moveTo>
                    <a:pt x="854" y="1"/>
                  </a:moveTo>
                  <a:cubicBezTo>
                    <a:pt x="791" y="1"/>
                    <a:pt x="727" y="29"/>
                    <a:pt x="679" y="77"/>
                  </a:cubicBezTo>
                  <a:cubicBezTo>
                    <a:pt x="642" y="142"/>
                    <a:pt x="642" y="235"/>
                    <a:pt x="679" y="309"/>
                  </a:cubicBezTo>
                  <a:cubicBezTo>
                    <a:pt x="605" y="235"/>
                    <a:pt x="512" y="179"/>
                    <a:pt x="410" y="151"/>
                  </a:cubicBezTo>
                  <a:cubicBezTo>
                    <a:pt x="388" y="144"/>
                    <a:pt x="365" y="140"/>
                    <a:pt x="343" y="140"/>
                  </a:cubicBezTo>
                  <a:cubicBezTo>
                    <a:pt x="279" y="140"/>
                    <a:pt x="216" y="168"/>
                    <a:pt x="168" y="216"/>
                  </a:cubicBezTo>
                  <a:cubicBezTo>
                    <a:pt x="134" y="275"/>
                    <a:pt x="169" y="333"/>
                    <a:pt x="251" y="358"/>
                  </a:cubicBezTo>
                  <a:lnTo>
                    <a:pt x="251" y="358"/>
                  </a:lnTo>
                  <a:cubicBezTo>
                    <a:pt x="236" y="355"/>
                    <a:pt x="221" y="354"/>
                    <a:pt x="207" y="354"/>
                  </a:cubicBezTo>
                  <a:cubicBezTo>
                    <a:pt x="140" y="354"/>
                    <a:pt x="79" y="382"/>
                    <a:pt x="38" y="430"/>
                  </a:cubicBezTo>
                  <a:cubicBezTo>
                    <a:pt x="0" y="495"/>
                    <a:pt x="47" y="560"/>
                    <a:pt x="140" y="579"/>
                  </a:cubicBezTo>
                  <a:cubicBezTo>
                    <a:pt x="200" y="593"/>
                    <a:pt x="261" y="600"/>
                    <a:pt x="321" y="600"/>
                  </a:cubicBezTo>
                  <a:cubicBezTo>
                    <a:pt x="382" y="600"/>
                    <a:pt x="442" y="593"/>
                    <a:pt x="503" y="579"/>
                  </a:cubicBezTo>
                  <a:lnTo>
                    <a:pt x="503" y="579"/>
                  </a:lnTo>
                  <a:cubicBezTo>
                    <a:pt x="410" y="616"/>
                    <a:pt x="326" y="672"/>
                    <a:pt x="261" y="746"/>
                  </a:cubicBezTo>
                  <a:cubicBezTo>
                    <a:pt x="224" y="811"/>
                    <a:pt x="270" y="876"/>
                    <a:pt x="363" y="895"/>
                  </a:cubicBezTo>
                  <a:cubicBezTo>
                    <a:pt x="387" y="902"/>
                    <a:pt x="412" y="906"/>
                    <a:pt x="435" y="906"/>
                  </a:cubicBezTo>
                  <a:cubicBezTo>
                    <a:pt x="502" y="906"/>
                    <a:pt x="564" y="878"/>
                    <a:pt x="605" y="830"/>
                  </a:cubicBezTo>
                  <a:lnTo>
                    <a:pt x="605" y="830"/>
                  </a:lnTo>
                  <a:cubicBezTo>
                    <a:pt x="568" y="895"/>
                    <a:pt x="614" y="960"/>
                    <a:pt x="717" y="979"/>
                  </a:cubicBezTo>
                  <a:cubicBezTo>
                    <a:pt x="745" y="992"/>
                    <a:pt x="773" y="998"/>
                    <a:pt x="800" y="998"/>
                  </a:cubicBezTo>
                  <a:cubicBezTo>
                    <a:pt x="942" y="998"/>
                    <a:pt x="1052" y="831"/>
                    <a:pt x="958" y="690"/>
                  </a:cubicBezTo>
                  <a:lnTo>
                    <a:pt x="958" y="690"/>
                  </a:lnTo>
                  <a:cubicBezTo>
                    <a:pt x="1033" y="765"/>
                    <a:pt x="1126" y="821"/>
                    <a:pt x="1228" y="839"/>
                  </a:cubicBezTo>
                  <a:cubicBezTo>
                    <a:pt x="1250" y="847"/>
                    <a:pt x="1272" y="850"/>
                    <a:pt x="1295" y="850"/>
                  </a:cubicBezTo>
                  <a:cubicBezTo>
                    <a:pt x="1358" y="850"/>
                    <a:pt x="1419" y="822"/>
                    <a:pt x="1460" y="774"/>
                  </a:cubicBezTo>
                  <a:cubicBezTo>
                    <a:pt x="1497" y="720"/>
                    <a:pt x="1453" y="657"/>
                    <a:pt x="1365" y="628"/>
                  </a:cubicBezTo>
                  <a:lnTo>
                    <a:pt x="1365" y="628"/>
                  </a:lnTo>
                  <a:cubicBezTo>
                    <a:pt x="1385" y="633"/>
                    <a:pt x="1405" y="636"/>
                    <a:pt x="1425" y="636"/>
                  </a:cubicBezTo>
                  <a:cubicBezTo>
                    <a:pt x="1489" y="636"/>
                    <a:pt x="1552" y="608"/>
                    <a:pt x="1600" y="560"/>
                  </a:cubicBezTo>
                  <a:cubicBezTo>
                    <a:pt x="1637" y="495"/>
                    <a:pt x="1591" y="430"/>
                    <a:pt x="1488" y="411"/>
                  </a:cubicBezTo>
                  <a:cubicBezTo>
                    <a:pt x="1428" y="398"/>
                    <a:pt x="1367" y="391"/>
                    <a:pt x="1307" y="391"/>
                  </a:cubicBezTo>
                  <a:cubicBezTo>
                    <a:pt x="1247" y="391"/>
                    <a:pt x="1186" y="398"/>
                    <a:pt x="1126" y="411"/>
                  </a:cubicBezTo>
                  <a:cubicBezTo>
                    <a:pt x="1219" y="374"/>
                    <a:pt x="1312" y="319"/>
                    <a:pt x="1367"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1473375" y="29442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1473375" y="28576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1488703" y="28647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1487718" y="2864785"/>
              <a:ext cx="247442" cy="85619"/>
            </a:xfrm>
            <a:custGeom>
              <a:avLst/>
              <a:gdLst/>
              <a:ahLst/>
              <a:cxnLst/>
              <a:rect l="l" t="t" r="r" b="b"/>
              <a:pathLst>
                <a:path w="2260" h="782" extrusionOk="0">
                  <a:moveTo>
                    <a:pt x="1125" y="1"/>
                  </a:moveTo>
                  <a:cubicBezTo>
                    <a:pt x="614" y="1"/>
                    <a:pt x="9" y="205"/>
                    <a:pt x="9" y="707"/>
                  </a:cubicBezTo>
                  <a:cubicBezTo>
                    <a:pt x="0" y="726"/>
                    <a:pt x="0" y="754"/>
                    <a:pt x="9" y="782"/>
                  </a:cubicBezTo>
                  <a:cubicBezTo>
                    <a:pt x="74" y="336"/>
                    <a:pt x="660" y="150"/>
                    <a:pt x="1125" y="150"/>
                  </a:cubicBezTo>
                  <a:cubicBezTo>
                    <a:pt x="1609" y="150"/>
                    <a:pt x="2195" y="336"/>
                    <a:pt x="2260" y="782"/>
                  </a:cubicBezTo>
                  <a:lnTo>
                    <a:pt x="2260" y="707"/>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1526367" y="28994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1524287" y="28854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1702534" y="2922813"/>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1702534" y="2837303"/>
              <a:ext cx="277989" cy="176275"/>
            </a:xfrm>
            <a:custGeom>
              <a:avLst/>
              <a:gdLst/>
              <a:ahLst/>
              <a:cxnLst/>
              <a:rect l="l" t="t" r="r" b="b"/>
              <a:pathLst>
                <a:path w="2539" h="1610" extrusionOk="0">
                  <a:moveTo>
                    <a:pt x="1256" y="1"/>
                  </a:moveTo>
                  <a:cubicBezTo>
                    <a:pt x="698" y="1"/>
                    <a:pt x="0" y="233"/>
                    <a:pt x="0" y="791"/>
                  </a:cubicBezTo>
                  <a:cubicBezTo>
                    <a:pt x="0" y="1349"/>
                    <a:pt x="670" y="1609"/>
                    <a:pt x="1256" y="1609"/>
                  </a:cubicBezTo>
                  <a:cubicBezTo>
                    <a:pt x="1851" y="1609"/>
                    <a:pt x="2539" y="1358"/>
                    <a:pt x="2539" y="791"/>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1717752" y="2844420"/>
              <a:ext cx="246566" cy="155910"/>
            </a:xfrm>
            <a:custGeom>
              <a:avLst/>
              <a:gdLst/>
              <a:ahLst/>
              <a:cxnLst/>
              <a:rect l="l" t="t" r="r" b="b"/>
              <a:pathLst>
                <a:path w="2252" h="1424" extrusionOk="0">
                  <a:moveTo>
                    <a:pt x="1117" y="1"/>
                  </a:moveTo>
                  <a:cubicBezTo>
                    <a:pt x="624" y="1"/>
                    <a:pt x="1" y="205"/>
                    <a:pt x="1" y="698"/>
                  </a:cubicBezTo>
                  <a:cubicBezTo>
                    <a:pt x="1" y="1182"/>
                    <a:pt x="596" y="1424"/>
                    <a:pt x="1126" y="1424"/>
                  </a:cubicBezTo>
                  <a:cubicBezTo>
                    <a:pt x="1647" y="1424"/>
                    <a:pt x="2251" y="1191"/>
                    <a:pt x="2251" y="698"/>
                  </a:cubicBezTo>
                  <a:cubicBezTo>
                    <a:pt x="2251" y="20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1716767" y="2844420"/>
              <a:ext cx="247551" cy="85619"/>
            </a:xfrm>
            <a:custGeom>
              <a:avLst/>
              <a:gdLst/>
              <a:ahLst/>
              <a:cxnLst/>
              <a:rect l="l" t="t" r="r" b="b"/>
              <a:pathLst>
                <a:path w="2261" h="782" extrusionOk="0">
                  <a:moveTo>
                    <a:pt x="1126" y="1"/>
                  </a:moveTo>
                  <a:cubicBezTo>
                    <a:pt x="614" y="1"/>
                    <a:pt x="10" y="205"/>
                    <a:pt x="10" y="698"/>
                  </a:cubicBezTo>
                  <a:cubicBezTo>
                    <a:pt x="0" y="717"/>
                    <a:pt x="0" y="745"/>
                    <a:pt x="10" y="773"/>
                  </a:cubicBezTo>
                  <a:cubicBezTo>
                    <a:pt x="75" y="326"/>
                    <a:pt x="661" y="140"/>
                    <a:pt x="1126" y="140"/>
                  </a:cubicBezTo>
                  <a:cubicBezTo>
                    <a:pt x="1609" y="140"/>
                    <a:pt x="2195" y="336"/>
                    <a:pt x="2260" y="782"/>
                  </a:cubicBezTo>
                  <a:lnTo>
                    <a:pt x="2260" y="708"/>
                  </a:ln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1755416" y="2879018"/>
              <a:ext cx="173209" cy="108283"/>
            </a:xfrm>
            <a:custGeom>
              <a:avLst/>
              <a:gdLst/>
              <a:ahLst/>
              <a:cxnLst/>
              <a:rect l="l" t="t" r="r" b="b"/>
              <a:pathLst>
                <a:path w="1582" h="989" extrusionOk="0">
                  <a:moveTo>
                    <a:pt x="1340" y="624"/>
                  </a:moveTo>
                  <a:lnTo>
                    <a:pt x="1340" y="624"/>
                  </a:lnTo>
                  <a:cubicBezTo>
                    <a:pt x="1377" y="633"/>
                    <a:pt x="1405" y="633"/>
                    <a:pt x="1433" y="633"/>
                  </a:cubicBezTo>
                  <a:lnTo>
                    <a:pt x="1414" y="652"/>
                  </a:lnTo>
                  <a:cubicBezTo>
                    <a:pt x="1386" y="643"/>
                    <a:pt x="1368" y="633"/>
                    <a:pt x="1340" y="624"/>
                  </a:cubicBezTo>
                  <a:close/>
                  <a:moveTo>
                    <a:pt x="949" y="689"/>
                  </a:moveTo>
                  <a:lnTo>
                    <a:pt x="959" y="698"/>
                  </a:lnTo>
                  <a:lnTo>
                    <a:pt x="949" y="708"/>
                  </a:lnTo>
                  <a:lnTo>
                    <a:pt x="949" y="689"/>
                  </a:lnTo>
                  <a:close/>
                  <a:moveTo>
                    <a:pt x="835" y="1"/>
                  </a:moveTo>
                  <a:cubicBezTo>
                    <a:pt x="789" y="1"/>
                    <a:pt x="742" y="13"/>
                    <a:pt x="698" y="38"/>
                  </a:cubicBezTo>
                  <a:lnTo>
                    <a:pt x="633" y="47"/>
                  </a:lnTo>
                  <a:lnTo>
                    <a:pt x="633" y="150"/>
                  </a:lnTo>
                  <a:cubicBezTo>
                    <a:pt x="633" y="206"/>
                    <a:pt x="642" y="252"/>
                    <a:pt x="661" y="299"/>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75"/>
                  </a:lnTo>
                  <a:cubicBezTo>
                    <a:pt x="1" y="522"/>
                    <a:pt x="47" y="559"/>
                    <a:pt x="122" y="577"/>
                  </a:cubicBezTo>
                  <a:cubicBezTo>
                    <a:pt x="177" y="591"/>
                    <a:pt x="238" y="598"/>
                    <a:pt x="299" y="598"/>
                  </a:cubicBezTo>
                  <a:cubicBezTo>
                    <a:pt x="361" y="598"/>
                    <a:pt x="424" y="591"/>
                    <a:pt x="484" y="577"/>
                  </a:cubicBezTo>
                  <a:lnTo>
                    <a:pt x="484" y="577"/>
                  </a:lnTo>
                  <a:cubicBezTo>
                    <a:pt x="410" y="605"/>
                    <a:pt x="345" y="643"/>
                    <a:pt x="289" y="689"/>
                  </a:cubicBezTo>
                  <a:lnTo>
                    <a:pt x="224" y="661"/>
                  </a:lnTo>
                  <a:lnTo>
                    <a:pt x="224" y="773"/>
                  </a:lnTo>
                  <a:cubicBezTo>
                    <a:pt x="224" y="829"/>
                    <a:pt x="270" y="875"/>
                    <a:pt x="345" y="894"/>
                  </a:cubicBezTo>
                  <a:cubicBezTo>
                    <a:pt x="367" y="901"/>
                    <a:pt x="389" y="904"/>
                    <a:pt x="412" y="904"/>
                  </a:cubicBezTo>
                  <a:cubicBezTo>
                    <a:pt x="475" y="904"/>
                    <a:pt x="536" y="877"/>
                    <a:pt x="577" y="829"/>
                  </a:cubicBezTo>
                  <a:lnTo>
                    <a:pt x="577" y="829"/>
                  </a:lnTo>
                  <a:cubicBezTo>
                    <a:pt x="540" y="884"/>
                    <a:pt x="587" y="949"/>
                    <a:pt x="689" y="977"/>
                  </a:cubicBezTo>
                  <a:cubicBezTo>
                    <a:pt x="711" y="985"/>
                    <a:pt x="733" y="988"/>
                    <a:pt x="756" y="988"/>
                  </a:cubicBezTo>
                  <a:cubicBezTo>
                    <a:pt x="819" y="988"/>
                    <a:pt x="883" y="960"/>
                    <a:pt x="931" y="912"/>
                  </a:cubicBezTo>
                  <a:cubicBezTo>
                    <a:pt x="940" y="884"/>
                    <a:pt x="949" y="856"/>
                    <a:pt x="959" y="829"/>
                  </a:cubicBezTo>
                  <a:lnTo>
                    <a:pt x="959" y="708"/>
                  </a:lnTo>
                  <a:cubicBezTo>
                    <a:pt x="1024" y="773"/>
                    <a:pt x="1107" y="810"/>
                    <a:pt x="1200" y="838"/>
                  </a:cubicBezTo>
                  <a:cubicBezTo>
                    <a:pt x="1222" y="845"/>
                    <a:pt x="1245" y="849"/>
                    <a:pt x="1267" y="849"/>
                  </a:cubicBezTo>
                  <a:cubicBezTo>
                    <a:pt x="1330" y="849"/>
                    <a:pt x="1392" y="821"/>
                    <a:pt x="1433" y="773"/>
                  </a:cubicBezTo>
                  <a:cubicBezTo>
                    <a:pt x="1442" y="754"/>
                    <a:pt x="1451" y="745"/>
                    <a:pt x="1451" y="726"/>
                  </a:cubicBezTo>
                  <a:lnTo>
                    <a:pt x="1451" y="633"/>
                  </a:lnTo>
                  <a:cubicBezTo>
                    <a:pt x="1498" y="624"/>
                    <a:pt x="1544" y="596"/>
                    <a:pt x="1572" y="559"/>
                  </a:cubicBezTo>
                  <a:cubicBezTo>
                    <a:pt x="1582" y="550"/>
                    <a:pt x="1582" y="540"/>
                    <a:pt x="1582" y="522"/>
                  </a:cubicBezTo>
                  <a:lnTo>
                    <a:pt x="1582" y="392"/>
                  </a:lnTo>
                  <a:lnTo>
                    <a:pt x="1544" y="438"/>
                  </a:lnTo>
                  <a:cubicBezTo>
                    <a:pt x="1517" y="429"/>
                    <a:pt x="1498" y="419"/>
                    <a:pt x="1479" y="410"/>
                  </a:cubicBezTo>
                  <a:cubicBezTo>
                    <a:pt x="1419" y="401"/>
                    <a:pt x="1356" y="396"/>
                    <a:pt x="1294" y="396"/>
                  </a:cubicBezTo>
                  <a:cubicBezTo>
                    <a:pt x="1233" y="396"/>
                    <a:pt x="1172" y="401"/>
                    <a:pt x="1117" y="410"/>
                  </a:cubicBezTo>
                  <a:cubicBezTo>
                    <a:pt x="1210" y="382"/>
                    <a:pt x="1293" y="326"/>
                    <a:pt x="1358" y="243"/>
                  </a:cubicBezTo>
                  <a:cubicBezTo>
                    <a:pt x="1368" y="233"/>
                    <a:pt x="1368" y="215"/>
                    <a:pt x="1368" y="196"/>
                  </a:cubicBezTo>
                  <a:lnTo>
                    <a:pt x="1368" y="75"/>
                  </a:lnTo>
                  <a:lnTo>
                    <a:pt x="1321" y="122"/>
                  </a:lnTo>
                  <a:cubicBezTo>
                    <a:pt x="1303" y="103"/>
                    <a:pt x="1275" y="94"/>
                    <a:pt x="1256" y="94"/>
                  </a:cubicBezTo>
                  <a:cubicBezTo>
                    <a:pt x="1232" y="87"/>
                    <a:pt x="1208" y="83"/>
                    <a:pt x="1184" y="83"/>
                  </a:cubicBezTo>
                  <a:cubicBezTo>
                    <a:pt x="1117" y="83"/>
                    <a:pt x="1056" y="111"/>
                    <a:pt x="1014" y="159"/>
                  </a:cubicBezTo>
                  <a:cubicBezTo>
                    <a:pt x="1052"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1753445" y="2864785"/>
              <a:ext cx="179231" cy="110144"/>
            </a:xfrm>
            <a:custGeom>
              <a:avLst/>
              <a:gdLst/>
              <a:ahLst/>
              <a:cxnLst/>
              <a:rect l="l" t="t" r="r" b="b"/>
              <a:pathLst>
                <a:path w="1637" h="1006" extrusionOk="0">
                  <a:moveTo>
                    <a:pt x="840" y="1"/>
                  </a:moveTo>
                  <a:cubicBezTo>
                    <a:pt x="696" y="1"/>
                    <a:pt x="585" y="174"/>
                    <a:pt x="679" y="308"/>
                  </a:cubicBezTo>
                  <a:cubicBezTo>
                    <a:pt x="605" y="233"/>
                    <a:pt x="512" y="187"/>
                    <a:pt x="409" y="159"/>
                  </a:cubicBezTo>
                  <a:cubicBezTo>
                    <a:pt x="387" y="152"/>
                    <a:pt x="365" y="148"/>
                    <a:pt x="343"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601"/>
                    <a:pt x="265" y="608"/>
                    <a:pt x="327" y="608"/>
                  </a:cubicBezTo>
                  <a:cubicBezTo>
                    <a:pt x="388" y="608"/>
                    <a:pt x="451" y="601"/>
                    <a:pt x="512" y="587"/>
                  </a:cubicBezTo>
                  <a:lnTo>
                    <a:pt x="512" y="587"/>
                  </a:lnTo>
                  <a:cubicBezTo>
                    <a:pt x="409" y="615"/>
                    <a:pt x="326" y="670"/>
                    <a:pt x="261" y="754"/>
                  </a:cubicBezTo>
                  <a:cubicBezTo>
                    <a:pt x="22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4" y="999"/>
                    <a:pt x="771" y="1005"/>
                    <a:pt x="797" y="1005"/>
                  </a:cubicBezTo>
                  <a:cubicBezTo>
                    <a:pt x="941" y="1005"/>
                    <a:pt x="1052" y="832"/>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31"/>
                    <a:pt x="1468" y="665"/>
                    <a:pt x="1385" y="640"/>
                  </a:cubicBezTo>
                  <a:lnTo>
                    <a:pt x="1385" y="640"/>
                  </a:lnTo>
                  <a:cubicBezTo>
                    <a:pt x="1400" y="642"/>
                    <a:pt x="1415" y="644"/>
                    <a:pt x="1430" y="644"/>
                  </a:cubicBezTo>
                  <a:cubicBezTo>
                    <a:pt x="1497" y="644"/>
                    <a:pt x="1558" y="616"/>
                    <a:pt x="1600" y="568"/>
                  </a:cubicBezTo>
                  <a:cubicBezTo>
                    <a:pt x="1637" y="512"/>
                    <a:pt x="1590" y="438"/>
                    <a:pt x="1497" y="419"/>
                  </a:cubicBezTo>
                  <a:cubicBezTo>
                    <a:pt x="1437" y="405"/>
                    <a:pt x="1374" y="398"/>
                    <a:pt x="1312" y="398"/>
                  </a:cubicBezTo>
                  <a:cubicBezTo>
                    <a:pt x="1251" y="398"/>
                    <a:pt x="1190" y="405"/>
                    <a:pt x="1135" y="419"/>
                  </a:cubicBezTo>
                  <a:cubicBezTo>
                    <a:pt x="1228" y="391"/>
                    <a:pt x="1311" y="326"/>
                    <a:pt x="1376" y="252"/>
                  </a:cubicBezTo>
                  <a:cubicBezTo>
                    <a:pt x="1414" y="196"/>
                    <a:pt x="1367" y="122"/>
                    <a:pt x="1274" y="103"/>
                  </a:cubicBezTo>
                  <a:cubicBezTo>
                    <a:pt x="1250" y="96"/>
                    <a:pt x="1226" y="92"/>
                    <a:pt x="1202" y="92"/>
                  </a:cubicBezTo>
                  <a:cubicBezTo>
                    <a:pt x="1135" y="92"/>
                    <a:pt x="1074" y="120"/>
                    <a:pt x="1032" y="168"/>
                  </a:cubicBezTo>
                  <a:cubicBezTo>
                    <a:pt x="1070" y="112"/>
                    <a:pt x="1023" y="38"/>
                    <a:pt x="921" y="19"/>
                  </a:cubicBezTo>
                  <a:cubicBezTo>
                    <a:pt x="893" y="6"/>
                    <a:pt x="866" y="1"/>
                    <a:pt x="84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1909137" y="3030769"/>
              <a:ext cx="278098" cy="130400"/>
            </a:xfrm>
            <a:custGeom>
              <a:avLst/>
              <a:gdLst/>
              <a:ahLst/>
              <a:cxnLst/>
              <a:rect l="l" t="t" r="r" b="b"/>
              <a:pathLst>
                <a:path w="2540" h="1191" extrusionOk="0">
                  <a:moveTo>
                    <a:pt x="1" y="1"/>
                  </a:moveTo>
                  <a:lnTo>
                    <a:pt x="1" y="373"/>
                  </a:lnTo>
                  <a:cubicBezTo>
                    <a:pt x="1" y="930"/>
                    <a:pt x="670" y="1191"/>
                    <a:pt x="1266" y="1191"/>
                  </a:cubicBezTo>
                  <a:cubicBezTo>
                    <a:pt x="1861" y="1191"/>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1909137" y="2945258"/>
              <a:ext cx="278098" cy="175180"/>
            </a:xfrm>
            <a:custGeom>
              <a:avLst/>
              <a:gdLst/>
              <a:ahLst/>
              <a:cxnLst/>
              <a:rect l="l" t="t" r="r" b="b"/>
              <a:pathLst>
                <a:path w="2540" h="1600" extrusionOk="0">
                  <a:moveTo>
                    <a:pt x="1256" y="0"/>
                  </a:moveTo>
                  <a:cubicBezTo>
                    <a:pt x="708" y="0"/>
                    <a:pt x="1" y="233"/>
                    <a:pt x="1" y="791"/>
                  </a:cubicBezTo>
                  <a:cubicBezTo>
                    <a:pt x="1" y="1349"/>
                    <a:pt x="670" y="1600"/>
                    <a:pt x="1266" y="1600"/>
                  </a:cubicBezTo>
                  <a:cubicBezTo>
                    <a:pt x="1851" y="1600"/>
                    <a:pt x="2540" y="1349"/>
                    <a:pt x="2540" y="791"/>
                  </a:cubicBezTo>
                  <a:cubicBezTo>
                    <a:pt x="2540" y="224"/>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1924466" y="2951390"/>
              <a:ext cx="246456" cy="155801"/>
            </a:xfrm>
            <a:custGeom>
              <a:avLst/>
              <a:gdLst/>
              <a:ahLst/>
              <a:cxnLst/>
              <a:rect l="l" t="t" r="r" b="b"/>
              <a:pathLst>
                <a:path w="2251" h="1423" extrusionOk="0">
                  <a:moveTo>
                    <a:pt x="1116" y="0"/>
                  </a:moveTo>
                  <a:cubicBezTo>
                    <a:pt x="623" y="0"/>
                    <a:pt x="0" y="214"/>
                    <a:pt x="0" y="698"/>
                  </a:cubicBezTo>
                  <a:cubicBezTo>
                    <a:pt x="0" y="1190"/>
                    <a:pt x="596" y="1423"/>
                    <a:pt x="112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1923480" y="2951390"/>
              <a:ext cx="247442" cy="85619"/>
            </a:xfrm>
            <a:custGeom>
              <a:avLst/>
              <a:gdLst/>
              <a:ahLst/>
              <a:cxnLst/>
              <a:rect l="l" t="t" r="r" b="b"/>
              <a:pathLst>
                <a:path w="2260" h="782" extrusionOk="0">
                  <a:moveTo>
                    <a:pt x="1125" y="0"/>
                  </a:moveTo>
                  <a:cubicBezTo>
                    <a:pt x="614" y="0"/>
                    <a:pt x="9" y="214"/>
                    <a:pt x="9" y="698"/>
                  </a:cubicBezTo>
                  <a:cubicBezTo>
                    <a:pt x="0" y="726"/>
                    <a:pt x="0" y="753"/>
                    <a:pt x="9" y="772"/>
                  </a:cubicBezTo>
                  <a:cubicBezTo>
                    <a:pt x="74" y="335"/>
                    <a:pt x="660" y="149"/>
                    <a:pt x="1125" y="149"/>
                  </a:cubicBezTo>
                  <a:cubicBezTo>
                    <a:pt x="1609" y="149"/>
                    <a:pt x="2204" y="344"/>
                    <a:pt x="2260" y="781"/>
                  </a:cubicBezTo>
                  <a:cubicBezTo>
                    <a:pt x="2260" y="763"/>
                    <a:pt x="2260" y="735"/>
                    <a:pt x="2260" y="716"/>
                  </a:cubicBezTo>
                  <a:cubicBezTo>
                    <a:pt x="2260" y="214"/>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1962130" y="2986645"/>
              <a:ext cx="174195" cy="108502"/>
            </a:xfrm>
            <a:custGeom>
              <a:avLst/>
              <a:gdLst/>
              <a:ahLst/>
              <a:cxnLst/>
              <a:rect l="l" t="t" r="r" b="b"/>
              <a:pathLst>
                <a:path w="1591" h="991" extrusionOk="0">
                  <a:moveTo>
                    <a:pt x="1349" y="627"/>
                  </a:moveTo>
                  <a:lnTo>
                    <a:pt x="1349" y="627"/>
                  </a:lnTo>
                  <a:cubicBezTo>
                    <a:pt x="1377" y="636"/>
                    <a:pt x="1405" y="636"/>
                    <a:pt x="1433" y="636"/>
                  </a:cubicBezTo>
                  <a:lnTo>
                    <a:pt x="1414" y="655"/>
                  </a:lnTo>
                  <a:cubicBezTo>
                    <a:pt x="1395" y="645"/>
                    <a:pt x="1367" y="636"/>
                    <a:pt x="1349" y="627"/>
                  </a:cubicBezTo>
                  <a:close/>
                  <a:moveTo>
                    <a:pt x="940" y="692"/>
                  </a:moveTo>
                  <a:lnTo>
                    <a:pt x="949" y="701"/>
                  </a:lnTo>
                  <a:lnTo>
                    <a:pt x="949" y="710"/>
                  </a:lnTo>
                  <a:lnTo>
                    <a:pt x="940" y="692"/>
                  </a:lnTo>
                  <a:close/>
                  <a:moveTo>
                    <a:pt x="855" y="0"/>
                  </a:moveTo>
                  <a:cubicBezTo>
                    <a:pt x="803" y="0"/>
                    <a:pt x="748" y="12"/>
                    <a:pt x="698" y="41"/>
                  </a:cubicBezTo>
                  <a:lnTo>
                    <a:pt x="633" y="50"/>
                  </a:lnTo>
                  <a:lnTo>
                    <a:pt x="633" y="152"/>
                  </a:lnTo>
                  <a:cubicBezTo>
                    <a:pt x="633" y="199"/>
                    <a:pt x="642" y="255"/>
                    <a:pt x="661" y="301"/>
                  </a:cubicBezTo>
                  <a:cubicBezTo>
                    <a:pt x="586" y="227"/>
                    <a:pt x="493" y="171"/>
                    <a:pt x="391" y="143"/>
                  </a:cubicBezTo>
                  <a:cubicBezTo>
                    <a:pt x="375" y="141"/>
                    <a:pt x="358" y="140"/>
                    <a:pt x="341" y="140"/>
                  </a:cubicBezTo>
                  <a:cubicBezTo>
                    <a:pt x="290" y="140"/>
                    <a:pt x="238" y="150"/>
                    <a:pt x="196" y="171"/>
                  </a:cubicBezTo>
                  <a:lnTo>
                    <a:pt x="140" y="125"/>
                  </a:lnTo>
                  <a:lnTo>
                    <a:pt x="140" y="255"/>
                  </a:lnTo>
                  <a:cubicBezTo>
                    <a:pt x="140" y="299"/>
                    <a:pt x="183" y="344"/>
                    <a:pt x="244" y="364"/>
                  </a:cubicBezTo>
                  <a:lnTo>
                    <a:pt x="244" y="364"/>
                  </a:lnTo>
                  <a:cubicBezTo>
                    <a:pt x="226" y="359"/>
                    <a:pt x="207" y="357"/>
                    <a:pt x="187" y="357"/>
                  </a:cubicBezTo>
                  <a:cubicBezTo>
                    <a:pt x="145" y="357"/>
                    <a:pt x="102" y="367"/>
                    <a:pt x="66" y="385"/>
                  </a:cubicBezTo>
                  <a:lnTo>
                    <a:pt x="0" y="348"/>
                  </a:lnTo>
                  <a:lnTo>
                    <a:pt x="0" y="469"/>
                  </a:lnTo>
                  <a:cubicBezTo>
                    <a:pt x="0" y="515"/>
                    <a:pt x="47" y="562"/>
                    <a:pt x="121" y="580"/>
                  </a:cubicBezTo>
                  <a:cubicBezTo>
                    <a:pt x="182" y="590"/>
                    <a:pt x="242" y="594"/>
                    <a:pt x="303" y="594"/>
                  </a:cubicBezTo>
                  <a:cubicBezTo>
                    <a:pt x="363" y="594"/>
                    <a:pt x="424" y="590"/>
                    <a:pt x="484" y="580"/>
                  </a:cubicBezTo>
                  <a:lnTo>
                    <a:pt x="484" y="580"/>
                  </a:lnTo>
                  <a:cubicBezTo>
                    <a:pt x="410" y="608"/>
                    <a:pt x="345" y="636"/>
                    <a:pt x="289" y="683"/>
                  </a:cubicBezTo>
                  <a:lnTo>
                    <a:pt x="224" y="655"/>
                  </a:lnTo>
                  <a:lnTo>
                    <a:pt x="224" y="785"/>
                  </a:lnTo>
                  <a:cubicBezTo>
                    <a:pt x="224" y="831"/>
                    <a:pt x="270" y="878"/>
                    <a:pt x="345" y="896"/>
                  </a:cubicBezTo>
                  <a:cubicBezTo>
                    <a:pt x="366" y="904"/>
                    <a:pt x="389" y="907"/>
                    <a:pt x="411" y="907"/>
                  </a:cubicBezTo>
                  <a:cubicBezTo>
                    <a:pt x="475" y="907"/>
                    <a:pt x="538" y="879"/>
                    <a:pt x="586" y="831"/>
                  </a:cubicBezTo>
                  <a:lnTo>
                    <a:pt x="586" y="831"/>
                  </a:lnTo>
                  <a:cubicBezTo>
                    <a:pt x="549" y="887"/>
                    <a:pt x="596" y="961"/>
                    <a:pt x="689" y="980"/>
                  </a:cubicBezTo>
                  <a:cubicBezTo>
                    <a:pt x="710" y="987"/>
                    <a:pt x="733" y="991"/>
                    <a:pt x="755" y="991"/>
                  </a:cubicBezTo>
                  <a:cubicBezTo>
                    <a:pt x="819" y="991"/>
                    <a:pt x="882" y="963"/>
                    <a:pt x="930" y="915"/>
                  </a:cubicBezTo>
                  <a:cubicBezTo>
                    <a:pt x="949" y="887"/>
                    <a:pt x="958" y="859"/>
                    <a:pt x="958" y="831"/>
                  </a:cubicBezTo>
                  <a:cubicBezTo>
                    <a:pt x="958" y="822"/>
                    <a:pt x="958" y="813"/>
                    <a:pt x="958" y="803"/>
                  </a:cubicBezTo>
                  <a:lnTo>
                    <a:pt x="958" y="720"/>
                  </a:lnTo>
                  <a:cubicBezTo>
                    <a:pt x="1033" y="785"/>
                    <a:pt x="1107" y="831"/>
                    <a:pt x="1200" y="850"/>
                  </a:cubicBezTo>
                  <a:cubicBezTo>
                    <a:pt x="1222" y="857"/>
                    <a:pt x="1244" y="861"/>
                    <a:pt x="1267" y="861"/>
                  </a:cubicBezTo>
                  <a:cubicBezTo>
                    <a:pt x="1330" y="861"/>
                    <a:pt x="1394" y="833"/>
                    <a:pt x="1442" y="785"/>
                  </a:cubicBezTo>
                  <a:cubicBezTo>
                    <a:pt x="1451" y="776"/>
                    <a:pt x="1451" y="757"/>
                    <a:pt x="1451" y="738"/>
                  </a:cubicBezTo>
                  <a:lnTo>
                    <a:pt x="1451" y="636"/>
                  </a:lnTo>
                  <a:cubicBezTo>
                    <a:pt x="1507" y="636"/>
                    <a:pt x="1544" y="608"/>
                    <a:pt x="1572" y="571"/>
                  </a:cubicBezTo>
                  <a:cubicBezTo>
                    <a:pt x="1581" y="562"/>
                    <a:pt x="1591" y="552"/>
                    <a:pt x="1591" y="534"/>
                  </a:cubicBezTo>
                  <a:lnTo>
                    <a:pt x="1591" y="404"/>
                  </a:lnTo>
                  <a:lnTo>
                    <a:pt x="1544" y="441"/>
                  </a:lnTo>
                  <a:cubicBezTo>
                    <a:pt x="1526" y="431"/>
                    <a:pt x="1498" y="422"/>
                    <a:pt x="1479" y="413"/>
                  </a:cubicBezTo>
                  <a:cubicBezTo>
                    <a:pt x="1419" y="399"/>
                    <a:pt x="1358" y="392"/>
                    <a:pt x="1298" y="392"/>
                  </a:cubicBezTo>
                  <a:cubicBezTo>
                    <a:pt x="1237" y="392"/>
                    <a:pt x="1177" y="399"/>
                    <a:pt x="1116" y="413"/>
                  </a:cubicBezTo>
                  <a:cubicBezTo>
                    <a:pt x="1209" y="385"/>
                    <a:pt x="1293" y="329"/>
                    <a:pt x="1358" y="245"/>
                  </a:cubicBezTo>
                  <a:cubicBezTo>
                    <a:pt x="1367" y="227"/>
                    <a:pt x="1377" y="218"/>
                    <a:pt x="1367" y="199"/>
                  </a:cubicBezTo>
                  <a:lnTo>
                    <a:pt x="1367" y="78"/>
                  </a:lnTo>
                  <a:lnTo>
                    <a:pt x="1330" y="125"/>
                  </a:lnTo>
                  <a:cubicBezTo>
                    <a:pt x="1302" y="106"/>
                    <a:pt x="1284" y="97"/>
                    <a:pt x="1256" y="87"/>
                  </a:cubicBezTo>
                  <a:cubicBezTo>
                    <a:pt x="1234" y="83"/>
                    <a:pt x="1212" y="81"/>
                    <a:pt x="1191" y="81"/>
                  </a:cubicBezTo>
                  <a:cubicBezTo>
                    <a:pt x="1121" y="81"/>
                    <a:pt x="1057" y="105"/>
                    <a:pt x="1014" y="162"/>
                  </a:cubicBezTo>
                  <a:cubicBezTo>
                    <a:pt x="1051" y="97"/>
                    <a:pt x="1005" y="32"/>
                    <a:pt x="903" y="4"/>
                  </a:cubicBezTo>
                  <a:cubicBezTo>
                    <a:pt x="887" y="1"/>
                    <a:pt x="871" y="0"/>
                    <a:pt x="85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1961144" y="2973616"/>
              <a:ext cx="179231" cy="109269"/>
            </a:xfrm>
            <a:custGeom>
              <a:avLst/>
              <a:gdLst/>
              <a:ahLst/>
              <a:cxnLst/>
              <a:rect l="l" t="t" r="r" b="b"/>
              <a:pathLst>
                <a:path w="1637" h="998" extrusionOk="0">
                  <a:moveTo>
                    <a:pt x="845" y="0"/>
                  </a:moveTo>
                  <a:cubicBezTo>
                    <a:pt x="782" y="0"/>
                    <a:pt x="720" y="28"/>
                    <a:pt x="679" y="76"/>
                  </a:cubicBezTo>
                  <a:cubicBezTo>
                    <a:pt x="633" y="141"/>
                    <a:pt x="633" y="234"/>
                    <a:pt x="679" y="309"/>
                  </a:cubicBezTo>
                  <a:cubicBezTo>
                    <a:pt x="605" y="234"/>
                    <a:pt x="512" y="178"/>
                    <a:pt x="409" y="151"/>
                  </a:cubicBezTo>
                  <a:cubicBezTo>
                    <a:pt x="385" y="143"/>
                    <a:pt x="361" y="140"/>
                    <a:pt x="337" y="140"/>
                  </a:cubicBezTo>
                  <a:cubicBezTo>
                    <a:pt x="270" y="140"/>
                    <a:pt x="209" y="168"/>
                    <a:pt x="168" y="216"/>
                  </a:cubicBezTo>
                  <a:cubicBezTo>
                    <a:pt x="134" y="274"/>
                    <a:pt x="168" y="333"/>
                    <a:pt x="243" y="357"/>
                  </a:cubicBezTo>
                  <a:lnTo>
                    <a:pt x="243" y="357"/>
                  </a:lnTo>
                  <a:cubicBezTo>
                    <a:pt x="230" y="355"/>
                    <a:pt x="217" y="354"/>
                    <a:pt x="203" y="354"/>
                  </a:cubicBezTo>
                  <a:cubicBezTo>
                    <a:pt x="140" y="354"/>
                    <a:pt x="79" y="381"/>
                    <a:pt x="37" y="430"/>
                  </a:cubicBezTo>
                  <a:cubicBezTo>
                    <a:pt x="0" y="495"/>
                    <a:pt x="47" y="560"/>
                    <a:pt x="140" y="578"/>
                  </a:cubicBezTo>
                  <a:cubicBezTo>
                    <a:pt x="200" y="592"/>
                    <a:pt x="261" y="599"/>
                    <a:pt x="321" y="599"/>
                  </a:cubicBezTo>
                  <a:cubicBezTo>
                    <a:pt x="381" y="599"/>
                    <a:pt x="442" y="592"/>
                    <a:pt x="502" y="578"/>
                  </a:cubicBezTo>
                  <a:lnTo>
                    <a:pt x="502" y="578"/>
                  </a:lnTo>
                  <a:cubicBezTo>
                    <a:pt x="409" y="616"/>
                    <a:pt x="316" y="671"/>
                    <a:pt x="261" y="746"/>
                  </a:cubicBezTo>
                  <a:cubicBezTo>
                    <a:pt x="223" y="811"/>
                    <a:pt x="270" y="876"/>
                    <a:pt x="363" y="895"/>
                  </a:cubicBezTo>
                  <a:cubicBezTo>
                    <a:pt x="385" y="902"/>
                    <a:pt x="407" y="905"/>
                    <a:pt x="430" y="905"/>
                  </a:cubicBezTo>
                  <a:cubicBezTo>
                    <a:pt x="493" y="905"/>
                    <a:pt x="557" y="877"/>
                    <a:pt x="605" y="829"/>
                  </a:cubicBezTo>
                  <a:lnTo>
                    <a:pt x="605" y="829"/>
                  </a:lnTo>
                  <a:cubicBezTo>
                    <a:pt x="567" y="895"/>
                    <a:pt x="614" y="960"/>
                    <a:pt x="707" y="978"/>
                  </a:cubicBezTo>
                  <a:cubicBezTo>
                    <a:pt x="737" y="992"/>
                    <a:pt x="766" y="998"/>
                    <a:pt x="793" y="998"/>
                  </a:cubicBezTo>
                  <a:cubicBezTo>
                    <a:pt x="939" y="998"/>
                    <a:pt x="1042" y="831"/>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5" y="633"/>
                    <a:pt x="1405" y="636"/>
                    <a:pt x="1425" y="636"/>
                  </a:cubicBezTo>
                  <a:cubicBezTo>
                    <a:pt x="1488" y="636"/>
                    <a:pt x="1549" y="608"/>
                    <a:pt x="1590" y="560"/>
                  </a:cubicBezTo>
                  <a:cubicBezTo>
                    <a:pt x="1637" y="495"/>
                    <a:pt x="1581" y="430"/>
                    <a:pt x="1488" y="411"/>
                  </a:cubicBezTo>
                  <a:cubicBezTo>
                    <a:pt x="1428" y="397"/>
                    <a:pt x="1367" y="390"/>
                    <a:pt x="1307" y="390"/>
                  </a:cubicBezTo>
                  <a:cubicBezTo>
                    <a:pt x="1246" y="390"/>
                    <a:pt x="1186" y="397"/>
                    <a:pt x="1125" y="411"/>
                  </a:cubicBezTo>
                  <a:cubicBezTo>
                    <a:pt x="1218" y="374"/>
                    <a:pt x="1302" y="318"/>
                    <a:pt x="1367" y="244"/>
                  </a:cubicBezTo>
                  <a:cubicBezTo>
                    <a:pt x="1404" y="178"/>
                    <a:pt x="1358" y="113"/>
                    <a:pt x="1265" y="95"/>
                  </a:cubicBezTo>
                  <a:cubicBezTo>
                    <a:pt x="1238" y="87"/>
                    <a:pt x="1211" y="82"/>
                    <a:pt x="1184" y="82"/>
                  </a:cubicBezTo>
                  <a:cubicBezTo>
                    <a:pt x="1121" y="82"/>
                    <a:pt x="1063" y="107"/>
                    <a:pt x="1023" y="160"/>
                  </a:cubicBezTo>
                  <a:cubicBezTo>
                    <a:pt x="1060" y="95"/>
                    <a:pt x="1014" y="30"/>
                    <a:pt x="912" y="11"/>
                  </a:cubicBezTo>
                  <a:cubicBezTo>
                    <a:pt x="890" y="4"/>
                    <a:pt x="867"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1693337" y="2813873"/>
              <a:ext cx="278098" cy="130509"/>
            </a:xfrm>
            <a:custGeom>
              <a:avLst/>
              <a:gdLst/>
              <a:ahLst/>
              <a:cxnLst/>
              <a:rect l="l" t="t" r="r" b="b"/>
              <a:pathLst>
                <a:path w="2540" h="1192" extrusionOk="0">
                  <a:moveTo>
                    <a:pt x="2539" y="1"/>
                  </a:moveTo>
                  <a:lnTo>
                    <a:pt x="0" y="10"/>
                  </a:lnTo>
                  <a:lnTo>
                    <a:pt x="0" y="373"/>
                  </a:lnTo>
                  <a:cubicBezTo>
                    <a:pt x="0" y="940"/>
                    <a:pt x="661" y="1191"/>
                    <a:pt x="1256" y="1191"/>
                  </a:cubicBezTo>
                  <a:cubicBezTo>
                    <a:pt x="1851"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1692351" y="2728362"/>
              <a:ext cx="277989" cy="176275"/>
            </a:xfrm>
            <a:custGeom>
              <a:avLst/>
              <a:gdLst/>
              <a:ahLst/>
              <a:cxnLst/>
              <a:rect l="l" t="t" r="r" b="b"/>
              <a:pathLst>
                <a:path w="2539" h="1610" extrusionOk="0">
                  <a:moveTo>
                    <a:pt x="1256" y="1"/>
                  </a:moveTo>
                  <a:cubicBezTo>
                    <a:pt x="707" y="1"/>
                    <a:pt x="0" y="233"/>
                    <a:pt x="0" y="791"/>
                  </a:cubicBezTo>
                  <a:cubicBezTo>
                    <a:pt x="0" y="1349"/>
                    <a:pt x="670" y="1609"/>
                    <a:pt x="1265" y="1609"/>
                  </a:cubicBezTo>
                  <a:cubicBezTo>
                    <a:pt x="1860" y="1609"/>
                    <a:pt x="2539" y="1358"/>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1708555" y="2735479"/>
              <a:ext cx="246566" cy="155910"/>
            </a:xfrm>
            <a:custGeom>
              <a:avLst/>
              <a:gdLst/>
              <a:ahLst/>
              <a:cxnLst/>
              <a:rect l="l" t="t" r="r" b="b"/>
              <a:pathLst>
                <a:path w="2252" h="1424" extrusionOk="0">
                  <a:moveTo>
                    <a:pt x="1117" y="1"/>
                  </a:moveTo>
                  <a:cubicBezTo>
                    <a:pt x="624" y="1"/>
                    <a:pt x="1" y="205"/>
                    <a:pt x="1" y="707"/>
                  </a:cubicBezTo>
                  <a:cubicBezTo>
                    <a:pt x="1" y="1200"/>
                    <a:pt x="587" y="1424"/>
                    <a:pt x="1117" y="1424"/>
                  </a:cubicBezTo>
                  <a:cubicBezTo>
                    <a:pt x="1647" y="1424"/>
                    <a:pt x="2251" y="1200"/>
                    <a:pt x="2251" y="707"/>
                  </a:cubicBezTo>
                  <a:cubicBezTo>
                    <a:pt x="2251" y="215"/>
                    <a:pt x="1619"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1707570" y="2735479"/>
              <a:ext cx="246566" cy="85619"/>
            </a:xfrm>
            <a:custGeom>
              <a:avLst/>
              <a:gdLst/>
              <a:ahLst/>
              <a:cxnLst/>
              <a:rect l="l" t="t" r="r" b="b"/>
              <a:pathLst>
                <a:path w="2252" h="782" extrusionOk="0">
                  <a:moveTo>
                    <a:pt x="1117" y="1"/>
                  </a:moveTo>
                  <a:cubicBezTo>
                    <a:pt x="614" y="1"/>
                    <a:pt x="1" y="205"/>
                    <a:pt x="1" y="707"/>
                  </a:cubicBezTo>
                  <a:lnTo>
                    <a:pt x="1" y="773"/>
                  </a:lnTo>
                  <a:cubicBezTo>
                    <a:pt x="66" y="336"/>
                    <a:pt x="652" y="140"/>
                    <a:pt x="1126" y="140"/>
                  </a:cubicBezTo>
                  <a:cubicBezTo>
                    <a:pt x="1600" y="140"/>
                    <a:pt x="2195" y="336"/>
                    <a:pt x="2251" y="782"/>
                  </a:cubicBezTo>
                  <a:cubicBezTo>
                    <a:pt x="2251" y="754"/>
                    <a:pt x="2251" y="726"/>
                    <a:pt x="2251" y="70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1746329" y="2770734"/>
              <a:ext cx="172114" cy="107736"/>
            </a:xfrm>
            <a:custGeom>
              <a:avLst/>
              <a:gdLst/>
              <a:ahLst/>
              <a:cxnLst/>
              <a:rect l="l" t="t" r="r" b="b"/>
              <a:pathLst>
                <a:path w="1572" h="984" extrusionOk="0">
                  <a:moveTo>
                    <a:pt x="1432" y="627"/>
                  </a:moveTo>
                  <a:lnTo>
                    <a:pt x="1404" y="655"/>
                  </a:lnTo>
                  <a:cubicBezTo>
                    <a:pt x="1386" y="637"/>
                    <a:pt x="1358" y="627"/>
                    <a:pt x="1339" y="627"/>
                  </a:cubicBezTo>
                  <a:close/>
                  <a:moveTo>
                    <a:pt x="930" y="683"/>
                  </a:moveTo>
                  <a:lnTo>
                    <a:pt x="949" y="692"/>
                  </a:lnTo>
                  <a:lnTo>
                    <a:pt x="939" y="702"/>
                  </a:lnTo>
                  <a:cubicBezTo>
                    <a:pt x="939" y="692"/>
                    <a:pt x="939" y="692"/>
                    <a:pt x="930" y="683"/>
                  </a:cubicBezTo>
                  <a:close/>
                  <a:moveTo>
                    <a:pt x="849" y="1"/>
                  </a:moveTo>
                  <a:cubicBezTo>
                    <a:pt x="793" y="1"/>
                    <a:pt x="738" y="13"/>
                    <a:pt x="688" y="41"/>
                  </a:cubicBezTo>
                  <a:lnTo>
                    <a:pt x="632" y="51"/>
                  </a:lnTo>
                  <a:lnTo>
                    <a:pt x="632" y="153"/>
                  </a:lnTo>
                  <a:cubicBezTo>
                    <a:pt x="623" y="199"/>
                    <a:pt x="632" y="255"/>
                    <a:pt x="660" y="302"/>
                  </a:cubicBezTo>
                  <a:cubicBezTo>
                    <a:pt x="586" y="227"/>
                    <a:pt x="493" y="172"/>
                    <a:pt x="391" y="144"/>
                  </a:cubicBezTo>
                  <a:cubicBezTo>
                    <a:pt x="374" y="141"/>
                    <a:pt x="357" y="140"/>
                    <a:pt x="340" y="140"/>
                  </a:cubicBezTo>
                  <a:cubicBezTo>
                    <a:pt x="289" y="140"/>
                    <a:pt x="235" y="151"/>
                    <a:pt x="186" y="172"/>
                  </a:cubicBezTo>
                  <a:lnTo>
                    <a:pt x="130" y="125"/>
                  </a:lnTo>
                  <a:lnTo>
                    <a:pt x="130" y="255"/>
                  </a:lnTo>
                  <a:cubicBezTo>
                    <a:pt x="130" y="300"/>
                    <a:pt x="173" y="345"/>
                    <a:pt x="243" y="365"/>
                  </a:cubicBezTo>
                  <a:lnTo>
                    <a:pt x="243" y="365"/>
                  </a:lnTo>
                  <a:cubicBezTo>
                    <a:pt x="223" y="360"/>
                    <a:pt x="202" y="357"/>
                    <a:pt x="182" y="357"/>
                  </a:cubicBezTo>
                  <a:cubicBezTo>
                    <a:pt x="141" y="357"/>
                    <a:pt x="101" y="367"/>
                    <a:pt x="65"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62" y="896"/>
                    <a:pt x="389" y="900"/>
                    <a:pt x="415" y="900"/>
                  </a:cubicBezTo>
                  <a:cubicBezTo>
                    <a:pt x="479" y="900"/>
                    <a:pt x="537" y="875"/>
                    <a:pt x="577" y="823"/>
                  </a:cubicBezTo>
                  <a:lnTo>
                    <a:pt x="577" y="823"/>
                  </a:lnTo>
                  <a:cubicBezTo>
                    <a:pt x="539" y="888"/>
                    <a:pt x="586" y="953"/>
                    <a:pt x="679" y="971"/>
                  </a:cubicBezTo>
                  <a:cubicBezTo>
                    <a:pt x="706" y="979"/>
                    <a:pt x="733" y="984"/>
                    <a:pt x="759" y="984"/>
                  </a:cubicBezTo>
                  <a:cubicBezTo>
                    <a:pt x="823" y="984"/>
                    <a:pt x="881" y="959"/>
                    <a:pt x="921" y="906"/>
                  </a:cubicBezTo>
                  <a:cubicBezTo>
                    <a:pt x="939" y="888"/>
                    <a:pt x="949" y="860"/>
                    <a:pt x="949" y="823"/>
                  </a:cubicBezTo>
                  <a:cubicBezTo>
                    <a:pt x="949" y="813"/>
                    <a:pt x="949"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41" y="748"/>
                    <a:pt x="1441" y="730"/>
                  </a:cubicBezTo>
                  <a:lnTo>
                    <a:pt x="1441" y="637"/>
                  </a:lnTo>
                  <a:cubicBezTo>
                    <a:pt x="1488" y="627"/>
                    <a:pt x="1534" y="599"/>
                    <a:pt x="1562" y="562"/>
                  </a:cubicBezTo>
                  <a:cubicBezTo>
                    <a:pt x="1572" y="553"/>
                    <a:pt x="1572" y="544"/>
                    <a:pt x="1572" y="525"/>
                  </a:cubicBezTo>
                  <a:lnTo>
                    <a:pt x="1572" y="404"/>
                  </a:lnTo>
                  <a:lnTo>
                    <a:pt x="1534" y="432"/>
                  </a:lnTo>
                  <a:cubicBezTo>
                    <a:pt x="1516" y="423"/>
                    <a:pt x="1497" y="413"/>
                    <a:pt x="1469" y="413"/>
                  </a:cubicBezTo>
                  <a:cubicBezTo>
                    <a:pt x="1409" y="399"/>
                    <a:pt x="1348" y="392"/>
                    <a:pt x="1288" y="392"/>
                  </a:cubicBezTo>
                  <a:cubicBezTo>
                    <a:pt x="1228" y="392"/>
                    <a:pt x="1167" y="399"/>
                    <a:pt x="1107" y="413"/>
                  </a:cubicBezTo>
                  <a:cubicBezTo>
                    <a:pt x="1200" y="376"/>
                    <a:pt x="1293" y="320"/>
                    <a:pt x="1348" y="246"/>
                  </a:cubicBezTo>
                  <a:cubicBezTo>
                    <a:pt x="1358" y="227"/>
                    <a:pt x="1367" y="209"/>
                    <a:pt x="1367" y="190"/>
                  </a:cubicBezTo>
                  <a:lnTo>
                    <a:pt x="1367" y="79"/>
                  </a:lnTo>
                  <a:lnTo>
                    <a:pt x="1321" y="125"/>
                  </a:lnTo>
                  <a:cubicBezTo>
                    <a:pt x="1302" y="107"/>
                    <a:pt x="1274" y="97"/>
                    <a:pt x="1246" y="88"/>
                  </a:cubicBezTo>
                  <a:cubicBezTo>
                    <a:pt x="1226" y="83"/>
                    <a:pt x="1205" y="81"/>
                    <a:pt x="1184" y="81"/>
                  </a:cubicBezTo>
                  <a:cubicBezTo>
                    <a:pt x="1119" y="81"/>
                    <a:pt x="1054" y="104"/>
                    <a:pt x="1004" y="153"/>
                  </a:cubicBezTo>
                  <a:cubicBezTo>
                    <a:pt x="1042" y="97"/>
                    <a:pt x="995" y="32"/>
                    <a:pt x="902" y="4"/>
                  </a:cubicBezTo>
                  <a:cubicBezTo>
                    <a:pt x="884" y="2"/>
                    <a:pt x="867" y="1"/>
                    <a:pt x="84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1744248" y="2755844"/>
              <a:ext cx="179341" cy="110144"/>
            </a:xfrm>
            <a:custGeom>
              <a:avLst/>
              <a:gdLst/>
              <a:ahLst/>
              <a:cxnLst/>
              <a:rect l="l" t="t" r="r" b="b"/>
              <a:pathLst>
                <a:path w="1638" h="1006" extrusionOk="0">
                  <a:moveTo>
                    <a:pt x="837" y="1"/>
                  </a:moveTo>
                  <a:cubicBezTo>
                    <a:pt x="690" y="1"/>
                    <a:pt x="585" y="174"/>
                    <a:pt x="679" y="308"/>
                  </a:cubicBezTo>
                  <a:cubicBezTo>
                    <a:pt x="605" y="233"/>
                    <a:pt x="512" y="187"/>
                    <a:pt x="410" y="159"/>
                  </a:cubicBezTo>
                  <a:cubicBezTo>
                    <a:pt x="388" y="152"/>
                    <a:pt x="365" y="148"/>
                    <a:pt x="343" y="148"/>
                  </a:cubicBezTo>
                  <a:cubicBezTo>
                    <a:pt x="279" y="148"/>
                    <a:pt x="216" y="176"/>
                    <a:pt x="168" y="224"/>
                  </a:cubicBezTo>
                  <a:cubicBezTo>
                    <a:pt x="134" y="274"/>
                    <a:pt x="169" y="340"/>
                    <a:pt x="245" y="366"/>
                  </a:cubicBezTo>
                  <a:lnTo>
                    <a:pt x="245" y="366"/>
                  </a:lnTo>
                  <a:cubicBezTo>
                    <a:pt x="231" y="363"/>
                    <a:pt x="217" y="362"/>
                    <a:pt x="203" y="362"/>
                  </a:cubicBezTo>
                  <a:cubicBezTo>
                    <a:pt x="140" y="362"/>
                    <a:pt x="79" y="390"/>
                    <a:pt x="38" y="438"/>
                  </a:cubicBezTo>
                  <a:cubicBezTo>
                    <a:pt x="0" y="503"/>
                    <a:pt x="47" y="568"/>
                    <a:pt x="140" y="587"/>
                  </a:cubicBezTo>
                  <a:cubicBezTo>
                    <a:pt x="200" y="601"/>
                    <a:pt x="261" y="608"/>
                    <a:pt x="321" y="608"/>
                  </a:cubicBezTo>
                  <a:cubicBezTo>
                    <a:pt x="382" y="608"/>
                    <a:pt x="442" y="601"/>
                    <a:pt x="503" y="587"/>
                  </a:cubicBezTo>
                  <a:lnTo>
                    <a:pt x="503" y="587"/>
                  </a:lnTo>
                  <a:cubicBezTo>
                    <a:pt x="410" y="614"/>
                    <a:pt x="317" y="680"/>
                    <a:pt x="261" y="754"/>
                  </a:cubicBezTo>
                  <a:cubicBezTo>
                    <a:pt x="224" y="810"/>
                    <a:pt x="270" y="875"/>
                    <a:pt x="363" y="903"/>
                  </a:cubicBezTo>
                  <a:cubicBezTo>
                    <a:pt x="385" y="910"/>
                    <a:pt x="407" y="914"/>
                    <a:pt x="430" y="914"/>
                  </a:cubicBezTo>
                  <a:cubicBezTo>
                    <a:pt x="494" y="914"/>
                    <a:pt x="557" y="886"/>
                    <a:pt x="605" y="838"/>
                  </a:cubicBezTo>
                  <a:lnTo>
                    <a:pt x="605" y="838"/>
                  </a:lnTo>
                  <a:cubicBezTo>
                    <a:pt x="568" y="893"/>
                    <a:pt x="614" y="968"/>
                    <a:pt x="707" y="986"/>
                  </a:cubicBezTo>
                  <a:cubicBezTo>
                    <a:pt x="736" y="999"/>
                    <a:pt x="764" y="1005"/>
                    <a:pt x="791" y="1005"/>
                  </a:cubicBezTo>
                  <a:cubicBezTo>
                    <a:pt x="938" y="1005"/>
                    <a:pt x="1043" y="832"/>
                    <a:pt x="949" y="698"/>
                  </a:cubicBezTo>
                  <a:lnTo>
                    <a:pt x="949" y="698"/>
                  </a:lnTo>
                  <a:cubicBezTo>
                    <a:pt x="1023" y="773"/>
                    <a:pt x="1116" y="819"/>
                    <a:pt x="1219" y="847"/>
                  </a:cubicBezTo>
                  <a:cubicBezTo>
                    <a:pt x="1243" y="854"/>
                    <a:pt x="1267" y="858"/>
                    <a:pt x="1291" y="858"/>
                  </a:cubicBezTo>
                  <a:cubicBezTo>
                    <a:pt x="1358" y="858"/>
                    <a:pt x="1419" y="830"/>
                    <a:pt x="1460" y="782"/>
                  </a:cubicBezTo>
                  <a:cubicBezTo>
                    <a:pt x="1497" y="727"/>
                    <a:pt x="1453" y="664"/>
                    <a:pt x="1365" y="635"/>
                  </a:cubicBezTo>
                  <a:lnTo>
                    <a:pt x="1365" y="635"/>
                  </a:lnTo>
                  <a:cubicBezTo>
                    <a:pt x="1385" y="641"/>
                    <a:pt x="1405" y="644"/>
                    <a:pt x="1425" y="644"/>
                  </a:cubicBezTo>
                  <a:cubicBezTo>
                    <a:pt x="1489" y="644"/>
                    <a:pt x="1552" y="616"/>
                    <a:pt x="1600" y="568"/>
                  </a:cubicBezTo>
                  <a:cubicBezTo>
                    <a:pt x="1637" y="512"/>
                    <a:pt x="1591" y="447"/>
                    <a:pt x="1488" y="419"/>
                  </a:cubicBezTo>
                  <a:cubicBezTo>
                    <a:pt x="1428" y="405"/>
                    <a:pt x="1367" y="398"/>
                    <a:pt x="1307" y="398"/>
                  </a:cubicBezTo>
                  <a:cubicBezTo>
                    <a:pt x="1247" y="398"/>
                    <a:pt x="1186" y="405"/>
                    <a:pt x="1126" y="419"/>
                  </a:cubicBezTo>
                  <a:cubicBezTo>
                    <a:pt x="1219" y="391"/>
                    <a:pt x="1312" y="335"/>
                    <a:pt x="1367" y="252"/>
                  </a:cubicBezTo>
                  <a:cubicBezTo>
                    <a:pt x="1405" y="196"/>
                    <a:pt x="1358" y="131"/>
                    <a:pt x="1265" y="103"/>
                  </a:cubicBezTo>
                  <a:cubicBezTo>
                    <a:pt x="1243" y="96"/>
                    <a:pt x="1221" y="92"/>
                    <a:pt x="1198" y="92"/>
                  </a:cubicBezTo>
                  <a:cubicBezTo>
                    <a:pt x="1135" y="92"/>
                    <a:pt x="1071" y="120"/>
                    <a:pt x="1023" y="168"/>
                  </a:cubicBezTo>
                  <a:cubicBezTo>
                    <a:pt x="1061" y="112"/>
                    <a:pt x="1014" y="47"/>
                    <a:pt x="921" y="19"/>
                  </a:cubicBezTo>
                  <a:cubicBezTo>
                    <a:pt x="892" y="6"/>
                    <a:pt x="864" y="1"/>
                    <a:pt x="837"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1757497" y="3036900"/>
              <a:ext cx="278098" cy="130400"/>
            </a:xfrm>
            <a:custGeom>
              <a:avLst/>
              <a:gdLst/>
              <a:ahLst/>
              <a:cxnLst/>
              <a:rect l="l" t="t" r="r" b="b"/>
              <a:pathLst>
                <a:path w="2540" h="1191" extrusionOk="0">
                  <a:moveTo>
                    <a:pt x="2539" y="0"/>
                  </a:moveTo>
                  <a:lnTo>
                    <a:pt x="0" y="10"/>
                  </a:lnTo>
                  <a:lnTo>
                    <a:pt x="0" y="382"/>
                  </a:lnTo>
                  <a:cubicBezTo>
                    <a:pt x="0" y="940"/>
                    <a:pt x="661" y="1191"/>
                    <a:pt x="1256" y="1191"/>
                  </a:cubicBezTo>
                  <a:cubicBezTo>
                    <a:pt x="1851" y="1191"/>
                    <a:pt x="2539" y="940"/>
                    <a:pt x="2539" y="38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1756511" y="2951390"/>
              <a:ext cx="277989" cy="176165"/>
            </a:xfrm>
            <a:custGeom>
              <a:avLst/>
              <a:gdLst/>
              <a:ahLst/>
              <a:cxnLst/>
              <a:rect l="l" t="t" r="r" b="b"/>
              <a:pathLst>
                <a:path w="2539" h="1609" extrusionOk="0">
                  <a:moveTo>
                    <a:pt x="1255" y="0"/>
                  </a:moveTo>
                  <a:cubicBezTo>
                    <a:pt x="707" y="0"/>
                    <a:pt x="0" y="233"/>
                    <a:pt x="0" y="791"/>
                  </a:cubicBezTo>
                  <a:cubicBezTo>
                    <a:pt x="0" y="1349"/>
                    <a:pt x="670" y="1609"/>
                    <a:pt x="1265" y="1609"/>
                  </a:cubicBezTo>
                  <a:cubicBezTo>
                    <a:pt x="1860" y="1609"/>
                    <a:pt x="2539" y="1358"/>
                    <a:pt x="2539" y="791"/>
                  </a:cubicBezTo>
                  <a:cubicBezTo>
                    <a:pt x="2539" y="233"/>
                    <a:pt x="1832" y="0"/>
                    <a:pt x="12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1772715" y="2958506"/>
              <a:ext cx="246566" cy="155910"/>
            </a:xfrm>
            <a:custGeom>
              <a:avLst/>
              <a:gdLst/>
              <a:ahLst/>
              <a:cxnLst/>
              <a:rect l="l" t="t" r="r" b="b"/>
              <a:pathLst>
                <a:path w="2252" h="1424" extrusionOk="0">
                  <a:moveTo>
                    <a:pt x="1117" y="0"/>
                  </a:moveTo>
                  <a:cubicBezTo>
                    <a:pt x="624" y="0"/>
                    <a:pt x="1" y="205"/>
                    <a:pt x="1" y="698"/>
                  </a:cubicBezTo>
                  <a:cubicBezTo>
                    <a:pt x="1" y="1191"/>
                    <a:pt x="587" y="1423"/>
                    <a:pt x="1117" y="1423"/>
                  </a:cubicBezTo>
                  <a:cubicBezTo>
                    <a:pt x="1647" y="1423"/>
                    <a:pt x="2251" y="1200"/>
                    <a:pt x="2251" y="698"/>
                  </a:cubicBezTo>
                  <a:cubicBezTo>
                    <a:pt x="2251" y="205"/>
                    <a:pt x="1619" y="0"/>
                    <a:pt x="111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1771730" y="2958506"/>
              <a:ext cx="246456" cy="85619"/>
            </a:xfrm>
            <a:custGeom>
              <a:avLst/>
              <a:gdLst/>
              <a:ahLst/>
              <a:cxnLst/>
              <a:rect l="l" t="t" r="r" b="b"/>
              <a:pathLst>
                <a:path w="2251" h="782" extrusionOk="0">
                  <a:moveTo>
                    <a:pt x="1116" y="0"/>
                  </a:moveTo>
                  <a:cubicBezTo>
                    <a:pt x="605" y="0"/>
                    <a:pt x="1" y="205"/>
                    <a:pt x="1" y="698"/>
                  </a:cubicBezTo>
                  <a:cubicBezTo>
                    <a:pt x="1" y="716"/>
                    <a:pt x="1" y="744"/>
                    <a:pt x="1" y="772"/>
                  </a:cubicBezTo>
                  <a:cubicBezTo>
                    <a:pt x="66" y="335"/>
                    <a:pt x="651" y="140"/>
                    <a:pt x="1126" y="140"/>
                  </a:cubicBezTo>
                  <a:cubicBezTo>
                    <a:pt x="1600" y="140"/>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1810379" y="2993105"/>
              <a:ext cx="172224" cy="108174"/>
            </a:xfrm>
            <a:custGeom>
              <a:avLst/>
              <a:gdLst/>
              <a:ahLst/>
              <a:cxnLst/>
              <a:rect l="l" t="t" r="r" b="b"/>
              <a:pathLst>
                <a:path w="1573" h="988" extrusionOk="0">
                  <a:moveTo>
                    <a:pt x="1340" y="633"/>
                  </a:moveTo>
                  <a:cubicBezTo>
                    <a:pt x="1359" y="633"/>
                    <a:pt x="1377" y="637"/>
                    <a:pt x="1399" y="637"/>
                  </a:cubicBezTo>
                  <a:cubicBezTo>
                    <a:pt x="1409" y="637"/>
                    <a:pt x="1421" y="636"/>
                    <a:pt x="1433" y="633"/>
                  </a:cubicBezTo>
                  <a:lnTo>
                    <a:pt x="1433" y="633"/>
                  </a:lnTo>
                  <a:lnTo>
                    <a:pt x="1405" y="661"/>
                  </a:lnTo>
                  <a:cubicBezTo>
                    <a:pt x="1386" y="642"/>
                    <a:pt x="1359" y="633"/>
                    <a:pt x="1340" y="633"/>
                  </a:cubicBezTo>
                  <a:close/>
                  <a:moveTo>
                    <a:pt x="931" y="689"/>
                  </a:moveTo>
                  <a:lnTo>
                    <a:pt x="949" y="698"/>
                  </a:lnTo>
                  <a:lnTo>
                    <a:pt x="940" y="707"/>
                  </a:lnTo>
                  <a:lnTo>
                    <a:pt x="931" y="689"/>
                  </a:lnTo>
                  <a:close/>
                  <a:moveTo>
                    <a:pt x="833" y="1"/>
                  </a:moveTo>
                  <a:cubicBezTo>
                    <a:pt x="782" y="1"/>
                    <a:pt x="734" y="15"/>
                    <a:pt x="689" y="47"/>
                  </a:cubicBezTo>
                  <a:lnTo>
                    <a:pt x="633" y="56"/>
                  </a:lnTo>
                  <a:lnTo>
                    <a:pt x="633" y="149"/>
                  </a:lnTo>
                  <a:cubicBezTo>
                    <a:pt x="624" y="205"/>
                    <a:pt x="633" y="252"/>
                    <a:pt x="661" y="298"/>
                  </a:cubicBezTo>
                  <a:cubicBezTo>
                    <a:pt x="587" y="224"/>
                    <a:pt x="494" y="177"/>
                    <a:pt x="391" y="149"/>
                  </a:cubicBezTo>
                  <a:cubicBezTo>
                    <a:pt x="367" y="143"/>
                    <a:pt x="343" y="140"/>
                    <a:pt x="320" y="140"/>
                  </a:cubicBezTo>
                  <a:cubicBezTo>
                    <a:pt x="274" y="140"/>
                    <a:pt x="230" y="152"/>
                    <a:pt x="187" y="177"/>
                  </a:cubicBezTo>
                  <a:lnTo>
                    <a:pt x="131" y="131"/>
                  </a:lnTo>
                  <a:lnTo>
                    <a:pt x="131" y="252"/>
                  </a:lnTo>
                  <a:cubicBezTo>
                    <a:pt x="131" y="298"/>
                    <a:pt x="178" y="345"/>
                    <a:pt x="252" y="363"/>
                  </a:cubicBezTo>
                  <a:cubicBezTo>
                    <a:pt x="228" y="360"/>
                    <a:pt x="204" y="358"/>
                    <a:pt x="180" y="358"/>
                  </a:cubicBezTo>
                  <a:cubicBezTo>
                    <a:pt x="139" y="358"/>
                    <a:pt x="98" y="364"/>
                    <a:pt x="57" y="382"/>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10" y="605"/>
                    <a:pt x="345" y="642"/>
                    <a:pt x="289" y="689"/>
                  </a:cubicBezTo>
                  <a:lnTo>
                    <a:pt x="224" y="661"/>
                  </a:lnTo>
                  <a:lnTo>
                    <a:pt x="224" y="782"/>
                  </a:lnTo>
                  <a:cubicBezTo>
                    <a:pt x="224" y="828"/>
                    <a:pt x="261" y="875"/>
                    <a:pt x="336" y="893"/>
                  </a:cubicBezTo>
                  <a:cubicBezTo>
                    <a:pt x="363" y="901"/>
                    <a:pt x="390" y="906"/>
                    <a:pt x="416" y="906"/>
                  </a:cubicBezTo>
                  <a:cubicBezTo>
                    <a:pt x="480" y="906"/>
                    <a:pt x="538" y="881"/>
                    <a:pt x="577" y="828"/>
                  </a:cubicBezTo>
                  <a:lnTo>
                    <a:pt x="577" y="828"/>
                  </a:lnTo>
                  <a:cubicBezTo>
                    <a:pt x="540" y="893"/>
                    <a:pt x="587" y="958"/>
                    <a:pt x="689" y="977"/>
                  </a:cubicBezTo>
                  <a:cubicBezTo>
                    <a:pt x="711" y="984"/>
                    <a:pt x="733" y="988"/>
                    <a:pt x="756" y="988"/>
                  </a:cubicBezTo>
                  <a:cubicBezTo>
                    <a:pt x="819" y="988"/>
                    <a:pt x="880" y="960"/>
                    <a:pt x="922" y="912"/>
                  </a:cubicBezTo>
                  <a:cubicBezTo>
                    <a:pt x="940" y="893"/>
                    <a:pt x="949" y="865"/>
                    <a:pt x="949" y="828"/>
                  </a:cubicBezTo>
                  <a:cubicBezTo>
                    <a:pt x="959" y="819"/>
                    <a:pt x="959" y="809"/>
                    <a:pt x="949" y="800"/>
                  </a:cubicBezTo>
                  <a:lnTo>
                    <a:pt x="949" y="726"/>
                  </a:lnTo>
                  <a:cubicBezTo>
                    <a:pt x="1024" y="782"/>
                    <a:pt x="1107" y="828"/>
                    <a:pt x="1191" y="847"/>
                  </a:cubicBezTo>
                  <a:cubicBezTo>
                    <a:pt x="1215" y="854"/>
                    <a:pt x="1240" y="857"/>
                    <a:pt x="1263" y="857"/>
                  </a:cubicBezTo>
                  <a:cubicBezTo>
                    <a:pt x="1330" y="857"/>
                    <a:pt x="1392" y="830"/>
                    <a:pt x="1433" y="782"/>
                  </a:cubicBezTo>
                  <a:cubicBezTo>
                    <a:pt x="1442" y="772"/>
                    <a:pt x="1452" y="754"/>
                    <a:pt x="1452" y="744"/>
                  </a:cubicBezTo>
                  <a:lnTo>
                    <a:pt x="1452" y="642"/>
                  </a:lnTo>
                  <a:cubicBezTo>
                    <a:pt x="1498" y="633"/>
                    <a:pt x="1535" y="605"/>
                    <a:pt x="1563" y="568"/>
                  </a:cubicBezTo>
                  <a:cubicBezTo>
                    <a:pt x="1572" y="558"/>
                    <a:pt x="1572" y="549"/>
                    <a:pt x="1572" y="540"/>
                  </a:cubicBezTo>
                  <a:lnTo>
                    <a:pt x="1572" y="410"/>
                  </a:lnTo>
                  <a:lnTo>
                    <a:pt x="1535" y="438"/>
                  </a:lnTo>
                  <a:cubicBezTo>
                    <a:pt x="1517" y="428"/>
                    <a:pt x="1498" y="419"/>
                    <a:pt x="1470" y="419"/>
                  </a:cubicBezTo>
                  <a:cubicBezTo>
                    <a:pt x="1410" y="405"/>
                    <a:pt x="1349" y="398"/>
                    <a:pt x="1289" y="398"/>
                  </a:cubicBezTo>
                  <a:cubicBezTo>
                    <a:pt x="1228" y="398"/>
                    <a:pt x="1168" y="405"/>
                    <a:pt x="1107" y="419"/>
                  </a:cubicBezTo>
                  <a:cubicBezTo>
                    <a:pt x="1200" y="382"/>
                    <a:pt x="1293" y="326"/>
                    <a:pt x="1349" y="252"/>
                  </a:cubicBezTo>
                  <a:cubicBezTo>
                    <a:pt x="1359" y="233"/>
                    <a:pt x="1368" y="214"/>
                    <a:pt x="1368" y="196"/>
                  </a:cubicBezTo>
                  <a:lnTo>
                    <a:pt x="1368" y="84"/>
                  </a:lnTo>
                  <a:lnTo>
                    <a:pt x="1321" y="121"/>
                  </a:lnTo>
                  <a:cubicBezTo>
                    <a:pt x="1303" y="112"/>
                    <a:pt x="1275" y="103"/>
                    <a:pt x="1247" y="93"/>
                  </a:cubicBezTo>
                  <a:cubicBezTo>
                    <a:pt x="1225" y="86"/>
                    <a:pt x="1203" y="83"/>
                    <a:pt x="1180" y="83"/>
                  </a:cubicBezTo>
                  <a:cubicBezTo>
                    <a:pt x="1117" y="83"/>
                    <a:pt x="1053" y="110"/>
                    <a:pt x="1005" y="159"/>
                  </a:cubicBezTo>
                  <a:cubicBezTo>
                    <a:pt x="1042" y="103"/>
                    <a:pt x="996" y="28"/>
                    <a:pt x="903" y="10"/>
                  </a:cubicBezTo>
                  <a:cubicBezTo>
                    <a:pt x="879" y="4"/>
                    <a:pt x="856"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1808408" y="2979747"/>
              <a:ext cx="179231" cy="109378"/>
            </a:xfrm>
            <a:custGeom>
              <a:avLst/>
              <a:gdLst/>
              <a:ahLst/>
              <a:cxnLst/>
              <a:rect l="l" t="t" r="r" b="b"/>
              <a:pathLst>
                <a:path w="1637" h="999" extrusionOk="0">
                  <a:moveTo>
                    <a:pt x="854" y="0"/>
                  </a:moveTo>
                  <a:cubicBezTo>
                    <a:pt x="791" y="0"/>
                    <a:pt x="727" y="28"/>
                    <a:pt x="679" y="76"/>
                  </a:cubicBezTo>
                  <a:cubicBezTo>
                    <a:pt x="642" y="150"/>
                    <a:pt x="642" y="234"/>
                    <a:pt x="679" y="308"/>
                  </a:cubicBezTo>
                  <a:cubicBezTo>
                    <a:pt x="605" y="234"/>
                    <a:pt x="512" y="178"/>
                    <a:pt x="409" y="160"/>
                  </a:cubicBezTo>
                  <a:cubicBezTo>
                    <a:pt x="388" y="152"/>
                    <a:pt x="365" y="149"/>
                    <a:pt x="343" y="149"/>
                  </a:cubicBezTo>
                  <a:cubicBezTo>
                    <a:pt x="279" y="149"/>
                    <a:pt x="216" y="177"/>
                    <a:pt x="168" y="225"/>
                  </a:cubicBezTo>
                  <a:cubicBezTo>
                    <a:pt x="131" y="279"/>
                    <a:pt x="175" y="343"/>
                    <a:pt x="272" y="372"/>
                  </a:cubicBezTo>
                  <a:lnTo>
                    <a:pt x="272" y="372"/>
                  </a:lnTo>
                  <a:cubicBezTo>
                    <a:pt x="250" y="366"/>
                    <a:pt x="228" y="363"/>
                    <a:pt x="207" y="363"/>
                  </a:cubicBezTo>
                  <a:cubicBezTo>
                    <a:pt x="140" y="363"/>
                    <a:pt x="79" y="391"/>
                    <a:pt x="37" y="439"/>
                  </a:cubicBezTo>
                  <a:cubicBezTo>
                    <a:pt x="0" y="494"/>
                    <a:pt x="47" y="560"/>
                    <a:pt x="140" y="587"/>
                  </a:cubicBezTo>
                  <a:cubicBezTo>
                    <a:pt x="200" y="597"/>
                    <a:pt x="261" y="601"/>
                    <a:pt x="321" y="601"/>
                  </a:cubicBezTo>
                  <a:cubicBezTo>
                    <a:pt x="382" y="601"/>
                    <a:pt x="442" y="597"/>
                    <a:pt x="502" y="587"/>
                  </a:cubicBezTo>
                  <a:lnTo>
                    <a:pt x="502" y="587"/>
                  </a:lnTo>
                  <a:cubicBezTo>
                    <a:pt x="409" y="615"/>
                    <a:pt x="326" y="671"/>
                    <a:pt x="261" y="755"/>
                  </a:cubicBezTo>
                  <a:cubicBezTo>
                    <a:pt x="223" y="811"/>
                    <a:pt x="270" y="876"/>
                    <a:pt x="363" y="904"/>
                  </a:cubicBezTo>
                  <a:cubicBezTo>
                    <a:pt x="387" y="911"/>
                    <a:pt x="412" y="914"/>
                    <a:pt x="435" y="914"/>
                  </a:cubicBezTo>
                  <a:cubicBezTo>
                    <a:pt x="502" y="914"/>
                    <a:pt x="564" y="887"/>
                    <a:pt x="605" y="839"/>
                  </a:cubicBezTo>
                  <a:lnTo>
                    <a:pt x="605" y="839"/>
                  </a:lnTo>
                  <a:cubicBezTo>
                    <a:pt x="568" y="894"/>
                    <a:pt x="614" y="959"/>
                    <a:pt x="716" y="987"/>
                  </a:cubicBezTo>
                  <a:cubicBezTo>
                    <a:pt x="738" y="995"/>
                    <a:pt x="761" y="998"/>
                    <a:pt x="783" y="998"/>
                  </a:cubicBezTo>
                  <a:cubicBezTo>
                    <a:pt x="846" y="998"/>
                    <a:pt x="908" y="970"/>
                    <a:pt x="949" y="922"/>
                  </a:cubicBezTo>
                  <a:cubicBezTo>
                    <a:pt x="986" y="848"/>
                    <a:pt x="986" y="764"/>
                    <a:pt x="949" y="699"/>
                  </a:cubicBezTo>
                  <a:lnTo>
                    <a:pt x="949" y="699"/>
                  </a:lnTo>
                  <a:cubicBezTo>
                    <a:pt x="1023" y="764"/>
                    <a:pt x="1116" y="820"/>
                    <a:pt x="1218" y="848"/>
                  </a:cubicBezTo>
                  <a:cubicBezTo>
                    <a:pt x="1243" y="855"/>
                    <a:pt x="1267" y="859"/>
                    <a:pt x="1291" y="859"/>
                  </a:cubicBezTo>
                  <a:cubicBezTo>
                    <a:pt x="1358" y="859"/>
                    <a:pt x="1419" y="831"/>
                    <a:pt x="1460" y="783"/>
                  </a:cubicBezTo>
                  <a:cubicBezTo>
                    <a:pt x="1494" y="724"/>
                    <a:pt x="1459" y="666"/>
                    <a:pt x="1384" y="641"/>
                  </a:cubicBezTo>
                  <a:lnTo>
                    <a:pt x="1384" y="641"/>
                  </a:lnTo>
                  <a:cubicBezTo>
                    <a:pt x="1398" y="643"/>
                    <a:pt x="1411" y="645"/>
                    <a:pt x="1425" y="645"/>
                  </a:cubicBezTo>
                  <a:cubicBezTo>
                    <a:pt x="1488" y="645"/>
                    <a:pt x="1552" y="617"/>
                    <a:pt x="1600" y="569"/>
                  </a:cubicBezTo>
                  <a:cubicBezTo>
                    <a:pt x="1637" y="504"/>
                    <a:pt x="1590" y="429"/>
                    <a:pt x="1488" y="411"/>
                  </a:cubicBezTo>
                  <a:cubicBezTo>
                    <a:pt x="1428" y="397"/>
                    <a:pt x="1367" y="390"/>
                    <a:pt x="1307" y="390"/>
                  </a:cubicBezTo>
                  <a:cubicBezTo>
                    <a:pt x="1246" y="390"/>
                    <a:pt x="1186" y="397"/>
                    <a:pt x="1125" y="411"/>
                  </a:cubicBezTo>
                  <a:cubicBezTo>
                    <a:pt x="1218" y="383"/>
                    <a:pt x="1311" y="327"/>
                    <a:pt x="1367" y="243"/>
                  </a:cubicBezTo>
                  <a:cubicBezTo>
                    <a:pt x="1404" y="188"/>
                    <a:pt x="1358" y="122"/>
                    <a:pt x="1265" y="95"/>
                  </a:cubicBezTo>
                  <a:cubicBezTo>
                    <a:pt x="1243" y="87"/>
                    <a:pt x="1221" y="84"/>
                    <a:pt x="1198" y="84"/>
                  </a:cubicBezTo>
                  <a:cubicBezTo>
                    <a:pt x="1135" y="84"/>
                    <a:pt x="1071" y="112"/>
                    <a:pt x="1023" y="160"/>
                  </a:cubicBezTo>
                  <a:cubicBezTo>
                    <a:pt x="1060"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1937714" y="3233431"/>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1937714" y="3147812"/>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52933" y="3153943"/>
              <a:ext cx="246566" cy="156896"/>
            </a:xfrm>
            <a:custGeom>
              <a:avLst/>
              <a:gdLst/>
              <a:ahLst/>
              <a:cxnLst/>
              <a:rect l="l" t="t" r="r" b="b"/>
              <a:pathLst>
                <a:path w="2252" h="1433" extrusionOk="0">
                  <a:moveTo>
                    <a:pt x="1117" y="1"/>
                  </a:moveTo>
                  <a:cubicBezTo>
                    <a:pt x="624" y="1"/>
                    <a:pt x="1" y="215"/>
                    <a:pt x="1" y="707"/>
                  </a:cubicBezTo>
                  <a:cubicBezTo>
                    <a:pt x="1" y="1200"/>
                    <a:pt x="596" y="1433"/>
                    <a:pt x="1126" y="1433"/>
                  </a:cubicBezTo>
                  <a:cubicBezTo>
                    <a:pt x="1647" y="1433"/>
                    <a:pt x="2251" y="1210"/>
                    <a:pt x="2251" y="70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1952933" y="3153943"/>
              <a:ext cx="246566" cy="85619"/>
            </a:xfrm>
            <a:custGeom>
              <a:avLst/>
              <a:gdLst/>
              <a:ahLst/>
              <a:cxnLst/>
              <a:rect l="l" t="t" r="r" b="b"/>
              <a:pathLst>
                <a:path w="2252" h="782" extrusionOk="0">
                  <a:moveTo>
                    <a:pt x="1117" y="1"/>
                  </a:moveTo>
                  <a:cubicBezTo>
                    <a:pt x="605" y="1"/>
                    <a:pt x="1" y="215"/>
                    <a:pt x="1" y="707"/>
                  </a:cubicBezTo>
                  <a:cubicBezTo>
                    <a:pt x="1" y="735"/>
                    <a:pt x="1" y="754"/>
                    <a:pt x="1" y="782"/>
                  </a:cubicBezTo>
                  <a:cubicBezTo>
                    <a:pt x="66" y="336"/>
                    <a:pt x="652" y="150"/>
                    <a:pt x="1117" y="150"/>
                  </a:cubicBezTo>
                  <a:cubicBezTo>
                    <a:pt x="1600" y="150"/>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90597" y="3189198"/>
              <a:ext cx="174304" cy="107736"/>
            </a:xfrm>
            <a:custGeom>
              <a:avLst/>
              <a:gdLst/>
              <a:ahLst/>
              <a:cxnLst/>
              <a:rect l="l" t="t" r="r" b="b"/>
              <a:pathLst>
                <a:path w="1592" h="984" extrusionOk="0">
                  <a:moveTo>
                    <a:pt x="1349" y="627"/>
                  </a:moveTo>
                  <a:lnTo>
                    <a:pt x="1349" y="627"/>
                  </a:lnTo>
                  <a:cubicBezTo>
                    <a:pt x="1377" y="637"/>
                    <a:pt x="1405" y="637"/>
                    <a:pt x="1433" y="637"/>
                  </a:cubicBezTo>
                  <a:lnTo>
                    <a:pt x="1414" y="655"/>
                  </a:lnTo>
                  <a:cubicBezTo>
                    <a:pt x="1396" y="646"/>
                    <a:pt x="1368" y="637"/>
                    <a:pt x="1349" y="627"/>
                  </a:cubicBezTo>
                  <a:close/>
                  <a:moveTo>
                    <a:pt x="860" y="1"/>
                  </a:moveTo>
                  <a:cubicBezTo>
                    <a:pt x="803" y="1"/>
                    <a:pt x="748" y="13"/>
                    <a:pt x="698" y="41"/>
                  </a:cubicBezTo>
                  <a:lnTo>
                    <a:pt x="643" y="51"/>
                  </a:lnTo>
                  <a:lnTo>
                    <a:pt x="643" y="153"/>
                  </a:lnTo>
                  <a:cubicBezTo>
                    <a:pt x="633" y="200"/>
                    <a:pt x="643" y="255"/>
                    <a:pt x="661" y="302"/>
                  </a:cubicBezTo>
                  <a:cubicBezTo>
                    <a:pt x="587" y="227"/>
                    <a:pt x="494" y="172"/>
                    <a:pt x="391" y="144"/>
                  </a:cubicBezTo>
                  <a:cubicBezTo>
                    <a:pt x="375" y="141"/>
                    <a:pt x="359" y="140"/>
                    <a:pt x="343"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3" y="595"/>
                    <a:pt x="303" y="595"/>
                  </a:cubicBezTo>
                  <a:cubicBezTo>
                    <a:pt x="364" y="595"/>
                    <a:pt x="424" y="590"/>
                    <a:pt x="484" y="581"/>
                  </a:cubicBezTo>
                  <a:lnTo>
                    <a:pt x="484" y="581"/>
                  </a:lnTo>
                  <a:cubicBezTo>
                    <a:pt x="410" y="599"/>
                    <a:pt x="354" y="637"/>
                    <a:pt x="289" y="683"/>
                  </a:cubicBezTo>
                  <a:lnTo>
                    <a:pt x="233" y="655"/>
                  </a:lnTo>
                  <a:lnTo>
                    <a:pt x="233" y="776"/>
                  </a:lnTo>
                  <a:cubicBezTo>
                    <a:pt x="233" y="823"/>
                    <a:pt x="271" y="869"/>
                    <a:pt x="345" y="888"/>
                  </a:cubicBezTo>
                  <a:cubicBezTo>
                    <a:pt x="369" y="896"/>
                    <a:pt x="395" y="900"/>
                    <a:pt x="420" y="900"/>
                  </a:cubicBezTo>
                  <a:cubicBezTo>
                    <a:pt x="480" y="900"/>
                    <a:pt x="541" y="875"/>
                    <a:pt x="587" y="823"/>
                  </a:cubicBezTo>
                  <a:lnTo>
                    <a:pt x="587" y="823"/>
                  </a:lnTo>
                  <a:cubicBezTo>
                    <a:pt x="550" y="888"/>
                    <a:pt x="596" y="953"/>
                    <a:pt x="689" y="971"/>
                  </a:cubicBezTo>
                  <a:cubicBezTo>
                    <a:pt x="716" y="979"/>
                    <a:pt x="743" y="984"/>
                    <a:pt x="769" y="984"/>
                  </a:cubicBezTo>
                  <a:cubicBezTo>
                    <a:pt x="833" y="984"/>
                    <a:pt x="891" y="959"/>
                    <a:pt x="931" y="906"/>
                  </a:cubicBezTo>
                  <a:cubicBezTo>
                    <a:pt x="949" y="888"/>
                    <a:pt x="959" y="860"/>
                    <a:pt x="959" y="823"/>
                  </a:cubicBezTo>
                  <a:cubicBezTo>
                    <a:pt x="959" y="813"/>
                    <a:pt x="959" y="804"/>
                    <a:pt x="959" y="795"/>
                  </a:cubicBezTo>
                  <a:lnTo>
                    <a:pt x="959" y="711"/>
                  </a:lnTo>
                  <a:cubicBezTo>
                    <a:pt x="1033" y="776"/>
                    <a:pt x="1117" y="823"/>
                    <a:pt x="1200" y="841"/>
                  </a:cubicBezTo>
                  <a:cubicBezTo>
                    <a:pt x="1225" y="848"/>
                    <a:pt x="1249" y="852"/>
                    <a:pt x="1273" y="852"/>
                  </a:cubicBezTo>
                  <a:cubicBezTo>
                    <a:pt x="1340" y="852"/>
                    <a:pt x="1401" y="824"/>
                    <a:pt x="1442" y="776"/>
                  </a:cubicBezTo>
                  <a:cubicBezTo>
                    <a:pt x="1452" y="767"/>
                    <a:pt x="1452" y="748"/>
                    <a:pt x="1452" y="730"/>
                  </a:cubicBezTo>
                  <a:lnTo>
                    <a:pt x="1452" y="637"/>
                  </a:lnTo>
                  <a:cubicBezTo>
                    <a:pt x="1507" y="627"/>
                    <a:pt x="1545" y="609"/>
                    <a:pt x="1582" y="562"/>
                  </a:cubicBezTo>
                  <a:cubicBezTo>
                    <a:pt x="1582" y="553"/>
                    <a:pt x="1591" y="544"/>
                    <a:pt x="1591" y="525"/>
                  </a:cubicBezTo>
                  <a:lnTo>
                    <a:pt x="1591" y="395"/>
                  </a:lnTo>
                  <a:lnTo>
                    <a:pt x="1545" y="441"/>
                  </a:lnTo>
                  <a:cubicBezTo>
                    <a:pt x="1526" y="432"/>
                    <a:pt x="1498" y="423"/>
                    <a:pt x="1479" y="413"/>
                  </a:cubicBezTo>
                  <a:cubicBezTo>
                    <a:pt x="1419" y="399"/>
                    <a:pt x="1359" y="392"/>
                    <a:pt x="1298" y="392"/>
                  </a:cubicBezTo>
                  <a:cubicBezTo>
                    <a:pt x="1238" y="392"/>
                    <a:pt x="1177" y="399"/>
                    <a:pt x="1117" y="413"/>
                  </a:cubicBezTo>
                  <a:cubicBezTo>
                    <a:pt x="1210" y="385"/>
                    <a:pt x="1293" y="330"/>
                    <a:pt x="1359" y="246"/>
                  </a:cubicBezTo>
                  <a:cubicBezTo>
                    <a:pt x="1368" y="237"/>
                    <a:pt x="1377" y="218"/>
                    <a:pt x="1368" y="200"/>
                  </a:cubicBezTo>
                  <a:lnTo>
                    <a:pt x="1368" y="79"/>
                  </a:lnTo>
                  <a:lnTo>
                    <a:pt x="1331" y="125"/>
                  </a:lnTo>
                  <a:cubicBezTo>
                    <a:pt x="1303" y="107"/>
                    <a:pt x="1284" y="97"/>
                    <a:pt x="1256" y="88"/>
                  </a:cubicBezTo>
                  <a:cubicBezTo>
                    <a:pt x="1236" y="83"/>
                    <a:pt x="1215" y="81"/>
                    <a:pt x="1194" y="81"/>
                  </a:cubicBezTo>
                  <a:cubicBezTo>
                    <a:pt x="1129" y="81"/>
                    <a:pt x="1064" y="104"/>
                    <a:pt x="1014" y="153"/>
                  </a:cubicBezTo>
                  <a:cubicBezTo>
                    <a:pt x="1052" y="97"/>
                    <a:pt x="1005" y="32"/>
                    <a:pt x="912" y="4"/>
                  </a:cubicBezTo>
                  <a:cubicBezTo>
                    <a:pt x="895" y="2"/>
                    <a:pt x="877" y="1"/>
                    <a:pt x="86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1989611" y="3176169"/>
              <a:ext cx="178246" cy="108940"/>
            </a:xfrm>
            <a:custGeom>
              <a:avLst/>
              <a:gdLst/>
              <a:ahLst/>
              <a:cxnLst/>
              <a:rect l="l" t="t" r="r" b="b"/>
              <a:pathLst>
                <a:path w="1628" h="995" extrusionOk="0">
                  <a:moveTo>
                    <a:pt x="849" y="1"/>
                  </a:moveTo>
                  <a:cubicBezTo>
                    <a:pt x="782" y="1"/>
                    <a:pt x="721" y="29"/>
                    <a:pt x="679" y="77"/>
                  </a:cubicBezTo>
                  <a:cubicBezTo>
                    <a:pt x="642" y="142"/>
                    <a:pt x="642" y="226"/>
                    <a:pt x="679" y="300"/>
                  </a:cubicBezTo>
                  <a:cubicBezTo>
                    <a:pt x="605" y="226"/>
                    <a:pt x="512" y="170"/>
                    <a:pt x="410" y="151"/>
                  </a:cubicBezTo>
                  <a:cubicBezTo>
                    <a:pt x="388" y="144"/>
                    <a:pt x="365" y="140"/>
                    <a:pt x="343" y="140"/>
                  </a:cubicBezTo>
                  <a:cubicBezTo>
                    <a:pt x="279" y="140"/>
                    <a:pt x="216" y="168"/>
                    <a:pt x="168" y="216"/>
                  </a:cubicBezTo>
                  <a:cubicBezTo>
                    <a:pt x="132" y="271"/>
                    <a:pt x="175" y="334"/>
                    <a:pt x="263" y="363"/>
                  </a:cubicBezTo>
                  <a:lnTo>
                    <a:pt x="263" y="363"/>
                  </a:lnTo>
                  <a:cubicBezTo>
                    <a:pt x="244" y="357"/>
                    <a:pt x="223" y="354"/>
                    <a:pt x="204" y="354"/>
                  </a:cubicBezTo>
                  <a:cubicBezTo>
                    <a:pt x="140" y="354"/>
                    <a:pt x="79" y="382"/>
                    <a:pt x="38" y="430"/>
                  </a:cubicBezTo>
                  <a:cubicBezTo>
                    <a:pt x="1" y="486"/>
                    <a:pt x="47" y="551"/>
                    <a:pt x="140" y="579"/>
                  </a:cubicBezTo>
                  <a:cubicBezTo>
                    <a:pt x="200" y="588"/>
                    <a:pt x="261" y="593"/>
                    <a:pt x="321" y="593"/>
                  </a:cubicBezTo>
                  <a:cubicBezTo>
                    <a:pt x="382" y="593"/>
                    <a:pt x="442" y="588"/>
                    <a:pt x="503" y="579"/>
                  </a:cubicBezTo>
                  <a:lnTo>
                    <a:pt x="503" y="579"/>
                  </a:lnTo>
                  <a:cubicBezTo>
                    <a:pt x="410" y="607"/>
                    <a:pt x="326" y="663"/>
                    <a:pt x="261" y="746"/>
                  </a:cubicBezTo>
                  <a:cubicBezTo>
                    <a:pt x="224" y="802"/>
                    <a:pt x="270" y="867"/>
                    <a:pt x="363" y="895"/>
                  </a:cubicBezTo>
                  <a:cubicBezTo>
                    <a:pt x="385" y="902"/>
                    <a:pt x="408" y="906"/>
                    <a:pt x="430" y="906"/>
                  </a:cubicBezTo>
                  <a:cubicBezTo>
                    <a:pt x="494" y="906"/>
                    <a:pt x="557" y="878"/>
                    <a:pt x="605" y="830"/>
                  </a:cubicBezTo>
                  <a:lnTo>
                    <a:pt x="605" y="830"/>
                  </a:lnTo>
                  <a:cubicBezTo>
                    <a:pt x="568" y="886"/>
                    <a:pt x="614" y="951"/>
                    <a:pt x="707" y="979"/>
                  </a:cubicBezTo>
                  <a:cubicBezTo>
                    <a:pt x="734" y="990"/>
                    <a:pt x="761" y="994"/>
                    <a:pt x="786" y="994"/>
                  </a:cubicBezTo>
                  <a:cubicBezTo>
                    <a:pt x="936" y="994"/>
                    <a:pt x="1044" y="824"/>
                    <a:pt x="949" y="681"/>
                  </a:cubicBezTo>
                  <a:lnTo>
                    <a:pt x="949" y="681"/>
                  </a:lnTo>
                  <a:cubicBezTo>
                    <a:pt x="1023" y="756"/>
                    <a:pt x="1116" y="811"/>
                    <a:pt x="1219" y="839"/>
                  </a:cubicBezTo>
                  <a:cubicBezTo>
                    <a:pt x="1243" y="847"/>
                    <a:pt x="1267" y="850"/>
                    <a:pt x="1291" y="850"/>
                  </a:cubicBezTo>
                  <a:cubicBezTo>
                    <a:pt x="1358" y="850"/>
                    <a:pt x="1419" y="822"/>
                    <a:pt x="1461" y="774"/>
                  </a:cubicBezTo>
                  <a:cubicBezTo>
                    <a:pt x="1494" y="716"/>
                    <a:pt x="1460" y="657"/>
                    <a:pt x="1385" y="632"/>
                  </a:cubicBezTo>
                  <a:lnTo>
                    <a:pt x="1385" y="632"/>
                  </a:lnTo>
                  <a:cubicBezTo>
                    <a:pt x="1398" y="635"/>
                    <a:pt x="1412" y="636"/>
                    <a:pt x="1425" y="636"/>
                  </a:cubicBezTo>
                  <a:cubicBezTo>
                    <a:pt x="1489" y="636"/>
                    <a:pt x="1552" y="608"/>
                    <a:pt x="1600" y="560"/>
                  </a:cubicBezTo>
                  <a:cubicBezTo>
                    <a:pt x="1628" y="495"/>
                    <a:pt x="1581" y="430"/>
                    <a:pt x="1488" y="411"/>
                  </a:cubicBezTo>
                  <a:cubicBezTo>
                    <a:pt x="1428" y="398"/>
                    <a:pt x="1368" y="391"/>
                    <a:pt x="1307" y="391"/>
                  </a:cubicBezTo>
                  <a:cubicBezTo>
                    <a:pt x="1247" y="391"/>
                    <a:pt x="1186" y="398"/>
                    <a:pt x="1126" y="411"/>
                  </a:cubicBezTo>
                  <a:cubicBezTo>
                    <a:pt x="1219" y="374"/>
                    <a:pt x="1302" y="319"/>
                    <a:pt x="1368"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7" y="4"/>
                    <a:pt x="873" y="1"/>
                    <a:pt x="84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2167748" y="3339306"/>
              <a:ext cx="278098" cy="129414"/>
            </a:xfrm>
            <a:custGeom>
              <a:avLst/>
              <a:gdLst/>
              <a:ahLst/>
              <a:cxnLst/>
              <a:rect l="l" t="t" r="r" b="b"/>
              <a:pathLst>
                <a:path w="2540" h="1182" extrusionOk="0">
                  <a:moveTo>
                    <a:pt x="1" y="0"/>
                  </a:moveTo>
                  <a:lnTo>
                    <a:pt x="1" y="372"/>
                  </a:lnTo>
                  <a:cubicBezTo>
                    <a:pt x="1" y="930"/>
                    <a:pt x="661" y="1181"/>
                    <a:pt x="1256" y="1181"/>
                  </a:cubicBezTo>
                  <a:cubicBezTo>
                    <a:pt x="185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2166763" y="3252701"/>
              <a:ext cx="278098" cy="176275"/>
            </a:xfrm>
            <a:custGeom>
              <a:avLst/>
              <a:gdLst/>
              <a:ahLst/>
              <a:cxnLst/>
              <a:rect l="l" t="t" r="r" b="b"/>
              <a:pathLst>
                <a:path w="2540" h="1610" extrusionOk="0">
                  <a:moveTo>
                    <a:pt x="1256" y="1"/>
                  </a:moveTo>
                  <a:cubicBezTo>
                    <a:pt x="707" y="1"/>
                    <a:pt x="1" y="233"/>
                    <a:pt x="1" y="791"/>
                  </a:cubicBezTo>
                  <a:cubicBezTo>
                    <a:pt x="1" y="1358"/>
                    <a:pt x="670" y="1610"/>
                    <a:pt x="1265" y="1610"/>
                  </a:cubicBezTo>
                  <a:cubicBezTo>
                    <a:pt x="1860" y="1610"/>
                    <a:pt x="2539" y="1358"/>
                    <a:pt x="2539" y="791"/>
                  </a:cubicBezTo>
                  <a:cubicBezTo>
                    <a:pt x="2539"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2183077" y="3259818"/>
              <a:ext cx="246456" cy="155910"/>
            </a:xfrm>
            <a:custGeom>
              <a:avLst/>
              <a:gdLst/>
              <a:ahLst/>
              <a:cxnLst/>
              <a:rect l="l" t="t" r="r" b="b"/>
              <a:pathLst>
                <a:path w="2251" h="1424" extrusionOk="0">
                  <a:moveTo>
                    <a:pt x="1116" y="1"/>
                  </a:moveTo>
                  <a:cubicBezTo>
                    <a:pt x="623" y="1"/>
                    <a:pt x="0" y="215"/>
                    <a:pt x="0" y="698"/>
                  </a:cubicBezTo>
                  <a:cubicBezTo>
                    <a:pt x="0" y="1191"/>
                    <a:pt x="596" y="1424"/>
                    <a:pt x="1126" y="1424"/>
                  </a:cubicBezTo>
                  <a:cubicBezTo>
                    <a:pt x="1646" y="1424"/>
                    <a:pt x="2251" y="1200"/>
                    <a:pt x="2251" y="708"/>
                  </a:cubicBezTo>
                  <a:cubicBezTo>
                    <a:pt x="2251" y="205"/>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2182091" y="3259818"/>
              <a:ext cx="247442" cy="85619"/>
            </a:xfrm>
            <a:custGeom>
              <a:avLst/>
              <a:gdLst/>
              <a:ahLst/>
              <a:cxnLst/>
              <a:rect l="l" t="t" r="r" b="b"/>
              <a:pathLst>
                <a:path w="2260" h="782" extrusionOk="0">
                  <a:moveTo>
                    <a:pt x="1125" y="1"/>
                  </a:moveTo>
                  <a:cubicBezTo>
                    <a:pt x="614" y="1"/>
                    <a:pt x="9" y="215"/>
                    <a:pt x="9" y="698"/>
                  </a:cubicBezTo>
                  <a:cubicBezTo>
                    <a:pt x="0" y="726"/>
                    <a:pt x="0" y="745"/>
                    <a:pt x="9" y="773"/>
                  </a:cubicBezTo>
                  <a:cubicBezTo>
                    <a:pt x="65" y="336"/>
                    <a:pt x="651" y="150"/>
                    <a:pt x="1125" y="150"/>
                  </a:cubicBezTo>
                  <a:cubicBezTo>
                    <a:pt x="1609" y="150"/>
                    <a:pt x="2195" y="336"/>
                    <a:pt x="2260" y="782"/>
                  </a:cubicBezTo>
                  <a:lnTo>
                    <a:pt x="2260" y="708"/>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2220741" y="3294745"/>
              <a:ext cx="173209" cy="108940"/>
            </a:xfrm>
            <a:custGeom>
              <a:avLst/>
              <a:gdLst/>
              <a:ahLst/>
              <a:cxnLst/>
              <a:rect l="l" t="t" r="r" b="b"/>
              <a:pathLst>
                <a:path w="1582" h="995" extrusionOk="0">
                  <a:moveTo>
                    <a:pt x="1373" y="638"/>
                  </a:moveTo>
                  <a:cubicBezTo>
                    <a:pt x="1391" y="640"/>
                    <a:pt x="1410" y="640"/>
                    <a:pt x="1433" y="640"/>
                  </a:cubicBezTo>
                  <a:lnTo>
                    <a:pt x="1405" y="658"/>
                  </a:lnTo>
                  <a:cubicBezTo>
                    <a:pt x="1396" y="649"/>
                    <a:pt x="1384" y="642"/>
                    <a:pt x="1373" y="638"/>
                  </a:cubicBezTo>
                  <a:close/>
                  <a:moveTo>
                    <a:pt x="940" y="695"/>
                  </a:moveTo>
                  <a:lnTo>
                    <a:pt x="949" y="705"/>
                  </a:lnTo>
                  <a:lnTo>
                    <a:pt x="940" y="705"/>
                  </a:lnTo>
                  <a:lnTo>
                    <a:pt x="940" y="695"/>
                  </a:lnTo>
                  <a:close/>
                  <a:moveTo>
                    <a:pt x="843" y="0"/>
                  </a:moveTo>
                  <a:cubicBezTo>
                    <a:pt x="789" y="0"/>
                    <a:pt x="736" y="17"/>
                    <a:pt x="689" y="45"/>
                  </a:cubicBezTo>
                  <a:lnTo>
                    <a:pt x="633" y="54"/>
                  </a:lnTo>
                  <a:lnTo>
                    <a:pt x="633" y="156"/>
                  </a:lnTo>
                  <a:cubicBezTo>
                    <a:pt x="624" y="203"/>
                    <a:pt x="633" y="258"/>
                    <a:pt x="661" y="305"/>
                  </a:cubicBezTo>
                  <a:cubicBezTo>
                    <a:pt x="586" y="231"/>
                    <a:pt x="484" y="175"/>
                    <a:pt x="382" y="147"/>
                  </a:cubicBezTo>
                  <a:cubicBezTo>
                    <a:pt x="365" y="145"/>
                    <a:pt x="349" y="143"/>
                    <a:pt x="333" y="143"/>
                  </a:cubicBezTo>
                  <a:cubicBezTo>
                    <a:pt x="284" y="143"/>
                    <a:pt x="235" y="154"/>
                    <a:pt x="186" y="175"/>
                  </a:cubicBezTo>
                  <a:lnTo>
                    <a:pt x="131" y="128"/>
                  </a:lnTo>
                  <a:lnTo>
                    <a:pt x="131" y="258"/>
                  </a:lnTo>
                  <a:cubicBezTo>
                    <a:pt x="131" y="305"/>
                    <a:pt x="177" y="342"/>
                    <a:pt x="252" y="361"/>
                  </a:cubicBezTo>
                  <a:cubicBezTo>
                    <a:pt x="235" y="358"/>
                    <a:pt x="219" y="357"/>
                    <a:pt x="203" y="357"/>
                  </a:cubicBezTo>
                  <a:cubicBezTo>
                    <a:pt x="154" y="357"/>
                    <a:pt x="105" y="368"/>
                    <a:pt x="56" y="389"/>
                  </a:cubicBezTo>
                  <a:lnTo>
                    <a:pt x="0" y="351"/>
                  </a:lnTo>
                  <a:lnTo>
                    <a:pt x="0" y="472"/>
                  </a:lnTo>
                  <a:cubicBezTo>
                    <a:pt x="0" y="519"/>
                    <a:pt x="38" y="565"/>
                    <a:pt x="112" y="575"/>
                  </a:cubicBezTo>
                  <a:cubicBezTo>
                    <a:pt x="173" y="589"/>
                    <a:pt x="233" y="596"/>
                    <a:pt x="293" y="596"/>
                  </a:cubicBezTo>
                  <a:cubicBezTo>
                    <a:pt x="354" y="596"/>
                    <a:pt x="414" y="589"/>
                    <a:pt x="475" y="575"/>
                  </a:cubicBezTo>
                  <a:lnTo>
                    <a:pt x="475" y="575"/>
                  </a:lnTo>
                  <a:cubicBezTo>
                    <a:pt x="410" y="602"/>
                    <a:pt x="345" y="640"/>
                    <a:pt x="279" y="686"/>
                  </a:cubicBezTo>
                  <a:lnTo>
                    <a:pt x="224" y="658"/>
                  </a:lnTo>
                  <a:lnTo>
                    <a:pt x="224" y="779"/>
                  </a:lnTo>
                  <a:cubicBezTo>
                    <a:pt x="224" y="826"/>
                    <a:pt x="261" y="872"/>
                    <a:pt x="335" y="900"/>
                  </a:cubicBezTo>
                  <a:cubicBezTo>
                    <a:pt x="357" y="907"/>
                    <a:pt x="380" y="911"/>
                    <a:pt x="402" y="911"/>
                  </a:cubicBezTo>
                  <a:cubicBezTo>
                    <a:pt x="466" y="911"/>
                    <a:pt x="529" y="883"/>
                    <a:pt x="577" y="835"/>
                  </a:cubicBezTo>
                  <a:lnTo>
                    <a:pt x="577" y="835"/>
                  </a:lnTo>
                  <a:cubicBezTo>
                    <a:pt x="540" y="891"/>
                    <a:pt x="586" y="956"/>
                    <a:pt x="679" y="984"/>
                  </a:cubicBezTo>
                  <a:cubicBezTo>
                    <a:pt x="704" y="991"/>
                    <a:pt x="728" y="995"/>
                    <a:pt x="752" y="995"/>
                  </a:cubicBezTo>
                  <a:cubicBezTo>
                    <a:pt x="818" y="995"/>
                    <a:pt x="880" y="967"/>
                    <a:pt x="921" y="919"/>
                  </a:cubicBezTo>
                  <a:cubicBezTo>
                    <a:pt x="940" y="891"/>
                    <a:pt x="949" y="863"/>
                    <a:pt x="949" y="835"/>
                  </a:cubicBezTo>
                  <a:lnTo>
                    <a:pt x="949" y="714"/>
                  </a:lnTo>
                  <a:cubicBezTo>
                    <a:pt x="1023" y="779"/>
                    <a:pt x="1098" y="826"/>
                    <a:pt x="1191" y="844"/>
                  </a:cubicBezTo>
                  <a:cubicBezTo>
                    <a:pt x="1213" y="852"/>
                    <a:pt x="1235" y="855"/>
                    <a:pt x="1258" y="855"/>
                  </a:cubicBezTo>
                  <a:cubicBezTo>
                    <a:pt x="1321" y="855"/>
                    <a:pt x="1384" y="827"/>
                    <a:pt x="1433" y="779"/>
                  </a:cubicBezTo>
                  <a:cubicBezTo>
                    <a:pt x="1442" y="770"/>
                    <a:pt x="1442" y="751"/>
                    <a:pt x="1442" y="733"/>
                  </a:cubicBezTo>
                  <a:lnTo>
                    <a:pt x="1442" y="640"/>
                  </a:lnTo>
                  <a:cubicBezTo>
                    <a:pt x="1488" y="630"/>
                    <a:pt x="1535" y="602"/>
                    <a:pt x="1563" y="565"/>
                  </a:cubicBezTo>
                  <a:cubicBezTo>
                    <a:pt x="1572" y="556"/>
                    <a:pt x="1581" y="547"/>
                    <a:pt x="1581" y="528"/>
                  </a:cubicBezTo>
                  <a:lnTo>
                    <a:pt x="1581" y="398"/>
                  </a:lnTo>
                  <a:lnTo>
                    <a:pt x="1535" y="444"/>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12"/>
                    <a:pt x="1367" y="203"/>
                  </a:cubicBezTo>
                  <a:lnTo>
                    <a:pt x="1367" y="82"/>
                  </a:lnTo>
                  <a:lnTo>
                    <a:pt x="1321" y="128"/>
                  </a:lnTo>
                  <a:cubicBezTo>
                    <a:pt x="1302" y="110"/>
                    <a:pt x="1274" y="100"/>
                    <a:pt x="1247" y="91"/>
                  </a:cubicBezTo>
                  <a:cubicBezTo>
                    <a:pt x="1225" y="84"/>
                    <a:pt x="1202" y="80"/>
                    <a:pt x="1180" y="80"/>
                  </a:cubicBezTo>
                  <a:cubicBezTo>
                    <a:pt x="1116" y="80"/>
                    <a:pt x="1053" y="108"/>
                    <a:pt x="1005" y="156"/>
                  </a:cubicBezTo>
                  <a:cubicBezTo>
                    <a:pt x="1042" y="100"/>
                    <a:pt x="996" y="35"/>
                    <a:pt x="903" y="7"/>
                  </a:cubicBezTo>
                  <a:cubicBezTo>
                    <a:pt x="883" y="2"/>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2218660" y="3281497"/>
              <a:ext cx="179341" cy="109816"/>
            </a:xfrm>
            <a:custGeom>
              <a:avLst/>
              <a:gdLst/>
              <a:ahLst/>
              <a:cxnLst/>
              <a:rect l="l" t="t" r="r" b="b"/>
              <a:pathLst>
                <a:path w="1638" h="1003" extrusionOk="0">
                  <a:moveTo>
                    <a:pt x="854" y="1"/>
                  </a:moveTo>
                  <a:cubicBezTo>
                    <a:pt x="786" y="1"/>
                    <a:pt x="722" y="23"/>
                    <a:pt x="680" y="73"/>
                  </a:cubicBezTo>
                  <a:cubicBezTo>
                    <a:pt x="633" y="147"/>
                    <a:pt x="633" y="240"/>
                    <a:pt x="680" y="305"/>
                  </a:cubicBezTo>
                  <a:cubicBezTo>
                    <a:pt x="605" y="231"/>
                    <a:pt x="512" y="184"/>
                    <a:pt x="410" y="156"/>
                  </a:cubicBezTo>
                  <a:cubicBezTo>
                    <a:pt x="388" y="149"/>
                    <a:pt x="366" y="145"/>
                    <a:pt x="343" y="145"/>
                  </a:cubicBezTo>
                  <a:cubicBezTo>
                    <a:pt x="280" y="145"/>
                    <a:pt x="216" y="173"/>
                    <a:pt x="168" y="221"/>
                  </a:cubicBezTo>
                  <a:cubicBezTo>
                    <a:pt x="132" y="276"/>
                    <a:pt x="175" y="339"/>
                    <a:pt x="264" y="368"/>
                  </a:cubicBezTo>
                  <a:lnTo>
                    <a:pt x="264" y="368"/>
                  </a:lnTo>
                  <a:cubicBezTo>
                    <a:pt x="244" y="362"/>
                    <a:pt x="224" y="359"/>
                    <a:pt x="204" y="359"/>
                  </a:cubicBezTo>
                  <a:cubicBezTo>
                    <a:pt x="141" y="359"/>
                    <a:pt x="79" y="387"/>
                    <a:pt x="38" y="435"/>
                  </a:cubicBezTo>
                  <a:cubicBezTo>
                    <a:pt x="1" y="491"/>
                    <a:pt x="47" y="565"/>
                    <a:pt x="140" y="584"/>
                  </a:cubicBezTo>
                  <a:cubicBezTo>
                    <a:pt x="201" y="598"/>
                    <a:pt x="261" y="605"/>
                    <a:pt x="322" y="605"/>
                  </a:cubicBezTo>
                  <a:cubicBezTo>
                    <a:pt x="382" y="605"/>
                    <a:pt x="443" y="598"/>
                    <a:pt x="503" y="584"/>
                  </a:cubicBezTo>
                  <a:lnTo>
                    <a:pt x="503" y="584"/>
                  </a:lnTo>
                  <a:cubicBezTo>
                    <a:pt x="410" y="612"/>
                    <a:pt x="317" y="677"/>
                    <a:pt x="261" y="751"/>
                  </a:cubicBezTo>
                  <a:cubicBezTo>
                    <a:pt x="224" y="807"/>
                    <a:pt x="271" y="872"/>
                    <a:pt x="364" y="900"/>
                  </a:cubicBezTo>
                  <a:cubicBezTo>
                    <a:pt x="385" y="907"/>
                    <a:pt x="408" y="911"/>
                    <a:pt x="430" y="911"/>
                  </a:cubicBezTo>
                  <a:cubicBezTo>
                    <a:pt x="494" y="911"/>
                    <a:pt x="557" y="883"/>
                    <a:pt x="605" y="835"/>
                  </a:cubicBezTo>
                  <a:lnTo>
                    <a:pt x="605" y="835"/>
                  </a:lnTo>
                  <a:cubicBezTo>
                    <a:pt x="568" y="891"/>
                    <a:pt x="615" y="956"/>
                    <a:pt x="708" y="984"/>
                  </a:cubicBezTo>
                  <a:cubicBezTo>
                    <a:pt x="736" y="997"/>
                    <a:pt x="765" y="1003"/>
                    <a:pt x="792" y="1003"/>
                  </a:cubicBezTo>
                  <a:cubicBezTo>
                    <a:pt x="939" y="1003"/>
                    <a:pt x="1044" y="829"/>
                    <a:pt x="949" y="696"/>
                  </a:cubicBezTo>
                  <a:lnTo>
                    <a:pt x="949" y="696"/>
                  </a:lnTo>
                  <a:cubicBezTo>
                    <a:pt x="1024" y="770"/>
                    <a:pt x="1117" y="816"/>
                    <a:pt x="1219" y="844"/>
                  </a:cubicBezTo>
                  <a:cubicBezTo>
                    <a:pt x="1241" y="852"/>
                    <a:pt x="1263" y="855"/>
                    <a:pt x="1286" y="855"/>
                  </a:cubicBezTo>
                  <a:cubicBezTo>
                    <a:pt x="1349" y="855"/>
                    <a:pt x="1413" y="827"/>
                    <a:pt x="1461" y="779"/>
                  </a:cubicBezTo>
                  <a:cubicBezTo>
                    <a:pt x="1495" y="729"/>
                    <a:pt x="1460" y="663"/>
                    <a:pt x="1383" y="637"/>
                  </a:cubicBezTo>
                  <a:lnTo>
                    <a:pt x="1383" y="637"/>
                  </a:lnTo>
                  <a:cubicBezTo>
                    <a:pt x="1397" y="640"/>
                    <a:pt x="1411" y="641"/>
                    <a:pt x="1425" y="641"/>
                  </a:cubicBezTo>
                  <a:cubicBezTo>
                    <a:pt x="1488" y="641"/>
                    <a:pt x="1550" y="613"/>
                    <a:pt x="1591" y="565"/>
                  </a:cubicBezTo>
                  <a:cubicBezTo>
                    <a:pt x="1638" y="500"/>
                    <a:pt x="1582" y="435"/>
                    <a:pt x="1489" y="407"/>
                  </a:cubicBezTo>
                  <a:cubicBezTo>
                    <a:pt x="1428" y="398"/>
                    <a:pt x="1368" y="393"/>
                    <a:pt x="1307" y="393"/>
                  </a:cubicBezTo>
                  <a:cubicBezTo>
                    <a:pt x="1247" y="393"/>
                    <a:pt x="1187" y="398"/>
                    <a:pt x="1126" y="407"/>
                  </a:cubicBezTo>
                  <a:cubicBezTo>
                    <a:pt x="1219" y="379"/>
                    <a:pt x="1303" y="324"/>
                    <a:pt x="1368" y="240"/>
                  </a:cubicBezTo>
                  <a:cubicBezTo>
                    <a:pt x="1405" y="184"/>
                    <a:pt x="1359" y="119"/>
                    <a:pt x="1266" y="91"/>
                  </a:cubicBezTo>
                  <a:cubicBezTo>
                    <a:pt x="1244" y="84"/>
                    <a:pt x="1221" y="80"/>
                    <a:pt x="1199" y="80"/>
                  </a:cubicBezTo>
                  <a:cubicBezTo>
                    <a:pt x="1135" y="80"/>
                    <a:pt x="1072" y="108"/>
                    <a:pt x="1024" y="156"/>
                  </a:cubicBezTo>
                  <a:cubicBezTo>
                    <a:pt x="1061" y="100"/>
                    <a:pt x="1015" y="35"/>
                    <a:pt x="922" y="7"/>
                  </a:cubicBezTo>
                  <a:cubicBezTo>
                    <a:pt x="899" y="3"/>
                    <a:pt x="876" y="1"/>
                    <a:pt x="854"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2212638" y="3173322"/>
              <a:ext cx="277989" cy="129414"/>
            </a:xfrm>
            <a:custGeom>
              <a:avLst/>
              <a:gdLst/>
              <a:ahLst/>
              <a:cxnLst/>
              <a:rect l="l" t="t" r="r" b="b"/>
              <a:pathLst>
                <a:path w="2539" h="1182" extrusionOk="0">
                  <a:moveTo>
                    <a:pt x="0" y="0"/>
                  </a:moveTo>
                  <a:lnTo>
                    <a:pt x="0" y="372"/>
                  </a:lnTo>
                  <a:cubicBezTo>
                    <a:pt x="0" y="930"/>
                    <a:pt x="670" y="1181"/>
                    <a:pt x="1265"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2212638" y="3086717"/>
              <a:ext cx="277989" cy="176275"/>
            </a:xfrm>
            <a:custGeom>
              <a:avLst/>
              <a:gdLst/>
              <a:ahLst/>
              <a:cxnLst/>
              <a:rect l="l" t="t" r="r" b="b"/>
              <a:pathLst>
                <a:path w="2539" h="1610" extrusionOk="0">
                  <a:moveTo>
                    <a:pt x="1255" y="1"/>
                  </a:moveTo>
                  <a:cubicBezTo>
                    <a:pt x="698"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2227857" y="3093943"/>
              <a:ext cx="246456" cy="156896"/>
            </a:xfrm>
            <a:custGeom>
              <a:avLst/>
              <a:gdLst/>
              <a:ahLst/>
              <a:cxnLst/>
              <a:rect l="l" t="t" r="r" b="b"/>
              <a:pathLst>
                <a:path w="2251" h="1433" extrusionOk="0">
                  <a:moveTo>
                    <a:pt x="1116" y="0"/>
                  </a:moveTo>
                  <a:cubicBezTo>
                    <a:pt x="624" y="0"/>
                    <a:pt x="1" y="205"/>
                    <a:pt x="1" y="707"/>
                  </a:cubicBezTo>
                  <a:cubicBezTo>
                    <a:pt x="1" y="1200"/>
                    <a:pt x="596" y="1432"/>
                    <a:pt x="1116" y="1432"/>
                  </a:cubicBezTo>
                  <a:cubicBezTo>
                    <a:pt x="1647" y="1432"/>
                    <a:pt x="2251" y="1200"/>
                    <a:pt x="2251" y="707"/>
                  </a:cubicBezTo>
                  <a:cubicBezTo>
                    <a:pt x="2251" y="214"/>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226872" y="3093943"/>
              <a:ext cx="247442" cy="85619"/>
            </a:xfrm>
            <a:custGeom>
              <a:avLst/>
              <a:gdLst/>
              <a:ahLst/>
              <a:cxnLst/>
              <a:rect l="l" t="t" r="r" b="b"/>
              <a:pathLst>
                <a:path w="2260" h="782" extrusionOk="0">
                  <a:moveTo>
                    <a:pt x="1116" y="0"/>
                  </a:moveTo>
                  <a:cubicBezTo>
                    <a:pt x="614" y="0"/>
                    <a:pt x="0" y="205"/>
                    <a:pt x="0" y="707"/>
                  </a:cubicBezTo>
                  <a:cubicBezTo>
                    <a:pt x="0" y="725"/>
                    <a:pt x="0" y="753"/>
                    <a:pt x="0" y="781"/>
                  </a:cubicBezTo>
                  <a:cubicBezTo>
                    <a:pt x="75" y="335"/>
                    <a:pt x="661" y="149"/>
                    <a:pt x="1125" y="149"/>
                  </a:cubicBezTo>
                  <a:cubicBezTo>
                    <a:pt x="1609" y="149"/>
                    <a:pt x="2195" y="335"/>
                    <a:pt x="2251" y="781"/>
                  </a:cubicBezTo>
                  <a:cubicBezTo>
                    <a:pt x="2260" y="76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2265521" y="3128761"/>
              <a:ext cx="173209" cy="107955"/>
            </a:xfrm>
            <a:custGeom>
              <a:avLst/>
              <a:gdLst/>
              <a:ahLst/>
              <a:cxnLst/>
              <a:rect l="l" t="t" r="r" b="b"/>
              <a:pathLst>
                <a:path w="1582" h="986" extrusionOk="0">
                  <a:moveTo>
                    <a:pt x="1340" y="631"/>
                  </a:moveTo>
                  <a:lnTo>
                    <a:pt x="1340" y="631"/>
                  </a:lnTo>
                  <a:cubicBezTo>
                    <a:pt x="1368" y="640"/>
                    <a:pt x="1405" y="640"/>
                    <a:pt x="1433" y="640"/>
                  </a:cubicBezTo>
                  <a:lnTo>
                    <a:pt x="1405" y="659"/>
                  </a:lnTo>
                  <a:cubicBezTo>
                    <a:pt x="1386" y="649"/>
                    <a:pt x="1368"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47"/>
                  </a:lnTo>
                  <a:cubicBezTo>
                    <a:pt x="633" y="203"/>
                    <a:pt x="642" y="259"/>
                    <a:pt x="661" y="305"/>
                  </a:cubicBezTo>
                  <a:cubicBezTo>
                    <a:pt x="587" y="231"/>
                    <a:pt x="494" y="175"/>
                    <a:pt x="391" y="147"/>
                  </a:cubicBezTo>
                  <a:cubicBezTo>
                    <a:pt x="370" y="141"/>
                    <a:pt x="347" y="138"/>
                    <a:pt x="324" y="138"/>
                  </a:cubicBezTo>
                  <a:cubicBezTo>
                    <a:pt x="279" y="138"/>
                    <a:pt x="233" y="150"/>
                    <a:pt x="196" y="175"/>
                  </a:cubicBezTo>
                  <a:lnTo>
                    <a:pt x="140" y="128"/>
                  </a:lnTo>
                  <a:lnTo>
                    <a:pt x="140" y="259"/>
                  </a:lnTo>
                  <a:cubicBezTo>
                    <a:pt x="140" y="305"/>
                    <a:pt x="187" y="342"/>
                    <a:pt x="252" y="361"/>
                  </a:cubicBezTo>
                  <a:cubicBezTo>
                    <a:pt x="238" y="359"/>
                    <a:pt x="223" y="357"/>
                    <a:pt x="207" y="357"/>
                  </a:cubicBezTo>
                  <a:cubicBezTo>
                    <a:pt x="160" y="357"/>
                    <a:pt x="108" y="368"/>
                    <a:pt x="66" y="389"/>
                  </a:cubicBezTo>
                  <a:lnTo>
                    <a:pt x="1" y="342"/>
                  </a:lnTo>
                  <a:lnTo>
                    <a:pt x="1" y="473"/>
                  </a:lnTo>
                  <a:cubicBezTo>
                    <a:pt x="1" y="519"/>
                    <a:pt x="47" y="556"/>
                    <a:pt x="122" y="575"/>
                  </a:cubicBezTo>
                  <a:cubicBezTo>
                    <a:pt x="182" y="589"/>
                    <a:pt x="242" y="596"/>
                    <a:pt x="303" y="596"/>
                  </a:cubicBezTo>
                  <a:cubicBezTo>
                    <a:pt x="363" y="596"/>
                    <a:pt x="424" y="589"/>
                    <a:pt x="484" y="575"/>
                  </a:cubicBezTo>
                  <a:lnTo>
                    <a:pt x="484" y="575"/>
                  </a:lnTo>
                  <a:cubicBezTo>
                    <a:pt x="410" y="603"/>
                    <a:pt x="345" y="640"/>
                    <a:pt x="289" y="686"/>
                  </a:cubicBezTo>
                  <a:lnTo>
                    <a:pt x="224" y="659"/>
                  </a:lnTo>
                  <a:lnTo>
                    <a:pt x="224" y="779"/>
                  </a:lnTo>
                  <a:cubicBezTo>
                    <a:pt x="224" y="826"/>
                    <a:pt x="270" y="872"/>
                    <a:pt x="345" y="891"/>
                  </a:cubicBezTo>
                  <a:cubicBezTo>
                    <a:pt x="367" y="898"/>
                    <a:pt x="389" y="902"/>
                    <a:pt x="411" y="902"/>
                  </a:cubicBezTo>
                  <a:cubicBezTo>
                    <a:pt x="474" y="902"/>
                    <a:pt x="536" y="874"/>
                    <a:pt x="577" y="826"/>
                  </a:cubicBezTo>
                  <a:lnTo>
                    <a:pt x="577" y="826"/>
                  </a:lnTo>
                  <a:cubicBezTo>
                    <a:pt x="540" y="882"/>
                    <a:pt x="587" y="956"/>
                    <a:pt x="689" y="975"/>
                  </a:cubicBezTo>
                  <a:cubicBezTo>
                    <a:pt x="711" y="982"/>
                    <a:pt x="733" y="985"/>
                    <a:pt x="756" y="985"/>
                  </a:cubicBezTo>
                  <a:cubicBezTo>
                    <a:pt x="819" y="985"/>
                    <a:pt x="883" y="958"/>
                    <a:pt x="931" y="910"/>
                  </a:cubicBezTo>
                  <a:cubicBezTo>
                    <a:pt x="940" y="882"/>
                    <a:pt x="949" y="854"/>
                    <a:pt x="958" y="826"/>
                  </a:cubicBezTo>
                  <a:cubicBezTo>
                    <a:pt x="958" y="817"/>
                    <a:pt x="958" y="807"/>
                    <a:pt x="958" y="789"/>
                  </a:cubicBezTo>
                  <a:lnTo>
                    <a:pt x="958" y="714"/>
                  </a:lnTo>
                  <a:cubicBezTo>
                    <a:pt x="1024" y="779"/>
                    <a:pt x="1107" y="817"/>
                    <a:pt x="1200" y="844"/>
                  </a:cubicBezTo>
                  <a:cubicBezTo>
                    <a:pt x="1222" y="852"/>
                    <a:pt x="1245" y="855"/>
                    <a:pt x="1267" y="855"/>
                  </a:cubicBezTo>
                  <a:cubicBezTo>
                    <a:pt x="1331" y="855"/>
                    <a:pt x="1394" y="827"/>
                    <a:pt x="1442" y="779"/>
                  </a:cubicBezTo>
                  <a:cubicBezTo>
                    <a:pt x="1442" y="761"/>
                    <a:pt x="1451" y="752"/>
                    <a:pt x="1451" y="733"/>
                  </a:cubicBezTo>
                  <a:lnTo>
                    <a:pt x="1451" y="631"/>
                  </a:lnTo>
                  <a:cubicBezTo>
                    <a:pt x="1498" y="621"/>
                    <a:pt x="1535" y="603"/>
                    <a:pt x="1563" y="566"/>
                  </a:cubicBezTo>
                  <a:cubicBezTo>
                    <a:pt x="1572" y="547"/>
                    <a:pt x="1582" y="538"/>
                    <a:pt x="1582" y="528"/>
                  </a:cubicBezTo>
                  <a:lnTo>
                    <a:pt x="1582" y="398"/>
                  </a:lnTo>
                  <a:lnTo>
                    <a:pt x="1535" y="445"/>
                  </a:lnTo>
                  <a:cubicBezTo>
                    <a:pt x="1516" y="426"/>
                    <a:pt x="1498" y="417"/>
                    <a:pt x="1479" y="417"/>
                  </a:cubicBezTo>
                  <a:cubicBezTo>
                    <a:pt x="1419" y="403"/>
                    <a:pt x="1356" y="396"/>
                    <a:pt x="1293" y="396"/>
                  </a:cubicBezTo>
                  <a:cubicBezTo>
                    <a:pt x="1230" y="396"/>
                    <a:pt x="1168" y="403"/>
                    <a:pt x="1107" y="417"/>
                  </a:cubicBezTo>
                  <a:cubicBezTo>
                    <a:pt x="1210" y="389"/>
                    <a:pt x="1293" y="324"/>
                    <a:pt x="1358" y="249"/>
                  </a:cubicBezTo>
                  <a:cubicBezTo>
                    <a:pt x="1368" y="231"/>
                    <a:pt x="1368" y="212"/>
                    <a:pt x="1368" y="203"/>
                  </a:cubicBezTo>
                  <a:lnTo>
                    <a:pt x="1368" y="82"/>
                  </a:lnTo>
                  <a:lnTo>
                    <a:pt x="1321" y="128"/>
                  </a:lnTo>
                  <a:cubicBezTo>
                    <a:pt x="1303" y="110"/>
                    <a:pt x="1275" y="101"/>
                    <a:pt x="1247" y="91"/>
                  </a:cubicBezTo>
                  <a:cubicBezTo>
                    <a:pt x="1225" y="84"/>
                    <a:pt x="1202" y="80"/>
                    <a:pt x="1180" y="80"/>
                  </a:cubicBezTo>
                  <a:cubicBezTo>
                    <a:pt x="1117" y="80"/>
                    <a:pt x="1055" y="108"/>
                    <a:pt x="1014" y="156"/>
                  </a:cubicBezTo>
                  <a:cubicBezTo>
                    <a:pt x="1051" y="101"/>
                    <a:pt x="996" y="35"/>
                    <a:pt x="903"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2263550" y="3114527"/>
              <a:ext cx="179231" cy="110801"/>
            </a:xfrm>
            <a:custGeom>
              <a:avLst/>
              <a:gdLst/>
              <a:ahLst/>
              <a:cxnLst/>
              <a:rect l="l" t="t" r="r" b="b"/>
              <a:pathLst>
                <a:path w="1637" h="1012" extrusionOk="0">
                  <a:moveTo>
                    <a:pt x="845" y="1"/>
                  </a:moveTo>
                  <a:cubicBezTo>
                    <a:pt x="699" y="1"/>
                    <a:pt x="584" y="171"/>
                    <a:pt x="679" y="314"/>
                  </a:cubicBezTo>
                  <a:cubicBezTo>
                    <a:pt x="605" y="240"/>
                    <a:pt x="512" y="184"/>
                    <a:pt x="409" y="156"/>
                  </a:cubicBezTo>
                  <a:cubicBezTo>
                    <a:pt x="389" y="152"/>
                    <a:pt x="368" y="149"/>
                    <a:pt x="347" y="149"/>
                  </a:cubicBezTo>
                  <a:cubicBezTo>
                    <a:pt x="282" y="149"/>
                    <a:pt x="217" y="172"/>
                    <a:pt x="167" y="221"/>
                  </a:cubicBezTo>
                  <a:cubicBezTo>
                    <a:pt x="131" y="285"/>
                    <a:pt x="175" y="349"/>
                    <a:pt x="273" y="369"/>
                  </a:cubicBezTo>
                  <a:lnTo>
                    <a:pt x="273" y="369"/>
                  </a:lnTo>
                  <a:cubicBezTo>
                    <a:pt x="253" y="365"/>
                    <a:pt x="232" y="363"/>
                    <a:pt x="212" y="363"/>
                  </a:cubicBezTo>
                  <a:cubicBezTo>
                    <a:pt x="143" y="363"/>
                    <a:pt x="80" y="386"/>
                    <a:pt x="37" y="435"/>
                  </a:cubicBezTo>
                  <a:cubicBezTo>
                    <a:pt x="0" y="500"/>
                    <a:pt x="47" y="565"/>
                    <a:pt x="140" y="584"/>
                  </a:cubicBezTo>
                  <a:cubicBezTo>
                    <a:pt x="200" y="598"/>
                    <a:pt x="260" y="605"/>
                    <a:pt x="321" y="605"/>
                  </a:cubicBezTo>
                  <a:cubicBezTo>
                    <a:pt x="381" y="605"/>
                    <a:pt x="442" y="598"/>
                    <a:pt x="502" y="584"/>
                  </a:cubicBezTo>
                  <a:lnTo>
                    <a:pt x="502" y="584"/>
                  </a:lnTo>
                  <a:cubicBezTo>
                    <a:pt x="409" y="621"/>
                    <a:pt x="326" y="677"/>
                    <a:pt x="270" y="761"/>
                  </a:cubicBezTo>
                  <a:cubicBezTo>
                    <a:pt x="233" y="816"/>
                    <a:pt x="279" y="891"/>
                    <a:pt x="372" y="909"/>
                  </a:cubicBezTo>
                  <a:cubicBezTo>
                    <a:pt x="394" y="917"/>
                    <a:pt x="416" y="920"/>
                    <a:pt x="439" y="920"/>
                  </a:cubicBezTo>
                  <a:cubicBezTo>
                    <a:pt x="502" y="920"/>
                    <a:pt x="566" y="892"/>
                    <a:pt x="614" y="844"/>
                  </a:cubicBezTo>
                  <a:lnTo>
                    <a:pt x="614" y="844"/>
                  </a:lnTo>
                  <a:cubicBezTo>
                    <a:pt x="577" y="900"/>
                    <a:pt x="623" y="974"/>
                    <a:pt x="716" y="993"/>
                  </a:cubicBezTo>
                  <a:cubicBezTo>
                    <a:pt x="743" y="1006"/>
                    <a:pt x="771" y="1012"/>
                    <a:pt x="797" y="1012"/>
                  </a:cubicBezTo>
                  <a:cubicBezTo>
                    <a:pt x="941" y="1012"/>
                    <a:pt x="1052" y="838"/>
                    <a:pt x="958" y="705"/>
                  </a:cubicBezTo>
                  <a:lnTo>
                    <a:pt x="958" y="705"/>
                  </a:lnTo>
                  <a:cubicBezTo>
                    <a:pt x="1032" y="779"/>
                    <a:pt x="1125" y="826"/>
                    <a:pt x="1228" y="854"/>
                  </a:cubicBezTo>
                  <a:cubicBezTo>
                    <a:pt x="1249" y="861"/>
                    <a:pt x="1272" y="864"/>
                    <a:pt x="1294" y="864"/>
                  </a:cubicBezTo>
                  <a:cubicBezTo>
                    <a:pt x="1358" y="864"/>
                    <a:pt x="1421" y="837"/>
                    <a:pt x="1469" y="789"/>
                  </a:cubicBezTo>
                  <a:cubicBezTo>
                    <a:pt x="1506" y="734"/>
                    <a:pt x="1462" y="671"/>
                    <a:pt x="1365" y="642"/>
                  </a:cubicBezTo>
                  <a:lnTo>
                    <a:pt x="1365" y="642"/>
                  </a:lnTo>
                  <a:cubicBezTo>
                    <a:pt x="1387" y="648"/>
                    <a:pt x="1409" y="650"/>
                    <a:pt x="1430" y="650"/>
                  </a:cubicBezTo>
                  <a:cubicBezTo>
                    <a:pt x="1497" y="650"/>
                    <a:pt x="1558" y="623"/>
                    <a:pt x="1600" y="575"/>
                  </a:cubicBezTo>
                  <a:cubicBezTo>
                    <a:pt x="1637" y="510"/>
                    <a:pt x="1590" y="444"/>
                    <a:pt x="1497" y="417"/>
                  </a:cubicBezTo>
                  <a:cubicBezTo>
                    <a:pt x="1437" y="407"/>
                    <a:pt x="1374" y="403"/>
                    <a:pt x="1311" y="403"/>
                  </a:cubicBezTo>
                  <a:cubicBezTo>
                    <a:pt x="1248" y="403"/>
                    <a:pt x="1186" y="407"/>
                    <a:pt x="1125" y="417"/>
                  </a:cubicBezTo>
                  <a:cubicBezTo>
                    <a:pt x="1228" y="389"/>
                    <a:pt x="1311" y="333"/>
                    <a:pt x="1376" y="249"/>
                  </a:cubicBezTo>
                  <a:cubicBezTo>
                    <a:pt x="1414" y="193"/>
                    <a:pt x="1367" y="128"/>
                    <a:pt x="1265" y="100"/>
                  </a:cubicBezTo>
                  <a:cubicBezTo>
                    <a:pt x="1244" y="96"/>
                    <a:pt x="1224" y="94"/>
                    <a:pt x="1203" y="94"/>
                  </a:cubicBezTo>
                  <a:cubicBezTo>
                    <a:pt x="1138" y="94"/>
                    <a:pt x="1075" y="116"/>
                    <a:pt x="1032" y="165"/>
                  </a:cubicBezTo>
                  <a:cubicBezTo>
                    <a:pt x="1069" y="110"/>
                    <a:pt x="1014" y="45"/>
                    <a:pt x="921" y="17"/>
                  </a:cubicBezTo>
                  <a:cubicBezTo>
                    <a:pt x="895" y="6"/>
                    <a:pt x="869"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2432490" y="3239453"/>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2432490" y="3153943"/>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2447819" y="3160074"/>
              <a:ext cx="246456" cy="155910"/>
            </a:xfrm>
            <a:custGeom>
              <a:avLst/>
              <a:gdLst/>
              <a:ahLst/>
              <a:cxnLst/>
              <a:rect l="l" t="t" r="r" b="b"/>
              <a:pathLst>
                <a:path w="2251" h="1424" extrusionOk="0">
                  <a:moveTo>
                    <a:pt x="1116" y="1"/>
                  </a:moveTo>
                  <a:cubicBezTo>
                    <a:pt x="623" y="1"/>
                    <a:pt x="0" y="214"/>
                    <a:pt x="0" y="698"/>
                  </a:cubicBezTo>
                  <a:cubicBezTo>
                    <a:pt x="0" y="1191"/>
                    <a:pt x="595" y="1423"/>
                    <a:pt x="1125"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2446724" y="3160074"/>
              <a:ext cx="247551" cy="85619"/>
            </a:xfrm>
            <a:custGeom>
              <a:avLst/>
              <a:gdLst/>
              <a:ahLst/>
              <a:cxnLst/>
              <a:rect l="l" t="t" r="r" b="b"/>
              <a:pathLst>
                <a:path w="2261" h="782" extrusionOk="0">
                  <a:moveTo>
                    <a:pt x="1126" y="1"/>
                  </a:moveTo>
                  <a:cubicBezTo>
                    <a:pt x="615" y="1"/>
                    <a:pt x="10" y="214"/>
                    <a:pt x="10" y="698"/>
                  </a:cubicBezTo>
                  <a:cubicBezTo>
                    <a:pt x="1" y="726"/>
                    <a:pt x="1" y="754"/>
                    <a:pt x="10" y="772"/>
                  </a:cubicBezTo>
                  <a:cubicBezTo>
                    <a:pt x="75" y="335"/>
                    <a:pt x="661" y="149"/>
                    <a:pt x="1126" y="149"/>
                  </a:cubicBezTo>
                  <a:cubicBezTo>
                    <a:pt x="1610" y="149"/>
                    <a:pt x="2205" y="345"/>
                    <a:pt x="2261" y="782"/>
                  </a:cubicBezTo>
                  <a:cubicBezTo>
                    <a:pt x="2261" y="763"/>
                    <a:pt x="2261" y="735"/>
                    <a:pt x="2261" y="707"/>
                  </a:cubicBezTo>
                  <a:cubicBezTo>
                    <a:pt x="2261" y="214"/>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2485483" y="3194892"/>
              <a:ext cx="173209" cy="107955"/>
            </a:xfrm>
            <a:custGeom>
              <a:avLst/>
              <a:gdLst/>
              <a:ahLst/>
              <a:cxnLst/>
              <a:rect l="l" t="t" r="r" b="b"/>
              <a:pathLst>
                <a:path w="1582" h="986" extrusionOk="0">
                  <a:moveTo>
                    <a:pt x="1349" y="631"/>
                  </a:moveTo>
                  <a:lnTo>
                    <a:pt x="1349" y="631"/>
                  </a:lnTo>
                  <a:cubicBezTo>
                    <a:pt x="1377" y="640"/>
                    <a:pt x="1404" y="640"/>
                    <a:pt x="1432" y="640"/>
                  </a:cubicBezTo>
                  <a:lnTo>
                    <a:pt x="1414" y="659"/>
                  </a:lnTo>
                  <a:cubicBezTo>
                    <a:pt x="1395" y="650"/>
                    <a:pt x="1367" y="640"/>
                    <a:pt x="1349" y="631"/>
                  </a:cubicBezTo>
                  <a:close/>
                  <a:moveTo>
                    <a:pt x="848" y="1"/>
                  </a:moveTo>
                  <a:cubicBezTo>
                    <a:pt x="798" y="1"/>
                    <a:pt x="745" y="18"/>
                    <a:pt x="698" y="45"/>
                  </a:cubicBezTo>
                  <a:lnTo>
                    <a:pt x="633" y="55"/>
                  </a:lnTo>
                  <a:lnTo>
                    <a:pt x="633" y="157"/>
                  </a:lnTo>
                  <a:cubicBezTo>
                    <a:pt x="633" y="203"/>
                    <a:pt x="642" y="259"/>
                    <a:pt x="661" y="306"/>
                  </a:cubicBezTo>
                  <a:cubicBezTo>
                    <a:pt x="586" y="231"/>
                    <a:pt x="493" y="175"/>
                    <a:pt x="391" y="148"/>
                  </a:cubicBezTo>
                  <a:cubicBezTo>
                    <a:pt x="375" y="145"/>
                    <a:pt x="358" y="144"/>
                    <a:pt x="342" y="144"/>
                  </a:cubicBezTo>
                  <a:cubicBezTo>
                    <a:pt x="293" y="144"/>
                    <a:pt x="244" y="154"/>
                    <a:pt x="196" y="175"/>
                  </a:cubicBezTo>
                  <a:lnTo>
                    <a:pt x="140" y="129"/>
                  </a:lnTo>
                  <a:lnTo>
                    <a:pt x="140" y="259"/>
                  </a:lnTo>
                  <a:cubicBezTo>
                    <a:pt x="140" y="304"/>
                    <a:pt x="183" y="349"/>
                    <a:pt x="252" y="368"/>
                  </a:cubicBezTo>
                  <a:lnTo>
                    <a:pt x="252" y="368"/>
                  </a:lnTo>
                  <a:cubicBezTo>
                    <a:pt x="232" y="363"/>
                    <a:pt x="212" y="361"/>
                    <a:pt x="191" y="361"/>
                  </a:cubicBezTo>
                  <a:cubicBezTo>
                    <a:pt x="149" y="361"/>
                    <a:pt x="107" y="371"/>
                    <a:pt x="65" y="389"/>
                  </a:cubicBezTo>
                  <a:lnTo>
                    <a:pt x="0" y="352"/>
                  </a:lnTo>
                  <a:lnTo>
                    <a:pt x="0" y="473"/>
                  </a:lnTo>
                  <a:cubicBezTo>
                    <a:pt x="0" y="519"/>
                    <a:pt x="47" y="566"/>
                    <a:pt x="121" y="585"/>
                  </a:cubicBezTo>
                  <a:cubicBezTo>
                    <a:pt x="182" y="594"/>
                    <a:pt x="242" y="599"/>
                    <a:pt x="303" y="599"/>
                  </a:cubicBezTo>
                  <a:cubicBezTo>
                    <a:pt x="363" y="599"/>
                    <a:pt x="423" y="594"/>
                    <a:pt x="484" y="585"/>
                  </a:cubicBezTo>
                  <a:lnTo>
                    <a:pt x="484" y="585"/>
                  </a:lnTo>
                  <a:cubicBezTo>
                    <a:pt x="409" y="603"/>
                    <a:pt x="344" y="640"/>
                    <a:pt x="289" y="687"/>
                  </a:cubicBezTo>
                  <a:lnTo>
                    <a:pt x="223" y="659"/>
                  </a:lnTo>
                  <a:lnTo>
                    <a:pt x="223" y="780"/>
                  </a:lnTo>
                  <a:cubicBezTo>
                    <a:pt x="223" y="826"/>
                    <a:pt x="270" y="873"/>
                    <a:pt x="344" y="891"/>
                  </a:cubicBezTo>
                  <a:cubicBezTo>
                    <a:pt x="369" y="900"/>
                    <a:pt x="394" y="904"/>
                    <a:pt x="419" y="904"/>
                  </a:cubicBezTo>
                  <a:cubicBezTo>
                    <a:pt x="480" y="904"/>
                    <a:pt x="540" y="879"/>
                    <a:pt x="586" y="826"/>
                  </a:cubicBezTo>
                  <a:lnTo>
                    <a:pt x="586" y="826"/>
                  </a:lnTo>
                  <a:cubicBezTo>
                    <a:pt x="549" y="891"/>
                    <a:pt x="595" y="957"/>
                    <a:pt x="688" y="975"/>
                  </a:cubicBezTo>
                  <a:cubicBezTo>
                    <a:pt x="710" y="982"/>
                    <a:pt x="733" y="986"/>
                    <a:pt x="755" y="986"/>
                  </a:cubicBezTo>
                  <a:cubicBezTo>
                    <a:pt x="819" y="986"/>
                    <a:pt x="882" y="958"/>
                    <a:pt x="930" y="910"/>
                  </a:cubicBezTo>
                  <a:cubicBezTo>
                    <a:pt x="949" y="891"/>
                    <a:pt x="958" y="854"/>
                    <a:pt x="958" y="826"/>
                  </a:cubicBezTo>
                  <a:cubicBezTo>
                    <a:pt x="958" y="817"/>
                    <a:pt x="958" y="808"/>
                    <a:pt x="958" y="798"/>
                  </a:cubicBezTo>
                  <a:lnTo>
                    <a:pt x="958" y="724"/>
                  </a:lnTo>
                  <a:cubicBezTo>
                    <a:pt x="1023" y="789"/>
                    <a:pt x="1107" y="826"/>
                    <a:pt x="1200" y="854"/>
                  </a:cubicBezTo>
                  <a:cubicBezTo>
                    <a:pt x="1220" y="859"/>
                    <a:pt x="1241" y="861"/>
                    <a:pt x="1262" y="861"/>
                  </a:cubicBezTo>
                  <a:cubicBezTo>
                    <a:pt x="1327" y="861"/>
                    <a:pt x="1392" y="838"/>
                    <a:pt x="1442" y="789"/>
                  </a:cubicBezTo>
                  <a:cubicBezTo>
                    <a:pt x="1451" y="771"/>
                    <a:pt x="1451" y="761"/>
                    <a:pt x="1451" y="743"/>
                  </a:cubicBezTo>
                  <a:lnTo>
                    <a:pt x="1451" y="640"/>
                  </a:lnTo>
                  <a:cubicBezTo>
                    <a:pt x="1497" y="640"/>
                    <a:pt x="1544" y="612"/>
                    <a:pt x="1572" y="575"/>
                  </a:cubicBezTo>
                  <a:cubicBezTo>
                    <a:pt x="1572" y="566"/>
                    <a:pt x="1581" y="547"/>
                    <a:pt x="1581" y="538"/>
                  </a:cubicBezTo>
                  <a:lnTo>
                    <a:pt x="1581" y="408"/>
                  </a:lnTo>
                  <a:lnTo>
                    <a:pt x="1544" y="445"/>
                  </a:lnTo>
                  <a:cubicBezTo>
                    <a:pt x="1525" y="426"/>
                    <a:pt x="1497" y="426"/>
                    <a:pt x="1479" y="417"/>
                  </a:cubicBezTo>
                  <a:cubicBezTo>
                    <a:pt x="1418" y="403"/>
                    <a:pt x="1358" y="396"/>
                    <a:pt x="1298" y="396"/>
                  </a:cubicBezTo>
                  <a:cubicBezTo>
                    <a:pt x="1237" y="396"/>
                    <a:pt x="1177" y="403"/>
                    <a:pt x="1116" y="417"/>
                  </a:cubicBezTo>
                  <a:cubicBezTo>
                    <a:pt x="1209" y="389"/>
                    <a:pt x="1293" y="333"/>
                    <a:pt x="1358" y="250"/>
                  </a:cubicBezTo>
                  <a:cubicBezTo>
                    <a:pt x="1367" y="231"/>
                    <a:pt x="1377" y="222"/>
                    <a:pt x="1367" y="203"/>
                  </a:cubicBezTo>
                  <a:lnTo>
                    <a:pt x="1367" y="82"/>
                  </a:lnTo>
                  <a:lnTo>
                    <a:pt x="1330" y="129"/>
                  </a:lnTo>
                  <a:cubicBezTo>
                    <a:pt x="1302" y="110"/>
                    <a:pt x="1274" y="101"/>
                    <a:pt x="1256" y="92"/>
                  </a:cubicBezTo>
                  <a:cubicBezTo>
                    <a:pt x="1233" y="87"/>
                    <a:pt x="1211" y="85"/>
                    <a:pt x="1189" y="85"/>
                  </a:cubicBezTo>
                  <a:cubicBezTo>
                    <a:pt x="1120" y="85"/>
                    <a:pt x="1056" y="108"/>
                    <a:pt x="1014" y="157"/>
                  </a:cubicBezTo>
                  <a:cubicBezTo>
                    <a:pt x="1051" y="101"/>
                    <a:pt x="1005" y="36"/>
                    <a:pt x="902" y="8"/>
                  </a:cubicBezTo>
                  <a:cubicBezTo>
                    <a:pt x="885" y="3"/>
                    <a:pt x="867" y="1"/>
                    <a:pt x="84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0"/>
            <p:cNvSpPr/>
            <p:nvPr/>
          </p:nvSpPr>
          <p:spPr>
            <a:xfrm>
              <a:off x="2483402" y="3181753"/>
              <a:ext cx="179341" cy="108831"/>
            </a:xfrm>
            <a:custGeom>
              <a:avLst/>
              <a:gdLst/>
              <a:ahLst/>
              <a:cxnLst/>
              <a:rect l="l" t="t" r="r" b="b"/>
              <a:pathLst>
                <a:path w="1638" h="994" extrusionOk="0">
                  <a:moveTo>
                    <a:pt x="859" y="0"/>
                  </a:moveTo>
                  <a:cubicBezTo>
                    <a:pt x="795" y="0"/>
                    <a:pt x="731" y="23"/>
                    <a:pt x="689" y="72"/>
                  </a:cubicBezTo>
                  <a:cubicBezTo>
                    <a:pt x="642" y="147"/>
                    <a:pt x="642" y="230"/>
                    <a:pt x="689" y="305"/>
                  </a:cubicBezTo>
                  <a:cubicBezTo>
                    <a:pt x="614" y="230"/>
                    <a:pt x="521" y="175"/>
                    <a:pt x="419" y="156"/>
                  </a:cubicBezTo>
                  <a:cubicBezTo>
                    <a:pt x="391" y="148"/>
                    <a:pt x="363" y="143"/>
                    <a:pt x="336" y="143"/>
                  </a:cubicBezTo>
                  <a:cubicBezTo>
                    <a:pt x="274" y="143"/>
                    <a:pt x="216" y="166"/>
                    <a:pt x="177" y="212"/>
                  </a:cubicBezTo>
                  <a:cubicBezTo>
                    <a:pt x="141" y="276"/>
                    <a:pt x="185" y="339"/>
                    <a:pt x="274" y="359"/>
                  </a:cubicBezTo>
                  <a:lnTo>
                    <a:pt x="274" y="359"/>
                  </a:lnTo>
                  <a:cubicBezTo>
                    <a:pt x="256" y="356"/>
                    <a:pt x="237" y="354"/>
                    <a:pt x="218" y="354"/>
                  </a:cubicBezTo>
                  <a:cubicBezTo>
                    <a:pt x="152" y="354"/>
                    <a:pt x="87" y="376"/>
                    <a:pt x="38" y="426"/>
                  </a:cubicBezTo>
                  <a:cubicBezTo>
                    <a:pt x="1" y="491"/>
                    <a:pt x="47" y="556"/>
                    <a:pt x="149" y="574"/>
                  </a:cubicBezTo>
                  <a:cubicBezTo>
                    <a:pt x="205" y="588"/>
                    <a:pt x="266" y="595"/>
                    <a:pt x="327" y="595"/>
                  </a:cubicBezTo>
                  <a:cubicBezTo>
                    <a:pt x="389" y="595"/>
                    <a:pt x="452" y="588"/>
                    <a:pt x="512" y="574"/>
                  </a:cubicBezTo>
                  <a:lnTo>
                    <a:pt x="512" y="574"/>
                  </a:lnTo>
                  <a:cubicBezTo>
                    <a:pt x="410" y="612"/>
                    <a:pt x="326" y="667"/>
                    <a:pt x="270" y="742"/>
                  </a:cubicBezTo>
                  <a:cubicBezTo>
                    <a:pt x="233" y="807"/>
                    <a:pt x="280" y="872"/>
                    <a:pt x="373" y="891"/>
                  </a:cubicBezTo>
                  <a:cubicBezTo>
                    <a:pt x="395" y="898"/>
                    <a:pt x="417" y="901"/>
                    <a:pt x="440" y="901"/>
                  </a:cubicBezTo>
                  <a:cubicBezTo>
                    <a:pt x="503" y="901"/>
                    <a:pt x="566" y="874"/>
                    <a:pt x="614" y="825"/>
                  </a:cubicBezTo>
                  <a:lnTo>
                    <a:pt x="614" y="825"/>
                  </a:lnTo>
                  <a:cubicBezTo>
                    <a:pt x="577" y="891"/>
                    <a:pt x="624" y="956"/>
                    <a:pt x="717" y="974"/>
                  </a:cubicBezTo>
                  <a:cubicBezTo>
                    <a:pt x="746" y="988"/>
                    <a:pt x="776" y="994"/>
                    <a:pt x="803" y="994"/>
                  </a:cubicBezTo>
                  <a:cubicBezTo>
                    <a:pt x="949" y="994"/>
                    <a:pt x="1052" y="827"/>
                    <a:pt x="959" y="686"/>
                  </a:cubicBezTo>
                  <a:lnTo>
                    <a:pt x="959" y="686"/>
                  </a:lnTo>
                  <a:cubicBezTo>
                    <a:pt x="1033" y="760"/>
                    <a:pt x="1126" y="816"/>
                    <a:pt x="1228" y="835"/>
                  </a:cubicBezTo>
                  <a:cubicBezTo>
                    <a:pt x="1253" y="843"/>
                    <a:pt x="1278" y="847"/>
                    <a:pt x="1303" y="847"/>
                  </a:cubicBezTo>
                  <a:cubicBezTo>
                    <a:pt x="1364" y="847"/>
                    <a:pt x="1424" y="822"/>
                    <a:pt x="1470" y="770"/>
                  </a:cubicBezTo>
                  <a:cubicBezTo>
                    <a:pt x="1506" y="715"/>
                    <a:pt x="1463" y="652"/>
                    <a:pt x="1366" y="623"/>
                  </a:cubicBezTo>
                  <a:lnTo>
                    <a:pt x="1366" y="623"/>
                  </a:lnTo>
                  <a:cubicBezTo>
                    <a:pt x="1391" y="630"/>
                    <a:pt x="1415" y="633"/>
                    <a:pt x="1439" y="633"/>
                  </a:cubicBezTo>
                  <a:cubicBezTo>
                    <a:pt x="1502" y="633"/>
                    <a:pt x="1561" y="608"/>
                    <a:pt x="1600" y="556"/>
                  </a:cubicBezTo>
                  <a:cubicBezTo>
                    <a:pt x="1637" y="500"/>
                    <a:pt x="1591" y="435"/>
                    <a:pt x="1498" y="416"/>
                  </a:cubicBezTo>
                  <a:cubicBezTo>
                    <a:pt x="1437" y="402"/>
                    <a:pt x="1377" y="395"/>
                    <a:pt x="1317" y="395"/>
                  </a:cubicBezTo>
                  <a:cubicBezTo>
                    <a:pt x="1256" y="395"/>
                    <a:pt x="1196" y="402"/>
                    <a:pt x="1135" y="416"/>
                  </a:cubicBezTo>
                  <a:cubicBezTo>
                    <a:pt x="1228" y="379"/>
                    <a:pt x="1312" y="323"/>
                    <a:pt x="1377" y="240"/>
                  </a:cubicBezTo>
                  <a:cubicBezTo>
                    <a:pt x="1414" y="184"/>
                    <a:pt x="1368" y="119"/>
                    <a:pt x="1275" y="100"/>
                  </a:cubicBezTo>
                  <a:cubicBezTo>
                    <a:pt x="1247" y="92"/>
                    <a:pt x="1219" y="88"/>
                    <a:pt x="1192" y="88"/>
                  </a:cubicBezTo>
                  <a:cubicBezTo>
                    <a:pt x="1129" y="88"/>
                    <a:pt x="1072" y="110"/>
                    <a:pt x="1033" y="156"/>
                  </a:cubicBezTo>
                  <a:cubicBezTo>
                    <a:pt x="1070" y="100"/>
                    <a:pt x="1024" y="35"/>
                    <a:pt x="921" y="7"/>
                  </a:cubicBezTo>
                  <a:cubicBezTo>
                    <a:pt x="901" y="3"/>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280695" y="4674077"/>
              <a:ext cx="277989" cy="130400"/>
            </a:xfrm>
            <a:custGeom>
              <a:avLst/>
              <a:gdLst/>
              <a:ahLst/>
              <a:cxnLst/>
              <a:rect l="l" t="t" r="r" b="b"/>
              <a:pathLst>
                <a:path w="2539" h="1191" extrusionOk="0">
                  <a:moveTo>
                    <a:pt x="0" y="1"/>
                  </a:moveTo>
                  <a:lnTo>
                    <a:pt x="0" y="373"/>
                  </a:lnTo>
                  <a:cubicBezTo>
                    <a:pt x="0" y="930"/>
                    <a:pt x="670" y="1191"/>
                    <a:pt x="1265" y="1191"/>
                  </a:cubicBezTo>
                  <a:cubicBezTo>
                    <a:pt x="1860" y="1191"/>
                    <a:pt x="2539" y="93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80695" y="4588567"/>
              <a:ext cx="277989" cy="175180"/>
            </a:xfrm>
            <a:custGeom>
              <a:avLst/>
              <a:gdLst/>
              <a:ahLst/>
              <a:cxnLst/>
              <a:rect l="l" t="t" r="r" b="b"/>
              <a:pathLst>
                <a:path w="2539" h="1600" extrusionOk="0">
                  <a:moveTo>
                    <a:pt x="1255" y="0"/>
                  </a:moveTo>
                  <a:cubicBezTo>
                    <a:pt x="697" y="0"/>
                    <a:pt x="0" y="233"/>
                    <a:pt x="0" y="791"/>
                  </a:cubicBezTo>
                  <a:cubicBezTo>
                    <a:pt x="0" y="1349"/>
                    <a:pt x="660" y="1600"/>
                    <a:pt x="1255" y="1600"/>
                  </a:cubicBezTo>
                  <a:cubicBezTo>
                    <a:pt x="1851" y="1600"/>
                    <a:pt x="2539" y="1349"/>
                    <a:pt x="2539" y="791"/>
                  </a:cubicBezTo>
                  <a:cubicBezTo>
                    <a:pt x="2539" y="224"/>
                    <a:pt x="1823"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3295913" y="4594698"/>
              <a:ext cx="246456" cy="155910"/>
            </a:xfrm>
            <a:custGeom>
              <a:avLst/>
              <a:gdLst/>
              <a:ahLst/>
              <a:cxnLst/>
              <a:rect l="l" t="t" r="r" b="b"/>
              <a:pathLst>
                <a:path w="2251" h="1424" extrusionOk="0">
                  <a:moveTo>
                    <a:pt x="1116" y="0"/>
                  </a:moveTo>
                  <a:cubicBezTo>
                    <a:pt x="624" y="0"/>
                    <a:pt x="1" y="214"/>
                    <a:pt x="1" y="698"/>
                  </a:cubicBezTo>
                  <a:cubicBezTo>
                    <a:pt x="1" y="1191"/>
                    <a:pt x="596" y="1423"/>
                    <a:pt x="1116" y="1423"/>
                  </a:cubicBezTo>
                  <a:cubicBezTo>
                    <a:pt x="1646" y="1423"/>
                    <a:pt x="2251" y="1200"/>
                    <a:pt x="2251" y="70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3294928" y="4594698"/>
              <a:ext cx="247442" cy="85619"/>
            </a:xfrm>
            <a:custGeom>
              <a:avLst/>
              <a:gdLst/>
              <a:ahLst/>
              <a:cxnLst/>
              <a:rect l="l" t="t" r="r" b="b"/>
              <a:pathLst>
                <a:path w="2260" h="782" extrusionOk="0">
                  <a:moveTo>
                    <a:pt x="1116" y="0"/>
                  </a:moveTo>
                  <a:cubicBezTo>
                    <a:pt x="614" y="0"/>
                    <a:pt x="0" y="205"/>
                    <a:pt x="0" y="698"/>
                  </a:cubicBezTo>
                  <a:cubicBezTo>
                    <a:pt x="0" y="726"/>
                    <a:pt x="10" y="744"/>
                    <a:pt x="10" y="772"/>
                  </a:cubicBezTo>
                  <a:cubicBezTo>
                    <a:pt x="75" y="335"/>
                    <a:pt x="660" y="149"/>
                    <a:pt x="1125" y="149"/>
                  </a:cubicBezTo>
                  <a:cubicBezTo>
                    <a:pt x="1609" y="149"/>
                    <a:pt x="2195" y="335"/>
                    <a:pt x="2251" y="781"/>
                  </a:cubicBezTo>
                  <a:cubicBezTo>
                    <a:pt x="2260" y="75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3333577" y="4629516"/>
              <a:ext cx="173209" cy="108174"/>
            </a:xfrm>
            <a:custGeom>
              <a:avLst/>
              <a:gdLst/>
              <a:ahLst/>
              <a:cxnLst/>
              <a:rect l="l" t="t" r="r" b="b"/>
              <a:pathLst>
                <a:path w="1582" h="988" extrusionOk="0">
                  <a:moveTo>
                    <a:pt x="1362" y="636"/>
                  </a:moveTo>
                  <a:lnTo>
                    <a:pt x="1362" y="636"/>
                  </a:lnTo>
                  <a:cubicBezTo>
                    <a:pt x="1383" y="640"/>
                    <a:pt x="1405" y="640"/>
                    <a:pt x="1433" y="640"/>
                  </a:cubicBezTo>
                  <a:lnTo>
                    <a:pt x="1405" y="659"/>
                  </a:lnTo>
                  <a:cubicBezTo>
                    <a:pt x="1393" y="653"/>
                    <a:pt x="1376" y="643"/>
                    <a:pt x="1362" y="636"/>
                  </a:cubicBezTo>
                  <a:close/>
                  <a:moveTo>
                    <a:pt x="938" y="700"/>
                  </a:moveTo>
                  <a:lnTo>
                    <a:pt x="949" y="705"/>
                  </a:lnTo>
                  <a:lnTo>
                    <a:pt x="940" y="705"/>
                  </a:lnTo>
                  <a:cubicBezTo>
                    <a:pt x="940" y="705"/>
                    <a:pt x="940" y="702"/>
                    <a:pt x="938" y="700"/>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5" y="145"/>
                    <a:pt x="358" y="144"/>
                    <a:pt x="341" y="144"/>
                  </a:cubicBezTo>
                  <a:cubicBezTo>
                    <a:pt x="289" y="144"/>
                    <a:pt x="235" y="154"/>
                    <a:pt x="187" y="175"/>
                  </a:cubicBezTo>
                  <a:lnTo>
                    <a:pt x="131" y="129"/>
                  </a:lnTo>
                  <a:lnTo>
                    <a:pt x="131" y="259"/>
                  </a:lnTo>
                  <a:cubicBezTo>
                    <a:pt x="131" y="304"/>
                    <a:pt x="174" y="348"/>
                    <a:pt x="243" y="368"/>
                  </a:cubicBezTo>
                  <a:lnTo>
                    <a:pt x="243" y="368"/>
                  </a:lnTo>
                  <a:cubicBezTo>
                    <a:pt x="223" y="363"/>
                    <a:pt x="203" y="361"/>
                    <a:pt x="183" y="361"/>
                  </a:cubicBezTo>
                  <a:cubicBezTo>
                    <a:pt x="142" y="361"/>
                    <a:pt x="102" y="371"/>
                    <a:pt x="66" y="389"/>
                  </a:cubicBezTo>
                  <a:lnTo>
                    <a:pt x="1" y="352"/>
                  </a:lnTo>
                  <a:lnTo>
                    <a:pt x="1" y="473"/>
                  </a:lnTo>
                  <a:cubicBezTo>
                    <a:pt x="1" y="519"/>
                    <a:pt x="38" y="566"/>
                    <a:pt x="112" y="584"/>
                  </a:cubicBezTo>
                  <a:cubicBezTo>
                    <a:pt x="173" y="594"/>
                    <a:pt x="233" y="598"/>
                    <a:pt x="294" y="598"/>
                  </a:cubicBezTo>
                  <a:cubicBezTo>
                    <a:pt x="354" y="598"/>
                    <a:pt x="414" y="594"/>
                    <a:pt x="475" y="584"/>
                  </a:cubicBezTo>
                  <a:lnTo>
                    <a:pt x="475" y="584"/>
                  </a:lnTo>
                  <a:cubicBezTo>
                    <a:pt x="410" y="603"/>
                    <a:pt x="345" y="640"/>
                    <a:pt x="280" y="687"/>
                  </a:cubicBezTo>
                  <a:lnTo>
                    <a:pt x="224" y="659"/>
                  </a:lnTo>
                  <a:lnTo>
                    <a:pt x="224" y="780"/>
                  </a:lnTo>
                  <a:cubicBezTo>
                    <a:pt x="224" y="826"/>
                    <a:pt x="261" y="873"/>
                    <a:pt x="335" y="891"/>
                  </a:cubicBezTo>
                  <a:cubicBezTo>
                    <a:pt x="362" y="899"/>
                    <a:pt x="390" y="903"/>
                    <a:pt x="416" y="903"/>
                  </a:cubicBezTo>
                  <a:cubicBezTo>
                    <a:pt x="479" y="903"/>
                    <a:pt x="538" y="879"/>
                    <a:pt x="577" y="826"/>
                  </a:cubicBezTo>
                  <a:lnTo>
                    <a:pt x="577" y="826"/>
                  </a:lnTo>
                  <a:cubicBezTo>
                    <a:pt x="540" y="891"/>
                    <a:pt x="586" y="956"/>
                    <a:pt x="679" y="975"/>
                  </a:cubicBezTo>
                  <a:cubicBezTo>
                    <a:pt x="707" y="983"/>
                    <a:pt x="734" y="987"/>
                    <a:pt x="760" y="987"/>
                  </a:cubicBezTo>
                  <a:cubicBezTo>
                    <a:pt x="823" y="987"/>
                    <a:pt x="882" y="962"/>
                    <a:pt x="921" y="910"/>
                  </a:cubicBezTo>
                  <a:cubicBezTo>
                    <a:pt x="940" y="891"/>
                    <a:pt x="949" y="863"/>
                    <a:pt x="949" y="826"/>
                  </a:cubicBezTo>
                  <a:cubicBezTo>
                    <a:pt x="958" y="817"/>
                    <a:pt x="958" y="798"/>
                    <a:pt x="949" y="789"/>
                  </a:cubicBezTo>
                  <a:lnTo>
                    <a:pt x="949" y="714"/>
                  </a:lnTo>
                  <a:cubicBezTo>
                    <a:pt x="1024" y="770"/>
                    <a:pt x="1107" y="817"/>
                    <a:pt x="1191" y="835"/>
                  </a:cubicBezTo>
                  <a:cubicBezTo>
                    <a:pt x="1218" y="843"/>
                    <a:pt x="1245" y="848"/>
                    <a:pt x="1271" y="848"/>
                  </a:cubicBezTo>
                  <a:cubicBezTo>
                    <a:pt x="1335" y="848"/>
                    <a:pt x="1393" y="823"/>
                    <a:pt x="1433" y="770"/>
                  </a:cubicBezTo>
                  <a:cubicBezTo>
                    <a:pt x="1442" y="761"/>
                    <a:pt x="1451" y="752"/>
                    <a:pt x="1451" y="733"/>
                  </a:cubicBezTo>
                  <a:lnTo>
                    <a:pt x="1451" y="631"/>
                  </a:lnTo>
                  <a:cubicBezTo>
                    <a:pt x="1498" y="631"/>
                    <a:pt x="1544" y="603"/>
                    <a:pt x="1572" y="566"/>
                  </a:cubicBezTo>
                  <a:cubicBezTo>
                    <a:pt x="1572" y="556"/>
                    <a:pt x="1581" y="538"/>
                    <a:pt x="1581" y="528"/>
                  </a:cubicBezTo>
                  <a:lnTo>
                    <a:pt x="1581" y="398"/>
                  </a:lnTo>
                  <a:lnTo>
                    <a:pt x="1535" y="445"/>
                  </a:lnTo>
                  <a:cubicBezTo>
                    <a:pt x="1516" y="426"/>
                    <a:pt x="1498" y="417"/>
                    <a:pt x="1470" y="417"/>
                  </a:cubicBezTo>
                  <a:cubicBezTo>
                    <a:pt x="1409" y="403"/>
                    <a:pt x="1349" y="396"/>
                    <a:pt x="1289" y="396"/>
                  </a:cubicBezTo>
                  <a:cubicBezTo>
                    <a:pt x="1228" y="396"/>
                    <a:pt x="1168" y="403"/>
                    <a:pt x="1107" y="417"/>
                  </a:cubicBezTo>
                  <a:cubicBezTo>
                    <a:pt x="1200" y="389"/>
                    <a:pt x="1293" y="324"/>
                    <a:pt x="1349" y="249"/>
                  </a:cubicBezTo>
                  <a:cubicBezTo>
                    <a:pt x="1358" y="231"/>
                    <a:pt x="1368" y="222"/>
                    <a:pt x="1368" y="203"/>
                  </a:cubicBezTo>
                  <a:lnTo>
                    <a:pt x="1368" y="82"/>
                  </a:lnTo>
                  <a:lnTo>
                    <a:pt x="1321" y="129"/>
                  </a:lnTo>
                  <a:cubicBezTo>
                    <a:pt x="1302" y="110"/>
                    <a:pt x="1275" y="101"/>
                    <a:pt x="1247" y="91"/>
                  </a:cubicBezTo>
                  <a:cubicBezTo>
                    <a:pt x="1226" y="87"/>
                    <a:pt x="1206" y="85"/>
                    <a:pt x="1185" y="85"/>
                  </a:cubicBezTo>
                  <a:cubicBezTo>
                    <a:pt x="1120" y="85"/>
                    <a:pt x="1054" y="107"/>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331497" y="4616705"/>
              <a:ext cx="179341" cy="108502"/>
            </a:xfrm>
            <a:custGeom>
              <a:avLst/>
              <a:gdLst/>
              <a:ahLst/>
              <a:cxnLst/>
              <a:rect l="l" t="t" r="r" b="b"/>
              <a:pathLst>
                <a:path w="1638" h="991"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9" y="170"/>
                    <a:pt x="178" y="218"/>
                  </a:cubicBezTo>
                  <a:cubicBezTo>
                    <a:pt x="144" y="276"/>
                    <a:pt x="179" y="335"/>
                    <a:pt x="253" y="360"/>
                  </a:cubicBezTo>
                  <a:lnTo>
                    <a:pt x="253" y="360"/>
                  </a:lnTo>
                  <a:cubicBezTo>
                    <a:pt x="240" y="357"/>
                    <a:pt x="227" y="356"/>
                    <a:pt x="213" y="356"/>
                  </a:cubicBezTo>
                  <a:cubicBezTo>
                    <a:pt x="150" y="356"/>
                    <a:pt x="86" y="383"/>
                    <a:pt x="38" y="432"/>
                  </a:cubicBezTo>
                  <a:cubicBezTo>
                    <a:pt x="1" y="48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04"/>
                    <a:pt x="271" y="878"/>
                    <a:pt x="373" y="897"/>
                  </a:cubicBezTo>
                  <a:cubicBezTo>
                    <a:pt x="395" y="904"/>
                    <a:pt x="417" y="907"/>
                    <a:pt x="440" y="907"/>
                  </a:cubicBezTo>
                  <a:cubicBezTo>
                    <a:pt x="503" y="907"/>
                    <a:pt x="567" y="880"/>
                    <a:pt x="615" y="831"/>
                  </a:cubicBezTo>
                  <a:lnTo>
                    <a:pt x="615" y="831"/>
                  </a:lnTo>
                  <a:cubicBezTo>
                    <a:pt x="578" y="887"/>
                    <a:pt x="624" y="962"/>
                    <a:pt x="717" y="980"/>
                  </a:cubicBezTo>
                  <a:cubicBezTo>
                    <a:pt x="739" y="988"/>
                    <a:pt x="761" y="991"/>
                    <a:pt x="784" y="991"/>
                  </a:cubicBezTo>
                  <a:cubicBezTo>
                    <a:pt x="847" y="991"/>
                    <a:pt x="911" y="963"/>
                    <a:pt x="959" y="915"/>
                  </a:cubicBezTo>
                  <a:cubicBezTo>
                    <a:pt x="996" y="841"/>
                    <a:pt x="996" y="757"/>
                    <a:pt x="959" y="692"/>
                  </a:cubicBezTo>
                  <a:lnTo>
                    <a:pt x="959" y="692"/>
                  </a:lnTo>
                  <a:cubicBezTo>
                    <a:pt x="1033" y="766"/>
                    <a:pt x="1126" y="813"/>
                    <a:pt x="1228" y="841"/>
                  </a:cubicBezTo>
                  <a:cubicBezTo>
                    <a:pt x="1250" y="848"/>
                    <a:pt x="1273" y="852"/>
                    <a:pt x="1295" y="852"/>
                  </a:cubicBezTo>
                  <a:cubicBezTo>
                    <a:pt x="1358" y="852"/>
                    <a:pt x="1420" y="824"/>
                    <a:pt x="1461" y="776"/>
                  </a:cubicBezTo>
                  <a:cubicBezTo>
                    <a:pt x="1497" y="721"/>
                    <a:pt x="1454" y="658"/>
                    <a:pt x="1366" y="629"/>
                  </a:cubicBezTo>
                  <a:lnTo>
                    <a:pt x="1366" y="629"/>
                  </a:lnTo>
                  <a:cubicBezTo>
                    <a:pt x="1385" y="635"/>
                    <a:pt x="1405" y="638"/>
                    <a:pt x="1426" y="638"/>
                  </a:cubicBezTo>
                  <a:cubicBezTo>
                    <a:pt x="1489" y="638"/>
                    <a:pt x="1552" y="610"/>
                    <a:pt x="1600" y="562"/>
                  </a:cubicBezTo>
                  <a:cubicBezTo>
                    <a:pt x="1638" y="497"/>
                    <a:pt x="1591" y="432"/>
                    <a:pt x="1498" y="413"/>
                  </a:cubicBezTo>
                  <a:cubicBezTo>
                    <a:pt x="1438" y="399"/>
                    <a:pt x="1375" y="392"/>
                    <a:pt x="1312" y="392"/>
                  </a:cubicBezTo>
                  <a:cubicBezTo>
                    <a:pt x="1249" y="392"/>
                    <a:pt x="1187" y="399"/>
                    <a:pt x="1126" y="413"/>
                  </a:cubicBezTo>
                  <a:cubicBezTo>
                    <a:pt x="1228" y="376"/>
                    <a:pt x="1312" y="320"/>
                    <a:pt x="1377" y="246"/>
                  </a:cubicBezTo>
                  <a:cubicBezTo>
                    <a:pt x="1414" y="180"/>
                    <a:pt x="1368" y="115"/>
                    <a:pt x="1266" y="97"/>
                  </a:cubicBezTo>
                  <a:cubicBezTo>
                    <a:pt x="1241" y="89"/>
                    <a:pt x="1216" y="84"/>
                    <a:pt x="1191" y="84"/>
                  </a:cubicBezTo>
                  <a:cubicBezTo>
                    <a:pt x="1131" y="84"/>
                    <a:pt x="1073" y="109"/>
                    <a:pt x="1033" y="162"/>
                  </a:cubicBezTo>
                  <a:cubicBezTo>
                    <a:pt x="1070" y="97"/>
                    <a:pt x="1024"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000624" y="4789149"/>
              <a:ext cx="278098" cy="129414"/>
            </a:xfrm>
            <a:custGeom>
              <a:avLst/>
              <a:gdLst/>
              <a:ahLst/>
              <a:cxnLst/>
              <a:rect l="l" t="t" r="r" b="b"/>
              <a:pathLst>
                <a:path w="2540" h="1182" extrusionOk="0">
                  <a:moveTo>
                    <a:pt x="1" y="0"/>
                  </a:moveTo>
                  <a:lnTo>
                    <a:pt x="1" y="372"/>
                  </a:lnTo>
                  <a:cubicBezTo>
                    <a:pt x="1" y="930"/>
                    <a:pt x="670" y="1181"/>
                    <a:pt x="1265" y="1181"/>
                  </a:cubicBezTo>
                  <a:cubicBezTo>
                    <a:pt x="186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000624" y="4702544"/>
              <a:ext cx="278098" cy="176275"/>
            </a:xfrm>
            <a:custGeom>
              <a:avLst/>
              <a:gdLst/>
              <a:ahLst/>
              <a:cxnLst/>
              <a:rect l="l" t="t" r="r" b="b"/>
              <a:pathLst>
                <a:path w="2540" h="1610" extrusionOk="0">
                  <a:moveTo>
                    <a:pt x="1256" y="1"/>
                  </a:moveTo>
                  <a:cubicBezTo>
                    <a:pt x="707" y="1"/>
                    <a:pt x="1" y="233"/>
                    <a:pt x="1" y="791"/>
                  </a:cubicBezTo>
                  <a:cubicBezTo>
                    <a:pt x="1" y="1359"/>
                    <a:pt x="670" y="1610"/>
                    <a:pt x="1265" y="1610"/>
                  </a:cubicBezTo>
                  <a:cubicBezTo>
                    <a:pt x="1861" y="1610"/>
                    <a:pt x="2539" y="1359"/>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015952" y="4709770"/>
              <a:ext cx="246456" cy="155801"/>
            </a:xfrm>
            <a:custGeom>
              <a:avLst/>
              <a:gdLst/>
              <a:ahLst/>
              <a:cxnLst/>
              <a:rect l="l" t="t" r="r" b="b"/>
              <a:pathLst>
                <a:path w="2251" h="1423" extrusionOk="0">
                  <a:moveTo>
                    <a:pt x="1116" y="0"/>
                  </a:moveTo>
                  <a:cubicBezTo>
                    <a:pt x="623" y="0"/>
                    <a:pt x="0" y="205"/>
                    <a:pt x="0" y="707"/>
                  </a:cubicBezTo>
                  <a:cubicBezTo>
                    <a:pt x="0" y="1200"/>
                    <a:pt x="595" y="1423"/>
                    <a:pt x="1125" y="1423"/>
                  </a:cubicBezTo>
                  <a:cubicBezTo>
                    <a:pt x="1655"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015952" y="4709770"/>
              <a:ext cx="246456" cy="85619"/>
            </a:xfrm>
            <a:custGeom>
              <a:avLst/>
              <a:gdLst/>
              <a:ahLst/>
              <a:cxnLst/>
              <a:rect l="l" t="t" r="r" b="b"/>
              <a:pathLst>
                <a:path w="2251" h="782" extrusionOk="0">
                  <a:moveTo>
                    <a:pt x="1116" y="0"/>
                  </a:moveTo>
                  <a:cubicBezTo>
                    <a:pt x="605" y="0"/>
                    <a:pt x="0" y="205"/>
                    <a:pt x="0" y="697"/>
                  </a:cubicBezTo>
                  <a:cubicBezTo>
                    <a:pt x="0" y="725"/>
                    <a:pt x="0" y="753"/>
                    <a:pt x="0" y="772"/>
                  </a:cubicBezTo>
                  <a:cubicBezTo>
                    <a:pt x="65" y="335"/>
                    <a:pt x="651" y="140"/>
                    <a:pt x="1116" y="140"/>
                  </a:cubicBezTo>
                  <a:cubicBezTo>
                    <a:pt x="1600" y="140"/>
                    <a:pt x="2195" y="335"/>
                    <a:pt x="2251" y="781"/>
                  </a:cubicBezTo>
                  <a:lnTo>
                    <a:pt x="2251" y="707"/>
                  </a:lnTo>
                  <a:cubicBezTo>
                    <a:pt x="2251" y="205"/>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053616" y="4744369"/>
              <a:ext cx="173209" cy="108174"/>
            </a:xfrm>
            <a:custGeom>
              <a:avLst/>
              <a:gdLst/>
              <a:ahLst/>
              <a:cxnLst/>
              <a:rect l="l" t="t" r="r" b="b"/>
              <a:pathLst>
                <a:path w="1582" h="988" extrusionOk="0">
                  <a:moveTo>
                    <a:pt x="1349" y="633"/>
                  </a:moveTo>
                  <a:cubicBezTo>
                    <a:pt x="1367" y="633"/>
                    <a:pt x="1386" y="637"/>
                    <a:pt x="1404" y="637"/>
                  </a:cubicBezTo>
                  <a:cubicBezTo>
                    <a:pt x="1414" y="637"/>
                    <a:pt x="1423" y="636"/>
                    <a:pt x="1432" y="633"/>
                  </a:cubicBezTo>
                  <a:lnTo>
                    <a:pt x="1432" y="633"/>
                  </a:lnTo>
                  <a:lnTo>
                    <a:pt x="1414" y="660"/>
                  </a:lnTo>
                  <a:cubicBezTo>
                    <a:pt x="1395" y="642"/>
                    <a:pt x="1367" y="633"/>
                    <a:pt x="1349" y="633"/>
                  </a:cubicBezTo>
                  <a:close/>
                  <a:moveTo>
                    <a:pt x="841" y="1"/>
                  </a:moveTo>
                  <a:cubicBezTo>
                    <a:pt x="791" y="1"/>
                    <a:pt x="742" y="15"/>
                    <a:pt x="698" y="47"/>
                  </a:cubicBezTo>
                  <a:lnTo>
                    <a:pt x="642" y="56"/>
                  </a:lnTo>
                  <a:lnTo>
                    <a:pt x="642" y="149"/>
                  </a:lnTo>
                  <a:cubicBezTo>
                    <a:pt x="633" y="205"/>
                    <a:pt x="642" y="251"/>
                    <a:pt x="661" y="298"/>
                  </a:cubicBezTo>
                  <a:cubicBezTo>
                    <a:pt x="586" y="223"/>
                    <a:pt x="493" y="177"/>
                    <a:pt x="391" y="149"/>
                  </a:cubicBezTo>
                  <a:cubicBezTo>
                    <a:pt x="369" y="143"/>
                    <a:pt x="347" y="140"/>
                    <a:pt x="326" y="140"/>
                  </a:cubicBezTo>
                  <a:cubicBezTo>
                    <a:pt x="282" y="140"/>
                    <a:pt x="239" y="152"/>
                    <a:pt x="196" y="177"/>
                  </a:cubicBezTo>
                  <a:lnTo>
                    <a:pt x="140" y="130"/>
                  </a:lnTo>
                  <a:lnTo>
                    <a:pt x="140" y="251"/>
                  </a:lnTo>
                  <a:cubicBezTo>
                    <a:pt x="140" y="307"/>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1"/>
                    <a:pt x="242" y="598"/>
                    <a:pt x="303" y="598"/>
                  </a:cubicBezTo>
                  <a:cubicBezTo>
                    <a:pt x="363" y="598"/>
                    <a:pt x="423" y="591"/>
                    <a:pt x="484" y="577"/>
                  </a:cubicBezTo>
                  <a:lnTo>
                    <a:pt x="484" y="577"/>
                  </a:lnTo>
                  <a:cubicBezTo>
                    <a:pt x="409" y="605"/>
                    <a:pt x="344" y="642"/>
                    <a:pt x="289" y="688"/>
                  </a:cubicBezTo>
                  <a:lnTo>
                    <a:pt x="223" y="660"/>
                  </a:lnTo>
                  <a:lnTo>
                    <a:pt x="223" y="781"/>
                  </a:lnTo>
                  <a:cubicBezTo>
                    <a:pt x="223" y="828"/>
                    <a:pt x="270" y="874"/>
                    <a:pt x="344" y="893"/>
                  </a:cubicBezTo>
                  <a:cubicBezTo>
                    <a:pt x="366" y="900"/>
                    <a:pt x="389" y="904"/>
                    <a:pt x="411" y="904"/>
                  </a:cubicBezTo>
                  <a:cubicBezTo>
                    <a:pt x="475" y="904"/>
                    <a:pt x="538" y="876"/>
                    <a:pt x="586" y="828"/>
                  </a:cubicBezTo>
                  <a:lnTo>
                    <a:pt x="586" y="828"/>
                  </a:lnTo>
                  <a:cubicBezTo>
                    <a:pt x="549" y="884"/>
                    <a:pt x="595" y="958"/>
                    <a:pt x="688" y="977"/>
                  </a:cubicBezTo>
                  <a:cubicBezTo>
                    <a:pt x="710" y="984"/>
                    <a:pt x="733" y="987"/>
                    <a:pt x="755" y="987"/>
                  </a:cubicBezTo>
                  <a:cubicBezTo>
                    <a:pt x="819" y="987"/>
                    <a:pt x="882" y="960"/>
                    <a:pt x="930" y="912"/>
                  </a:cubicBezTo>
                  <a:cubicBezTo>
                    <a:pt x="949" y="884"/>
                    <a:pt x="958" y="856"/>
                    <a:pt x="958" y="828"/>
                  </a:cubicBezTo>
                  <a:lnTo>
                    <a:pt x="958" y="707"/>
                  </a:lnTo>
                  <a:lnTo>
                    <a:pt x="949" y="707"/>
                  </a:lnTo>
                  <a:cubicBezTo>
                    <a:pt x="949" y="707"/>
                    <a:pt x="949" y="698"/>
                    <a:pt x="949" y="688"/>
                  </a:cubicBezTo>
                  <a:lnTo>
                    <a:pt x="958" y="707"/>
                  </a:lnTo>
                  <a:cubicBezTo>
                    <a:pt x="1023" y="772"/>
                    <a:pt x="1107" y="819"/>
                    <a:pt x="1200" y="837"/>
                  </a:cubicBezTo>
                  <a:cubicBezTo>
                    <a:pt x="1222" y="844"/>
                    <a:pt x="1244" y="848"/>
                    <a:pt x="1267" y="848"/>
                  </a:cubicBezTo>
                  <a:cubicBezTo>
                    <a:pt x="1330" y="848"/>
                    <a:pt x="1394" y="820"/>
                    <a:pt x="1442" y="772"/>
                  </a:cubicBezTo>
                  <a:cubicBezTo>
                    <a:pt x="1451" y="763"/>
                    <a:pt x="1451" y="744"/>
                    <a:pt x="1451" y="735"/>
                  </a:cubicBezTo>
                  <a:lnTo>
                    <a:pt x="1451" y="642"/>
                  </a:lnTo>
                  <a:cubicBezTo>
                    <a:pt x="1497" y="633"/>
                    <a:pt x="1544" y="605"/>
                    <a:pt x="1572" y="567"/>
                  </a:cubicBezTo>
                  <a:cubicBezTo>
                    <a:pt x="1572" y="558"/>
                    <a:pt x="1581" y="549"/>
                    <a:pt x="1581" y="530"/>
                  </a:cubicBezTo>
                  <a:lnTo>
                    <a:pt x="1581" y="400"/>
                  </a:lnTo>
                  <a:lnTo>
                    <a:pt x="1544" y="437"/>
                  </a:lnTo>
                  <a:cubicBezTo>
                    <a:pt x="1525" y="428"/>
                    <a:pt x="1497" y="419"/>
                    <a:pt x="1479" y="419"/>
                  </a:cubicBezTo>
                  <a:cubicBezTo>
                    <a:pt x="1418" y="405"/>
                    <a:pt x="1358" y="398"/>
                    <a:pt x="1298" y="398"/>
                  </a:cubicBezTo>
                  <a:cubicBezTo>
                    <a:pt x="1237" y="398"/>
                    <a:pt x="1177" y="405"/>
                    <a:pt x="1116" y="419"/>
                  </a:cubicBezTo>
                  <a:cubicBezTo>
                    <a:pt x="1209" y="381"/>
                    <a:pt x="1293" y="326"/>
                    <a:pt x="1358" y="251"/>
                  </a:cubicBezTo>
                  <a:cubicBezTo>
                    <a:pt x="1367" y="233"/>
                    <a:pt x="1377" y="214"/>
                    <a:pt x="1367" y="196"/>
                  </a:cubicBezTo>
                  <a:lnTo>
                    <a:pt x="1367" y="84"/>
                  </a:lnTo>
                  <a:lnTo>
                    <a:pt x="1330" y="121"/>
                  </a:lnTo>
                  <a:cubicBezTo>
                    <a:pt x="1302" y="112"/>
                    <a:pt x="1284" y="103"/>
                    <a:pt x="1256" y="93"/>
                  </a:cubicBezTo>
                  <a:cubicBezTo>
                    <a:pt x="1234" y="86"/>
                    <a:pt x="1211" y="82"/>
                    <a:pt x="1189" y="82"/>
                  </a:cubicBezTo>
                  <a:cubicBezTo>
                    <a:pt x="1125" y="82"/>
                    <a:pt x="1062" y="110"/>
                    <a:pt x="1014" y="158"/>
                  </a:cubicBezTo>
                  <a:cubicBezTo>
                    <a:pt x="1051" y="103"/>
                    <a:pt x="1005" y="28"/>
                    <a:pt x="912" y="10"/>
                  </a:cubicBezTo>
                  <a:cubicBezTo>
                    <a:pt x="888" y="4"/>
                    <a:pt x="865"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052521" y="4730902"/>
              <a:ext cx="178355" cy="108393"/>
            </a:xfrm>
            <a:custGeom>
              <a:avLst/>
              <a:gdLst/>
              <a:ahLst/>
              <a:cxnLst/>
              <a:rect l="l" t="t" r="r" b="b"/>
              <a:pathLst>
                <a:path w="1629" h="990" extrusionOk="0">
                  <a:moveTo>
                    <a:pt x="849" y="1"/>
                  </a:moveTo>
                  <a:cubicBezTo>
                    <a:pt x="783" y="1"/>
                    <a:pt x="721" y="29"/>
                    <a:pt x="680" y="77"/>
                  </a:cubicBezTo>
                  <a:cubicBezTo>
                    <a:pt x="643" y="151"/>
                    <a:pt x="643" y="235"/>
                    <a:pt x="680" y="300"/>
                  </a:cubicBezTo>
                  <a:cubicBezTo>
                    <a:pt x="605" y="226"/>
                    <a:pt x="512" y="179"/>
                    <a:pt x="410" y="151"/>
                  </a:cubicBezTo>
                  <a:cubicBezTo>
                    <a:pt x="388" y="144"/>
                    <a:pt x="366" y="140"/>
                    <a:pt x="343" y="140"/>
                  </a:cubicBezTo>
                  <a:cubicBezTo>
                    <a:pt x="280" y="140"/>
                    <a:pt x="216" y="168"/>
                    <a:pt x="168" y="216"/>
                  </a:cubicBezTo>
                  <a:cubicBezTo>
                    <a:pt x="135" y="275"/>
                    <a:pt x="169" y="333"/>
                    <a:pt x="244" y="358"/>
                  </a:cubicBezTo>
                  <a:lnTo>
                    <a:pt x="244" y="358"/>
                  </a:lnTo>
                  <a:cubicBezTo>
                    <a:pt x="231" y="355"/>
                    <a:pt x="217" y="354"/>
                    <a:pt x="204" y="354"/>
                  </a:cubicBezTo>
                  <a:cubicBezTo>
                    <a:pt x="141" y="354"/>
                    <a:pt x="79"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64" y="895"/>
                  </a:cubicBezTo>
                  <a:cubicBezTo>
                    <a:pt x="386" y="902"/>
                    <a:pt x="408" y="906"/>
                    <a:pt x="431" y="906"/>
                  </a:cubicBezTo>
                  <a:cubicBezTo>
                    <a:pt x="494" y="906"/>
                    <a:pt x="557" y="878"/>
                    <a:pt x="605" y="830"/>
                  </a:cubicBezTo>
                  <a:lnTo>
                    <a:pt x="605" y="830"/>
                  </a:lnTo>
                  <a:cubicBezTo>
                    <a:pt x="568" y="886"/>
                    <a:pt x="615" y="951"/>
                    <a:pt x="708" y="979"/>
                  </a:cubicBezTo>
                  <a:cubicBezTo>
                    <a:pt x="732" y="986"/>
                    <a:pt x="756" y="990"/>
                    <a:pt x="780" y="990"/>
                  </a:cubicBezTo>
                  <a:cubicBezTo>
                    <a:pt x="847" y="990"/>
                    <a:pt x="908" y="962"/>
                    <a:pt x="950" y="914"/>
                  </a:cubicBezTo>
                  <a:cubicBezTo>
                    <a:pt x="987" y="839"/>
                    <a:pt x="987" y="756"/>
                    <a:pt x="950" y="690"/>
                  </a:cubicBezTo>
                  <a:lnTo>
                    <a:pt x="950" y="690"/>
                  </a:lnTo>
                  <a:cubicBezTo>
                    <a:pt x="1024" y="765"/>
                    <a:pt x="1117" y="811"/>
                    <a:pt x="1219" y="839"/>
                  </a:cubicBezTo>
                  <a:cubicBezTo>
                    <a:pt x="1241" y="847"/>
                    <a:pt x="1264" y="850"/>
                    <a:pt x="1286" y="850"/>
                  </a:cubicBezTo>
                  <a:cubicBezTo>
                    <a:pt x="1350" y="850"/>
                    <a:pt x="1413" y="822"/>
                    <a:pt x="1461" y="774"/>
                  </a:cubicBezTo>
                  <a:cubicBezTo>
                    <a:pt x="1497" y="720"/>
                    <a:pt x="1454" y="656"/>
                    <a:pt x="1356" y="627"/>
                  </a:cubicBezTo>
                  <a:lnTo>
                    <a:pt x="1356" y="627"/>
                  </a:lnTo>
                  <a:cubicBezTo>
                    <a:pt x="1378" y="633"/>
                    <a:pt x="1400" y="636"/>
                    <a:pt x="1422" y="636"/>
                  </a:cubicBezTo>
                  <a:cubicBezTo>
                    <a:pt x="1488" y="636"/>
                    <a:pt x="1550" y="608"/>
                    <a:pt x="1591" y="560"/>
                  </a:cubicBezTo>
                  <a:cubicBezTo>
                    <a:pt x="1628" y="504"/>
                    <a:pt x="1582" y="439"/>
                    <a:pt x="1489" y="411"/>
                  </a:cubicBezTo>
                  <a:cubicBezTo>
                    <a:pt x="1428" y="398"/>
                    <a:pt x="1368" y="391"/>
                    <a:pt x="1308" y="391"/>
                  </a:cubicBezTo>
                  <a:cubicBezTo>
                    <a:pt x="1247" y="391"/>
                    <a:pt x="1187" y="398"/>
                    <a:pt x="1126" y="411"/>
                  </a:cubicBezTo>
                  <a:cubicBezTo>
                    <a:pt x="1219" y="384"/>
                    <a:pt x="1303" y="328"/>
                    <a:pt x="1368" y="244"/>
                  </a:cubicBezTo>
                  <a:cubicBezTo>
                    <a:pt x="1405" y="188"/>
                    <a:pt x="1359" y="123"/>
                    <a:pt x="1266" y="95"/>
                  </a:cubicBezTo>
                  <a:cubicBezTo>
                    <a:pt x="1244" y="88"/>
                    <a:pt x="1221" y="85"/>
                    <a:pt x="1199" y="85"/>
                  </a:cubicBezTo>
                  <a:cubicBezTo>
                    <a:pt x="1135" y="85"/>
                    <a:pt x="1072" y="112"/>
                    <a:pt x="1024" y="160"/>
                  </a:cubicBezTo>
                  <a:cubicBezTo>
                    <a:pt x="1061" y="105"/>
                    <a:pt x="1015" y="40"/>
                    <a:pt x="922" y="12"/>
                  </a:cubicBezTo>
                  <a:cubicBezTo>
                    <a:pt x="897" y="4"/>
                    <a:pt x="873"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144163" y="4616049"/>
              <a:ext cx="278098" cy="129414"/>
            </a:xfrm>
            <a:custGeom>
              <a:avLst/>
              <a:gdLst/>
              <a:ahLst/>
              <a:cxnLst/>
              <a:rect l="l" t="t" r="r" b="b"/>
              <a:pathLst>
                <a:path w="2540" h="1182" extrusionOk="0">
                  <a:moveTo>
                    <a:pt x="1" y="1"/>
                  </a:moveTo>
                  <a:lnTo>
                    <a:pt x="1" y="372"/>
                  </a:lnTo>
                  <a:cubicBezTo>
                    <a:pt x="1" y="930"/>
                    <a:pt x="661" y="1182"/>
                    <a:pt x="1256" y="1182"/>
                  </a:cubicBezTo>
                  <a:cubicBezTo>
                    <a:pt x="1851" y="1182"/>
                    <a:pt x="2540" y="930"/>
                    <a:pt x="2540" y="372"/>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143178" y="4530538"/>
              <a:ext cx="278098" cy="175180"/>
            </a:xfrm>
            <a:custGeom>
              <a:avLst/>
              <a:gdLst/>
              <a:ahLst/>
              <a:cxnLst/>
              <a:rect l="l" t="t" r="r" b="b"/>
              <a:pathLst>
                <a:path w="2540" h="1600" extrusionOk="0">
                  <a:moveTo>
                    <a:pt x="1256" y="0"/>
                  </a:moveTo>
                  <a:cubicBezTo>
                    <a:pt x="707" y="0"/>
                    <a:pt x="1" y="233"/>
                    <a:pt x="1" y="791"/>
                  </a:cubicBezTo>
                  <a:cubicBezTo>
                    <a:pt x="1" y="1349"/>
                    <a:pt x="670" y="1600"/>
                    <a:pt x="1265" y="1600"/>
                  </a:cubicBezTo>
                  <a:cubicBezTo>
                    <a:pt x="1860" y="1600"/>
                    <a:pt x="2539" y="1349"/>
                    <a:pt x="2539" y="791"/>
                  </a:cubicBezTo>
                  <a:cubicBezTo>
                    <a:pt x="2539" y="224"/>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0"/>
            <p:cNvSpPr/>
            <p:nvPr/>
          </p:nvSpPr>
          <p:spPr>
            <a:xfrm>
              <a:off x="3159491" y="4536670"/>
              <a:ext cx="246456" cy="155801"/>
            </a:xfrm>
            <a:custGeom>
              <a:avLst/>
              <a:gdLst/>
              <a:ahLst/>
              <a:cxnLst/>
              <a:rect l="l" t="t" r="r" b="b"/>
              <a:pathLst>
                <a:path w="2251" h="1423" extrusionOk="0">
                  <a:moveTo>
                    <a:pt x="1116" y="0"/>
                  </a:moveTo>
                  <a:cubicBezTo>
                    <a:pt x="623" y="0"/>
                    <a:pt x="0" y="214"/>
                    <a:pt x="0" y="698"/>
                  </a:cubicBezTo>
                  <a:cubicBezTo>
                    <a:pt x="0" y="1190"/>
                    <a:pt x="586" y="1423"/>
                    <a:pt x="1116" y="1423"/>
                  </a:cubicBezTo>
                  <a:cubicBezTo>
                    <a:pt x="1646" y="1423"/>
                    <a:pt x="2251" y="1200"/>
                    <a:pt x="2251" y="707"/>
                  </a:cubicBezTo>
                  <a:cubicBezTo>
                    <a:pt x="2251" y="214"/>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0"/>
            <p:cNvSpPr/>
            <p:nvPr/>
          </p:nvSpPr>
          <p:spPr>
            <a:xfrm>
              <a:off x="3197155" y="4571487"/>
              <a:ext cx="173209" cy="108174"/>
            </a:xfrm>
            <a:custGeom>
              <a:avLst/>
              <a:gdLst/>
              <a:ahLst/>
              <a:cxnLst/>
              <a:rect l="l" t="t" r="r" b="b"/>
              <a:pathLst>
                <a:path w="1582" h="988" extrusionOk="0">
                  <a:moveTo>
                    <a:pt x="1340" y="631"/>
                  </a:moveTo>
                  <a:lnTo>
                    <a:pt x="1340" y="631"/>
                  </a:lnTo>
                  <a:cubicBezTo>
                    <a:pt x="1367" y="640"/>
                    <a:pt x="1395" y="640"/>
                    <a:pt x="1433" y="640"/>
                  </a:cubicBezTo>
                  <a:lnTo>
                    <a:pt x="1405" y="659"/>
                  </a:lnTo>
                  <a:cubicBezTo>
                    <a:pt x="1386" y="649"/>
                    <a:pt x="1358" y="640"/>
                    <a:pt x="1340" y="631"/>
                  </a:cubicBezTo>
                  <a:close/>
                  <a:moveTo>
                    <a:pt x="940" y="696"/>
                  </a:moveTo>
                  <a:lnTo>
                    <a:pt x="949" y="705"/>
                  </a:lnTo>
                  <a:lnTo>
                    <a:pt x="940" y="705"/>
                  </a:lnTo>
                  <a:cubicBezTo>
                    <a:pt x="940" y="705"/>
                    <a:pt x="940" y="696"/>
                    <a:pt x="940" y="696"/>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2" y="145"/>
                    <a:pt x="354" y="144"/>
                    <a:pt x="337" y="144"/>
                  </a:cubicBezTo>
                  <a:cubicBezTo>
                    <a:pt x="284" y="144"/>
                    <a:pt x="235" y="154"/>
                    <a:pt x="186" y="175"/>
                  </a:cubicBezTo>
                  <a:lnTo>
                    <a:pt x="131" y="129"/>
                  </a:lnTo>
                  <a:lnTo>
                    <a:pt x="131" y="259"/>
                  </a:lnTo>
                  <a:cubicBezTo>
                    <a:pt x="131" y="303"/>
                    <a:pt x="174" y="348"/>
                    <a:pt x="243" y="368"/>
                  </a:cubicBezTo>
                  <a:lnTo>
                    <a:pt x="243" y="368"/>
                  </a:lnTo>
                  <a:cubicBezTo>
                    <a:pt x="223" y="363"/>
                    <a:pt x="203" y="361"/>
                    <a:pt x="182" y="361"/>
                  </a:cubicBezTo>
                  <a:cubicBezTo>
                    <a:pt x="140" y="361"/>
                    <a:pt x="98" y="371"/>
                    <a:pt x="56" y="389"/>
                  </a:cubicBezTo>
                  <a:lnTo>
                    <a:pt x="0" y="352"/>
                  </a:lnTo>
                  <a:lnTo>
                    <a:pt x="0" y="473"/>
                  </a:lnTo>
                  <a:cubicBezTo>
                    <a:pt x="0" y="519"/>
                    <a:pt x="38" y="566"/>
                    <a:pt x="112" y="584"/>
                  </a:cubicBezTo>
                  <a:cubicBezTo>
                    <a:pt x="173" y="593"/>
                    <a:pt x="233" y="598"/>
                    <a:pt x="293" y="598"/>
                  </a:cubicBezTo>
                  <a:cubicBezTo>
                    <a:pt x="354" y="598"/>
                    <a:pt x="414" y="593"/>
                    <a:pt x="475" y="584"/>
                  </a:cubicBezTo>
                  <a:lnTo>
                    <a:pt x="475" y="584"/>
                  </a:lnTo>
                  <a:cubicBezTo>
                    <a:pt x="410" y="603"/>
                    <a:pt x="345" y="640"/>
                    <a:pt x="279" y="686"/>
                  </a:cubicBezTo>
                  <a:lnTo>
                    <a:pt x="224" y="659"/>
                  </a:lnTo>
                  <a:lnTo>
                    <a:pt x="224" y="779"/>
                  </a:lnTo>
                  <a:cubicBezTo>
                    <a:pt x="224" y="826"/>
                    <a:pt x="261" y="872"/>
                    <a:pt x="335" y="891"/>
                  </a:cubicBezTo>
                  <a:cubicBezTo>
                    <a:pt x="357" y="898"/>
                    <a:pt x="380" y="902"/>
                    <a:pt x="402" y="902"/>
                  </a:cubicBezTo>
                  <a:cubicBezTo>
                    <a:pt x="466" y="902"/>
                    <a:pt x="529" y="874"/>
                    <a:pt x="577" y="826"/>
                  </a:cubicBezTo>
                  <a:lnTo>
                    <a:pt x="577" y="826"/>
                  </a:lnTo>
                  <a:cubicBezTo>
                    <a:pt x="540" y="891"/>
                    <a:pt x="586" y="956"/>
                    <a:pt x="679" y="975"/>
                  </a:cubicBezTo>
                  <a:cubicBezTo>
                    <a:pt x="706" y="983"/>
                    <a:pt x="734" y="987"/>
                    <a:pt x="760" y="987"/>
                  </a:cubicBezTo>
                  <a:cubicBezTo>
                    <a:pt x="823" y="987"/>
                    <a:pt x="882" y="962"/>
                    <a:pt x="921" y="910"/>
                  </a:cubicBezTo>
                  <a:cubicBezTo>
                    <a:pt x="940" y="891"/>
                    <a:pt x="949" y="863"/>
                    <a:pt x="949" y="826"/>
                  </a:cubicBezTo>
                  <a:lnTo>
                    <a:pt x="949" y="714"/>
                  </a:lnTo>
                  <a:cubicBezTo>
                    <a:pt x="1023" y="770"/>
                    <a:pt x="1107" y="817"/>
                    <a:pt x="1191" y="845"/>
                  </a:cubicBezTo>
                  <a:cubicBezTo>
                    <a:pt x="1211" y="849"/>
                    <a:pt x="1232" y="851"/>
                    <a:pt x="1253" y="851"/>
                  </a:cubicBezTo>
                  <a:cubicBezTo>
                    <a:pt x="1318" y="851"/>
                    <a:pt x="1383" y="829"/>
                    <a:pt x="1433" y="779"/>
                  </a:cubicBezTo>
                  <a:cubicBezTo>
                    <a:pt x="1442" y="761"/>
                    <a:pt x="1442" y="752"/>
                    <a:pt x="1442" y="733"/>
                  </a:cubicBezTo>
                  <a:lnTo>
                    <a:pt x="1442" y="631"/>
                  </a:lnTo>
                  <a:cubicBezTo>
                    <a:pt x="1498" y="631"/>
                    <a:pt x="1535" y="603"/>
                    <a:pt x="1563" y="566"/>
                  </a:cubicBezTo>
                  <a:cubicBezTo>
                    <a:pt x="1572" y="556"/>
                    <a:pt x="1581" y="538"/>
                    <a:pt x="1581" y="528"/>
                  </a:cubicBezTo>
                  <a:lnTo>
                    <a:pt x="1581" y="398"/>
                  </a:lnTo>
                  <a:lnTo>
                    <a:pt x="1535" y="445"/>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22"/>
                    <a:pt x="1367" y="203"/>
                  </a:cubicBezTo>
                  <a:lnTo>
                    <a:pt x="1367" y="82"/>
                  </a:lnTo>
                  <a:lnTo>
                    <a:pt x="1321" y="129"/>
                  </a:lnTo>
                  <a:cubicBezTo>
                    <a:pt x="1302" y="110"/>
                    <a:pt x="1274" y="101"/>
                    <a:pt x="1247" y="91"/>
                  </a:cubicBezTo>
                  <a:cubicBezTo>
                    <a:pt x="1225" y="84"/>
                    <a:pt x="1202" y="81"/>
                    <a:pt x="1180" y="81"/>
                  </a:cubicBezTo>
                  <a:cubicBezTo>
                    <a:pt x="1116" y="81"/>
                    <a:pt x="1053" y="108"/>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0"/>
            <p:cNvSpPr/>
            <p:nvPr/>
          </p:nvSpPr>
          <p:spPr>
            <a:xfrm>
              <a:off x="3195075" y="4558677"/>
              <a:ext cx="179341" cy="109488"/>
            </a:xfrm>
            <a:custGeom>
              <a:avLst/>
              <a:gdLst/>
              <a:ahLst/>
              <a:cxnLst/>
              <a:rect l="l" t="t" r="r" b="b"/>
              <a:pathLst>
                <a:path w="1638" h="1000"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6" y="170"/>
                    <a:pt x="168" y="218"/>
                  </a:cubicBezTo>
                  <a:cubicBezTo>
                    <a:pt x="135" y="276"/>
                    <a:pt x="169" y="335"/>
                    <a:pt x="251" y="360"/>
                  </a:cubicBezTo>
                  <a:lnTo>
                    <a:pt x="251" y="360"/>
                  </a:lnTo>
                  <a:cubicBezTo>
                    <a:pt x="236" y="357"/>
                    <a:pt x="222" y="356"/>
                    <a:pt x="208" y="356"/>
                  </a:cubicBezTo>
                  <a:cubicBezTo>
                    <a:pt x="141" y="356"/>
                    <a:pt x="79" y="383"/>
                    <a:pt x="38" y="432"/>
                  </a:cubicBezTo>
                  <a:cubicBezTo>
                    <a:pt x="1" y="49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13"/>
                    <a:pt x="271" y="878"/>
                    <a:pt x="373" y="896"/>
                  </a:cubicBezTo>
                  <a:cubicBezTo>
                    <a:pt x="395" y="904"/>
                    <a:pt x="417" y="907"/>
                    <a:pt x="440" y="907"/>
                  </a:cubicBezTo>
                  <a:cubicBezTo>
                    <a:pt x="503" y="907"/>
                    <a:pt x="564" y="879"/>
                    <a:pt x="605" y="831"/>
                  </a:cubicBezTo>
                  <a:lnTo>
                    <a:pt x="605" y="831"/>
                  </a:lnTo>
                  <a:cubicBezTo>
                    <a:pt x="568" y="887"/>
                    <a:pt x="615" y="962"/>
                    <a:pt x="717" y="980"/>
                  </a:cubicBezTo>
                  <a:cubicBezTo>
                    <a:pt x="745" y="994"/>
                    <a:pt x="773" y="1000"/>
                    <a:pt x="800" y="1000"/>
                  </a:cubicBezTo>
                  <a:cubicBezTo>
                    <a:pt x="943" y="1000"/>
                    <a:pt x="1053" y="833"/>
                    <a:pt x="959" y="692"/>
                  </a:cubicBezTo>
                  <a:lnTo>
                    <a:pt x="959" y="692"/>
                  </a:lnTo>
                  <a:cubicBezTo>
                    <a:pt x="1033" y="766"/>
                    <a:pt x="1126" y="813"/>
                    <a:pt x="1228" y="841"/>
                  </a:cubicBezTo>
                  <a:cubicBezTo>
                    <a:pt x="1250" y="848"/>
                    <a:pt x="1273" y="851"/>
                    <a:pt x="1295" y="851"/>
                  </a:cubicBezTo>
                  <a:cubicBezTo>
                    <a:pt x="1358" y="851"/>
                    <a:pt x="1420" y="824"/>
                    <a:pt x="1461" y="776"/>
                  </a:cubicBezTo>
                  <a:cubicBezTo>
                    <a:pt x="1497" y="721"/>
                    <a:pt x="1454" y="658"/>
                    <a:pt x="1366" y="629"/>
                  </a:cubicBezTo>
                  <a:lnTo>
                    <a:pt x="1366" y="629"/>
                  </a:lnTo>
                  <a:cubicBezTo>
                    <a:pt x="1385" y="635"/>
                    <a:pt x="1405" y="638"/>
                    <a:pt x="1425" y="638"/>
                  </a:cubicBezTo>
                  <a:cubicBezTo>
                    <a:pt x="1489" y="638"/>
                    <a:pt x="1552" y="610"/>
                    <a:pt x="1600" y="562"/>
                  </a:cubicBezTo>
                  <a:cubicBezTo>
                    <a:pt x="1638" y="497"/>
                    <a:pt x="1591" y="432"/>
                    <a:pt x="1489" y="413"/>
                  </a:cubicBezTo>
                  <a:cubicBezTo>
                    <a:pt x="1428" y="399"/>
                    <a:pt x="1368" y="392"/>
                    <a:pt x="1307" y="392"/>
                  </a:cubicBezTo>
                  <a:cubicBezTo>
                    <a:pt x="1247" y="392"/>
                    <a:pt x="1187" y="399"/>
                    <a:pt x="1126" y="413"/>
                  </a:cubicBezTo>
                  <a:cubicBezTo>
                    <a:pt x="1219" y="376"/>
                    <a:pt x="1312" y="320"/>
                    <a:pt x="1368" y="246"/>
                  </a:cubicBezTo>
                  <a:cubicBezTo>
                    <a:pt x="1405" y="180"/>
                    <a:pt x="1359" y="115"/>
                    <a:pt x="1266" y="97"/>
                  </a:cubicBezTo>
                  <a:cubicBezTo>
                    <a:pt x="1241" y="89"/>
                    <a:pt x="1216" y="84"/>
                    <a:pt x="1191" y="84"/>
                  </a:cubicBezTo>
                  <a:cubicBezTo>
                    <a:pt x="1130" y="84"/>
                    <a:pt x="1070" y="109"/>
                    <a:pt x="1024" y="162"/>
                  </a:cubicBezTo>
                  <a:cubicBezTo>
                    <a:pt x="1061" y="97"/>
                    <a:pt x="1015"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0"/>
            <p:cNvSpPr/>
            <p:nvPr/>
          </p:nvSpPr>
          <p:spPr>
            <a:xfrm>
              <a:off x="554989" y="4030615"/>
              <a:ext cx="296383" cy="155910"/>
            </a:xfrm>
            <a:custGeom>
              <a:avLst/>
              <a:gdLst/>
              <a:ahLst/>
              <a:cxnLst/>
              <a:rect l="l" t="t" r="r" b="b"/>
              <a:pathLst>
                <a:path w="2707" h="1424" extrusionOk="0">
                  <a:moveTo>
                    <a:pt x="1340" y="0"/>
                  </a:moveTo>
                  <a:cubicBezTo>
                    <a:pt x="754" y="0"/>
                    <a:pt x="1" y="214"/>
                    <a:pt x="1" y="698"/>
                  </a:cubicBezTo>
                  <a:cubicBezTo>
                    <a:pt x="1" y="1191"/>
                    <a:pt x="708" y="1423"/>
                    <a:pt x="1349" y="1423"/>
                  </a:cubicBezTo>
                  <a:cubicBezTo>
                    <a:pt x="1982" y="1423"/>
                    <a:pt x="2707" y="1200"/>
                    <a:pt x="2707" y="707"/>
                  </a:cubicBezTo>
                  <a:cubicBezTo>
                    <a:pt x="2707" y="214"/>
                    <a:pt x="1944" y="0"/>
                    <a:pt x="1340"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0"/>
            <p:cNvSpPr/>
            <p:nvPr/>
          </p:nvSpPr>
          <p:spPr>
            <a:xfrm>
              <a:off x="547872" y="4034666"/>
              <a:ext cx="278098" cy="130400"/>
            </a:xfrm>
            <a:custGeom>
              <a:avLst/>
              <a:gdLst/>
              <a:ahLst/>
              <a:cxnLst/>
              <a:rect l="l" t="t" r="r" b="b"/>
              <a:pathLst>
                <a:path w="2540" h="1191" extrusionOk="0">
                  <a:moveTo>
                    <a:pt x="1" y="1"/>
                  </a:moveTo>
                  <a:lnTo>
                    <a:pt x="1" y="373"/>
                  </a:lnTo>
                  <a:cubicBezTo>
                    <a:pt x="1" y="931"/>
                    <a:pt x="661" y="1191"/>
                    <a:pt x="1256" y="1191"/>
                  </a:cubicBezTo>
                  <a:cubicBezTo>
                    <a:pt x="1851"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0"/>
            <p:cNvSpPr/>
            <p:nvPr/>
          </p:nvSpPr>
          <p:spPr>
            <a:xfrm>
              <a:off x="547872" y="3949156"/>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4"/>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0"/>
            <p:cNvSpPr/>
            <p:nvPr/>
          </p:nvSpPr>
          <p:spPr>
            <a:xfrm>
              <a:off x="563201" y="3956273"/>
              <a:ext cx="246456" cy="154925"/>
            </a:xfrm>
            <a:custGeom>
              <a:avLst/>
              <a:gdLst/>
              <a:ahLst/>
              <a:cxnLst/>
              <a:rect l="l" t="t" r="r" b="b"/>
              <a:pathLst>
                <a:path w="2251" h="1415" extrusionOk="0">
                  <a:moveTo>
                    <a:pt x="1116" y="1"/>
                  </a:moveTo>
                  <a:cubicBezTo>
                    <a:pt x="623" y="1"/>
                    <a:pt x="0" y="205"/>
                    <a:pt x="0" y="698"/>
                  </a:cubicBezTo>
                  <a:cubicBezTo>
                    <a:pt x="0" y="1182"/>
                    <a:pt x="586" y="1414"/>
                    <a:pt x="1116" y="1414"/>
                  </a:cubicBezTo>
                  <a:cubicBezTo>
                    <a:pt x="1646" y="1414"/>
                    <a:pt x="2251" y="1191"/>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0"/>
            <p:cNvSpPr/>
            <p:nvPr/>
          </p:nvSpPr>
          <p:spPr>
            <a:xfrm>
              <a:off x="562106" y="3956273"/>
              <a:ext cx="246566" cy="85619"/>
            </a:xfrm>
            <a:custGeom>
              <a:avLst/>
              <a:gdLst/>
              <a:ahLst/>
              <a:cxnLst/>
              <a:rect l="l" t="t" r="r" b="b"/>
              <a:pathLst>
                <a:path w="2252" h="782" extrusionOk="0">
                  <a:moveTo>
                    <a:pt x="1117" y="1"/>
                  </a:moveTo>
                  <a:cubicBezTo>
                    <a:pt x="615" y="1"/>
                    <a:pt x="1" y="205"/>
                    <a:pt x="1" y="698"/>
                  </a:cubicBezTo>
                  <a:cubicBezTo>
                    <a:pt x="1" y="717"/>
                    <a:pt x="1" y="745"/>
                    <a:pt x="1" y="763"/>
                  </a:cubicBezTo>
                  <a:cubicBezTo>
                    <a:pt x="66" y="326"/>
                    <a:pt x="652" y="140"/>
                    <a:pt x="1126" y="140"/>
                  </a:cubicBezTo>
                  <a:cubicBezTo>
                    <a:pt x="1610" y="140"/>
                    <a:pt x="2196" y="335"/>
                    <a:pt x="2251" y="782"/>
                  </a:cubicBezTo>
                  <a:lnTo>
                    <a:pt x="2251" y="707"/>
                  </a:lnTo>
                  <a:cubicBezTo>
                    <a:pt x="2251" y="20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0"/>
            <p:cNvSpPr/>
            <p:nvPr/>
          </p:nvSpPr>
          <p:spPr>
            <a:xfrm>
              <a:off x="600865" y="3990542"/>
              <a:ext cx="173209" cy="107517"/>
            </a:xfrm>
            <a:custGeom>
              <a:avLst/>
              <a:gdLst/>
              <a:ahLst/>
              <a:cxnLst/>
              <a:rect l="l" t="t" r="r" b="b"/>
              <a:pathLst>
                <a:path w="1582" h="982" extrusionOk="0">
                  <a:moveTo>
                    <a:pt x="1339" y="627"/>
                  </a:moveTo>
                  <a:lnTo>
                    <a:pt x="1339" y="627"/>
                  </a:lnTo>
                  <a:cubicBezTo>
                    <a:pt x="1367" y="636"/>
                    <a:pt x="1395" y="636"/>
                    <a:pt x="1432" y="636"/>
                  </a:cubicBezTo>
                  <a:lnTo>
                    <a:pt x="1405" y="655"/>
                  </a:lnTo>
                  <a:cubicBezTo>
                    <a:pt x="1386" y="645"/>
                    <a:pt x="1367" y="636"/>
                    <a:pt x="1339" y="627"/>
                  </a:cubicBezTo>
                  <a:close/>
                  <a:moveTo>
                    <a:pt x="940" y="692"/>
                  </a:moveTo>
                  <a:lnTo>
                    <a:pt x="949" y="701"/>
                  </a:lnTo>
                  <a:lnTo>
                    <a:pt x="940" y="710"/>
                  </a:lnTo>
                  <a:cubicBezTo>
                    <a:pt x="940" y="701"/>
                    <a:pt x="940" y="701"/>
                    <a:pt x="940" y="692"/>
                  </a:cubicBezTo>
                  <a:close/>
                  <a:moveTo>
                    <a:pt x="850" y="0"/>
                  </a:moveTo>
                  <a:cubicBezTo>
                    <a:pt x="793" y="0"/>
                    <a:pt x="738" y="13"/>
                    <a:pt x="688" y="41"/>
                  </a:cubicBezTo>
                  <a:lnTo>
                    <a:pt x="633" y="50"/>
                  </a:lnTo>
                  <a:lnTo>
                    <a:pt x="633" y="153"/>
                  </a:lnTo>
                  <a:cubicBezTo>
                    <a:pt x="623" y="199"/>
                    <a:pt x="633" y="255"/>
                    <a:pt x="661" y="301"/>
                  </a:cubicBezTo>
                  <a:cubicBezTo>
                    <a:pt x="586" y="227"/>
                    <a:pt x="493" y="171"/>
                    <a:pt x="391" y="143"/>
                  </a:cubicBezTo>
                  <a:cubicBezTo>
                    <a:pt x="375" y="141"/>
                    <a:pt x="358" y="140"/>
                    <a:pt x="341" y="140"/>
                  </a:cubicBezTo>
                  <a:cubicBezTo>
                    <a:pt x="289" y="140"/>
                    <a:pt x="235" y="150"/>
                    <a:pt x="186" y="171"/>
                  </a:cubicBezTo>
                  <a:lnTo>
                    <a:pt x="131" y="125"/>
                  </a:lnTo>
                  <a:lnTo>
                    <a:pt x="131" y="255"/>
                  </a:lnTo>
                  <a:cubicBezTo>
                    <a:pt x="131" y="300"/>
                    <a:pt x="174" y="344"/>
                    <a:pt x="243" y="364"/>
                  </a:cubicBezTo>
                  <a:lnTo>
                    <a:pt x="243" y="364"/>
                  </a:lnTo>
                  <a:cubicBezTo>
                    <a:pt x="223" y="359"/>
                    <a:pt x="203" y="357"/>
                    <a:pt x="183" y="357"/>
                  </a:cubicBezTo>
                  <a:cubicBezTo>
                    <a:pt x="141" y="357"/>
                    <a:pt x="101" y="367"/>
                    <a:pt x="65" y="385"/>
                  </a:cubicBezTo>
                  <a:lnTo>
                    <a:pt x="0" y="348"/>
                  </a:lnTo>
                  <a:lnTo>
                    <a:pt x="0" y="469"/>
                  </a:lnTo>
                  <a:cubicBezTo>
                    <a:pt x="0" y="515"/>
                    <a:pt x="47" y="562"/>
                    <a:pt x="112" y="580"/>
                  </a:cubicBezTo>
                  <a:cubicBezTo>
                    <a:pt x="172" y="590"/>
                    <a:pt x="233" y="594"/>
                    <a:pt x="293" y="594"/>
                  </a:cubicBezTo>
                  <a:cubicBezTo>
                    <a:pt x="354" y="594"/>
                    <a:pt x="414" y="590"/>
                    <a:pt x="475" y="580"/>
                  </a:cubicBezTo>
                  <a:lnTo>
                    <a:pt x="475" y="580"/>
                  </a:lnTo>
                  <a:cubicBezTo>
                    <a:pt x="410" y="599"/>
                    <a:pt x="344" y="636"/>
                    <a:pt x="289" y="683"/>
                  </a:cubicBezTo>
                  <a:lnTo>
                    <a:pt x="224" y="655"/>
                  </a:lnTo>
                  <a:lnTo>
                    <a:pt x="224" y="776"/>
                  </a:lnTo>
                  <a:cubicBezTo>
                    <a:pt x="224" y="822"/>
                    <a:pt x="261" y="869"/>
                    <a:pt x="335" y="887"/>
                  </a:cubicBezTo>
                  <a:cubicBezTo>
                    <a:pt x="359" y="894"/>
                    <a:pt x="384" y="898"/>
                    <a:pt x="407" y="898"/>
                  </a:cubicBezTo>
                  <a:cubicBezTo>
                    <a:pt x="474" y="898"/>
                    <a:pt x="536" y="870"/>
                    <a:pt x="577" y="822"/>
                  </a:cubicBezTo>
                  <a:lnTo>
                    <a:pt x="577" y="822"/>
                  </a:lnTo>
                  <a:cubicBezTo>
                    <a:pt x="540" y="887"/>
                    <a:pt x="586" y="952"/>
                    <a:pt x="679" y="971"/>
                  </a:cubicBezTo>
                  <a:cubicBezTo>
                    <a:pt x="704" y="978"/>
                    <a:pt x="728" y="982"/>
                    <a:pt x="751" y="982"/>
                  </a:cubicBezTo>
                  <a:cubicBezTo>
                    <a:pt x="818" y="982"/>
                    <a:pt x="880" y="954"/>
                    <a:pt x="921" y="906"/>
                  </a:cubicBezTo>
                  <a:cubicBezTo>
                    <a:pt x="940" y="887"/>
                    <a:pt x="949" y="850"/>
                    <a:pt x="949" y="822"/>
                  </a:cubicBezTo>
                  <a:lnTo>
                    <a:pt x="949" y="710"/>
                  </a:lnTo>
                  <a:cubicBezTo>
                    <a:pt x="1023" y="766"/>
                    <a:pt x="1107" y="813"/>
                    <a:pt x="1191" y="831"/>
                  </a:cubicBezTo>
                  <a:cubicBezTo>
                    <a:pt x="1215" y="839"/>
                    <a:pt x="1239" y="842"/>
                    <a:pt x="1263" y="842"/>
                  </a:cubicBezTo>
                  <a:cubicBezTo>
                    <a:pt x="1330" y="842"/>
                    <a:pt x="1391" y="814"/>
                    <a:pt x="1432" y="766"/>
                  </a:cubicBezTo>
                  <a:cubicBezTo>
                    <a:pt x="1442" y="757"/>
                    <a:pt x="1451" y="738"/>
                    <a:pt x="1442" y="729"/>
                  </a:cubicBezTo>
                  <a:lnTo>
                    <a:pt x="1442" y="627"/>
                  </a:lnTo>
                  <a:cubicBezTo>
                    <a:pt x="1498" y="618"/>
                    <a:pt x="1535" y="599"/>
                    <a:pt x="1572" y="562"/>
                  </a:cubicBezTo>
                  <a:cubicBezTo>
                    <a:pt x="1572" y="543"/>
                    <a:pt x="1581" y="534"/>
                    <a:pt x="1581" y="525"/>
                  </a:cubicBezTo>
                  <a:lnTo>
                    <a:pt x="1581" y="394"/>
                  </a:lnTo>
                  <a:lnTo>
                    <a:pt x="1535" y="441"/>
                  </a:lnTo>
                  <a:cubicBezTo>
                    <a:pt x="1516" y="432"/>
                    <a:pt x="1498" y="422"/>
                    <a:pt x="1470" y="413"/>
                  </a:cubicBezTo>
                  <a:cubicBezTo>
                    <a:pt x="1409" y="404"/>
                    <a:pt x="1349" y="399"/>
                    <a:pt x="1288" y="399"/>
                  </a:cubicBezTo>
                  <a:cubicBezTo>
                    <a:pt x="1228" y="399"/>
                    <a:pt x="1167" y="404"/>
                    <a:pt x="1107" y="413"/>
                  </a:cubicBezTo>
                  <a:cubicBezTo>
                    <a:pt x="1209" y="385"/>
                    <a:pt x="1293" y="329"/>
                    <a:pt x="1358" y="246"/>
                  </a:cubicBezTo>
                  <a:cubicBezTo>
                    <a:pt x="1367" y="236"/>
                    <a:pt x="1367" y="218"/>
                    <a:pt x="1367" y="199"/>
                  </a:cubicBezTo>
                  <a:lnTo>
                    <a:pt x="1367" y="78"/>
                  </a:lnTo>
                  <a:lnTo>
                    <a:pt x="1321" y="125"/>
                  </a:lnTo>
                  <a:cubicBezTo>
                    <a:pt x="1302" y="106"/>
                    <a:pt x="1274" y="97"/>
                    <a:pt x="1246" y="87"/>
                  </a:cubicBezTo>
                  <a:cubicBezTo>
                    <a:pt x="1226" y="83"/>
                    <a:pt x="1205" y="81"/>
                    <a:pt x="1184" y="81"/>
                  </a:cubicBezTo>
                  <a:cubicBezTo>
                    <a:pt x="1119" y="81"/>
                    <a:pt x="1054" y="103"/>
                    <a:pt x="1005" y="153"/>
                  </a:cubicBezTo>
                  <a:cubicBezTo>
                    <a:pt x="1042" y="97"/>
                    <a:pt x="995" y="32"/>
                    <a:pt x="902" y="4"/>
                  </a:cubicBezTo>
                  <a:cubicBezTo>
                    <a:pt x="885" y="2"/>
                    <a:pt x="867" y="0"/>
                    <a:pt x="850"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0"/>
            <p:cNvSpPr/>
            <p:nvPr/>
          </p:nvSpPr>
          <p:spPr>
            <a:xfrm>
              <a:off x="598784" y="3976637"/>
              <a:ext cx="179341" cy="109269"/>
            </a:xfrm>
            <a:custGeom>
              <a:avLst/>
              <a:gdLst/>
              <a:ahLst/>
              <a:cxnLst/>
              <a:rect l="l" t="t" r="r" b="b"/>
              <a:pathLst>
                <a:path w="1638" h="998" extrusionOk="0">
                  <a:moveTo>
                    <a:pt x="840" y="0"/>
                  </a:moveTo>
                  <a:cubicBezTo>
                    <a:pt x="697" y="0"/>
                    <a:pt x="585" y="174"/>
                    <a:pt x="680" y="307"/>
                  </a:cubicBezTo>
                  <a:cubicBezTo>
                    <a:pt x="605" y="233"/>
                    <a:pt x="512" y="177"/>
                    <a:pt x="410" y="159"/>
                  </a:cubicBezTo>
                  <a:cubicBezTo>
                    <a:pt x="388" y="151"/>
                    <a:pt x="366" y="148"/>
                    <a:pt x="343" y="148"/>
                  </a:cubicBezTo>
                  <a:cubicBezTo>
                    <a:pt x="280" y="148"/>
                    <a:pt x="216" y="176"/>
                    <a:pt x="168" y="224"/>
                  </a:cubicBezTo>
                  <a:cubicBezTo>
                    <a:pt x="132" y="278"/>
                    <a:pt x="175" y="342"/>
                    <a:pt x="273" y="371"/>
                  </a:cubicBezTo>
                  <a:lnTo>
                    <a:pt x="273" y="371"/>
                  </a:lnTo>
                  <a:cubicBezTo>
                    <a:pt x="251" y="365"/>
                    <a:pt x="229" y="362"/>
                    <a:pt x="207" y="362"/>
                  </a:cubicBezTo>
                  <a:cubicBezTo>
                    <a:pt x="141" y="362"/>
                    <a:pt x="79" y="390"/>
                    <a:pt x="38" y="438"/>
                  </a:cubicBezTo>
                  <a:cubicBezTo>
                    <a:pt x="1" y="493"/>
                    <a:pt x="47" y="559"/>
                    <a:pt x="140" y="586"/>
                  </a:cubicBezTo>
                  <a:cubicBezTo>
                    <a:pt x="201" y="596"/>
                    <a:pt x="261" y="600"/>
                    <a:pt x="322" y="600"/>
                  </a:cubicBezTo>
                  <a:cubicBezTo>
                    <a:pt x="382" y="600"/>
                    <a:pt x="442" y="596"/>
                    <a:pt x="503" y="586"/>
                  </a:cubicBezTo>
                  <a:lnTo>
                    <a:pt x="503" y="586"/>
                  </a:lnTo>
                  <a:cubicBezTo>
                    <a:pt x="410" y="614"/>
                    <a:pt x="326" y="670"/>
                    <a:pt x="261" y="754"/>
                  </a:cubicBezTo>
                  <a:cubicBezTo>
                    <a:pt x="224" y="810"/>
                    <a:pt x="270" y="875"/>
                    <a:pt x="363" y="903"/>
                  </a:cubicBezTo>
                  <a:cubicBezTo>
                    <a:pt x="388" y="910"/>
                    <a:pt x="412" y="913"/>
                    <a:pt x="436" y="913"/>
                  </a:cubicBezTo>
                  <a:cubicBezTo>
                    <a:pt x="502" y="913"/>
                    <a:pt x="564" y="886"/>
                    <a:pt x="605" y="837"/>
                  </a:cubicBezTo>
                  <a:lnTo>
                    <a:pt x="605" y="837"/>
                  </a:lnTo>
                  <a:cubicBezTo>
                    <a:pt x="568" y="893"/>
                    <a:pt x="615" y="958"/>
                    <a:pt x="717" y="986"/>
                  </a:cubicBezTo>
                  <a:cubicBezTo>
                    <a:pt x="739" y="994"/>
                    <a:pt x="761" y="997"/>
                    <a:pt x="784" y="997"/>
                  </a:cubicBezTo>
                  <a:cubicBezTo>
                    <a:pt x="847" y="997"/>
                    <a:pt x="908" y="969"/>
                    <a:pt x="949" y="921"/>
                  </a:cubicBezTo>
                  <a:cubicBezTo>
                    <a:pt x="986" y="847"/>
                    <a:pt x="986" y="763"/>
                    <a:pt x="949" y="698"/>
                  </a:cubicBezTo>
                  <a:lnTo>
                    <a:pt x="949" y="698"/>
                  </a:lnTo>
                  <a:cubicBezTo>
                    <a:pt x="1024" y="772"/>
                    <a:pt x="1117" y="819"/>
                    <a:pt x="1219" y="847"/>
                  </a:cubicBezTo>
                  <a:cubicBezTo>
                    <a:pt x="1241" y="854"/>
                    <a:pt x="1263" y="858"/>
                    <a:pt x="1286" y="858"/>
                  </a:cubicBezTo>
                  <a:cubicBezTo>
                    <a:pt x="1349" y="858"/>
                    <a:pt x="1413" y="830"/>
                    <a:pt x="1461" y="782"/>
                  </a:cubicBezTo>
                  <a:cubicBezTo>
                    <a:pt x="1494" y="731"/>
                    <a:pt x="1459" y="665"/>
                    <a:pt x="1383" y="640"/>
                  </a:cubicBezTo>
                  <a:lnTo>
                    <a:pt x="1383" y="640"/>
                  </a:lnTo>
                  <a:cubicBezTo>
                    <a:pt x="1397" y="642"/>
                    <a:pt x="1411" y="644"/>
                    <a:pt x="1425" y="644"/>
                  </a:cubicBezTo>
                  <a:cubicBezTo>
                    <a:pt x="1488" y="644"/>
                    <a:pt x="1550" y="616"/>
                    <a:pt x="1591" y="568"/>
                  </a:cubicBezTo>
                  <a:cubicBezTo>
                    <a:pt x="1637" y="503"/>
                    <a:pt x="1591" y="447"/>
                    <a:pt x="1489" y="419"/>
                  </a:cubicBezTo>
                  <a:cubicBezTo>
                    <a:pt x="1428" y="405"/>
                    <a:pt x="1368" y="398"/>
                    <a:pt x="1307" y="398"/>
                  </a:cubicBezTo>
                  <a:cubicBezTo>
                    <a:pt x="1247" y="398"/>
                    <a:pt x="1186" y="405"/>
                    <a:pt x="1126" y="419"/>
                  </a:cubicBezTo>
                  <a:cubicBezTo>
                    <a:pt x="1228" y="391"/>
                    <a:pt x="1312" y="326"/>
                    <a:pt x="1377" y="252"/>
                  </a:cubicBezTo>
                  <a:cubicBezTo>
                    <a:pt x="1414" y="187"/>
                    <a:pt x="1368" y="121"/>
                    <a:pt x="1265" y="103"/>
                  </a:cubicBezTo>
                  <a:cubicBezTo>
                    <a:pt x="1244" y="96"/>
                    <a:pt x="1221" y="92"/>
                    <a:pt x="1199" y="92"/>
                  </a:cubicBezTo>
                  <a:cubicBezTo>
                    <a:pt x="1135" y="92"/>
                    <a:pt x="1072" y="120"/>
                    <a:pt x="1024" y="168"/>
                  </a:cubicBezTo>
                  <a:cubicBezTo>
                    <a:pt x="1061" y="103"/>
                    <a:pt x="1014" y="38"/>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0"/>
            <p:cNvSpPr/>
            <p:nvPr/>
          </p:nvSpPr>
          <p:spPr>
            <a:xfrm>
              <a:off x="1647570" y="3618282"/>
              <a:ext cx="173100" cy="344010"/>
            </a:xfrm>
            <a:custGeom>
              <a:avLst/>
              <a:gdLst/>
              <a:ahLst/>
              <a:cxnLst/>
              <a:rect l="l" t="t" r="r" b="b"/>
              <a:pathLst>
                <a:path w="1581" h="3142" extrusionOk="0">
                  <a:moveTo>
                    <a:pt x="0" y="0"/>
                  </a:moveTo>
                  <a:lnTo>
                    <a:pt x="0" y="1869"/>
                  </a:lnTo>
                  <a:cubicBezTo>
                    <a:pt x="0" y="2325"/>
                    <a:pt x="242" y="2753"/>
                    <a:pt x="632" y="2985"/>
                  </a:cubicBezTo>
                  <a:lnTo>
                    <a:pt x="781" y="3069"/>
                  </a:lnTo>
                  <a:cubicBezTo>
                    <a:pt x="867" y="3119"/>
                    <a:pt x="959" y="3142"/>
                    <a:pt x="1048" y="3142"/>
                  </a:cubicBezTo>
                  <a:cubicBezTo>
                    <a:pt x="1325" y="3142"/>
                    <a:pt x="1581" y="2921"/>
                    <a:pt x="1581" y="2604"/>
                  </a:cubicBezTo>
                  <a:lnTo>
                    <a:pt x="1581" y="902"/>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0"/>
            <p:cNvSpPr/>
            <p:nvPr/>
          </p:nvSpPr>
          <p:spPr>
            <a:xfrm>
              <a:off x="1647570" y="3595837"/>
              <a:ext cx="210763" cy="121312"/>
            </a:xfrm>
            <a:custGeom>
              <a:avLst/>
              <a:gdLst/>
              <a:ahLst/>
              <a:cxnLst/>
              <a:rect l="l" t="t" r="r" b="b"/>
              <a:pathLst>
                <a:path w="1925" h="1108" extrusionOk="0">
                  <a:moveTo>
                    <a:pt x="344" y="1"/>
                  </a:moveTo>
                  <a:lnTo>
                    <a:pt x="0" y="205"/>
                  </a:lnTo>
                  <a:lnTo>
                    <a:pt x="1581" y="1107"/>
                  </a:lnTo>
                  <a:lnTo>
                    <a:pt x="1925" y="912"/>
                  </a:lnTo>
                  <a:lnTo>
                    <a:pt x="34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0"/>
            <p:cNvSpPr/>
            <p:nvPr/>
          </p:nvSpPr>
          <p:spPr>
            <a:xfrm>
              <a:off x="1820562" y="3695581"/>
              <a:ext cx="37773" cy="162042"/>
            </a:xfrm>
            <a:custGeom>
              <a:avLst/>
              <a:gdLst/>
              <a:ahLst/>
              <a:cxnLst/>
              <a:rect l="l" t="t" r="r" b="b"/>
              <a:pathLst>
                <a:path w="345" h="1480" extrusionOk="0">
                  <a:moveTo>
                    <a:pt x="345" y="1"/>
                  </a:moveTo>
                  <a:lnTo>
                    <a:pt x="1" y="196"/>
                  </a:lnTo>
                  <a:lnTo>
                    <a:pt x="1" y="1480"/>
                  </a:lnTo>
                  <a:lnTo>
                    <a:pt x="345" y="1284"/>
                  </a:lnTo>
                  <a:lnTo>
                    <a:pt x="345"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0"/>
            <p:cNvSpPr/>
            <p:nvPr/>
          </p:nvSpPr>
          <p:spPr>
            <a:xfrm>
              <a:off x="1646476" y="3758537"/>
              <a:ext cx="174195" cy="217004"/>
            </a:xfrm>
            <a:custGeom>
              <a:avLst/>
              <a:gdLst/>
              <a:ahLst/>
              <a:cxnLst/>
              <a:rect l="l" t="t" r="r" b="b"/>
              <a:pathLst>
                <a:path w="1591" h="1982" extrusionOk="0">
                  <a:moveTo>
                    <a:pt x="500" y="0"/>
                  </a:moveTo>
                  <a:cubicBezTo>
                    <a:pt x="212" y="0"/>
                    <a:pt x="1" y="247"/>
                    <a:pt x="1" y="542"/>
                  </a:cubicBezTo>
                  <a:cubicBezTo>
                    <a:pt x="10" y="1100"/>
                    <a:pt x="308" y="1621"/>
                    <a:pt x="791" y="1909"/>
                  </a:cubicBezTo>
                  <a:cubicBezTo>
                    <a:pt x="877" y="1959"/>
                    <a:pt x="969" y="1981"/>
                    <a:pt x="1058" y="1981"/>
                  </a:cubicBezTo>
                  <a:cubicBezTo>
                    <a:pt x="1335" y="1981"/>
                    <a:pt x="1591" y="1761"/>
                    <a:pt x="1591" y="1444"/>
                  </a:cubicBezTo>
                  <a:cubicBezTo>
                    <a:pt x="1582" y="886"/>
                    <a:pt x="1284" y="365"/>
                    <a:pt x="800" y="86"/>
                  </a:cubicBezTo>
                  <a:cubicBezTo>
                    <a:pt x="695" y="27"/>
                    <a:pt x="593" y="0"/>
                    <a:pt x="500" y="0"/>
                  </a:cubicBez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0"/>
            <p:cNvSpPr/>
            <p:nvPr/>
          </p:nvSpPr>
          <p:spPr>
            <a:xfrm>
              <a:off x="1696840" y="3736749"/>
              <a:ext cx="72919" cy="159852"/>
            </a:xfrm>
            <a:custGeom>
              <a:avLst/>
              <a:gdLst/>
              <a:ahLst/>
              <a:cxnLst/>
              <a:rect l="l" t="t" r="r" b="b"/>
              <a:pathLst>
                <a:path w="666" h="1460" extrusionOk="0">
                  <a:moveTo>
                    <a:pt x="225" y="1"/>
                  </a:moveTo>
                  <a:cubicBezTo>
                    <a:pt x="108" y="1"/>
                    <a:pt x="1" y="97"/>
                    <a:pt x="15" y="229"/>
                  </a:cubicBezTo>
                  <a:cubicBezTo>
                    <a:pt x="15" y="378"/>
                    <a:pt x="71" y="527"/>
                    <a:pt x="164" y="639"/>
                  </a:cubicBezTo>
                  <a:lnTo>
                    <a:pt x="164" y="1159"/>
                  </a:lnTo>
                  <a:cubicBezTo>
                    <a:pt x="164" y="1159"/>
                    <a:pt x="164" y="1169"/>
                    <a:pt x="164" y="1178"/>
                  </a:cubicBezTo>
                  <a:lnTo>
                    <a:pt x="164" y="1187"/>
                  </a:lnTo>
                  <a:cubicBezTo>
                    <a:pt x="182" y="1299"/>
                    <a:pt x="238" y="1392"/>
                    <a:pt x="331" y="1448"/>
                  </a:cubicBezTo>
                  <a:cubicBezTo>
                    <a:pt x="347" y="1456"/>
                    <a:pt x="364" y="1459"/>
                    <a:pt x="381" y="1459"/>
                  </a:cubicBezTo>
                  <a:cubicBezTo>
                    <a:pt x="441" y="1459"/>
                    <a:pt x="499" y="1411"/>
                    <a:pt x="499" y="1345"/>
                  </a:cubicBezTo>
                  <a:lnTo>
                    <a:pt x="499" y="1336"/>
                  </a:lnTo>
                  <a:lnTo>
                    <a:pt x="499" y="806"/>
                  </a:lnTo>
                  <a:cubicBezTo>
                    <a:pt x="601" y="778"/>
                    <a:pt x="666" y="694"/>
                    <a:pt x="657" y="592"/>
                  </a:cubicBezTo>
                  <a:cubicBezTo>
                    <a:pt x="657" y="360"/>
                    <a:pt x="536" y="155"/>
                    <a:pt x="340" y="34"/>
                  </a:cubicBezTo>
                  <a:cubicBezTo>
                    <a:pt x="303" y="11"/>
                    <a:pt x="264" y="1"/>
                    <a:pt x="225" y="1"/>
                  </a:cubicBez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0"/>
            <p:cNvSpPr/>
            <p:nvPr/>
          </p:nvSpPr>
          <p:spPr>
            <a:xfrm>
              <a:off x="1696731" y="3736749"/>
              <a:ext cx="51678" cy="159852"/>
            </a:xfrm>
            <a:custGeom>
              <a:avLst/>
              <a:gdLst/>
              <a:ahLst/>
              <a:cxnLst/>
              <a:rect l="l" t="t" r="r" b="b"/>
              <a:pathLst>
                <a:path w="472" h="1460" extrusionOk="0">
                  <a:moveTo>
                    <a:pt x="220" y="1"/>
                  </a:moveTo>
                  <a:cubicBezTo>
                    <a:pt x="105" y="1"/>
                    <a:pt x="1" y="99"/>
                    <a:pt x="16" y="229"/>
                  </a:cubicBezTo>
                  <a:cubicBezTo>
                    <a:pt x="16" y="378"/>
                    <a:pt x="72" y="527"/>
                    <a:pt x="165" y="639"/>
                  </a:cubicBezTo>
                  <a:lnTo>
                    <a:pt x="165" y="1159"/>
                  </a:lnTo>
                  <a:cubicBezTo>
                    <a:pt x="165" y="1159"/>
                    <a:pt x="165" y="1169"/>
                    <a:pt x="165" y="1178"/>
                  </a:cubicBezTo>
                  <a:lnTo>
                    <a:pt x="165" y="1187"/>
                  </a:lnTo>
                  <a:cubicBezTo>
                    <a:pt x="183" y="1299"/>
                    <a:pt x="239" y="1392"/>
                    <a:pt x="332" y="1448"/>
                  </a:cubicBezTo>
                  <a:cubicBezTo>
                    <a:pt x="351" y="1455"/>
                    <a:pt x="372" y="1460"/>
                    <a:pt x="393" y="1460"/>
                  </a:cubicBezTo>
                  <a:cubicBezTo>
                    <a:pt x="422" y="1460"/>
                    <a:pt x="450" y="1451"/>
                    <a:pt x="472" y="1429"/>
                  </a:cubicBezTo>
                  <a:cubicBezTo>
                    <a:pt x="388" y="1373"/>
                    <a:pt x="341" y="1280"/>
                    <a:pt x="332" y="1187"/>
                  </a:cubicBezTo>
                  <a:lnTo>
                    <a:pt x="332" y="1178"/>
                  </a:lnTo>
                  <a:cubicBezTo>
                    <a:pt x="323" y="1169"/>
                    <a:pt x="323" y="1159"/>
                    <a:pt x="332" y="1159"/>
                  </a:cubicBezTo>
                  <a:cubicBezTo>
                    <a:pt x="323" y="1150"/>
                    <a:pt x="323" y="1150"/>
                    <a:pt x="332" y="1141"/>
                  </a:cubicBezTo>
                  <a:lnTo>
                    <a:pt x="332" y="639"/>
                  </a:lnTo>
                  <a:cubicBezTo>
                    <a:pt x="230" y="527"/>
                    <a:pt x="174" y="378"/>
                    <a:pt x="174" y="229"/>
                  </a:cubicBezTo>
                  <a:cubicBezTo>
                    <a:pt x="165" y="136"/>
                    <a:pt x="221" y="53"/>
                    <a:pt x="295" y="16"/>
                  </a:cubicBezTo>
                  <a:cubicBezTo>
                    <a:pt x="270" y="6"/>
                    <a:pt x="245" y="1"/>
                    <a:pt x="220" y="1"/>
                  </a:cubicBez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0"/>
            <p:cNvSpPr/>
            <p:nvPr/>
          </p:nvSpPr>
          <p:spPr>
            <a:xfrm>
              <a:off x="1107904" y="3399306"/>
              <a:ext cx="84634" cy="564189"/>
            </a:xfrm>
            <a:custGeom>
              <a:avLst/>
              <a:gdLst/>
              <a:ahLst/>
              <a:cxnLst/>
              <a:rect l="l" t="t" r="r" b="b"/>
              <a:pathLst>
                <a:path w="773" h="5153" extrusionOk="0">
                  <a:moveTo>
                    <a:pt x="0" y="1"/>
                  </a:moveTo>
                  <a:lnTo>
                    <a:pt x="0" y="5153"/>
                  </a:lnTo>
                  <a:lnTo>
                    <a:pt x="772" y="4688"/>
                  </a:lnTo>
                  <a:lnTo>
                    <a:pt x="772" y="447"/>
                  </a:lnTo>
                  <a:lnTo>
                    <a:pt x="0"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0"/>
            <p:cNvSpPr/>
            <p:nvPr/>
          </p:nvSpPr>
          <p:spPr>
            <a:xfrm>
              <a:off x="2487453" y="4076381"/>
              <a:ext cx="106093" cy="701705"/>
            </a:xfrm>
            <a:custGeom>
              <a:avLst/>
              <a:gdLst/>
              <a:ahLst/>
              <a:cxnLst/>
              <a:rect l="l" t="t" r="r" b="b"/>
              <a:pathLst>
                <a:path w="969" h="6409" extrusionOk="0">
                  <a:moveTo>
                    <a:pt x="968" y="1"/>
                  </a:moveTo>
                  <a:lnTo>
                    <a:pt x="1" y="215"/>
                  </a:lnTo>
                  <a:lnTo>
                    <a:pt x="1" y="6408"/>
                  </a:lnTo>
                  <a:lnTo>
                    <a:pt x="968" y="5878"/>
                  </a:lnTo>
                  <a:lnTo>
                    <a:pt x="968"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0"/>
            <p:cNvSpPr/>
            <p:nvPr/>
          </p:nvSpPr>
          <p:spPr>
            <a:xfrm>
              <a:off x="2403038" y="4080542"/>
              <a:ext cx="85619" cy="678166"/>
            </a:xfrm>
            <a:custGeom>
              <a:avLst/>
              <a:gdLst/>
              <a:ahLst/>
              <a:cxnLst/>
              <a:rect l="l" t="t" r="r" b="b"/>
              <a:pathLst>
                <a:path w="782" h="6194" extrusionOk="0">
                  <a:moveTo>
                    <a:pt x="0" y="0"/>
                  </a:moveTo>
                  <a:lnTo>
                    <a:pt x="0" y="6193"/>
                  </a:lnTo>
                  <a:lnTo>
                    <a:pt x="781" y="6054"/>
                  </a:lnTo>
                  <a:lnTo>
                    <a:pt x="781" y="167"/>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0"/>
            <p:cNvSpPr/>
            <p:nvPr/>
          </p:nvSpPr>
          <p:spPr>
            <a:xfrm>
              <a:off x="1074291" y="3298577"/>
              <a:ext cx="84634" cy="679151"/>
            </a:xfrm>
            <a:custGeom>
              <a:avLst/>
              <a:gdLst/>
              <a:ahLst/>
              <a:cxnLst/>
              <a:rect l="l" t="t" r="r" b="b"/>
              <a:pathLst>
                <a:path w="773" h="6203" extrusionOk="0">
                  <a:moveTo>
                    <a:pt x="1" y="0"/>
                  </a:moveTo>
                  <a:lnTo>
                    <a:pt x="1" y="6203"/>
                  </a:lnTo>
                  <a:lnTo>
                    <a:pt x="772" y="6054"/>
                  </a:lnTo>
                  <a:lnTo>
                    <a:pt x="772" y="1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0"/>
            <p:cNvSpPr/>
            <p:nvPr/>
          </p:nvSpPr>
          <p:spPr>
            <a:xfrm>
              <a:off x="-1054705" y="1626692"/>
              <a:ext cx="2805179" cy="1586474"/>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0"/>
            <p:cNvSpPr/>
            <p:nvPr/>
          </p:nvSpPr>
          <p:spPr>
            <a:xfrm>
              <a:off x="-1054705" y="1362059"/>
              <a:ext cx="2970067" cy="1963111"/>
            </a:xfrm>
            <a:custGeom>
              <a:avLst/>
              <a:gdLst/>
              <a:ahLst/>
              <a:cxnLst/>
              <a:rect l="l" t="t" r="r" b="b"/>
              <a:pathLst>
                <a:path w="27127" h="17930" extrusionOk="0">
                  <a:moveTo>
                    <a:pt x="11895" y="0"/>
                  </a:moveTo>
                  <a:cubicBezTo>
                    <a:pt x="11736" y="0"/>
                    <a:pt x="159" y="0"/>
                    <a:pt x="1" y="9"/>
                  </a:cubicBezTo>
                  <a:lnTo>
                    <a:pt x="1" y="2483"/>
                  </a:lnTo>
                  <a:cubicBezTo>
                    <a:pt x="159" y="2483"/>
                    <a:pt x="11736" y="2474"/>
                    <a:pt x="11895" y="2474"/>
                  </a:cubicBezTo>
                  <a:cubicBezTo>
                    <a:pt x="11900" y="2474"/>
                    <a:pt x="11905" y="2474"/>
                    <a:pt x="11910" y="2474"/>
                  </a:cubicBezTo>
                  <a:cubicBezTo>
                    <a:pt x="19612" y="2474"/>
                    <a:pt x="25554" y="9249"/>
                    <a:pt x="24551" y="16888"/>
                  </a:cubicBezTo>
                  <a:cubicBezTo>
                    <a:pt x="25332" y="17232"/>
                    <a:pt x="26113" y="17576"/>
                    <a:pt x="26885" y="17929"/>
                  </a:cubicBezTo>
                  <a:cubicBezTo>
                    <a:pt x="27052" y="17046"/>
                    <a:pt x="27127" y="16144"/>
                    <a:pt x="27127" y="15232"/>
                  </a:cubicBezTo>
                  <a:cubicBezTo>
                    <a:pt x="27127" y="6835"/>
                    <a:pt x="20301" y="0"/>
                    <a:pt x="11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0"/>
            <p:cNvSpPr/>
            <p:nvPr/>
          </p:nvSpPr>
          <p:spPr>
            <a:xfrm>
              <a:off x="-1054705" y="1111550"/>
              <a:ext cx="3221560" cy="2321463"/>
            </a:xfrm>
            <a:custGeom>
              <a:avLst/>
              <a:gdLst/>
              <a:ahLst/>
              <a:cxnLst/>
              <a:rect l="l" t="t" r="r" b="b"/>
              <a:pathLst>
                <a:path w="29424" h="21203" extrusionOk="0">
                  <a:moveTo>
                    <a:pt x="1" y="0"/>
                  </a:moveTo>
                  <a:lnTo>
                    <a:pt x="1" y="2353"/>
                  </a:lnTo>
                  <a:cubicBezTo>
                    <a:pt x="159" y="2353"/>
                    <a:pt x="11736" y="2344"/>
                    <a:pt x="11895" y="2344"/>
                  </a:cubicBezTo>
                  <a:cubicBezTo>
                    <a:pt x="20264" y="2344"/>
                    <a:pt x="27071" y="9151"/>
                    <a:pt x="27071" y="17520"/>
                  </a:cubicBezTo>
                  <a:cubicBezTo>
                    <a:pt x="27080" y="18413"/>
                    <a:pt x="26997" y="19315"/>
                    <a:pt x="26838" y="20198"/>
                  </a:cubicBezTo>
                  <a:lnTo>
                    <a:pt x="27145" y="20329"/>
                  </a:lnTo>
                  <a:cubicBezTo>
                    <a:pt x="27778" y="20617"/>
                    <a:pt x="28401" y="20905"/>
                    <a:pt x="29033" y="21203"/>
                  </a:cubicBezTo>
                  <a:cubicBezTo>
                    <a:pt x="29293" y="19994"/>
                    <a:pt x="29424" y="18757"/>
                    <a:pt x="29424" y="17520"/>
                  </a:cubicBezTo>
                  <a:cubicBezTo>
                    <a:pt x="29424" y="7858"/>
                    <a:pt x="21556" y="0"/>
                    <a:pt x="1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0"/>
            <p:cNvSpPr/>
            <p:nvPr/>
          </p:nvSpPr>
          <p:spPr>
            <a:xfrm>
              <a:off x="-1054705" y="851953"/>
              <a:ext cx="3481155" cy="2696130"/>
            </a:xfrm>
            <a:custGeom>
              <a:avLst/>
              <a:gdLst/>
              <a:ahLst/>
              <a:cxnLst/>
              <a:rect l="l" t="t" r="r" b="b"/>
              <a:pathLst>
                <a:path w="31795" h="24625" extrusionOk="0">
                  <a:moveTo>
                    <a:pt x="1" y="0"/>
                  </a:moveTo>
                  <a:lnTo>
                    <a:pt x="1" y="2483"/>
                  </a:lnTo>
                  <a:lnTo>
                    <a:pt x="11895" y="2483"/>
                  </a:lnTo>
                  <a:cubicBezTo>
                    <a:pt x="21501" y="2483"/>
                    <a:pt x="29312" y="10294"/>
                    <a:pt x="29312" y="19891"/>
                  </a:cubicBezTo>
                  <a:cubicBezTo>
                    <a:pt x="29312" y="21109"/>
                    <a:pt x="29182" y="22328"/>
                    <a:pt x="28921" y="23527"/>
                  </a:cubicBezTo>
                  <a:cubicBezTo>
                    <a:pt x="29693" y="23890"/>
                    <a:pt x="30456" y="24253"/>
                    <a:pt x="31218" y="24625"/>
                  </a:cubicBezTo>
                  <a:cubicBezTo>
                    <a:pt x="31600" y="23072"/>
                    <a:pt x="31795" y="21491"/>
                    <a:pt x="31795" y="19891"/>
                  </a:cubicBezTo>
                  <a:cubicBezTo>
                    <a:pt x="31795" y="8918"/>
                    <a:pt x="22868" y="0"/>
                    <a:pt x="11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0"/>
            <p:cNvSpPr/>
            <p:nvPr/>
          </p:nvSpPr>
          <p:spPr>
            <a:xfrm>
              <a:off x="-1054705" y="606481"/>
              <a:ext cx="3727611" cy="3052621"/>
            </a:xfrm>
            <a:custGeom>
              <a:avLst/>
              <a:gdLst/>
              <a:ahLst/>
              <a:cxnLst/>
              <a:rect l="l" t="t" r="r" b="b"/>
              <a:pathLst>
                <a:path w="34046" h="27881" extrusionOk="0">
                  <a:moveTo>
                    <a:pt x="11939" y="1"/>
                  </a:moveTo>
                  <a:cubicBezTo>
                    <a:pt x="11927" y="1"/>
                    <a:pt x="11915" y="1"/>
                    <a:pt x="11904" y="1"/>
                  </a:cubicBezTo>
                  <a:lnTo>
                    <a:pt x="1" y="1"/>
                  </a:lnTo>
                  <a:lnTo>
                    <a:pt x="1" y="2456"/>
                  </a:lnTo>
                  <a:lnTo>
                    <a:pt x="11904" y="2456"/>
                  </a:lnTo>
                  <a:cubicBezTo>
                    <a:pt x="22756" y="2456"/>
                    <a:pt x="31581" y="11290"/>
                    <a:pt x="31581" y="22133"/>
                  </a:cubicBezTo>
                  <a:cubicBezTo>
                    <a:pt x="31581" y="23696"/>
                    <a:pt x="31395" y="25248"/>
                    <a:pt x="31023" y="26774"/>
                  </a:cubicBezTo>
                  <a:cubicBezTo>
                    <a:pt x="31776" y="27136"/>
                    <a:pt x="32530" y="27508"/>
                    <a:pt x="33283" y="27880"/>
                  </a:cubicBezTo>
                  <a:cubicBezTo>
                    <a:pt x="33776" y="26002"/>
                    <a:pt x="34036" y="24077"/>
                    <a:pt x="34036" y="22133"/>
                  </a:cubicBezTo>
                  <a:cubicBezTo>
                    <a:pt x="34045" y="16265"/>
                    <a:pt x="31711" y="10630"/>
                    <a:pt x="27554" y="6483"/>
                  </a:cubicBezTo>
                  <a:cubicBezTo>
                    <a:pt x="23415" y="2334"/>
                    <a:pt x="17794" y="1"/>
                    <a:pt x="1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0"/>
            <p:cNvSpPr/>
            <p:nvPr/>
          </p:nvSpPr>
          <p:spPr>
            <a:xfrm>
              <a:off x="-1055690" y="371300"/>
              <a:ext cx="4124613" cy="3394660"/>
            </a:xfrm>
            <a:custGeom>
              <a:avLst/>
              <a:gdLst/>
              <a:ahLst/>
              <a:cxnLst/>
              <a:rect l="l" t="t" r="r" b="b"/>
              <a:pathLst>
                <a:path w="37672" h="31005" extrusionOk="0">
                  <a:moveTo>
                    <a:pt x="11973" y="1"/>
                  </a:moveTo>
                  <a:cubicBezTo>
                    <a:pt x="11950" y="1"/>
                    <a:pt x="11927" y="1"/>
                    <a:pt x="11904" y="1"/>
                  </a:cubicBezTo>
                  <a:lnTo>
                    <a:pt x="0" y="1"/>
                  </a:lnTo>
                  <a:lnTo>
                    <a:pt x="0" y="2344"/>
                  </a:lnTo>
                  <a:lnTo>
                    <a:pt x="11904" y="2344"/>
                  </a:lnTo>
                  <a:cubicBezTo>
                    <a:pt x="23993" y="2344"/>
                    <a:pt x="33831" y="12183"/>
                    <a:pt x="33831" y="24272"/>
                  </a:cubicBezTo>
                  <a:cubicBezTo>
                    <a:pt x="33831" y="26188"/>
                    <a:pt x="33589" y="28085"/>
                    <a:pt x="33097" y="29935"/>
                  </a:cubicBezTo>
                  <a:cubicBezTo>
                    <a:pt x="33813" y="30289"/>
                    <a:pt x="34529" y="30642"/>
                    <a:pt x="35235" y="31005"/>
                  </a:cubicBezTo>
                  <a:cubicBezTo>
                    <a:pt x="37672" y="22514"/>
                    <a:pt x="35310" y="13364"/>
                    <a:pt x="29070" y="7115"/>
                  </a:cubicBezTo>
                  <a:cubicBezTo>
                    <a:pt x="24539" y="2565"/>
                    <a:pt x="18392" y="1"/>
                    <a:pt x="1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0"/>
            <p:cNvSpPr/>
            <p:nvPr/>
          </p:nvSpPr>
          <p:spPr>
            <a:xfrm>
              <a:off x="1656658" y="3247665"/>
              <a:ext cx="278098" cy="130400"/>
            </a:xfrm>
            <a:custGeom>
              <a:avLst/>
              <a:gdLst/>
              <a:ahLst/>
              <a:cxnLst/>
              <a:rect l="l" t="t" r="r" b="b"/>
              <a:pathLst>
                <a:path w="2540" h="1191" extrusionOk="0">
                  <a:moveTo>
                    <a:pt x="1" y="0"/>
                  </a:moveTo>
                  <a:lnTo>
                    <a:pt x="1" y="372"/>
                  </a:lnTo>
                  <a:cubicBezTo>
                    <a:pt x="1" y="930"/>
                    <a:pt x="661" y="1191"/>
                    <a:pt x="1256" y="1191"/>
                  </a:cubicBezTo>
                  <a:cubicBezTo>
                    <a:pt x="1851" y="1191"/>
                    <a:pt x="2539" y="940"/>
                    <a:pt x="2539" y="372"/>
                  </a:cubicBezTo>
                  <a:lnTo>
                    <a:pt x="2539" y="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0"/>
            <p:cNvSpPr/>
            <p:nvPr/>
          </p:nvSpPr>
          <p:spPr>
            <a:xfrm>
              <a:off x="1655673" y="3162155"/>
              <a:ext cx="278098" cy="176165"/>
            </a:xfrm>
            <a:custGeom>
              <a:avLst/>
              <a:gdLst/>
              <a:ahLst/>
              <a:cxnLst/>
              <a:rect l="l" t="t" r="r" b="b"/>
              <a:pathLst>
                <a:path w="2540" h="1609" extrusionOk="0">
                  <a:moveTo>
                    <a:pt x="1256" y="0"/>
                  </a:moveTo>
                  <a:cubicBezTo>
                    <a:pt x="707" y="0"/>
                    <a:pt x="0" y="233"/>
                    <a:pt x="0" y="791"/>
                  </a:cubicBezTo>
                  <a:cubicBezTo>
                    <a:pt x="0" y="1349"/>
                    <a:pt x="670" y="1609"/>
                    <a:pt x="1265" y="1609"/>
                  </a:cubicBezTo>
                  <a:cubicBezTo>
                    <a:pt x="1851" y="1609"/>
                    <a:pt x="2539" y="1349"/>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0"/>
            <p:cNvSpPr/>
            <p:nvPr/>
          </p:nvSpPr>
          <p:spPr>
            <a:xfrm>
              <a:off x="1670891" y="3169271"/>
              <a:ext cx="246566" cy="154815"/>
            </a:xfrm>
            <a:custGeom>
              <a:avLst/>
              <a:gdLst/>
              <a:ahLst/>
              <a:cxnLst/>
              <a:rect l="l" t="t" r="r" b="b"/>
              <a:pathLst>
                <a:path w="2252" h="1414" extrusionOk="0">
                  <a:moveTo>
                    <a:pt x="1117" y="0"/>
                  </a:moveTo>
                  <a:cubicBezTo>
                    <a:pt x="624" y="0"/>
                    <a:pt x="1" y="205"/>
                    <a:pt x="1" y="698"/>
                  </a:cubicBezTo>
                  <a:cubicBezTo>
                    <a:pt x="1" y="1181"/>
                    <a:pt x="596" y="1414"/>
                    <a:pt x="1126" y="1414"/>
                  </a:cubicBezTo>
                  <a:cubicBezTo>
                    <a:pt x="1647" y="1414"/>
                    <a:pt x="2251" y="1191"/>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0"/>
            <p:cNvSpPr/>
            <p:nvPr/>
          </p:nvSpPr>
          <p:spPr>
            <a:xfrm>
              <a:off x="1670891" y="3169271"/>
              <a:ext cx="246566" cy="85619"/>
            </a:xfrm>
            <a:custGeom>
              <a:avLst/>
              <a:gdLst/>
              <a:ahLst/>
              <a:cxnLst/>
              <a:rect l="l" t="t" r="r" b="b"/>
              <a:pathLst>
                <a:path w="2252" h="782" extrusionOk="0">
                  <a:moveTo>
                    <a:pt x="1117" y="0"/>
                  </a:moveTo>
                  <a:cubicBezTo>
                    <a:pt x="605" y="0"/>
                    <a:pt x="1" y="205"/>
                    <a:pt x="1" y="698"/>
                  </a:cubicBezTo>
                  <a:cubicBezTo>
                    <a:pt x="1" y="726"/>
                    <a:pt x="1" y="744"/>
                    <a:pt x="1" y="772"/>
                  </a:cubicBezTo>
                  <a:cubicBezTo>
                    <a:pt x="66" y="326"/>
                    <a:pt x="652" y="149"/>
                    <a:pt x="1117" y="149"/>
                  </a:cubicBezTo>
                  <a:cubicBezTo>
                    <a:pt x="1600" y="149"/>
                    <a:pt x="2196" y="335"/>
                    <a:pt x="2251" y="781"/>
                  </a:cubicBezTo>
                  <a:lnTo>
                    <a:pt x="2251" y="707"/>
                  </a:ln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0"/>
            <p:cNvSpPr/>
            <p:nvPr/>
          </p:nvSpPr>
          <p:spPr>
            <a:xfrm>
              <a:off x="1708555" y="3203870"/>
              <a:ext cx="173209" cy="107188"/>
            </a:xfrm>
            <a:custGeom>
              <a:avLst/>
              <a:gdLst/>
              <a:ahLst/>
              <a:cxnLst/>
              <a:rect l="l" t="t" r="r" b="b"/>
              <a:pathLst>
                <a:path w="1582" h="979" extrusionOk="0">
                  <a:moveTo>
                    <a:pt x="1349" y="623"/>
                  </a:moveTo>
                  <a:lnTo>
                    <a:pt x="1349" y="623"/>
                  </a:lnTo>
                  <a:cubicBezTo>
                    <a:pt x="1377" y="633"/>
                    <a:pt x="1405" y="633"/>
                    <a:pt x="1433" y="633"/>
                  </a:cubicBezTo>
                  <a:lnTo>
                    <a:pt x="1414" y="651"/>
                  </a:lnTo>
                  <a:cubicBezTo>
                    <a:pt x="1396" y="642"/>
                    <a:pt x="1368" y="633"/>
                    <a:pt x="1349" y="623"/>
                  </a:cubicBezTo>
                  <a:close/>
                  <a:moveTo>
                    <a:pt x="949" y="689"/>
                  </a:moveTo>
                  <a:lnTo>
                    <a:pt x="959" y="698"/>
                  </a:lnTo>
                  <a:lnTo>
                    <a:pt x="949" y="707"/>
                  </a:lnTo>
                  <a:cubicBezTo>
                    <a:pt x="949" y="698"/>
                    <a:pt x="949" y="698"/>
                    <a:pt x="949" y="689"/>
                  </a:cubicBezTo>
                  <a:close/>
                  <a:moveTo>
                    <a:pt x="835" y="0"/>
                  </a:moveTo>
                  <a:cubicBezTo>
                    <a:pt x="789" y="0"/>
                    <a:pt x="742" y="13"/>
                    <a:pt x="698" y="38"/>
                  </a:cubicBezTo>
                  <a:lnTo>
                    <a:pt x="633" y="47"/>
                  </a:lnTo>
                  <a:lnTo>
                    <a:pt x="633" y="149"/>
                  </a:lnTo>
                  <a:cubicBezTo>
                    <a:pt x="633" y="196"/>
                    <a:pt x="643" y="251"/>
                    <a:pt x="661" y="298"/>
                  </a:cubicBezTo>
                  <a:cubicBezTo>
                    <a:pt x="587" y="224"/>
                    <a:pt x="494" y="168"/>
                    <a:pt x="392" y="149"/>
                  </a:cubicBezTo>
                  <a:cubicBezTo>
                    <a:pt x="368" y="143"/>
                    <a:pt x="344" y="140"/>
                    <a:pt x="320" y="140"/>
                  </a:cubicBezTo>
                  <a:cubicBezTo>
                    <a:pt x="276" y="140"/>
                    <a:pt x="232" y="150"/>
                    <a:pt x="196" y="168"/>
                  </a:cubicBezTo>
                  <a:lnTo>
                    <a:pt x="140" y="121"/>
                  </a:lnTo>
                  <a:lnTo>
                    <a:pt x="140" y="251"/>
                  </a:lnTo>
                  <a:cubicBezTo>
                    <a:pt x="140" y="296"/>
                    <a:pt x="183" y="341"/>
                    <a:pt x="244" y="361"/>
                  </a:cubicBezTo>
                  <a:lnTo>
                    <a:pt x="244" y="361"/>
                  </a:lnTo>
                  <a:cubicBezTo>
                    <a:pt x="227" y="356"/>
                    <a:pt x="207" y="353"/>
                    <a:pt x="187" y="353"/>
                  </a:cubicBezTo>
                  <a:cubicBezTo>
                    <a:pt x="146" y="353"/>
                    <a:pt x="102" y="364"/>
                    <a:pt x="66" y="382"/>
                  </a:cubicBezTo>
                  <a:lnTo>
                    <a:pt x="1" y="344"/>
                  </a:lnTo>
                  <a:lnTo>
                    <a:pt x="1" y="465"/>
                  </a:lnTo>
                  <a:cubicBezTo>
                    <a:pt x="1" y="512"/>
                    <a:pt x="47" y="558"/>
                    <a:pt x="122" y="577"/>
                  </a:cubicBezTo>
                  <a:cubicBezTo>
                    <a:pt x="182" y="586"/>
                    <a:pt x="243" y="591"/>
                    <a:pt x="303" y="591"/>
                  </a:cubicBezTo>
                  <a:cubicBezTo>
                    <a:pt x="364" y="591"/>
                    <a:pt x="424" y="586"/>
                    <a:pt x="485" y="577"/>
                  </a:cubicBezTo>
                  <a:lnTo>
                    <a:pt x="485" y="577"/>
                  </a:lnTo>
                  <a:cubicBezTo>
                    <a:pt x="410" y="596"/>
                    <a:pt x="345" y="633"/>
                    <a:pt x="289" y="679"/>
                  </a:cubicBezTo>
                  <a:lnTo>
                    <a:pt x="224" y="651"/>
                  </a:lnTo>
                  <a:lnTo>
                    <a:pt x="224" y="772"/>
                  </a:lnTo>
                  <a:cubicBezTo>
                    <a:pt x="224" y="819"/>
                    <a:pt x="271" y="865"/>
                    <a:pt x="345" y="884"/>
                  </a:cubicBezTo>
                  <a:cubicBezTo>
                    <a:pt x="369" y="892"/>
                    <a:pt x="395" y="896"/>
                    <a:pt x="420" y="896"/>
                  </a:cubicBezTo>
                  <a:cubicBezTo>
                    <a:pt x="481" y="896"/>
                    <a:pt x="541" y="871"/>
                    <a:pt x="587" y="819"/>
                  </a:cubicBezTo>
                  <a:lnTo>
                    <a:pt x="587" y="819"/>
                  </a:lnTo>
                  <a:cubicBezTo>
                    <a:pt x="550" y="884"/>
                    <a:pt x="596" y="949"/>
                    <a:pt x="689" y="968"/>
                  </a:cubicBezTo>
                  <a:cubicBezTo>
                    <a:pt x="711" y="975"/>
                    <a:pt x="733" y="978"/>
                    <a:pt x="756" y="978"/>
                  </a:cubicBezTo>
                  <a:cubicBezTo>
                    <a:pt x="820" y="978"/>
                    <a:pt x="883" y="951"/>
                    <a:pt x="931" y="902"/>
                  </a:cubicBezTo>
                  <a:cubicBezTo>
                    <a:pt x="949" y="884"/>
                    <a:pt x="959" y="856"/>
                    <a:pt x="959" y="819"/>
                  </a:cubicBezTo>
                  <a:lnTo>
                    <a:pt x="959" y="707"/>
                  </a:lnTo>
                  <a:cubicBezTo>
                    <a:pt x="1024" y="763"/>
                    <a:pt x="1108" y="809"/>
                    <a:pt x="1201" y="828"/>
                  </a:cubicBezTo>
                  <a:cubicBezTo>
                    <a:pt x="1222" y="835"/>
                    <a:pt x="1245" y="839"/>
                    <a:pt x="1267" y="839"/>
                  </a:cubicBezTo>
                  <a:cubicBezTo>
                    <a:pt x="1331" y="839"/>
                    <a:pt x="1394" y="811"/>
                    <a:pt x="1442" y="763"/>
                  </a:cubicBezTo>
                  <a:cubicBezTo>
                    <a:pt x="1452" y="754"/>
                    <a:pt x="1452" y="735"/>
                    <a:pt x="1452" y="726"/>
                  </a:cubicBezTo>
                  <a:lnTo>
                    <a:pt x="1452" y="623"/>
                  </a:lnTo>
                  <a:cubicBezTo>
                    <a:pt x="1498" y="614"/>
                    <a:pt x="1545" y="596"/>
                    <a:pt x="1573" y="558"/>
                  </a:cubicBezTo>
                  <a:cubicBezTo>
                    <a:pt x="1573" y="549"/>
                    <a:pt x="1582" y="530"/>
                    <a:pt x="1582" y="521"/>
                  </a:cubicBezTo>
                  <a:lnTo>
                    <a:pt x="1582" y="391"/>
                  </a:lnTo>
                  <a:lnTo>
                    <a:pt x="1545" y="437"/>
                  </a:lnTo>
                  <a:cubicBezTo>
                    <a:pt x="1526" y="428"/>
                    <a:pt x="1498" y="419"/>
                    <a:pt x="1480" y="410"/>
                  </a:cubicBezTo>
                  <a:cubicBezTo>
                    <a:pt x="1419" y="400"/>
                    <a:pt x="1359" y="396"/>
                    <a:pt x="1298" y="396"/>
                  </a:cubicBezTo>
                  <a:cubicBezTo>
                    <a:pt x="1238" y="396"/>
                    <a:pt x="1177" y="400"/>
                    <a:pt x="1117" y="410"/>
                  </a:cubicBezTo>
                  <a:cubicBezTo>
                    <a:pt x="1210" y="382"/>
                    <a:pt x="1294" y="326"/>
                    <a:pt x="1359" y="242"/>
                  </a:cubicBezTo>
                  <a:cubicBezTo>
                    <a:pt x="1368" y="233"/>
                    <a:pt x="1368" y="214"/>
                    <a:pt x="1368" y="196"/>
                  </a:cubicBezTo>
                  <a:lnTo>
                    <a:pt x="1368" y="75"/>
                  </a:lnTo>
                  <a:lnTo>
                    <a:pt x="1331" y="121"/>
                  </a:lnTo>
                  <a:cubicBezTo>
                    <a:pt x="1303" y="103"/>
                    <a:pt x="1284" y="93"/>
                    <a:pt x="1256" y="84"/>
                  </a:cubicBezTo>
                  <a:cubicBezTo>
                    <a:pt x="1234" y="80"/>
                    <a:pt x="1212" y="77"/>
                    <a:pt x="1191" y="77"/>
                  </a:cubicBezTo>
                  <a:cubicBezTo>
                    <a:pt x="1122" y="77"/>
                    <a:pt x="1057" y="102"/>
                    <a:pt x="1015" y="158"/>
                  </a:cubicBezTo>
                  <a:cubicBezTo>
                    <a:pt x="1052" y="93"/>
                    <a:pt x="1005" y="28"/>
                    <a:pt x="903" y="10"/>
                  </a:cubicBezTo>
                  <a:cubicBezTo>
                    <a:pt x="881" y="4"/>
                    <a:pt x="859"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0"/>
            <p:cNvSpPr/>
            <p:nvPr/>
          </p:nvSpPr>
          <p:spPr>
            <a:xfrm>
              <a:off x="1706585" y="3189636"/>
              <a:ext cx="179341" cy="109159"/>
            </a:xfrm>
            <a:custGeom>
              <a:avLst/>
              <a:gdLst/>
              <a:ahLst/>
              <a:cxnLst/>
              <a:rect l="l" t="t" r="r" b="b"/>
              <a:pathLst>
                <a:path w="1638" h="997" extrusionOk="0">
                  <a:moveTo>
                    <a:pt x="840" y="0"/>
                  </a:moveTo>
                  <a:cubicBezTo>
                    <a:pt x="696" y="0"/>
                    <a:pt x="585" y="173"/>
                    <a:pt x="679" y="307"/>
                  </a:cubicBezTo>
                  <a:cubicBezTo>
                    <a:pt x="614" y="233"/>
                    <a:pt x="512" y="177"/>
                    <a:pt x="410" y="158"/>
                  </a:cubicBezTo>
                  <a:cubicBezTo>
                    <a:pt x="388" y="151"/>
                    <a:pt x="365" y="148"/>
                    <a:pt x="343" y="148"/>
                  </a:cubicBezTo>
                  <a:cubicBezTo>
                    <a:pt x="280" y="148"/>
                    <a:pt x="218" y="175"/>
                    <a:pt x="177" y="223"/>
                  </a:cubicBezTo>
                  <a:cubicBezTo>
                    <a:pt x="141" y="278"/>
                    <a:pt x="184" y="341"/>
                    <a:pt x="272" y="370"/>
                  </a:cubicBezTo>
                  <a:lnTo>
                    <a:pt x="272" y="370"/>
                  </a:lnTo>
                  <a:cubicBezTo>
                    <a:pt x="253" y="364"/>
                    <a:pt x="233" y="361"/>
                    <a:pt x="212" y="361"/>
                  </a:cubicBezTo>
                  <a:cubicBezTo>
                    <a:pt x="149" y="361"/>
                    <a:pt x="86" y="389"/>
                    <a:pt x="38" y="437"/>
                  </a:cubicBezTo>
                  <a:cubicBezTo>
                    <a:pt x="0" y="493"/>
                    <a:pt x="47" y="558"/>
                    <a:pt x="149" y="586"/>
                  </a:cubicBezTo>
                  <a:cubicBezTo>
                    <a:pt x="205" y="595"/>
                    <a:pt x="265" y="600"/>
                    <a:pt x="327" y="600"/>
                  </a:cubicBezTo>
                  <a:cubicBezTo>
                    <a:pt x="389" y="600"/>
                    <a:pt x="451" y="595"/>
                    <a:pt x="512" y="586"/>
                  </a:cubicBezTo>
                  <a:lnTo>
                    <a:pt x="512" y="586"/>
                  </a:lnTo>
                  <a:cubicBezTo>
                    <a:pt x="410" y="614"/>
                    <a:pt x="326" y="670"/>
                    <a:pt x="270" y="753"/>
                  </a:cubicBezTo>
                  <a:cubicBezTo>
                    <a:pt x="233" y="809"/>
                    <a:pt x="279" y="874"/>
                    <a:pt x="372" y="902"/>
                  </a:cubicBezTo>
                  <a:cubicBezTo>
                    <a:pt x="394" y="910"/>
                    <a:pt x="417" y="913"/>
                    <a:pt x="439" y="913"/>
                  </a:cubicBezTo>
                  <a:cubicBezTo>
                    <a:pt x="503" y="913"/>
                    <a:pt x="566" y="885"/>
                    <a:pt x="614" y="837"/>
                  </a:cubicBezTo>
                  <a:lnTo>
                    <a:pt x="614" y="837"/>
                  </a:lnTo>
                  <a:cubicBezTo>
                    <a:pt x="577" y="893"/>
                    <a:pt x="623" y="958"/>
                    <a:pt x="716" y="986"/>
                  </a:cubicBezTo>
                  <a:cubicBezTo>
                    <a:pt x="738" y="993"/>
                    <a:pt x="761" y="997"/>
                    <a:pt x="783" y="997"/>
                  </a:cubicBezTo>
                  <a:cubicBezTo>
                    <a:pt x="847" y="997"/>
                    <a:pt x="910" y="969"/>
                    <a:pt x="958" y="921"/>
                  </a:cubicBezTo>
                  <a:cubicBezTo>
                    <a:pt x="995" y="846"/>
                    <a:pt x="995" y="763"/>
                    <a:pt x="958" y="698"/>
                  </a:cubicBezTo>
                  <a:lnTo>
                    <a:pt x="958" y="698"/>
                  </a:lnTo>
                  <a:cubicBezTo>
                    <a:pt x="1033" y="772"/>
                    <a:pt x="1126" y="819"/>
                    <a:pt x="1228" y="846"/>
                  </a:cubicBezTo>
                  <a:cubicBezTo>
                    <a:pt x="1250" y="854"/>
                    <a:pt x="1272" y="857"/>
                    <a:pt x="1295" y="857"/>
                  </a:cubicBezTo>
                  <a:cubicBezTo>
                    <a:pt x="1358" y="857"/>
                    <a:pt x="1419" y="829"/>
                    <a:pt x="1460" y="781"/>
                  </a:cubicBezTo>
                  <a:cubicBezTo>
                    <a:pt x="1494" y="723"/>
                    <a:pt x="1460" y="664"/>
                    <a:pt x="1385" y="640"/>
                  </a:cubicBezTo>
                  <a:lnTo>
                    <a:pt x="1385" y="640"/>
                  </a:lnTo>
                  <a:cubicBezTo>
                    <a:pt x="1398" y="642"/>
                    <a:pt x="1411" y="643"/>
                    <a:pt x="1425" y="643"/>
                  </a:cubicBezTo>
                  <a:cubicBezTo>
                    <a:pt x="1488" y="643"/>
                    <a:pt x="1552" y="616"/>
                    <a:pt x="1600" y="567"/>
                  </a:cubicBezTo>
                  <a:cubicBezTo>
                    <a:pt x="1637" y="502"/>
                    <a:pt x="1591" y="437"/>
                    <a:pt x="1498" y="419"/>
                  </a:cubicBezTo>
                  <a:cubicBezTo>
                    <a:pt x="1437" y="405"/>
                    <a:pt x="1377" y="398"/>
                    <a:pt x="1316" y="398"/>
                  </a:cubicBezTo>
                  <a:cubicBezTo>
                    <a:pt x="1256" y="398"/>
                    <a:pt x="1195" y="405"/>
                    <a:pt x="1135" y="419"/>
                  </a:cubicBezTo>
                  <a:cubicBezTo>
                    <a:pt x="1228" y="391"/>
                    <a:pt x="1312" y="326"/>
                    <a:pt x="1377" y="251"/>
                  </a:cubicBezTo>
                  <a:cubicBezTo>
                    <a:pt x="1414" y="186"/>
                    <a:pt x="1367" y="121"/>
                    <a:pt x="1274" y="103"/>
                  </a:cubicBezTo>
                  <a:cubicBezTo>
                    <a:pt x="1250" y="95"/>
                    <a:pt x="1226" y="92"/>
                    <a:pt x="1202" y="92"/>
                  </a:cubicBezTo>
                  <a:cubicBezTo>
                    <a:pt x="1135" y="92"/>
                    <a:pt x="1074" y="120"/>
                    <a:pt x="1033" y="168"/>
                  </a:cubicBezTo>
                  <a:cubicBezTo>
                    <a:pt x="1070" y="103"/>
                    <a:pt x="1023" y="3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0"/>
            <p:cNvSpPr/>
            <p:nvPr/>
          </p:nvSpPr>
          <p:spPr>
            <a:xfrm>
              <a:off x="1307501" y="31152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0"/>
            <p:cNvSpPr/>
            <p:nvPr/>
          </p:nvSpPr>
          <p:spPr>
            <a:xfrm>
              <a:off x="1307501" y="30286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0"/>
            <p:cNvSpPr/>
            <p:nvPr/>
          </p:nvSpPr>
          <p:spPr>
            <a:xfrm>
              <a:off x="1322719" y="30359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0"/>
            <p:cNvSpPr/>
            <p:nvPr/>
          </p:nvSpPr>
          <p:spPr>
            <a:xfrm>
              <a:off x="1321734" y="30359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0"/>
            <p:cNvSpPr/>
            <p:nvPr/>
          </p:nvSpPr>
          <p:spPr>
            <a:xfrm>
              <a:off x="1360383" y="30705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0"/>
            <p:cNvSpPr/>
            <p:nvPr/>
          </p:nvSpPr>
          <p:spPr>
            <a:xfrm>
              <a:off x="1358412" y="30561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2576029" y="3720106"/>
              <a:ext cx="278098" cy="130400"/>
            </a:xfrm>
            <a:custGeom>
              <a:avLst/>
              <a:gdLst/>
              <a:ahLst/>
              <a:cxnLst/>
              <a:rect l="l" t="t" r="r" b="b"/>
              <a:pathLst>
                <a:path w="2540" h="1191" extrusionOk="0">
                  <a:moveTo>
                    <a:pt x="1" y="0"/>
                  </a:moveTo>
                  <a:lnTo>
                    <a:pt x="1" y="372"/>
                  </a:lnTo>
                  <a:cubicBezTo>
                    <a:pt x="1" y="930"/>
                    <a:pt x="670" y="1190"/>
                    <a:pt x="1266" y="1190"/>
                  </a:cubicBezTo>
                  <a:cubicBezTo>
                    <a:pt x="1851" y="1190"/>
                    <a:pt x="2540" y="939"/>
                    <a:pt x="2540" y="372"/>
                  </a:cubicBezTo>
                  <a:lnTo>
                    <a:pt x="2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2576029" y="3634596"/>
              <a:ext cx="278098" cy="176165"/>
            </a:xfrm>
            <a:custGeom>
              <a:avLst/>
              <a:gdLst/>
              <a:ahLst/>
              <a:cxnLst/>
              <a:rect l="l" t="t" r="r" b="b"/>
              <a:pathLst>
                <a:path w="2540" h="1609" extrusionOk="0">
                  <a:moveTo>
                    <a:pt x="1256" y="0"/>
                  </a:moveTo>
                  <a:cubicBezTo>
                    <a:pt x="698" y="0"/>
                    <a:pt x="1" y="232"/>
                    <a:pt x="1" y="790"/>
                  </a:cubicBezTo>
                  <a:cubicBezTo>
                    <a:pt x="1" y="1348"/>
                    <a:pt x="670" y="1609"/>
                    <a:pt x="1256" y="1609"/>
                  </a:cubicBezTo>
                  <a:cubicBezTo>
                    <a:pt x="1851" y="1609"/>
                    <a:pt x="2540" y="1348"/>
                    <a:pt x="2540" y="790"/>
                  </a:cubicBezTo>
                  <a:cubicBezTo>
                    <a:pt x="2540" y="232"/>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0"/>
            <p:cNvSpPr/>
            <p:nvPr/>
          </p:nvSpPr>
          <p:spPr>
            <a:xfrm>
              <a:off x="2591358" y="3640618"/>
              <a:ext cx="246456" cy="156896"/>
            </a:xfrm>
            <a:custGeom>
              <a:avLst/>
              <a:gdLst/>
              <a:ahLst/>
              <a:cxnLst/>
              <a:rect l="l" t="t" r="r" b="b"/>
              <a:pathLst>
                <a:path w="2251" h="1433" extrusionOk="0">
                  <a:moveTo>
                    <a:pt x="1116" y="1"/>
                  </a:moveTo>
                  <a:cubicBezTo>
                    <a:pt x="623" y="1"/>
                    <a:pt x="0" y="215"/>
                    <a:pt x="0" y="708"/>
                  </a:cubicBezTo>
                  <a:cubicBezTo>
                    <a:pt x="0" y="1200"/>
                    <a:pt x="596" y="1433"/>
                    <a:pt x="1126" y="1433"/>
                  </a:cubicBezTo>
                  <a:cubicBezTo>
                    <a:pt x="1646" y="1433"/>
                    <a:pt x="2251" y="1210"/>
                    <a:pt x="2251" y="717"/>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0"/>
            <p:cNvSpPr/>
            <p:nvPr/>
          </p:nvSpPr>
          <p:spPr>
            <a:xfrm>
              <a:off x="2590372" y="3641713"/>
              <a:ext cx="247442" cy="84524"/>
            </a:xfrm>
            <a:custGeom>
              <a:avLst/>
              <a:gdLst/>
              <a:ahLst/>
              <a:cxnLst/>
              <a:rect l="l" t="t" r="r" b="b"/>
              <a:pathLst>
                <a:path w="2260" h="772" extrusionOk="0">
                  <a:moveTo>
                    <a:pt x="1125" y="0"/>
                  </a:moveTo>
                  <a:cubicBezTo>
                    <a:pt x="614" y="0"/>
                    <a:pt x="9" y="205"/>
                    <a:pt x="9" y="698"/>
                  </a:cubicBezTo>
                  <a:cubicBezTo>
                    <a:pt x="0" y="725"/>
                    <a:pt x="0" y="744"/>
                    <a:pt x="9" y="772"/>
                  </a:cubicBezTo>
                  <a:cubicBezTo>
                    <a:pt x="75" y="326"/>
                    <a:pt x="660" y="140"/>
                    <a:pt x="1125" y="140"/>
                  </a:cubicBezTo>
                  <a:cubicBezTo>
                    <a:pt x="1609" y="140"/>
                    <a:pt x="2195" y="335"/>
                    <a:pt x="2260" y="772"/>
                  </a:cubicBezTo>
                  <a:lnTo>
                    <a:pt x="2260" y="707"/>
                  </a:lnTo>
                  <a:cubicBezTo>
                    <a:pt x="2260" y="205"/>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a:off x="2629022" y="3676311"/>
              <a:ext cx="173209" cy="107188"/>
            </a:xfrm>
            <a:custGeom>
              <a:avLst/>
              <a:gdLst/>
              <a:ahLst/>
              <a:cxnLst/>
              <a:rect l="l" t="t" r="r" b="b"/>
              <a:pathLst>
                <a:path w="1582" h="979" extrusionOk="0">
                  <a:moveTo>
                    <a:pt x="1340" y="623"/>
                  </a:moveTo>
                  <a:lnTo>
                    <a:pt x="1340" y="623"/>
                  </a:lnTo>
                  <a:cubicBezTo>
                    <a:pt x="1377" y="633"/>
                    <a:pt x="1405" y="633"/>
                    <a:pt x="1433" y="633"/>
                  </a:cubicBezTo>
                  <a:lnTo>
                    <a:pt x="1414" y="651"/>
                  </a:lnTo>
                  <a:cubicBezTo>
                    <a:pt x="1386" y="642"/>
                    <a:pt x="1367" y="633"/>
                    <a:pt x="1340" y="623"/>
                  </a:cubicBezTo>
                  <a:close/>
                  <a:moveTo>
                    <a:pt x="949" y="688"/>
                  </a:moveTo>
                  <a:lnTo>
                    <a:pt x="958" y="698"/>
                  </a:lnTo>
                  <a:lnTo>
                    <a:pt x="949" y="707"/>
                  </a:lnTo>
                  <a:cubicBezTo>
                    <a:pt x="949" y="698"/>
                    <a:pt x="949" y="698"/>
                    <a:pt x="949" y="688"/>
                  </a:cubicBezTo>
                  <a:close/>
                  <a:moveTo>
                    <a:pt x="835" y="0"/>
                  </a:moveTo>
                  <a:cubicBezTo>
                    <a:pt x="789" y="0"/>
                    <a:pt x="741" y="13"/>
                    <a:pt x="698" y="37"/>
                  </a:cubicBezTo>
                  <a:lnTo>
                    <a:pt x="633" y="47"/>
                  </a:lnTo>
                  <a:lnTo>
                    <a:pt x="633" y="149"/>
                  </a:lnTo>
                  <a:cubicBezTo>
                    <a:pt x="633" y="196"/>
                    <a:pt x="642" y="251"/>
                    <a:pt x="661" y="298"/>
                  </a:cubicBezTo>
                  <a:cubicBezTo>
                    <a:pt x="586" y="223"/>
                    <a:pt x="493" y="168"/>
                    <a:pt x="391" y="149"/>
                  </a:cubicBezTo>
                  <a:cubicBezTo>
                    <a:pt x="368" y="142"/>
                    <a:pt x="344" y="139"/>
                    <a:pt x="320" y="139"/>
                  </a:cubicBezTo>
                  <a:cubicBezTo>
                    <a:pt x="276" y="139"/>
                    <a:pt x="232" y="150"/>
                    <a:pt x="196" y="168"/>
                  </a:cubicBezTo>
                  <a:lnTo>
                    <a:pt x="140" y="121"/>
                  </a:lnTo>
                  <a:lnTo>
                    <a:pt x="140" y="251"/>
                  </a:lnTo>
                  <a:cubicBezTo>
                    <a:pt x="140" y="295"/>
                    <a:pt x="172" y="338"/>
                    <a:pt x="237" y="359"/>
                  </a:cubicBezTo>
                  <a:lnTo>
                    <a:pt x="237" y="359"/>
                  </a:lnTo>
                  <a:cubicBezTo>
                    <a:pt x="221" y="355"/>
                    <a:pt x="204" y="353"/>
                    <a:pt x="187" y="353"/>
                  </a:cubicBezTo>
                  <a:cubicBezTo>
                    <a:pt x="145" y="353"/>
                    <a:pt x="102" y="364"/>
                    <a:pt x="66" y="382"/>
                  </a:cubicBezTo>
                  <a:lnTo>
                    <a:pt x="0" y="344"/>
                  </a:lnTo>
                  <a:lnTo>
                    <a:pt x="0" y="465"/>
                  </a:lnTo>
                  <a:cubicBezTo>
                    <a:pt x="0" y="512"/>
                    <a:pt x="47" y="558"/>
                    <a:pt x="121" y="577"/>
                  </a:cubicBezTo>
                  <a:cubicBezTo>
                    <a:pt x="182" y="586"/>
                    <a:pt x="242" y="591"/>
                    <a:pt x="303" y="591"/>
                  </a:cubicBezTo>
                  <a:cubicBezTo>
                    <a:pt x="363" y="591"/>
                    <a:pt x="424" y="586"/>
                    <a:pt x="484" y="577"/>
                  </a:cubicBezTo>
                  <a:lnTo>
                    <a:pt x="484" y="577"/>
                  </a:lnTo>
                  <a:cubicBezTo>
                    <a:pt x="410" y="595"/>
                    <a:pt x="345" y="633"/>
                    <a:pt x="289" y="679"/>
                  </a:cubicBezTo>
                  <a:lnTo>
                    <a:pt x="224" y="651"/>
                  </a:lnTo>
                  <a:lnTo>
                    <a:pt x="224" y="772"/>
                  </a:lnTo>
                  <a:cubicBezTo>
                    <a:pt x="224" y="819"/>
                    <a:pt x="270" y="865"/>
                    <a:pt x="345" y="884"/>
                  </a:cubicBezTo>
                  <a:cubicBezTo>
                    <a:pt x="369" y="892"/>
                    <a:pt x="394" y="896"/>
                    <a:pt x="419" y="896"/>
                  </a:cubicBezTo>
                  <a:cubicBezTo>
                    <a:pt x="480" y="896"/>
                    <a:pt x="540" y="871"/>
                    <a:pt x="586" y="819"/>
                  </a:cubicBezTo>
                  <a:lnTo>
                    <a:pt x="586" y="819"/>
                  </a:lnTo>
                  <a:cubicBezTo>
                    <a:pt x="549" y="884"/>
                    <a:pt x="596" y="949"/>
                    <a:pt x="689" y="967"/>
                  </a:cubicBezTo>
                  <a:cubicBezTo>
                    <a:pt x="711" y="975"/>
                    <a:pt x="733" y="978"/>
                    <a:pt x="756" y="978"/>
                  </a:cubicBezTo>
                  <a:cubicBezTo>
                    <a:pt x="819" y="978"/>
                    <a:pt x="882" y="950"/>
                    <a:pt x="930" y="902"/>
                  </a:cubicBezTo>
                  <a:cubicBezTo>
                    <a:pt x="949" y="884"/>
                    <a:pt x="958" y="856"/>
                    <a:pt x="958" y="819"/>
                  </a:cubicBezTo>
                  <a:lnTo>
                    <a:pt x="958" y="707"/>
                  </a:lnTo>
                  <a:cubicBezTo>
                    <a:pt x="1023" y="763"/>
                    <a:pt x="1107" y="809"/>
                    <a:pt x="1200" y="828"/>
                  </a:cubicBezTo>
                  <a:cubicBezTo>
                    <a:pt x="1222" y="835"/>
                    <a:pt x="1244" y="839"/>
                    <a:pt x="1267" y="839"/>
                  </a:cubicBezTo>
                  <a:cubicBezTo>
                    <a:pt x="1331" y="839"/>
                    <a:pt x="1394" y="811"/>
                    <a:pt x="1442" y="763"/>
                  </a:cubicBezTo>
                  <a:cubicBezTo>
                    <a:pt x="1451" y="754"/>
                    <a:pt x="1451" y="735"/>
                    <a:pt x="1451" y="726"/>
                  </a:cubicBezTo>
                  <a:lnTo>
                    <a:pt x="1451" y="633"/>
                  </a:lnTo>
                  <a:cubicBezTo>
                    <a:pt x="1498" y="623"/>
                    <a:pt x="1535" y="595"/>
                    <a:pt x="1563" y="558"/>
                  </a:cubicBezTo>
                  <a:cubicBezTo>
                    <a:pt x="1572" y="549"/>
                    <a:pt x="1581" y="540"/>
                    <a:pt x="1581" y="521"/>
                  </a:cubicBezTo>
                  <a:lnTo>
                    <a:pt x="1581" y="400"/>
                  </a:lnTo>
                  <a:lnTo>
                    <a:pt x="1544" y="437"/>
                  </a:lnTo>
                  <a:cubicBezTo>
                    <a:pt x="1516" y="428"/>
                    <a:pt x="1498" y="419"/>
                    <a:pt x="1479" y="409"/>
                  </a:cubicBezTo>
                  <a:cubicBezTo>
                    <a:pt x="1419" y="400"/>
                    <a:pt x="1356" y="395"/>
                    <a:pt x="1294" y="395"/>
                  </a:cubicBezTo>
                  <a:cubicBezTo>
                    <a:pt x="1233" y="395"/>
                    <a:pt x="1172" y="400"/>
                    <a:pt x="1116" y="409"/>
                  </a:cubicBezTo>
                  <a:cubicBezTo>
                    <a:pt x="1209" y="382"/>
                    <a:pt x="1293" y="326"/>
                    <a:pt x="1358" y="242"/>
                  </a:cubicBezTo>
                  <a:cubicBezTo>
                    <a:pt x="1367" y="233"/>
                    <a:pt x="1367" y="214"/>
                    <a:pt x="1367" y="196"/>
                  </a:cubicBezTo>
                  <a:lnTo>
                    <a:pt x="1367" y="75"/>
                  </a:lnTo>
                  <a:lnTo>
                    <a:pt x="1321" y="121"/>
                  </a:lnTo>
                  <a:cubicBezTo>
                    <a:pt x="1302" y="103"/>
                    <a:pt x="1274" y="93"/>
                    <a:pt x="1256" y="84"/>
                  </a:cubicBezTo>
                  <a:cubicBezTo>
                    <a:pt x="1234" y="80"/>
                    <a:pt x="1212" y="77"/>
                    <a:pt x="1191" y="77"/>
                  </a:cubicBezTo>
                  <a:cubicBezTo>
                    <a:pt x="1121" y="77"/>
                    <a:pt x="1057" y="102"/>
                    <a:pt x="1014" y="158"/>
                  </a:cubicBezTo>
                  <a:cubicBezTo>
                    <a:pt x="1051" y="93"/>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a:off x="2626941" y="3661968"/>
              <a:ext cx="179341" cy="109269"/>
            </a:xfrm>
            <a:custGeom>
              <a:avLst/>
              <a:gdLst/>
              <a:ahLst/>
              <a:cxnLst/>
              <a:rect l="l" t="t" r="r" b="b"/>
              <a:pathLst>
                <a:path w="1638" h="998" extrusionOk="0">
                  <a:moveTo>
                    <a:pt x="841" y="1"/>
                  </a:moveTo>
                  <a:cubicBezTo>
                    <a:pt x="697" y="1"/>
                    <a:pt x="585" y="174"/>
                    <a:pt x="680" y="308"/>
                  </a:cubicBezTo>
                  <a:cubicBezTo>
                    <a:pt x="605" y="234"/>
                    <a:pt x="512" y="178"/>
                    <a:pt x="410" y="159"/>
                  </a:cubicBezTo>
                  <a:cubicBezTo>
                    <a:pt x="388" y="152"/>
                    <a:pt x="366" y="148"/>
                    <a:pt x="343" y="148"/>
                  </a:cubicBezTo>
                  <a:cubicBezTo>
                    <a:pt x="280" y="148"/>
                    <a:pt x="219" y="176"/>
                    <a:pt x="178" y="224"/>
                  </a:cubicBezTo>
                  <a:cubicBezTo>
                    <a:pt x="141" y="279"/>
                    <a:pt x="185" y="342"/>
                    <a:pt x="273" y="371"/>
                  </a:cubicBezTo>
                  <a:lnTo>
                    <a:pt x="273" y="371"/>
                  </a:lnTo>
                  <a:cubicBezTo>
                    <a:pt x="253" y="365"/>
                    <a:pt x="233" y="362"/>
                    <a:pt x="213" y="362"/>
                  </a:cubicBezTo>
                  <a:cubicBezTo>
                    <a:pt x="149" y="362"/>
                    <a:pt x="86" y="390"/>
                    <a:pt x="38" y="438"/>
                  </a:cubicBezTo>
                  <a:cubicBezTo>
                    <a:pt x="1" y="494"/>
                    <a:pt x="47" y="559"/>
                    <a:pt x="150" y="587"/>
                  </a:cubicBezTo>
                  <a:cubicBezTo>
                    <a:pt x="205" y="596"/>
                    <a:pt x="266" y="601"/>
                    <a:pt x="326" y="601"/>
                  </a:cubicBezTo>
                  <a:cubicBezTo>
                    <a:pt x="387" y="601"/>
                    <a:pt x="447" y="596"/>
                    <a:pt x="503" y="587"/>
                  </a:cubicBezTo>
                  <a:lnTo>
                    <a:pt x="503" y="587"/>
                  </a:lnTo>
                  <a:cubicBezTo>
                    <a:pt x="410" y="615"/>
                    <a:pt x="326" y="671"/>
                    <a:pt x="261" y="754"/>
                  </a:cubicBezTo>
                  <a:cubicBezTo>
                    <a:pt x="224" y="810"/>
                    <a:pt x="271" y="875"/>
                    <a:pt x="373" y="903"/>
                  </a:cubicBezTo>
                  <a:cubicBezTo>
                    <a:pt x="395" y="910"/>
                    <a:pt x="417" y="914"/>
                    <a:pt x="440" y="914"/>
                  </a:cubicBezTo>
                  <a:cubicBezTo>
                    <a:pt x="503" y="914"/>
                    <a:pt x="567" y="886"/>
                    <a:pt x="615" y="838"/>
                  </a:cubicBezTo>
                  <a:lnTo>
                    <a:pt x="615" y="838"/>
                  </a:lnTo>
                  <a:cubicBezTo>
                    <a:pt x="577" y="894"/>
                    <a:pt x="624" y="959"/>
                    <a:pt x="717" y="987"/>
                  </a:cubicBezTo>
                  <a:cubicBezTo>
                    <a:pt x="739" y="994"/>
                    <a:pt x="761" y="998"/>
                    <a:pt x="784" y="998"/>
                  </a:cubicBezTo>
                  <a:cubicBezTo>
                    <a:pt x="847" y="998"/>
                    <a:pt x="911" y="970"/>
                    <a:pt x="959" y="922"/>
                  </a:cubicBezTo>
                  <a:cubicBezTo>
                    <a:pt x="996" y="847"/>
                    <a:pt x="996" y="764"/>
                    <a:pt x="959" y="699"/>
                  </a:cubicBezTo>
                  <a:lnTo>
                    <a:pt x="959" y="699"/>
                  </a:lnTo>
                  <a:cubicBezTo>
                    <a:pt x="1033" y="773"/>
                    <a:pt x="1126" y="819"/>
                    <a:pt x="1228" y="847"/>
                  </a:cubicBezTo>
                  <a:cubicBezTo>
                    <a:pt x="1250" y="855"/>
                    <a:pt x="1273" y="858"/>
                    <a:pt x="1295" y="858"/>
                  </a:cubicBezTo>
                  <a:cubicBezTo>
                    <a:pt x="1358" y="858"/>
                    <a:pt x="1420" y="830"/>
                    <a:pt x="1461" y="782"/>
                  </a:cubicBezTo>
                  <a:cubicBezTo>
                    <a:pt x="1494" y="724"/>
                    <a:pt x="1460" y="665"/>
                    <a:pt x="1385" y="640"/>
                  </a:cubicBezTo>
                  <a:lnTo>
                    <a:pt x="1385" y="640"/>
                  </a:lnTo>
                  <a:cubicBezTo>
                    <a:pt x="1398" y="643"/>
                    <a:pt x="1412" y="644"/>
                    <a:pt x="1425" y="644"/>
                  </a:cubicBezTo>
                  <a:cubicBezTo>
                    <a:pt x="1489" y="644"/>
                    <a:pt x="1552" y="616"/>
                    <a:pt x="1600" y="568"/>
                  </a:cubicBezTo>
                  <a:cubicBezTo>
                    <a:pt x="1638" y="503"/>
                    <a:pt x="1600" y="438"/>
                    <a:pt x="1498" y="420"/>
                  </a:cubicBezTo>
                  <a:cubicBezTo>
                    <a:pt x="1438" y="406"/>
                    <a:pt x="1375" y="399"/>
                    <a:pt x="1313" y="399"/>
                  </a:cubicBezTo>
                  <a:cubicBezTo>
                    <a:pt x="1252" y="399"/>
                    <a:pt x="1191" y="406"/>
                    <a:pt x="1135" y="420"/>
                  </a:cubicBezTo>
                  <a:cubicBezTo>
                    <a:pt x="1228" y="392"/>
                    <a:pt x="1312" y="327"/>
                    <a:pt x="1377" y="252"/>
                  </a:cubicBezTo>
                  <a:cubicBezTo>
                    <a:pt x="1414" y="187"/>
                    <a:pt x="1368" y="122"/>
                    <a:pt x="1275" y="103"/>
                  </a:cubicBezTo>
                  <a:cubicBezTo>
                    <a:pt x="1251" y="96"/>
                    <a:pt x="1226" y="93"/>
                    <a:pt x="1203" y="93"/>
                  </a:cubicBezTo>
                  <a:cubicBezTo>
                    <a:pt x="1136" y="93"/>
                    <a:pt x="1074" y="120"/>
                    <a:pt x="1033" y="168"/>
                  </a:cubicBezTo>
                  <a:cubicBezTo>
                    <a:pt x="1070" y="103"/>
                    <a:pt x="1024" y="38"/>
                    <a:pt x="922" y="20"/>
                  </a:cubicBezTo>
                  <a:cubicBezTo>
                    <a:pt x="894" y="7"/>
                    <a:pt x="86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0"/>
            <p:cNvSpPr/>
            <p:nvPr/>
          </p:nvSpPr>
          <p:spPr>
            <a:xfrm>
              <a:off x="2074136" y="3525546"/>
              <a:ext cx="278098" cy="129414"/>
            </a:xfrm>
            <a:custGeom>
              <a:avLst/>
              <a:gdLst/>
              <a:ahLst/>
              <a:cxnLst/>
              <a:rect l="l" t="t" r="r" b="b"/>
              <a:pathLst>
                <a:path w="2540"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0"/>
            <p:cNvSpPr/>
            <p:nvPr/>
          </p:nvSpPr>
          <p:spPr>
            <a:xfrm>
              <a:off x="2074136" y="3440036"/>
              <a:ext cx="278098" cy="175289"/>
            </a:xfrm>
            <a:custGeom>
              <a:avLst/>
              <a:gdLst/>
              <a:ahLst/>
              <a:cxnLst/>
              <a:rect l="l" t="t" r="r" b="b"/>
              <a:pathLst>
                <a:path w="2540" h="1601" extrusionOk="0">
                  <a:moveTo>
                    <a:pt x="1256" y="1"/>
                  </a:moveTo>
                  <a:cubicBezTo>
                    <a:pt x="698" y="1"/>
                    <a:pt x="0" y="233"/>
                    <a:pt x="0" y="791"/>
                  </a:cubicBezTo>
                  <a:cubicBezTo>
                    <a:pt x="0" y="1349"/>
                    <a:pt x="661" y="1600"/>
                    <a:pt x="1256" y="1600"/>
                  </a:cubicBezTo>
                  <a:cubicBezTo>
                    <a:pt x="1851" y="1600"/>
                    <a:pt x="2539" y="1349"/>
                    <a:pt x="2539" y="791"/>
                  </a:cubicBezTo>
                  <a:cubicBezTo>
                    <a:pt x="2539" y="224"/>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0"/>
            <p:cNvSpPr/>
            <p:nvPr/>
          </p:nvSpPr>
          <p:spPr>
            <a:xfrm>
              <a:off x="2089355" y="3446167"/>
              <a:ext cx="246566" cy="155910"/>
            </a:xfrm>
            <a:custGeom>
              <a:avLst/>
              <a:gdLst/>
              <a:ahLst/>
              <a:cxnLst/>
              <a:rect l="l" t="t" r="r" b="b"/>
              <a:pathLst>
                <a:path w="2252" h="1424" extrusionOk="0">
                  <a:moveTo>
                    <a:pt x="1117" y="1"/>
                  </a:moveTo>
                  <a:cubicBezTo>
                    <a:pt x="624" y="1"/>
                    <a:pt x="1" y="205"/>
                    <a:pt x="1" y="698"/>
                  </a:cubicBezTo>
                  <a:cubicBezTo>
                    <a:pt x="1" y="1191"/>
                    <a:pt x="587" y="1423"/>
                    <a:pt x="1117" y="1423"/>
                  </a:cubicBezTo>
                  <a:cubicBezTo>
                    <a:pt x="1647" y="1423"/>
                    <a:pt x="2251" y="1200"/>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0"/>
            <p:cNvSpPr/>
            <p:nvPr/>
          </p:nvSpPr>
          <p:spPr>
            <a:xfrm>
              <a:off x="2088369" y="3446167"/>
              <a:ext cx="246456" cy="85619"/>
            </a:xfrm>
            <a:custGeom>
              <a:avLst/>
              <a:gdLst/>
              <a:ahLst/>
              <a:cxnLst/>
              <a:rect l="l" t="t" r="r" b="b"/>
              <a:pathLst>
                <a:path w="2251" h="782" extrusionOk="0">
                  <a:moveTo>
                    <a:pt x="1116" y="1"/>
                  </a:moveTo>
                  <a:cubicBezTo>
                    <a:pt x="614" y="1"/>
                    <a:pt x="1" y="205"/>
                    <a:pt x="1" y="698"/>
                  </a:cubicBezTo>
                  <a:cubicBezTo>
                    <a:pt x="1" y="717"/>
                    <a:pt x="1" y="745"/>
                    <a:pt x="1" y="772"/>
                  </a:cubicBezTo>
                  <a:cubicBezTo>
                    <a:pt x="66" y="335"/>
                    <a:pt x="661" y="140"/>
                    <a:pt x="1126" y="140"/>
                  </a:cubicBezTo>
                  <a:cubicBezTo>
                    <a:pt x="1609" y="140"/>
                    <a:pt x="2195" y="335"/>
                    <a:pt x="2251" y="782"/>
                  </a:cubicBezTo>
                  <a:cubicBezTo>
                    <a:pt x="2251" y="754"/>
                    <a:pt x="2251" y="735"/>
                    <a:pt x="2251" y="707"/>
                  </a:cubicBezTo>
                  <a:cubicBezTo>
                    <a:pt x="2251" y="215"/>
                    <a:pt x="162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0"/>
            <p:cNvSpPr/>
            <p:nvPr/>
          </p:nvSpPr>
          <p:spPr>
            <a:xfrm>
              <a:off x="2127019" y="3480765"/>
              <a:ext cx="173209" cy="107736"/>
            </a:xfrm>
            <a:custGeom>
              <a:avLst/>
              <a:gdLst/>
              <a:ahLst/>
              <a:cxnLst/>
              <a:rect l="l" t="t" r="r" b="b"/>
              <a:pathLst>
                <a:path w="1582" h="984" extrusionOk="0">
                  <a:moveTo>
                    <a:pt x="1340" y="624"/>
                  </a:moveTo>
                  <a:cubicBezTo>
                    <a:pt x="1368" y="633"/>
                    <a:pt x="1405" y="633"/>
                    <a:pt x="1433" y="633"/>
                  </a:cubicBezTo>
                  <a:lnTo>
                    <a:pt x="1405" y="652"/>
                  </a:lnTo>
                  <a:cubicBezTo>
                    <a:pt x="1387" y="642"/>
                    <a:pt x="1368" y="633"/>
                    <a:pt x="1340" y="624"/>
                  </a:cubicBezTo>
                  <a:close/>
                  <a:moveTo>
                    <a:pt x="940" y="689"/>
                  </a:moveTo>
                  <a:lnTo>
                    <a:pt x="949" y="698"/>
                  </a:lnTo>
                  <a:lnTo>
                    <a:pt x="940" y="708"/>
                  </a:lnTo>
                  <a:lnTo>
                    <a:pt x="940" y="689"/>
                  </a:lnTo>
                  <a:close/>
                  <a:moveTo>
                    <a:pt x="829" y="1"/>
                  </a:moveTo>
                  <a:cubicBezTo>
                    <a:pt x="781" y="1"/>
                    <a:pt x="736" y="13"/>
                    <a:pt x="698" y="38"/>
                  </a:cubicBezTo>
                  <a:lnTo>
                    <a:pt x="633" y="47"/>
                  </a:lnTo>
                  <a:lnTo>
                    <a:pt x="633" y="150"/>
                  </a:lnTo>
                  <a:cubicBezTo>
                    <a:pt x="633" y="196"/>
                    <a:pt x="643" y="252"/>
                    <a:pt x="661" y="298"/>
                  </a:cubicBezTo>
                  <a:cubicBezTo>
                    <a:pt x="587" y="224"/>
                    <a:pt x="494" y="168"/>
                    <a:pt x="392"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4" y="356"/>
                    <a:pt x="203" y="354"/>
                    <a:pt x="183" y="354"/>
                  </a:cubicBezTo>
                  <a:cubicBezTo>
                    <a:pt x="142" y="354"/>
                    <a:pt x="102" y="364"/>
                    <a:pt x="66" y="382"/>
                  </a:cubicBezTo>
                  <a:lnTo>
                    <a:pt x="1" y="345"/>
                  </a:lnTo>
                  <a:lnTo>
                    <a:pt x="1" y="466"/>
                  </a:lnTo>
                  <a:cubicBezTo>
                    <a:pt x="1" y="512"/>
                    <a:pt x="47" y="559"/>
                    <a:pt x="113" y="577"/>
                  </a:cubicBezTo>
                  <a:cubicBezTo>
                    <a:pt x="173" y="587"/>
                    <a:pt x="236" y="591"/>
                    <a:pt x="297" y="591"/>
                  </a:cubicBezTo>
                  <a:cubicBezTo>
                    <a:pt x="359" y="591"/>
                    <a:pt x="419" y="587"/>
                    <a:pt x="475" y="577"/>
                  </a:cubicBezTo>
                  <a:lnTo>
                    <a:pt x="475" y="577"/>
                  </a:lnTo>
                  <a:cubicBezTo>
                    <a:pt x="410" y="605"/>
                    <a:pt x="345" y="642"/>
                    <a:pt x="289" y="680"/>
                  </a:cubicBezTo>
                  <a:lnTo>
                    <a:pt x="224" y="661"/>
                  </a:lnTo>
                  <a:lnTo>
                    <a:pt x="224" y="773"/>
                  </a:lnTo>
                  <a:cubicBezTo>
                    <a:pt x="224" y="819"/>
                    <a:pt x="261" y="866"/>
                    <a:pt x="336" y="894"/>
                  </a:cubicBezTo>
                  <a:cubicBezTo>
                    <a:pt x="358" y="898"/>
                    <a:pt x="380" y="900"/>
                    <a:pt x="401" y="900"/>
                  </a:cubicBezTo>
                  <a:cubicBezTo>
                    <a:pt x="471" y="900"/>
                    <a:pt x="535" y="876"/>
                    <a:pt x="578" y="819"/>
                  </a:cubicBezTo>
                  <a:lnTo>
                    <a:pt x="578" y="819"/>
                  </a:lnTo>
                  <a:cubicBezTo>
                    <a:pt x="540" y="884"/>
                    <a:pt x="587" y="949"/>
                    <a:pt x="689" y="977"/>
                  </a:cubicBezTo>
                  <a:cubicBezTo>
                    <a:pt x="709" y="982"/>
                    <a:pt x="729" y="984"/>
                    <a:pt x="749" y="984"/>
                  </a:cubicBezTo>
                  <a:cubicBezTo>
                    <a:pt x="815" y="984"/>
                    <a:pt x="879" y="960"/>
                    <a:pt x="922" y="903"/>
                  </a:cubicBezTo>
                  <a:cubicBezTo>
                    <a:pt x="940" y="884"/>
                    <a:pt x="949" y="856"/>
                    <a:pt x="959" y="819"/>
                  </a:cubicBezTo>
                  <a:cubicBezTo>
                    <a:pt x="959" y="810"/>
                    <a:pt x="959" y="801"/>
                    <a:pt x="959" y="791"/>
                  </a:cubicBezTo>
                  <a:lnTo>
                    <a:pt x="959" y="717"/>
                  </a:lnTo>
                  <a:cubicBezTo>
                    <a:pt x="1024" y="773"/>
                    <a:pt x="1108" y="819"/>
                    <a:pt x="1201" y="838"/>
                  </a:cubicBezTo>
                  <a:cubicBezTo>
                    <a:pt x="1222" y="845"/>
                    <a:pt x="1245" y="849"/>
                    <a:pt x="1267" y="849"/>
                  </a:cubicBezTo>
                  <a:cubicBezTo>
                    <a:pt x="1330" y="849"/>
                    <a:pt x="1392" y="821"/>
                    <a:pt x="1433" y="773"/>
                  </a:cubicBezTo>
                  <a:cubicBezTo>
                    <a:pt x="1442" y="763"/>
                    <a:pt x="1452" y="745"/>
                    <a:pt x="1452" y="735"/>
                  </a:cubicBezTo>
                  <a:lnTo>
                    <a:pt x="1452" y="633"/>
                  </a:lnTo>
                  <a:cubicBezTo>
                    <a:pt x="1498" y="624"/>
                    <a:pt x="1535" y="596"/>
                    <a:pt x="1563" y="568"/>
                  </a:cubicBezTo>
                  <a:cubicBezTo>
                    <a:pt x="1573" y="549"/>
                    <a:pt x="1573" y="540"/>
                    <a:pt x="1582" y="531"/>
                  </a:cubicBezTo>
                  <a:lnTo>
                    <a:pt x="1582" y="401"/>
                  </a:lnTo>
                  <a:lnTo>
                    <a:pt x="1535" y="438"/>
                  </a:lnTo>
                  <a:cubicBezTo>
                    <a:pt x="1517" y="429"/>
                    <a:pt x="1498" y="419"/>
                    <a:pt x="1480" y="410"/>
                  </a:cubicBezTo>
                  <a:cubicBezTo>
                    <a:pt x="1419" y="401"/>
                    <a:pt x="1356" y="396"/>
                    <a:pt x="1294" y="396"/>
                  </a:cubicBezTo>
                  <a:cubicBezTo>
                    <a:pt x="1231" y="396"/>
                    <a:pt x="1168" y="401"/>
                    <a:pt x="1108" y="410"/>
                  </a:cubicBezTo>
                  <a:cubicBezTo>
                    <a:pt x="1210" y="382"/>
                    <a:pt x="1294" y="326"/>
                    <a:pt x="1359" y="243"/>
                  </a:cubicBezTo>
                  <a:cubicBezTo>
                    <a:pt x="1368" y="233"/>
                    <a:pt x="1368" y="215"/>
                    <a:pt x="1368" y="196"/>
                  </a:cubicBezTo>
                  <a:lnTo>
                    <a:pt x="1368" y="75"/>
                  </a:lnTo>
                  <a:lnTo>
                    <a:pt x="1321" y="122"/>
                  </a:lnTo>
                  <a:cubicBezTo>
                    <a:pt x="1303" y="103"/>
                    <a:pt x="1275" y="94"/>
                    <a:pt x="1247" y="94"/>
                  </a:cubicBezTo>
                  <a:cubicBezTo>
                    <a:pt x="1225" y="87"/>
                    <a:pt x="1203" y="83"/>
                    <a:pt x="1180" y="83"/>
                  </a:cubicBezTo>
                  <a:cubicBezTo>
                    <a:pt x="1117" y="83"/>
                    <a:pt x="1053" y="111"/>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0"/>
            <p:cNvSpPr/>
            <p:nvPr/>
          </p:nvSpPr>
          <p:spPr>
            <a:xfrm>
              <a:off x="2125048" y="3466532"/>
              <a:ext cx="179341" cy="110144"/>
            </a:xfrm>
            <a:custGeom>
              <a:avLst/>
              <a:gdLst/>
              <a:ahLst/>
              <a:cxnLst/>
              <a:rect l="l" t="t" r="r" b="b"/>
              <a:pathLst>
                <a:path w="1638" h="1006" extrusionOk="0">
                  <a:moveTo>
                    <a:pt x="840" y="0"/>
                  </a:moveTo>
                  <a:cubicBezTo>
                    <a:pt x="697" y="0"/>
                    <a:pt x="585" y="175"/>
                    <a:pt x="679" y="317"/>
                  </a:cubicBezTo>
                  <a:cubicBezTo>
                    <a:pt x="605" y="242"/>
                    <a:pt x="512" y="187"/>
                    <a:pt x="410" y="159"/>
                  </a:cubicBezTo>
                  <a:cubicBezTo>
                    <a:pt x="388" y="151"/>
                    <a:pt x="365" y="148"/>
                    <a:pt x="343" y="148"/>
                  </a:cubicBezTo>
                  <a:cubicBezTo>
                    <a:pt x="279" y="148"/>
                    <a:pt x="216" y="176"/>
                    <a:pt x="168" y="224"/>
                  </a:cubicBezTo>
                  <a:cubicBezTo>
                    <a:pt x="134" y="282"/>
                    <a:pt x="169" y="341"/>
                    <a:pt x="250" y="366"/>
                  </a:cubicBezTo>
                  <a:lnTo>
                    <a:pt x="250" y="366"/>
                  </a:lnTo>
                  <a:cubicBezTo>
                    <a:pt x="236" y="363"/>
                    <a:pt x="221" y="362"/>
                    <a:pt x="207" y="362"/>
                  </a:cubicBezTo>
                  <a:cubicBezTo>
                    <a:pt x="140" y="362"/>
                    <a:pt x="79" y="390"/>
                    <a:pt x="38" y="438"/>
                  </a:cubicBezTo>
                  <a:cubicBezTo>
                    <a:pt x="0" y="503"/>
                    <a:pt x="47" y="568"/>
                    <a:pt x="140" y="586"/>
                  </a:cubicBezTo>
                  <a:cubicBezTo>
                    <a:pt x="200" y="600"/>
                    <a:pt x="261" y="607"/>
                    <a:pt x="321" y="607"/>
                  </a:cubicBezTo>
                  <a:cubicBezTo>
                    <a:pt x="382" y="607"/>
                    <a:pt x="442" y="600"/>
                    <a:pt x="503" y="586"/>
                  </a:cubicBezTo>
                  <a:lnTo>
                    <a:pt x="503" y="586"/>
                  </a:lnTo>
                  <a:cubicBezTo>
                    <a:pt x="410" y="624"/>
                    <a:pt x="326" y="679"/>
                    <a:pt x="261" y="754"/>
                  </a:cubicBezTo>
                  <a:cubicBezTo>
                    <a:pt x="224" y="810"/>
                    <a:pt x="270" y="884"/>
                    <a:pt x="363" y="903"/>
                  </a:cubicBezTo>
                  <a:cubicBezTo>
                    <a:pt x="387" y="910"/>
                    <a:pt x="412" y="913"/>
                    <a:pt x="435" y="913"/>
                  </a:cubicBezTo>
                  <a:cubicBezTo>
                    <a:pt x="502" y="913"/>
                    <a:pt x="564" y="886"/>
                    <a:pt x="605" y="838"/>
                  </a:cubicBezTo>
                  <a:lnTo>
                    <a:pt x="605" y="838"/>
                  </a:lnTo>
                  <a:cubicBezTo>
                    <a:pt x="568" y="893"/>
                    <a:pt x="614" y="968"/>
                    <a:pt x="716" y="986"/>
                  </a:cubicBezTo>
                  <a:cubicBezTo>
                    <a:pt x="745" y="1000"/>
                    <a:pt x="773" y="1006"/>
                    <a:pt x="799" y="1006"/>
                  </a:cubicBezTo>
                  <a:cubicBezTo>
                    <a:pt x="940" y="1006"/>
                    <a:pt x="1044" y="839"/>
                    <a:pt x="958" y="698"/>
                  </a:cubicBezTo>
                  <a:lnTo>
                    <a:pt x="958" y="698"/>
                  </a:lnTo>
                  <a:cubicBezTo>
                    <a:pt x="1033" y="772"/>
                    <a:pt x="1126" y="828"/>
                    <a:pt x="1228" y="847"/>
                  </a:cubicBezTo>
                  <a:cubicBezTo>
                    <a:pt x="1250" y="854"/>
                    <a:pt x="1272" y="858"/>
                    <a:pt x="1295" y="858"/>
                  </a:cubicBezTo>
                  <a:cubicBezTo>
                    <a:pt x="1358" y="858"/>
                    <a:pt x="1419" y="830"/>
                    <a:pt x="1460" y="782"/>
                  </a:cubicBezTo>
                  <a:cubicBezTo>
                    <a:pt x="1497" y="727"/>
                    <a:pt x="1453" y="664"/>
                    <a:pt x="1365" y="635"/>
                  </a:cubicBezTo>
                  <a:lnTo>
                    <a:pt x="1365" y="635"/>
                  </a:lnTo>
                  <a:cubicBezTo>
                    <a:pt x="1385" y="641"/>
                    <a:pt x="1405" y="644"/>
                    <a:pt x="1425" y="644"/>
                  </a:cubicBezTo>
                  <a:cubicBezTo>
                    <a:pt x="1488" y="644"/>
                    <a:pt x="1552" y="616"/>
                    <a:pt x="1600" y="568"/>
                  </a:cubicBezTo>
                  <a:cubicBezTo>
                    <a:pt x="1637" y="512"/>
                    <a:pt x="1591" y="447"/>
                    <a:pt x="1498" y="419"/>
                  </a:cubicBezTo>
                  <a:cubicBezTo>
                    <a:pt x="1437" y="410"/>
                    <a:pt x="1374" y="405"/>
                    <a:pt x="1312" y="405"/>
                  </a:cubicBezTo>
                  <a:cubicBezTo>
                    <a:pt x="1249" y="405"/>
                    <a:pt x="1186" y="410"/>
                    <a:pt x="1126" y="419"/>
                  </a:cubicBezTo>
                  <a:cubicBezTo>
                    <a:pt x="1228" y="391"/>
                    <a:pt x="1312" y="335"/>
                    <a:pt x="1377" y="252"/>
                  </a:cubicBezTo>
                  <a:cubicBezTo>
                    <a:pt x="1414" y="196"/>
                    <a:pt x="1367" y="131"/>
                    <a:pt x="1265" y="103"/>
                  </a:cubicBezTo>
                  <a:cubicBezTo>
                    <a:pt x="1243" y="96"/>
                    <a:pt x="1221" y="92"/>
                    <a:pt x="1198" y="92"/>
                  </a:cubicBezTo>
                  <a:cubicBezTo>
                    <a:pt x="1135" y="92"/>
                    <a:pt x="1071" y="120"/>
                    <a:pt x="1023" y="168"/>
                  </a:cubicBezTo>
                  <a:cubicBezTo>
                    <a:pt x="1060" y="112"/>
                    <a:pt x="1014" y="4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0"/>
            <p:cNvSpPr/>
            <p:nvPr/>
          </p:nvSpPr>
          <p:spPr>
            <a:xfrm>
              <a:off x="2308331" y="3597918"/>
              <a:ext cx="277989" cy="130400"/>
            </a:xfrm>
            <a:custGeom>
              <a:avLst/>
              <a:gdLst/>
              <a:ahLst/>
              <a:cxnLst/>
              <a:rect l="l" t="t" r="r" b="b"/>
              <a:pathLst>
                <a:path w="2539" h="1191" extrusionOk="0">
                  <a:moveTo>
                    <a:pt x="0" y="0"/>
                  </a:moveTo>
                  <a:lnTo>
                    <a:pt x="0" y="372"/>
                  </a:lnTo>
                  <a:cubicBezTo>
                    <a:pt x="0" y="930"/>
                    <a:pt x="670" y="1191"/>
                    <a:pt x="1265" y="1191"/>
                  </a:cubicBezTo>
                  <a:cubicBezTo>
                    <a:pt x="1851" y="1191"/>
                    <a:pt x="2539" y="939"/>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a:off x="2308331" y="3512407"/>
              <a:ext cx="277989" cy="176165"/>
            </a:xfrm>
            <a:custGeom>
              <a:avLst/>
              <a:gdLst/>
              <a:ahLst/>
              <a:cxnLst/>
              <a:rect l="l" t="t" r="r" b="b"/>
              <a:pathLst>
                <a:path w="2539" h="1609" extrusionOk="0">
                  <a:moveTo>
                    <a:pt x="1256" y="0"/>
                  </a:moveTo>
                  <a:cubicBezTo>
                    <a:pt x="698" y="0"/>
                    <a:pt x="0" y="233"/>
                    <a:pt x="0" y="791"/>
                  </a:cubicBezTo>
                  <a:cubicBezTo>
                    <a:pt x="0" y="1348"/>
                    <a:pt x="660" y="1609"/>
                    <a:pt x="1256" y="1609"/>
                  </a:cubicBezTo>
                  <a:cubicBezTo>
                    <a:pt x="1851" y="1609"/>
                    <a:pt x="2539" y="134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a:off x="2323550" y="3519524"/>
              <a:ext cx="246566" cy="155801"/>
            </a:xfrm>
            <a:custGeom>
              <a:avLst/>
              <a:gdLst/>
              <a:ahLst/>
              <a:cxnLst/>
              <a:rect l="l" t="t" r="r" b="b"/>
              <a:pathLst>
                <a:path w="2252" h="1423" extrusionOk="0">
                  <a:moveTo>
                    <a:pt x="1117" y="0"/>
                  </a:moveTo>
                  <a:cubicBezTo>
                    <a:pt x="624" y="0"/>
                    <a:pt x="1" y="205"/>
                    <a:pt x="1" y="698"/>
                  </a:cubicBezTo>
                  <a:cubicBezTo>
                    <a:pt x="1" y="1181"/>
                    <a:pt x="587" y="1423"/>
                    <a:pt x="1117"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a:off x="2322564" y="3519524"/>
              <a:ext cx="246456" cy="85619"/>
            </a:xfrm>
            <a:custGeom>
              <a:avLst/>
              <a:gdLst/>
              <a:ahLst/>
              <a:cxnLst/>
              <a:rect l="l" t="t" r="r" b="b"/>
              <a:pathLst>
                <a:path w="2251" h="782" extrusionOk="0">
                  <a:moveTo>
                    <a:pt x="1116" y="0"/>
                  </a:moveTo>
                  <a:cubicBezTo>
                    <a:pt x="605" y="0"/>
                    <a:pt x="0" y="205"/>
                    <a:pt x="0" y="698"/>
                  </a:cubicBezTo>
                  <a:cubicBezTo>
                    <a:pt x="0" y="716"/>
                    <a:pt x="0" y="744"/>
                    <a:pt x="0" y="772"/>
                  </a:cubicBezTo>
                  <a:cubicBezTo>
                    <a:pt x="75" y="326"/>
                    <a:pt x="661" y="140"/>
                    <a:pt x="1126" y="140"/>
                  </a:cubicBezTo>
                  <a:cubicBezTo>
                    <a:pt x="1600" y="140"/>
                    <a:pt x="2195" y="335"/>
                    <a:pt x="2251" y="781"/>
                  </a:cubicBezTo>
                  <a:cubicBezTo>
                    <a:pt x="2251" y="753"/>
                    <a:pt x="2251" y="726"/>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0"/>
            <p:cNvSpPr/>
            <p:nvPr/>
          </p:nvSpPr>
          <p:spPr>
            <a:xfrm>
              <a:off x="2361214" y="3554122"/>
              <a:ext cx="173209" cy="108174"/>
            </a:xfrm>
            <a:custGeom>
              <a:avLst/>
              <a:gdLst/>
              <a:ahLst/>
              <a:cxnLst/>
              <a:rect l="l" t="t" r="r" b="b"/>
              <a:pathLst>
                <a:path w="1582" h="988" extrusionOk="0">
                  <a:moveTo>
                    <a:pt x="1340" y="623"/>
                  </a:moveTo>
                  <a:cubicBezTo>
                    <a:pt x="1368" y="633"/>
                    <a:pt x="1405" y="633"/>
                    <a:pt x="1433" y="633"/>
                  </a:cubicBezTo>
                  <a:lnTo>
                    <a:pt x="1414" y="651"/>
                  </a:lnTo>
                  <a:cubicBezTo>
                    <a:pt x="1386" y="642"/>
                    <a:pt x="1368" y="633"/>
                    <a:pt x="1340" y="623"/>
                  </a:cubicBezTo>
                  <a:close/>
                  <a:moveTo>
                    <a:pt x="949" y="689"/>
                  </a:moveTo>
                  <a:lnTo>
                    <a:pt x="959" y="698"/>
                  </a:lnTo>
                  <a:lnTo>
                    <a:pt x="949" y="707"/>
                  </a:lnTo>
                  <a:cubicBezTo>
                    <a:pt x="940" y="698"/>
                    <a:pt x="940" y="698"/>
                    <a:pt x="949" y="689"/>
                  </a:cubicBezTo>
                  <a:close/>
                  <a:moveTo>
                    <a:pt x="833" y="0"/>
                  </a:moveTo>
                  <a:cubicBezTo>
                    <a:pt x="785" y="0"/>
                    <a:pt x="735" y="13"/>
                    <a:pt x="698" y="38"/>
                  </a:cubicBezTo>
                  <a:lnTo>
                    <a:pt x="633" y="56"/>
                  </a:lnTo>
                  <a:lnTo>
                    <a:pt x="633" y="149"/>
                  </a:lnTo>
                  <a:cubicBezTo>
                    <a:pt x="633" y="205"/>
                    <a:pt x="642" y="251"/>
                    <a:pt x="661" y="298"/>
                  </a:cubicBezTo>
                  <a:cubicBezTo>
                    <a:pt x="587" y="224"/>
                    <a:pt x="494" y="177"/>
                    <a:pt x="391" y="149"/>
                  </a:cubicBezTo>
                  <a:cubicBezTo>
                    <a:pt x="370" y="143"/>
                    <a:pt x="347" y="140"/>
                    <a:pt x="324" y="140"/>
                  </a:cubicBezTo>
                  <a:cubicBezTo>
                    <a:pt x="279" y="140"/>
                    <a:pt x="233" y="152"/>
                    <a:pt x="196" y="177"/>
                  </a:cubicBezTo>
                  <a:lnTo>
                    <a:pt x="140" y="131"/>
                  </a:lnTo>
                  <a:lnTo>
                    <a:pt x="140" y="251"/>
                  </a:lnTo>
                  <a:cubicBezTo>
                    <a:pt x="140" y="296"/>
                    <a:pt x="175" y="341"/>
                    <a:pt x="244" y="361"/>
                  </a:cubicBezTo>
                  <a:lnTo>
                    <a:pt x="244" y="361"/>
                  </a:lnTo>
                  <a:cubicBezTo>
                    <a:pt x="224" y="356"/>
                    <a:pt x="203" y="353"/>
                    <a:pt x="183" y="353"/>
                  </a:cubicBezTo>
                  <a:cubicBezTo>
                    <a:pt x="142" y="353"/>
                    <a:pt x="102" y="364"/>
                    <a:pt x="66" y="382"/>
                  </a:cubicBezTo>
                  <a:lnTo>
                    <a:pt x="1" y="344"/>
                  </a:lnTo>
                  <a:lnTo>
                    <a:pt x="1" y="465"/>
                  </a:lnTo>
                  <a:cubicBezTo>
                    <a:pt x="1" y="512"/>
                    <a:pt x="47" y="558"/>
                    <a:pt x="122" y="577"/>
                  </a:cubicBezTo>
                  <a:cubicBezTo>
                    <a:pt x="177" y="591"/>
                    <a:pt x="238" y="598"/>
                    <a:pt x="298" y="598"/>
                  </a:cubicBezTo>
                  <a:cubicBezTo>
                    <a:pt x="359" y="598"/>
                    <a:pt x="419" y="591"/>
                    <a:pt x="475" y="577"/>
                  </a:cubicBezTo>
                  <a:lnTo>
                    <a:pt x="475" y="577"/>
                  </a:lnTo>
                  <a:cubicBezTo>
                    <a:pt x="410" y="605"/>
                    <a:pt x="345" y="642"/>
                    <a:pt x="289" y="689"/>
                  </a:cubicBezTo>
                  <a:lnTo>
                    <a:pt x="224" y="661"/>
                  </a:lnTo>
                  <a:lnTo>
                    <a:pt x="224" y="772"/>
                  </a:lnTo>
                  <a:cubicBezTo>
                    <a:pt x="224" y="819"/>
                    <a:pt x="270" y="865"/>
                    <a:pt x="345" y="893"/>
                  </a:cubicBezTo>
                  <a:cubicBezTo>
                    <a:pt x="367" y="900"/>
                    <a:pt x="389" y="904"/>
                    <a:pt x="412" y="904"/>
                  </a:cubicBezTo>
                  <a:cubicBezTo>
                    <a:pt x="475" y="904"/>
                    <a:pt x="536" y="876"/>
                    <a:pt x="577" y="828"/>
                  </a:cubicBezTo>
                  <a:lnTo>
                    <a:pt x="577" y="828"/>
                  </a:lnTo>
                  <a:cubicBezTo>
                    <a:pt x="540" y="884"/>
                    <a:pt x="587" y="949"/>
                    <a:pt x="689" y="977"/>
                  </a:cubicBezTo>
                  <a:cubicBezTo>
                    <a:pt x="711" y="984"/>
                    <a:pt x="733" y="988"/>
                    <a:pt x="756" y="988"/>
                  </a:cubicBezTo>
                  <a:cubicBezTo>
                    <a:pt x="819" y="988"/>
                    <a:pt x="880" y="960"/>
                    <a:pt x="921" y="912"/>
                  </a:cubicBezTo>
                  <a:cubicBezTo>
                    <a:pt x="940" y="884"/>
                    <a:pt x="949" y="856"/>
                    <a:pt x="959" y="828"/>
                  </a:cubicBezTo>
                  <a:lnTo>
                    <a:pt x="959" y="707"/>
                  </a:lnTo>
                  <a:cubicBezTo>
                    <a:pt x="1024" y="772"/>
                    <a:pt x="1107" y="819"/>
                    <a:pt x="1200" y="837"/>
                  </a:cubicBezTo>
                  <a:cubicBezTo>
                    <a:pt x="1222" y="845"/>
                    <a:pt x="1245" y="848"/>
                    <a:pt x="1267" y="848"/>
                  </a:cubicBezTo>
                  <a:cubicBezTo>
                    <a:pt x="1330" y="848"/>
                    <a:pt x="1392" y="820"/>
                    <a:pt x="1433" y="772"/>
                  </a:cubicBezTo>
                  <a:cubicBezTo>
                    <a:pt x="1442" y="763"/>
                    <a:pt x="1451" y="744"/>
                    <a:pt x="1451" y="726"/>
                  </a:cubicBezTo>
                  <a:lnTo>
                    <a:pt x="1451" y="633"/>
                  </a:lnTo>
                  <a:cubicBezTo>
                    <a:pt x="1498" y="623"/>
                    <a:pt x="1535" y="596"/>
                    <a:pt x="1563" y="558"/>
                  </a:cubicBezTo>
                  <a:cubicBezTo>
                    <a:pt x="1572" y="549"/>
                    <a:pt x="1572" y="540"/>
                    <a:pt x="1582" y="521"/>
                  </a:cubicBezTo>
                  <a:lnTo>
                    <a:pt x="1582" y="391"/>
                  </a:lnTo>
                  <a:lnTo>
                    <a:pt x="1544" y="437"/>
                  </a:lnTo>
                  <a:cubicBezTo>
                    <a:pt x="1517" y="428"/>
                    <a:pt x="1498" y="419"/>
                    <a:pt x="1479" y="410"/>
                  </a:cubicBezTo>
                  <a:cubicBezTo>
                    <a:pt x="1419" y="400"/>
                    <a:pt x="1356" y="396"/>
                    <a:pt x="1293" y="396"/>
                  </a:cubicBezTo>
                  <a:cubicBezTo>
                    <a:pt x="1231" y="396"/>
                    <a:pt x="1168" y="400"/>
                    <a:pt x="1107" y="410"/>
                  </a:cubicBezTo>
                  <a:cubicBezTo>
                    <a:pt x="1210" y="382"/>
                    <a:pt x="1293" y="326"/>
                    <a:pt x="1358" y="242"/>
                  </a:cubicBezTo>
                  <a:cubicBezTo>
                    <a:pt x="1368" y="233"/>
                    <a:pt x="1368" y="214"/>
                    <a:pt x="1368" y="196"/>
                  </a:cubicBezTo>
                  <a:lnTo>
                    <a:pt x="1368" y="84"/>
                  </a:lnTo>
                  <a:lnTo>
                    <a:pt x="1321" y="121"/>
                  </a:lnTo>
                  <a:cubicBezTo>
                    <a:pt x="1303" y="112"/>
                    <a:pt x="1275" y="103"/>
                    <a:pt x="1247" y="93"/>
                  </a:cubicBezTo>
                  <a:cubicBezTo>
                    <a:pt x="1225" y="86"/>
                    <a:pt x="1203" y="83"/>
                    <a:pt x="1180" y="83"/>
                  </a:cubicBezTo>
                  <a:cubicBezTo>
                    <a:pt x="1117" y="83"/>
                    <a:pt x="1056" y="110"/>
                    <a:pt x="1014" y="158"/>
                  </a:cubicBezTo>
                  <a:cubicBezTo>
                    <a:pt x="1052" y="103"/>
                    <a:pt x="996" y="28"/>
                    <a:pt x="903" y="10"/>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0"/>
            <p:cNvSpPr/>
            <p:nvPr/>
          </p:nvSpPr>
          <p:spPr>
            <a:xfrm>
              <a:off x="2359243" y="3540655"/>
              <a:ext cx="179231" cy="109925"/>
            </a:xfrm>
            <a:custGeom>
              <a:avLst/>
              <a:gdLst/>
              <a:ahLst/>
              <a:cxnLst/>
              <a:rect l="l" t="t" r="r" b="b"/>
              <a:pathLst>
                <a:path w="1637" h="1004" extrusionOk="0">
                  <a:moveTo>
                    <a:pt x="854" y="1"/>
                  </a:moveTo>
                  <a:cubicBezTo>
                    <a:pt x="790" y="1"/>
                    <a:pt x="727" y="29"/>
                    <a:pt x="679" y="77"/>
                  </a:cubicBezTo>
                  <a:cubicBezTo>
                    <a:pt x="642" y="151"/>
                    <a:pt x="642" y="235"/>
                    <a:pt x="679" y="309"/>
                  </a:cubicBezTo>
                  <a:cubicBezTo>
                    <a:pt x="614" y="235"/>
                    <a:pt x="512" y="179"/>
                    <a:pt x="409" y="161"/>
                  </a:cubicBezTo>
                  <a:cubicBezTo>
                    <a:pt x="387" y="153"/>
                    <a:pt x="365" y="150"/>
                    <a:pt x="343" y="150"/>
                  </a:cubicBezTo>
                  <a:cubicBezTo>
                    <a:pt x="280" y="150"/>
                    <a:pt x="218" y="178"/>
                    <a:pt x="177" y="226"/>
                  </a:cubicBezTo>
                  <a:cubicBezTo>
                    <a:pt x="141" y="280"/>
                    <a:pt x="184" y="343"/>
                    <a:pt x="272" y="372"/>
                  </a:cubicBezTo>
                  <a:lnTo>
                    <a:pt x="272" y="372"/>
                  </a:lnTo>
                  <a:cubicBezTo>
                    <a:pt x="253" y="366"/>
                    <a:pt x="232" y="364"/>
                    <a:pt x="212" y="364"/>
                  </a:cubicBezTo>
                  <a:cubicBezTo>
                    <a:pt x="149" y="364"/>
                    <a:pt x="85" y="391"/>
                    <a:pt x="37" y="440"/>
                  </a:cubicBezTo>
                  <a:cubicBezTo>
                    <a:pt x="0" y="495"/>
                    <a:pt x="47" y="560"/>
                    <a:pt x="149" y="588"/>
                  </a:cubicBezTo>
                  <a:cubicBezTo>
                    <a:pt x="205" y="598"/>
                    <a:pt x="265" y="602"/>
                    <a:pt x="327" y="602"/>
                  </a:cubicBezTo>
                  <a:cubicBezTo>
                    <a:pt x="388" y="602"/>
                    <a:pt x="451" y="598"/>
                    <a:pt x="512" y="588"/>
                  </a:cubicBezTo>
                  <a:lnTo>
                    <a:pt x="512" y="588"/>
                  </a:lnTo>
                  <a:cubicBezTo>
                    <a:pt x="409" y="616"/>
                    <a:pt x="326" y="672"/>
                    <a:pt x="270" y="756"/>
                  </a:cubicBezTo>
                  <a:cubicBezTo>
                    <a:pt x="233" y="812"/>
                    <a:pt x="279" y="877"/>
                    <a:pt x="372" y="905"/>
                  </a:cubicBezTo>
                  <a:cubicBezTo>
                    <a:pt x="392" y="909"/>
                    <a:pt x="413" y="911"/>
                    <a:pt x="434" y="911"/>
                  </a:cubicBezTo>
                  <a:cubicBezTo>
                    <a:pt x="499" y="911"/>
                    <a:pt x="565" y="889"/>
                    <a:pt x="614" y="839"/>
                  </a:cubicBezTo>
                  <a:lnTo>
                    <a:pt x="614" y="839"/>
                  </a:lnTo>
                  <a:cubicBezTo>
                    <a:pt x="577" y="895"/>
                    <a:pt x="623" y="960"/>
                    <a:pt x="716" y="988"/>
                  </a:cubicBezTo>
                  <a:cubicBezTo>
                    <a:pt x="742" y="999"/>
                    <a:pt x="768" y="1004"/>
                    <a:pt x="792" y="1004"/>
                  </a:cubicBezTo>
                  <a:cubicBezTo>
                    <a:pt x="938" y="1004"/>
                    <a:pt x="1053" y="834"/>
                    <a:pt x="958" y="691"/>
                  </a:cubicBezTo>
                  <a:lnTo>
                    <a:pt x="958" y="691"/>
                  </a:lnTo>
                  <a:cubicBezTo>
                    <a:pt x="1032" y="765"/>
                    <a:pt x="1125" y="821"/>
                    <a:pt x="1228" y="849"/>
                  </a:cubicBezTo>
                  <a:cubicBezTo>
                    <a:pt x="1248" y="853"/>
                    <a:pt x="1269" y="856"/>
                    <a:pt x="1290" y="856"/>
                  </a:cubicBezTo>
                  <a:cubicBezTo>
                    <a:pt x="1355" y="856"/>
                    <a:pt x="1420" y="833"/>
                    <a:pt x="1469" y="784"/>
                  </a:cubicBezTo>
                  <a:cubicBezTo>
                    <a:pt x="1503" y="725"/>
                    <a:pt x="1469" y="666"/>
                    <a:pt x="1387" y="642"/>
                  </a:cubicBezTo>
                  <a:lnTo>
                    <a:pt x="1387" y="642"/>
                  </a:lnTo>
                  <a:cubicBezTo>
                    <a:pt x="1401" y="644"/>
                    <a:pt x="1416" y="646"/>
                    <a:pt x="1430" y="646"/>
                  </a:cubicBezTo>
                  <a:cubicBezTo>
                    <a:pt x="1497" y="646"/>
                    <a:pt x="1558" y="618"/>
                    <a:pt x="1600" y="570"/>
                  </a:cubicBezTo>
                  <a:cubicBezTo>
                    <a:pt x="1637" y="505"/>
                    <a:pt x="1590" y="430"/>
                    <a:pt x="1497" y="412"/>
                  </a:cubicBezTo>
                  <a:cubicBezTo>
                    <a:pt x="1437" y="398"/>
                    <a:pt x="1374" y="391"/>
                    <a:pt x="1311" y="391"/>
                  </a:cubicBezTo>
                  <a:cubicBezTo>
                    <a:pt x="1249" y="391"/>
                    <a:pt x="1186" y="398"/>
                    <a:pt x="1125" y="412"/>
                  </a:cubicBezTo>
                  <a:cubicBezTo>
                    <a:pt x="1228" y="384"/>
                    <a:pt x="1311" y="319"/>
                    <a:pt x="1376" y="244"/>
                  </a:cubicBezTo>
                  <a:cubicBezTo>
                    <a:pt x="1414" y="188"/>
                    <a:pt x="1367" y="114"/>
                    <a:pt x="1265" y="95"/>
                  </a:cubicBezTo>
                  <a:cubicBezTo>
                    <a:pt x="1243" y="88"/>
                    <a:pt x="1221" y="85"/>
                    <a:pt x="1198" y="85"/>
                  </a:cubicBezTo>
                  <a:cubicBezTo>
                    <a:pt x="1135" y="85"/>
                    <a:pt x="1074" y="112"/>
                    <a:pt x="1032" y="161"/>
                  </a:cubicBezTo>
                  <a:cubicBezTo>
                    <a:pt x="1070" y="105"/>
                    <a:pt x="1014" y="40"/>
                    <a:pt x="921" y="12"/>
                  </a:cubicBezTo>
                  <a:cubicBezTo>
                    <a:pt x="899" y="4"/>
                    <a:pt x="876"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a:off x="2496650" y="3554122"/>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a:off x="2495665" y="3467517"/>
              <a:ext cx="277989" cy="176275"/>
            </a:xfrm>
            <a:custGeom>
              <a:avLst/>
              <a:gdLst/>
              <a:ahLst/>
              <a:cxnLst/>
              <a:rect l="l" t="t" r="r" b="b"/>
              <a:pathLst>
                <a:path w="2539" h="1610" extrusionOk="0">
                  <a:moveTo>
                    <a:pt x="1256" y="1"/>
                  </a:moveTo>
                  <a:cubicBezTo>
                    <a:pt x="707" y="1"/>
                    <a:pt x="0" y="233"/>
                    <a:pt x="0" y="791"/>
                  </a:cubicBezTo>
                  <a:cubicBezTo>
                    <a:pt x="0" y="1349"/>
                    <a:pt x="670" y="1610"/>
                    <a:pt x="1265" y="1610"/>
                  </a:cubicBezTo>
                  <a:cubicBezTo>
                    <a:pt x="1860"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a:off x="2511979" y="3474743"/>
              <a:ext cx="246456" cy="155801"/>
            </a:xfrm>
            <a:custGeom>
              <a:avLst/>
              <a:gdLst/>
              <a:ahLst/>
              <a:cxnLst/>
              <a:rect l="l" t="t" r="r" b="b"/>
              <a:pathLst>
                <a:path w="2251" h="1423" extrusionOk="0">
                  <a:moveTo>
                    <a:pt x="1116" y="0"/>
                  </a:moveTo>
                  <a:cubicBezTo>
                    <a:pt x="623" y="0"/>
                    <a:pt x="0" y="205"/>
                    <a:pt x="0" y="697"/>
                  </a:cubicBezTo>
                  <a:cubicBezTo>
                    <a:pt x="0" y="1181"/>
                    <a:pt x="586" y="1423"/>
                    <a:pt x="1116" y="1423"/>
                  </a:cubicBezTo>
                  <a:cubicBezTo>
                    <a:pt x="1646" y="1423"/>
                    <a:pt x="2251" y="1200"/>
                    <a:pt x="2251" y="69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0"/>
            <p:cNvSpPr/>
            <p:nvPr/>
          </p:nvSpPr>
          <p:spPr>
            <a:xfrm>
              <a:off x="2510884" y="3474743"/>
              <a:ext cx="246566" cy="85619"/>
            </a:xfrm>
            <a:custGeom>
              <a:avLst/>
              <a:gdLst/>
              <a:ahLst/>
              <a:cxnLst/>
              <a:rect l="l" t="t" r="r" b="b"/>
              <a:pathLst>
                <a:path w="2252" h="782" extrusionOk="0">
                  <a:moveTo>
                    <a:pt x="1117" y="0"/>
                  </a:moveTo>
                  <a:cubicBezTo>
                    <a:pt x="605" y="0"/>
                    <a:pt x="1" y="205"/>
                    <a:pt x="1" y="697"/>
                  </a:cubicBezTo>
                  <a:cubicBezTo>
                    <a:pt x="1" y="725"/>
                    <a:pt x="1" y="744"/>
                    <a:pt x="1" y="772"/>
                  </a:cubicBezTo>
                  <a:cubicBezTo>
                    <a:pt x="66" y="325"/>
                    <a:pt x="652" y="149"/>
                    <a:pt x="1126" y="149"/>
                  </a:cubicBezTo>
                  <a:cubicBezTo>
                    <a:pt x="1610" y="149"/>
                    <a:pt x="2195" y="335"/>
                    <a:pt x="2251" y="781"/>
                  </a:cubicBezTo>
                  <a:lnTo>
                    <a:pt x="2251" y="707"/>
                  </a:ln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0"/>
            <p:cNvSpPr/>
            <p:nvPr/>
          </p:nvSpPr>
          <p:spPr>
            <a:xfrm>
              <a:off x="2549643" y="3509342"/>
              <a:ext cx="172114" cy="108174"/>
            </a:xfrm>
            <a:custGeom>
              <a:avLst/>
              <a:gdLst/>
              <a:ahLst/>
              <a:cxnLst/>
              <a:rect l="l" t="t" r="r" b="b"/>
              <a:pathLst>
                <a:path w="1572" h="988" extrusionOk="0">
                  <a:moveTo>
                    <a:pt x="1339" y="623"/>
                  </a:moveTo>
                  <a:cubicBezTo>
                    <a:pt x="1359" y="630"/>
                    <a:pt x="1379" y="636"/>
                    <a:pt x="1402" y="636"/>
                  </a:cubicBezTo>
                  <a:cubicBezTo>
                    <a:pt x="1411" y="636"/>
                    <a:pt x="1421" y="635"/>
                    <a:pt x="1432" y="633"/>
                  </a:cubicBezTo>
                  <a:lnTo>
                    <a:pt x="1432" y="633"/>
                  </a:lnTo>
                  <a:lnTo>
                    <a:pt x="1404" y="651"/>
                  </a:lnTo>
                  <a:cubicBezTo>
                    <a:pt x="1386" y="642"/>
                    <a:pt x="1358" y="633"/>
                    <a:pt x="1339" y="623"/>
                  </a:cubicBezTo>
                  <a:close/>
                  <a:moveTo>
                    <a:pt x="939" y="688"/>
                  </a:moveTo>
                  <a:lnTo>
                    <a:pt x="949" y="698"/>
                  </a:lnTo>
                  <a:lnTo>
                    <a:pt x="939" y="707"/>
                  </a:lnTo>
                  <a:lnTo>
                    <a:pt x="939" y="688"/>
                  </a:lnTo>
                  <a:close/>
                  <a:moveTo>
                    <a:pt x="828" y="0"/>
                  </a:moveTo>
                  <a:cubicBezTo>
                    <a:pt x="779" y="0"/>
                    <a:pt x="732" y="13"/>
                    <a:pt x="688" y="37"/>
                  </a:cubicBezTo>
                  <a:lnTo>
                    <a:pt x="633" y="47"/>
                  </a:lnTo>
                  <a:lnTo>
                    <a:pt x="633" y="149"/>
                  </a:lnTo>
                  <a:cubicBezTo>
                    <a:pt x="623" y="205"/>
                    <a:pt x="633" y="251"/>
                    <a:pt x="660" y="298"/>
                  </a:cubicBezTo>
                  <a:cubicBezTo>
                    <a:pt x="586" y="223"/>
                    <a:pt x="493" y="168"/>
                    <a:pt x="391" y="149"/>
                  </a:cubicBezTo>
                  <a:cubicBezTo>
                    <a:pt x="369" y="143"/>
                    <a:pt x="346" y="140"/>
                    <a:pt x="323" y="140"/>
                  </a:cubicBezTo>
                  <a:cubicBezTo>
                    <a:pt x="277" y="140"/>
                    <a:pt x="230" y="152"/>
                    <a:pt x="186" y="177"/>
                  </a:cubicBezTo>
                  <a:lnTo>
                    <a:pt x="130" y="121"/>
                  </a:lnTo>
                  <a:lnTo>
                    <a:pt x="130" y="251"/>
                  </a:lnTo>
                  <a:cubicBezTo>
                    <a:pt x="130" y="296"/>
                    <a:pt x="173" y="341"/>
                    <a:pt x="243" y="361"/>
                  </a:cubicBezTo>
                  <a:lnTo>
                    <a:pt x="243" y="361"/>
                  </a:lnTo>
                  <a:cubicBezTo>
                    <a:pt x="223" y="356"/>
                    <a:pt x="202" y="353"/>
                    <a:pt x="182" y="353"/>
                  </a:cubicBezTo>
                  <a:cubicBezTo>
                    <a:pt x="141" y="353"/>
                    <a:pt x="101" y="363"/>
                    <a:pt x="65" y="381"/>
                  </a:cubicBezTo>
                  <a:lnTo>
                    <a:pt x="0" y="344"/>
                  </a:lnTo>
                  <a:lnTo>
                    <a:pt x="0" y="465"/>
                  </a:lnTo>
                  <a:cubicBezTo>
                    <a:pt x="0" y="512"/>
                    <a:pt x="37" y="558"/>
                    <a:pt x="112" y="577"/>
                  </a:cubicBezTo>
                  <a:cubicBezTo>
                    <a:pt x="172" y="591"/>
                    <a:pt x="233" y="598"/>
                    <a:pt x="293" y="598"/>
                  </a:cubicBezTo>
                  <a:cubicBezTo>
                    <a:pt x="354" y="598"/>
                    <a:pt x="414" y="591"/>
                    <a:pt x="474" y="577"/>
                  </a:cubicBezTo>
                  <a:lnTo>
                    <a:pt x="474" y="577"/>
                  </a:lnTo>
                  <a:cubicBezTo>
                    <a:pt x="409" y="605"/>
                    <a:pt x="344" y="642"/>
                    <a:pt x="279" y="688"/>
                  </a:cubicBezTo>
                  <a:lnTo>
                    <a:pt x="223" y="660"/>
                  </a:lnTo>
                  <a:lnTo>
                    <a:pt x="223" y="772"/>
                  </a:lnTo>
                  <a:cubicBezTo>
                    <a:pt x="223" y="819"/>
                    <a:pt x="261" y="865"/>
                    <a:pt x="335" y="893"/>
                  </a:cubicBezTo>
                  <a:cubicBezTo>
                    <a:pt x="357" y="900"/>
                    <a:pt x="380" y="904"/>
                    <a:pt x="403" y="904"/>
                  </a:cubicBezTo>
                  <a:cubicBezTo>
                    <a:pt x="469" y="904"/>
                    <a:pt x="535" y="876"/>
                    <a:pt x="577" y="828"/>
                  </a:cubicBezTo>
                  <a:lnTo>
                    <a:pt x="577" y="828"/>
                  </a:lnTo>
                  <a:cubicBezTo>
                    <a:pt x="540" y="884"/>
                    <a:pt x="586" y="949"/>
                    <a:pt x="679" y="977"/>
                  </a:cubicBezTo>
                  <a:cubicBezTo>
                    <a:pt x="703" y="984"/>
                    <a:pt x="728" y="987"/>
                    <a:pt x="751" y="987"/>
                  </a:cubicBezTo>
                  <a:cubicBezTo>
                    <a:pt x="818" y="987"/>
                    <a:pt x="880" y="960"/>
                    <a:pt x="921" y="912"/>
                  </a:cubicBezTo>
                  <a:cubicBezTo>
                    <a:pt x="939" y="884"/>
                    <a:pt x="949" y="856"/>
                    <a:pt x="949" y="828"/>
                  </a:cubicBezTo>
                  <a:lnTo>
                    <a:pt x="949" y="819"/>
                  </a:lnTo>
                  <a:cubicBezTo>
                    <a:pt x="958" y="809"/>
                    <a:pt x="958" y="800"/>
                    <a:pt x="949" y="781"/>
                  </a:cubicBezTo>
                  <a:lnTo>
                    <a:pt x="949" y="707"/>
                  </a:lnTo>
                  <a:cubicBezTo>
                    <a:pt x="1023" y="772"/>
                    <a:pt x="1107" y="809"/>
                    <a:pt x="1190" y="837"/>
                  </a:cubicBezTo>
                  <a:cubicBezTo>
                    <a:pt x="1215" y="844"/>
                    <a:pt x="1239" y="848"/>
                    <a:pt x="1263" y="848"/>
                  </a:cubicBezTo>
                  <a:cubicBezTo>
                    <a:pt x="1330" y="848"/>
                    <a:pt x="1391" y="820"/>
                    <a:pt x="1432" y="772"/>
                  </a:cubicBezTo>
                  <a:cubicBezTo>
                    <a:pt x="1442" y="753"/>
                    <a:pt x="1451" y="744"/>
                    <a:pt x="1442" y="726"/>
                  </a:cubicBezTo>
                  <a:lnTo>
                    <a:pt x="1442" y="623"/>
                  </a:lnTo>
                  <a:cubicBezTo>
                    <a:pt x="1488" y="623"/>
                    <a:pt x="1535" y="595"/>
                    <a:pt x="1562" y="558"/>
                  </a:cubicBezTo>
                  <a:cubicBezTo>
                    <a:pt x="1572" y="549"/>
                    <a:pt x="1572" y="540"/>
                    <a:pt x="1572" y="521"/>
                  </a:cubicBezTo>
                  <a:lnTo>
                    <a:pt x="1572" y="391"/>
                  </a:lnTo>
                  <a:lnTo>
                    <a:pt x="1535" y="437"/>
                  </a:lnTo>
                  <a:cubicBezTo>
                    <a:pt x="1516" y="428"/>
                    <a:pt x="1497" y="419"/>
                    <a:pt x="1469" y="409"/>
                  </a:cubicBezTo>
                  <a:cubicBezTo>
                    <a:pt x="1409" y="400"/>
                    <a:pt x="1349" y="395"/>
                    <a:pt x="1288" y="395"/>
                  </a:cubicBezTo>
                  <a:cubicBezTo>
                    <a:pt x="1228" y="395"/>
                    <a:pt x="1167" y="400"/>
                    <a:pt x="1107" y="409"/>
                  </a:cubicBezTo>
                  <a:cubicBezTo>
                    <a:pt x="1200" y="381"/>
                    <a:pt x="1293" y="326"/>
                    <a:pt x="1358" y="242"/>
                  </a:cubicBezTo>
                  <a:cubicBezTo>
                    <a:pt x="1358" y="233"/>
                    <a:pt x="1367" y="214"/>
                    <a:pt x="1367" y="195"/>
                  </a:cubicBezTo>
                  <a:lnTo>
                    <a:pt x="1367" y="84"/>
                  </a:lnTo>
                  <a:lnTo>
                    <a:pt x="1321" y="121"/>
                  </a:lnTo>
                  <a:cubicBezTo>
                    <a:pt x="1302" y="112"/>
                    <a:pt x="1274" y="93"/>
                    <a:pt x="1246" y="93"/>
                  </a:cubicBezTo>
                  <a:cubicBezTo>
                    <a:pt x="1224" y="86"/>
                    <a:pt x="1202" y="82"/>
                    <a:pt x="1179" y="82"/>
                  </a:cubicBezTo>
                  <a:cubicBezTo>
                    <a:pt x="1116" y="82"/>
                    <a:pt x="1053" y="110"/>
                    <a:pt x="1004" y="158"/>
                  </a:cubicBezTo>
                  <a:cubicBezTo>
                    <a:pt x="1042" y="93"/>
                    <a:pt x="995" y="28"/>
                    <a:pt x="902" y="9"/>
                  </a:cubicBezTo>
                  <a:cubicBezTo>
                    <a:pt x="877" y="3"/>
                    <a:pt x="853" y="0"/>
                    <a:pt x="82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2547562" y="3496751"/>
              <a:ext cx="179341" cy="109488"/>
            </a:xfrm>
            <a:custGeom>
              <a:avLst/>
              <a:gdLst/>
              <a:ahLst/>
              <a:cxnLst/>
              <a:rect l="l" t="t" r="r" b="b"/>
              <a:pathLst>
                <a:path w="1638" h="1000" extrusionOk="0">
                  <a:moveTo>
                    <a:pt x="844" y="0"/>
                  </a:moveTo>
                  <a:cubicBezTo>
                    <a:pt x="784" y="0"/>
                    <a:pt x="725" y="23"/>
                    <a:pt x="679" y="69"/>
                  </a:cubicBezTo>
                  <a:cubicBezTo>
                    <a:pt x="642" y="143"/>
                    <a:pt x="642" y="236"/>
                    <a:pt x="679" y="301"/>
                  </a:cubicBezTo>
                  <a:cubicBezTo>
                    <a:pt x="605" y="227"/>
                    <a:pt x="512" y="180"/>
                    <a:pt x="410" y="152"/>
                  </a:cubicBezTo>
                  <a:cubicBezTo>
                    <a:pt x="388" y="145"/>
                    <a:pt x="365" y="142"/>
                    <a:pt x="343" y="142"/>
                  </a:cubicBezTo>
                  <a:cubicBezTo>
                    <a:pt x="279" y="142"/>
                    <a:pt x="216" y="169"/>
                    <a:pt x="168" y="217"/>
                  </a:cubicBezTo>
                  <a:cubicBezTo>
                    <a:pt x="134" y="268"/>
                    <a:pt x="169" y="334"/>
                    <a:pt x="253" y="360"/>
                  </a:cubicBezTo>
                  <a:lnTo>
                    <a:pt x="253" y="360"/>
                  </a:lnTo>
                  <a:cubicBezTo>
                    <a:pt x="237" y="357"/>
                    <a:pt x="222" y="356"/>
                    <a:pt x="207" y="356"/>
                  </a:cubicBezTo>
                  <a:cubicBezTo>
                    <a:pt x="140" y="356"/>
                    <a:pt x="79" y="383"/>
                    <a:pt x="38" y="431"/>
                  </a:cubicBezTo>
                  <a:cubicBezTo>
                    <a:pt x="1" y="496"/>
                    <a:pt x="47" y="562"/>
                    <a:pt x="140" y="580"/>
                  </a:cubicBezTo>
                  <a:cubicBezTo>
                    <a:pt x="200" y="594"/>
                    <a:pt x="261" y="601"/>
                    <a:pt x="321" y="601"/>
                  </a:cubicBezTo>
                  <a:cubicBezTo>
                    <a:pt x="382" y="601"/>
                    <a:pt x="442" y="594"/>
                    <a:pt x="503" y="580"/>
                  </a:cubicBezTo>
                  <a:lnTo>
                    <a:pt x="503" y="580"/>
                  </a:lnTo>
                  <a:cubicBezTo>
                    <a:pt x="410" y="608"/>
                    <a:pt x="326" y="673"/>
                    <a:pt x="261" y="748"/>
                  </a:cubicBezTo>
                  <a:cubicBezTo>
                    <a:pt x="224" y="803"/>
                    <a:pt x="270" y="878"/>
                    <a:pt x="363" y="896"/>
                  </a:cubicBezTo>
                  <a:cubicBezTo>
                    <a:pt x="388" y="904"/>
                    <a:pt x="412" y="907"/>
                    <a:pt x="435" y="907"/>
                  </a:cubicBezTo>
                  <a:cubicBezTo>
                    <a:pt x="502" y="907"/>
                    <a:pt x="564" y="879"/>
                    <a:pt x="605" y="831"/>
                  </a:cubicBezTo>
                  <a:lnTo>
                    <a:pt x="605" y="831"/>
                  </a:lnTo>
                  <a:cubicBezTo>
                    <a:pt x="568" y="887"/>
                    <a:pt x="614" y="961"/>
                    <a:pt x="717" y="980"/>
                  </a:cubicBezTo>
                  <a:cubicBezTo>
                    <a:pt x="745" y="993"/>
                    <a:pt x="773" y="999"/>
                    <a:pt x="800" y="999"/>
                  </a:cubicBezTo>
                  <a:cubicBezTo>
                    <a:pt x="942" y="999"/>
                    <a:pt x="1052" y="832"/>
                    <a:pt x="958" y="692"/>
                  </a:cubicBezTo>
                  <a:lnTo>
                    <a:pt x="958" y="692"/>
                  </a:lnTo>
                  <a:cubicBezTo>
                    <a:pt x="1033" y="766"/>
                    <a:pt x="1126" y="813"/>
                    <a:pt x="1228" y="841"/>
                  </a:cubicBezTo>
                  <a:cubicBezTo>
                    <a:pt x="1250" y="848"/>
                    <a:pt x="1272" y="851"/>
                    <a:pt x="1295" y="851"/>
                  </a:cubicBezTo>
                  <a:cubicBezTo>
                    <a:pt x="1358" y="851"/>
                    <a:pt x="1419" y="824"/>
                    <a:pt x="1461" y="775"/>
                  </a:cubicBezTo>
                  <a:cubicBezTo>
                    <a:pt x="1497" y="721"/>
                    <a:pt x="1454" y="658"/>
                    <a:pt x="1365" y="629"/>
                  </a:cubicBezTo>
                  <a:lnTo>
                    <a:pt x="1365" y="629"/>
                  </a:lnTo>
                  <a:cubicBezTo>
                    <a:pt x="1385" y="635"/>
                    <a:pt x="1405" y="637"/>
                    <a:pt x="1425" y="637"/>
                  </a:cubicBezTo>
                  <a:cubicBezTo>
                    <a:pt x="1489" y="637"/>
                    <a:pt x="1552" y="610"/>
                    <a:pt x="1600" y="562"/>
                  </a:cubicBezTo>
                  <a:cubicBezTo>
                    <a:pt x="1637" y="496"/>
                    <a:pt x="1591" y="431"/>
                    <a:pt x="1488" y="413"/>
                  </a:cubicBezTo>
                  <a:cubicBezTo>
                    <a:pt x="1428" y="399"/>
                    <a:pt x="1368" y="392"/>
                    <a:pt x="1307" y="392"/>
                  </a:cubicBezTo>
                  <a:cubicBezTo>
                    <a:pt x="1247" y="392"/>
                    <a:pt x="1186" y="399"/>
                    <a:pt x="1126" y="413"/>
                  </a:cubicBezTo>
                  <a:cubicBezTo>
                    <a:pt x="1219" y="376"/>
                    <a:pt x="1312" y="320"/>
                    <a:pt x="1368" y="245"/>
                  </a:cubicBezTo>
                  <a:cubicBezTo>
                    <a:pt x="1405" y="180"/>
                    <a:pt x="1358" y="115"/>
                    <a:pt x="1265" y="97"/>
                  </a:cubicBezTo>
                  <a:cubicBezTo>
                    <a:pt x="1240" y="88"/>
                    <a:pt x="1214" y="84"/>
                    <a:pt x="1188" y="84"/>
                  </a:cubicBezTo>
                  <a:cubicBezTo>
                    <a:pt x="1128" y="84"/>
                    <a:pt x="1069" y="107"/>
                    <a:pt x="1023" y="152"/>
                  </a:cubicBezTo>
                  <a:cubicBezTo>
                    <a:pt x="1061" y="97"/>
                    <a:pt x="1014" y="31"/>
                    <a:pt x="921" y="13"/>
                  </a:cubicBezTo>
                  <a:cubicBezTo>
                    <a:pt x="896" y="5"/>
                    <a:pt x="870"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2102603" y="3634596"/>
              <a:ext cx="278098" cy="129305"/>
            </a:xfrm>
            <a:custGeom>
              <a:avLst/>
              <a:gdLst/>
              <a:ahLst/>
              <a:cxnLst/>
              <a:rect l="l" t="t" r="r" b="b"/>
              <a:pathLst>
                <a:path w="2540" h="1181"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102603" y="3547991"/>
              <a:ext cx="278098" cy="176275"/>
            </a:xfrm>
            <a:custGeom>
              <a:avLst/>
              <a:gdLst/>
              <a:ahLst/>
              <a:cxnLst/>
              <a:rect l="l" t="t" r="r" b="b"/>
              <a:pathLst>
                <a:path w="2540" h="1610" extrusionOk="0">
                  <a:moveTo>
                    <a:pt x="1256" y="1"/>
                  </a:moveTo>
                  <a:cubicBezTo>
                    <a:pt x="698" y="1"/>
                    <a:pt x="1" y="233"/>
                    <a:pt x="1" y="791"/>
                  </a:cubicBezTo>
                  <a:cubicBezTo>
                    <a:pt x="1" y="1358"/>
                    <a:pt x="661" y="1609"/>
                    <a:pt x="1256" y="1609"/>
                  </a:cubicBezTo>
                  <a:cubicBezTo>
                    <a:pt x="1851" y="1609"/>
                    <a:pt x="2539" y="1358"/>
                    <a:pt x="2539" y="791"/>
                  </a:cubicBezTo>
                  <a:cubicBezTo>
                    <a:pt x="2539"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0"/>
            <p:cNvSpPr/>
            <p:nvPr/>
          </p:nvSpPr>
          <p:spPr>
            <a:xfrm>
              <a:off x="2117931" y="3555108"/>
              <a:ext cx="246456" cy="155910"/>
            </a:xfrm>
            <a:custGeom>
              <a:avLst/>
              <a:gdLst/>
              <a:ahLst/>
              <a:cxnLst/>
              <a:rect l="l" t="t" r="r" b="b"/>
              <a:pathLst>
                <a:path w="2251" h="1424" extrusionOk="0">
                  <a:moveTo>
                    <a:pt x="1116" y="1"/>
                  </a:moveTo>
                  <a:cubicBezTo>
                    <a:pt x="623" y="1"/>
                    <a:pt x="0" y="205"/>
                    <a:pt x="0" y="698"/>
                  </a:cubicBezTo>
                  <a:cubicBezTo>
                    <a:pt x="0" y="1191"/>
                    <a:pt x="586" y="1423"/>
                    <a:pt x="1116" y="1423"/>
                  </a:cubicBezTo>
                  <a:cubicBezTo>
                    <a:pt x="1646" y="1423"/>
                    <a:pt x="2251" y="1200"/>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0"/>
            <p:cNvSpPr/>
            <p:nvPr/>
          </p:nvSpPr>
          <p:spPr>
            <a:xfrm>
              <a:off x="2116836" y="3555108"/>
              <a:ext cx="246566" cy="85619"/>
            </a:xfrm>
            <a:custGeom>
              <a:avLst/>
              <a:gdLst/>
              <a:ahLst/>
              <a:cxnLst/>
              <a:rect l="l" t="t" r="r" b="b"/>
              <a:pathLst>
                <a:path w="2252" h="782" extrusionOk="0">
                  <a:moveTo>
                    <a:pt x="1117" y="1"/>
                  </a:moveTo>
                  <a:cubicBezTo>
                    <a:pt x="615" y="1"/>
                    <a:pt x="1" y="205"/>
                    <a:pt x="1" y="698"/>
                  </a:cubicBezTo>
                  <a:cubicBezTo>
                    <a:pt x="1" y="717"/>
                    <a:pt x="1" y="745"/>
                    <a:pt x="1" y="773"/>
                  </a:cubicBezTo>
                  <a:cubicBezTo>
                    <a:pt x="66" y="335"/>
                    <a:pt x="652" y="140"/>
                    <a:pt x="1126" y="140"/>
                  </a:cubicBezTo>
                  <a:cubicBezTo>
                    <a:pt x="1610" y="140"/>
                    <a:pt x="2196" y="335"/>
                    <a:pt x="2251" y="782"/>
                  </a:cubicBezTo>
                  <a:lnTo>
                    <a:pt x="2251" y="707"/>
                  </a:ln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0"/>
            <p:cNvSpPr/>
            <p:nvPr/>
          </p:nvSpPr>
          <p:spPr>
            <a:xfrm>
              <a:off x="2155595" y="3589706"/>
              <a:ext cx="172114" cy="108283"/>
            </a:xfrm>
            <a:custGeom>
              <a:avLst/>
              <a:gdLst/>
              <a:ahLst/>
              <a:cxnLst/>
              <a:rect l="l" t="t" r="r" b="b"/>
              <a:pathLst>
                <a:path w="1572" h="989" extrusionOk="0">
                  <a:moveTo>
                    <a:pt x="1432" y="633"/>
                  </a:moveTo>
                  <a:lnTo>
                    <a:pt x="1405" y="661"/>
                  </a:lnTo>
                  <a:cubicBezTo>
                    <a:pt x="1386" y="642"/>
                    <a:pt x="1367" y="633"/>
                    <a:pt x="1339" y="633"/>
                  </a:cubicBezTo>
                  <a:lnTo>
                    <a:pt x="1339" y="633"/>
                  </a:lnTo>
                  <a:cubicBezTo>
                    <a:pt x="1358" y="633"/>
                    <a:pt x="1377" y="637"/>
                    <a:pt x="1398" y="637"/>
                  </a:cubicBezTo>
                  <a:cubicBezTo>
                    <a:pt x="1409" y="637"/>
                    <a:pt x="1420" y="636"/>
                    <a:pt x="1432" y="633"/>
                  </a:cubicBezTo>
                  <a:close/>
                  <a:moveTo>
                    <a:pt x="940" y="689"/>
                  </a:moveTo>
                  <a:lnTo>
                    <a:pt x="949" y="698"/>
                  </a:lnTo>
                  <a:lnTo>
                    <a:pt x="940" y="708"/>
                  </a:lnTo>
                  <a:cubicBezTo>
                    <a:pt x="940" y="698"/>
                    <a:pt x="940" y="698"/>
                    <a:pt x="940" y="689"/>
                  </a:cubicBezTo>
                  <a:close/>
                  <a:moveTo>
                    <a:pt x="828" y="1"/>
                  </a:moveTo>
                  <a:cubicBezTo>
                    <a:pt x="779" y="1"/>
                    <a:pt x="732" y="13"/>
                    <a:pt x="688" y="38"/>
                  </a:cubicBezTo>
                  <a:lnTo>
                    <a:pt x="633" y="47"/>
                  </a:lnTo>
                  <a:lnTo>
                    <a:pt x="633" y="150"/>
                  </a:lnTo>
                  <a:cubicBezTo>
                    <a:pt x="623" y="205"/>
                    <a:pt x="633" y="252"/>
                    <a:pt x="661" y="298"/>
                  </a:cubicBezTo>
                  <a:cubicBezTo>
                    <a:pt x="586" y="224"/>
                    <a:pt x="493" y="178"/>
                    <a:pt x="391" y="150"/>
                  </a:cubicBezTo>
                  <a:cubicBezTo>
                    <a:pt x="369" y="143"/>
                    <a:pt x="346" y="140"/>
                    <a:pt x="323" y="140"/>
                  </a:cubicBezTo>
                  <a:cubicBezTo>
                    <a:pt x="277" y="140"/>
                    <a:pt x="230" y="153"/>
                    <a:pt x="186" y="178"/>
                  </a:cubicBezTo>
                  <a:lnTo>
                    <a:pt x="131" y="122"/>
                  </a:lnTo>
                  <a:lnTo>
                    <a:pt x="131" y="252"/>
                  </a:lnTo>
                  <a:cubicBezTo>
                    <a:pt x="131" y="297"/>
                    <a:pt x="174" y="341"/>
                    <a:pt x="243" y="361"/>
                  </a:cubicBezTo>
                  <a:lnTo>
                    <a:pt x="243" y="361"/>
                  </a:lnTo>
                  <a:cubicBezTo>
                    <a:pt x="223" y="356"/>
                    <a:pt x="203" y="354"/>
                    <a:pt x="183" y="354"/>
                  </a:cubicBezTo>
                  <a:cubicBezTo>
                    <a:pt x="141" y="354"/>
                    <a:pt x="101" y="364"/>
                    <a:pt x="65" y="382"/>
                  </a:cubicBezTo>
                  <a:lnTo>
                    <a:pt x="0" y="345"/>
                  </a:lnTo>
                  <a:lnTo>
                    <a:pt x="0" y="466"/>
                  </a:lnTo>
                  <a:cubicBezTo>
                    <a:pt x="0" y="512"/>
                    <a:pt x="47" y="559"/>
                    <a:pt x="112" y="577"/>
                  </a:cubicBezTo>
                  <a:cubicBezTo>
                    <a:pt x="172" y="591"/>
                    <a:pt x="233" y="598"/>
                    <a:pt x="293" y="598"/>
                  </a:cubicBezTo>
                  <a:cubicBezTo>
                    <a:pt x="354" y="598"/>
                    <a:pt x="414" y="591"/>
                    <a:pt x="475" y="577"/>
                  </a:cubicBezTo>
                  <a:lnTo>
                    <a:pt x="475" y="577"/>
                  </a:lnTo>
                  <a:cubicBezTo>
                    <a:pt x="410" y="605"/>
                    <a:pt x="344" y="642"/>
                    <a:pt x="289" y="689"/>
                  </a:cubicBezTo>
                  <a:lnTo>
                    <a:pt x="224" y="661"/>
                  </a:lnTo>
                  <a:lnTo>
                    <a:pt x="224" y="773"/>
                  </a:lnTo>
                  <a:cubicBezTo>
                    <a:pt x="224" y="819"/>
                    <a:pt x="261" y="866"/>
                    <a:pt x="335" y="894"/>
                  </a:cubicBezTo>
                  <a:cubicBezTo>
                    <a:pt x="359" y="901"/>
                    <a:pt x="384" y="904"/>
                    <a:pt x="407" y="904"/>
                  </a:cubicBezTo>
                  <a:cubicBezTo>
                    <a:pt x="474" y="904"/>
                    <a:pt x="536" y="877"/>
                    <a:pt x="577" y="828"/>
                  </a:cubicBezTo>
                  <a:lnTo>
                    <a:pt x="577" y="828"/>
                  </a:lnTo>
                  <a:cubicBezTo>
                    <a:pt x="540" y="884"/>
                    <a:pt x="586" y="949"/>
                    <a:pt x="679" y="977"/>
                  </a:cubicBezTo>
                  <a:cubicBezTo>
                    <a:pt x="703" y="985"/>
                    <a:pt x="728" y="988"/>
                    <a:pt x="751" y="988"/>
                  </a:cubicBezTo>
                  <a:cubicBezTo>
                    <a:pt x="818" y="988"/>
                    <a:pt x="880" y="960"/>
                    <a:pt x="921" y="912"/>
                  </a:cubicBezTo>
                  <a:cubicBezTo>
                    <a:pt x="940" y="884"/>
                    <a:pt x="949" y="856"/>
                    <a:pt x="949" y="828"/>
                  </a:cubicBezTo>
                  <a:lnTo>
                    <a:pt x="949" y="708"/>
                  </a:lnTo>
                  <a:cubicBezTo>
                    <a:pt x="1023" y="773"/>
                    <a:pt x="1107" y="810"/>
                    <a:pt x="1191" y="838"/>
                  </a:cubicBezTo>
                  <a:cubicBezTo>
                    <a:pt x="1213" y="842"/>
                    <a:pt x="1236" y="845"/>
                    <a:pt x="1258" y="845"/>
                  </a:cubicBezTo>
                  <a:cubicBezTo>
                    <a:pt x="1327" y="845"/>
                    <a:pt x="1390" y="822"/>
                    <a:pt x="1432" y="773"/>
                  </a:cubicBezTo>
                  <a:cubicBezTo>
                    <a:pt x="1442" y="754"/>
                    <a:pt x="1451" y="745"/>
                    <a:pt x="1442" y="726"/>
                  </a:cubicBezTo>
                  <a:lnTo>
                    <a:pt x="1442" y="624"/>
                  </a:lnTo>
                  <a:cubicBezTo>
                    <a:pt x="1488" y="624"/>
                    <a:pt x="1535" y="596"/>
                    <a:pt x="1563" y="559"/>
                  </a:cubicBezTo>
                  <a:cubicBezTo>
                    <a:pt x="1572" y="549"/>
                    <a:pt x="1572" y="531"/>
                    <a:pt x="1572" y="522"/>
                  </a:cubicBezTo>
                  <a:lnTo>
                    <a:pt x="1572" y="391"/>
                  </a:lnTo>
                  <a:lnTo>
                    <a:pt x="1535" y="438"/>
                  </a:lnTo>
                  <a:cubicBezTo>
                    <a:pt x="1516" y="429"/>
                    <a:pt x="1498" y="419"/>
                    <a:pt x="1470" y="410"/>
                  </a:cubicBezTo>
                  <a:cubicBezTo>
                    <a:pt x="1409" y="401"/>
                    <a:pt x="1349" y="396"/>
                    <a:pt x="1288" y="396"/>
                  </a:cubicBezTo>
                  <a:cubicBezTo>
                    <a:pt x="1228" y="396"/>
                    <a:pt x="1167" y="401"/>
                    <a:pt x="1107" y="410"/>
                  </a:cubicBezTo>
                  <a:cubicBezTo>
                    <a:pt x="1209" y="382"/>
                    <a:pt x="1293" y="326"/>
                    <a:pt x="1358" y="243"/>
                  </a:cubicBezTo>
                  <a:cubicBezTo>
                    <a:pt x="1367" y="233"/>
                    <a:pt x="1367" y="215"/>
                    <a:pt x="1367" y="196"/>
                  </a:cubicBezTo>
                  <a:lnTo>
                    <a:pt x="1367" y="85"/>
                  </a:lnTo>
                  <a:lnTo>
                    <a:pt x="1321" y="122"/>
                  </a:lnTo>
                  <a:cubicBezTo>
                    <a:pt x="1302" y="112"/>
                    <a:pt x="1274" y="94"/>
                    <a:pt x="1246" y="94"/>
                  </a:cubicBezTo>
                  <a:cubicBezTo>
                    <a:pt x="1225" y="87"/>
                    <a:pt x="1202" y="83"/>
                    <a:pt x="1180" y="83"/>
                  </a:cubicBezTo>
                  <a:cubicBezTo>
                    <a:pt x="1116" y="83"/>
                    <a:pt x="1053" y="111"/>
                    <a:pt x="1005" y="159"/>
                  </a:cubicBezTo>
                  <a:cubicBezTo>
                    <a:pt x="1042" y="94"/>
                    <a:pt x="995" y="29"/>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0"/>
            <p:cNvSpPr/>
            <p:nvPr/>
          </p:nvSpPr>
          <p:spPr>
            <a:xfrm>
              <a:off x="2153515" y="3575801"/>
              <a:ext cx="179341" cy="108940"/>
            </a:xfrm>
            <a:custGeom>
              <a:avLst/>
              <a:gdLst/>
              <a:ahLst/>
              <a:cxnLst/>
              <a:rect l="l" t="t" r="r" b="b"/>
              <a:pathLst>
                <a:path w="1638" h="995" extrusionOk="0">
                  <a:moveTo>
                    <a:pt x="845" y="0"/>
                  </a:moveTo>
                  <a:cubicBezTo>
                    <a:pt x="699" y="0"/>
                    <a:pt x="584" y="169"/>
                    <a:pt x="680" y="305"/>
                  </a:cubicBezTo>
                  <a:cubicBezTo>
                    <a:pt x="605" y="239"/>
                    <a:pt x="512" y="184"/>
                    <a:pt x="410" y="156"/>
                  </a:cubicBezTo>
                  <a:cubicBezTo>
                    <a:pt x="388" y="148"/>
                    <a:pt x="366" y="145"/>
                    <a:pt x="343" y="145"/>
                  </a:cubicBezTo>
                  <a:cubicBezTo>
                    <a:pt x="280" y="145"/>
                    <a:pt x="216" y="173"/>
                    <a:pt x="168" y="221"/>
                  </a:cubicBezTo>
                  <a:cubicBezTo>
                    <a:pt x="134" y="271"/>
                    <a:pt x="170" y="337"/>
                    <a:pt x="253" y="363"/>
                  </a:cubicBezTo>
                  <a:lnTo>
                    <a:pt x="253" y="363"/>
                  </a:lnTo>
                  <a:cubicBezTo>
                    <a:pt x="237" y="360"/>
                    <a:pt x="222" y="359"/>
                    <a:pt x="207" y="359"/>
                  </a:cubicBezTo>
                  <a:cubicBezTo>
                    <a:pt x="141" y="359"/>
                    <a:pt x="79" y="387"/>
                    <a:pt x="38" y="435"/>
                  </a:cubicBezTo>
                  <a:cubicBezTo>
                    <a:pt x="1" y="500"/>
                    <a:pt x="47" y="565"/>
                    <a:pt x="140" y="584"/>
                  </a:cubicBezTo>
                  <a:cubicBezTo>
                    <a:pt x="201" y="597"/>
                    <a:pt x="261" y="604"/>
                    <a:pt x="322" y="604"/>
                  </a:cubicBezTo>
                  <a:cubicBezTo>
                    <a:pt x="382" y="604"/>
                    <a:pt x="442" y="597"/>
                    <a:pt x="503" y="584"/>
                  </a:cubicBezTo>
                  <a:lnTo>
                    <a:pt x="503" y="584"/>
                  </a:lnTo>
                  <a:cubicBezTo>
                    <a:pt x="410" y="621"/>
                    <a:pt x="326" y="676"/>
                    <a:pt x="261" y="751"/>
                  </a:cubicBezTo>
                  <a:cubicBezTo>
                    <a:pt x="224" y="807"/>
                    <a:pt x="270" y="881"/>
                    <a:pt x="363" y="900"/>
                  </a:cubicBezTo>
                  <a:cubicBezTo>
                    <a:pt x="388" y="907"/>
                    <a:pt x="412" y="910"/>
                    <a:pt x="436" y="910"/>
                  </a:cubicBezTo>
                  <a:cubicBezTo>
                    <a:pt x="502" y="910"/>
                    <a:pt x="564" y="883"/>
                    <a:pt x="605" y="835"/>
                  </a:cubicBezTo>
                  <a:lnTo>
                    <a:pt x="605" y="835"/>
                  </a:lnTo>
                  <a:cubicBezTo>
                    <a:pt x="568" y="890"/>
                    <a:pt x="614" y="965"/>
                    <a:pt x="717" y="983"/>
                  </a:cubicBezTo>
                  <a:cubicBezTo>
                    <a:pt x="739" y="991"/>
                    <a:pt x="761" y="994"/>
                    <a:pt x="783" y="994"/>
                  </a:cubicBezTo>
                  <a:cubicBezTo>
                    <a:pt x="847" y="994"/>
                    <a:pt x="908" y="966"/>
                    <a:pt x="949" y="918"/>
                  </a:cubicBezTo>
                  <a:cubicBezTo>
                    <a:pt x="986" y="853"/>
                    <a:pt x="986" y="769"/>
                    <a:pt x="949" y="695"/>
                  </a:cubicBezTo>
                  <a:lnTo>
                    <a:pt x="949" y="695"/>
                  </a:lnTo>
                  <a:cubicBezTo>
                    <a:pt x="1024" y="769"/>
                    <a:pt x="1117" y="825"/>
                    <a:pt x="1219" y="844"/>
                  </a:cubicBezTo>
                  <a:cubicBezTo>
                    <a:pt x="1241" y="851"/>
                    <a:pt x="1263" y="855"/>
                    <a:pt x="1286" y="855"/>
                  </a:cubicBezTo>
                  <a:cubicBezTo>
                    <a:pt x="1349" y="855"/>
                    <a:pt x="1413" y="827"/>
                    <a:pt x="1461" y="779"/>
                  </a:cubicBezTo>
                  <a:cubicBezTo>
                    <a:pt x="1497" y="724"/>
                    <a:pt x="1454" y="661"/>
                    <a:pt x="1365" y="632"/>
                  </a:cubicBezTo>
                  <a:lnTo>
                    <a:pt x="1365" y="632"/>
                  </a:lnTo>
                  <a:cubicBezTo>
                    <a:pt x="1385" y="638"/>
                    <a:pt x="1405" y="641"/>
                    <a:pt x="1425" y="641"/>
                  </a:cubicBezTo>
                  <a:cubicBezTo>
                    <a:pt x="1488" y="641"/>
                    <a:pt x="1550" y="613"/>
                    <a:pt x="1591" y="565"/>
                  </a:cubicBezTo>
                  <a:cubicBezTo>
                    <a:pt x="1637" y="509"/>
                    <a:pt x="1591" y="444"/>
                    <a:pt x="1489" y="416"/>
                  </a:cubicBezTo>
                  <a:cubicBezTo>
                    <a:pt x="1428" y="407"/>
                    <a:pt x="1368" y="402"/>
                    <a:pt x="1307" y="402"/>
                  </a:cubicBezTo>
                  <a:cubicBezTo>
                    <a:pt x="1247" y="402"/>
                    <a:pt x="1186" y="407"/>
                    <a:pt x="1126" y="416"/>
                  </a:cubicBezTo>
                  <a:cubicBezTo>
                    <a:pt x="1228" y="388"/>
                    <a:pt x="1312" y="332"/>
                    <a:pt x="1377" y="249"/>
                  </a:cubicBezTo>
                  <a:cubicBezTo>
                    <a:pt x="1414" y="193"/>
                    <a:pt x="1368" y="128"/>
                    <a:pt x="1265" y="100"/>
                  </a:cubicBezTo>
                  <a:cubicBezTo>
                    <a:pt x="1244" y="93"/>
                    <a:pt x="1221" y="89"/>
                    <a:pt x="1199" y="89"/>
                  </a:cubicBezTo>
                  <a:cubicBezTo>
                    <a:pt x="1135" y="89"/>
                    <a:pt x="1072" y="117"/>
                    <a:pt x="1024" y="165"/>
                  </a:cubicBezTo>
                  <a:cubicBezTo>
                    <a:pt x="1061" y="109"/>
                    <a:pt x="1014" y="44"/>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0"/>
            <p:cNvSpPr/>
            <p:nvPr/>
          </p:nvSpPr>
          <p:spPr>
            <a:xfrm>
              <a:off x="1991691" y="339218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0"/>
            <p:cNvSpPr/>
            <p:nvPr/>
          </p:nvSpPr>
          <p:spPr>
            <a:xfrm>
              <a:off x="1991691" y="330667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0"/>
            <p:cNvSpPr/>
            <p:nvPr/>
          </p:nvSpPr>
          <p:spPr>
            <a:xfrm>
              <a:off x="2006910" y="3313796"/>
              <a:ext cx="246566" cy="155910"/>
            </a:xfrm>
            <a:custGeom>
              <a:avLst/>
              <a:gdLst/>
              <a:ahLst/>
              <a:cxnLst/>
              <a:rect l="l" t="t" r="r" b="b"/>
              <a:pathLst>
                <a:path w="2252" h="1424" extrusionOk="0">
                  <a:moveTo>
                    <a:pt x="1117" y="1"/>
                  </a:moveTo>
                  <a:cubicBezTo>
                    <a:pt x="624" y="1"/>
                    <a:pt x="1" y="205"/>
                    <a:pt x="1" y="698"/>
                  </a:cubicBezTo>
                  <a:cubicBezTo>
                    <a:pt x="1" y="1191"/>
                    <a:pt x="596" y="1424"/>
                    <a:pt x="1126" y="1424"/>
                  </a:cubicBezTo>
                  <a:cubicBezTo>
                    <a:pt x="1647" y="1424"/>
                    <a:pt x="2251" y="1200"/>
                    <a:pt x="2251" y="707"/>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0"/>
            <p:cNvSpPr/>
            <p:nvPr/>
          </p:nvSpPr>
          <p:spPr>
            <a:xfrm>
              <a:off x="2006910" y="3313796"/>
              <a:ext cx="246566" cy="84634"/>
            </a:xfrm>
            <a:custGeom>
              <a:avLst/>
              <a:gdLst/>
              <a:ahLst/>
              <a:cxnLst/>
              <a:rect l="l" t="t" r="r" b="b"/>
              <a:pathLst>
                <a:path w="2252" h="773" extrusionOk="0">
                  <a:moveTo>
                    <a:pt x="1117" y="1"/>
                  </a:moveTo>
                  <a:cubicBezTo>
                    <a:pt x="605" y="1"/>
                    <a:pt x="1" y="205"/>
                    <a:pt x="1" y="698"/>
                  </a:cubicBezTo>
                  <a:cubicBezTo>
                    <a:pt x="1" y="726"/>
                    <a:pt x="1" y="745"/>
                    <a:pt x="1" y="773"/>
                  </a:cubicBezTo>
                  <a:cubicBezTo>
                    <a:pt x="66" y="326"/>
                    <a:pt x="652" y="140"/>
                    <a:pt x="1117" y="140"/>
                  </a:cubicBezTo>
                  <a:cubicBezTo>
                    <a:pt x="1600" y="140"/>
                    <a:pt x="2195" y="336"/>
                    <a:pt x="2251" y="773"/>
                  </a:cubicBezTo>
                  <a:cubicBezTo>
                    <a:pt x="2251" y="754"/>
                    <a:pt x="2251" y="726"/>
                    <a:pt x="2251" y="707"/>
                  </a:cubicBezTo>
                  <a:cubicBezTo>
                    <a:pt x="2251" y="20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0"/>
            <p:cNvSpPr/>
            <p:nvPr/>
          </p:nvSpPr>
          <p:spPr>
            <a:xfrm>
              <a:off x="2044574" y="3348394"/>
              <a:ext cx="174195" cy="108283"/>
            </a:xfrm>
            <a:custGeom>
              <a:avLst/>
              <a:gdLst/>
              <a:ahLst/>
              <a:cxnLst/>
              <a:rect l="l" t="t" r="r" b="b"/>
              <a:pathLst>
                <a:path w="1591" h="989" extrusionOk="0">
                  <a:moveTo>
                    <a:pt x="1349" y="624"/>
                  </a:moveTo>
                  <a:lnTo>
                    <a:pt x="1349" y="624"/>
                  </a:lnTo>
                  <a:cubicBezTo>
                    <a:pt x="1377" y="633"/>
                    <a:pt x="1405" y="633"/>
                    <a:pt x="1433" y="633"/>
                  </a:cubicBezTo>
                  <a:lnTo>
                    <a:pt x="1414" y="652"/>
                  </a:lnTo>
                  <a:cubicBezTo>
                    <a:pt x="1396" y="643"/>
                    <a:pt x="1368" y="633"/>
                    <a:pt x="1349" y="624"/>
                  </a:cubicBezTo>
                  <a:close/>
                  <a:moveTo>
                    <a:pt x="940" y="689"/>
                  </a:moveTo>
                  <a:lnTo>
                    <a:pt x="949" y="698"/>
                  </a:lnTo>
                  <a:lnTo>
                    <a:pt x="949" y="708"/>
                  </a:lnTo>
                  <a:cubicBezTo>
                    <a:pt x="949" y="698"/>
                    <a:pt x="940" y="698"/>
                    <a:pt x="940" y="689"/>
                  </a:cubicBezTo>
                  <a:close/>
                  <a:moveTo>
                    <a:pt x="838" y="1"/>
                  </a:moveTo>
                  <a:cubicBezTo>
                    <a:pt x="789" y="1"/>
                    <a:pt x="742" y="13"/>
                    <a:pt x="698" y="38"/>
                  </a:cubicBezTo>
                  <a:lnTo>
                    <a:pt x="642" y="47"/>
                  </a:lnTo>
                  <a:lnTo>
                    <a:pt x="642" y="150"/>
                  </a:lnTo>
                  <a:cubicBezTo>
                    <a:pt x="633" y="196"/>
                    <a:pt x="642" y="252"/>
                    <a:pt x="661" y="298"/>
                  </a:cubicBezTo>
                  <a:cubicBezTo>
                    <a:pt x="587" y="224"/>
                    <a:pt x="494" y="168"/>
                    <a:pt x="391" y="150"/>
                  </a:cubicBezTo>
                  <a:cubicBezTo>
                    <a:pt x="368" y="143"/>
                    <a:pt x="345" y="140"/>
                    <a:pt x="322" y="140"/>
                  </a:cubicBezTo>
                  <a:cubicBezTo>
                    <a:pt x="280" y="140"/>
                    <a:pt x="238" y="150"/>
                    <a:pt x="196" y="168"/>
                  </a:cubicBezTo>
                  <a:lnTo>
                    <a:pt x="140" y="122"/>
                  </a:lnTo>
                  <a:lnTo>
                    <a:pt x="140" y="252"/>
                  </a:lnTo>
                  <a:cubicBezTo>
                    <a:pt x="140" y="297"/>
                    <a:pt x="183" y="341"/>
                    <a:pt x="253" y="361"/>
                  </a:cubicBezTo>
                  <a:lnTo>
                    <a:pt x="253" y="361"/>
                  </a:lnTo>
                  <a:cubicBezTo>
                    <a:pt x="233" y="356"/>
                    <a:pt x="212" y="354"/>
                    <a:pt x="192" y="354"/>
                  </a:cubicBezTo>
                  <a:cubicBezTo>
                    <a:pt x="150" y="354"/>
                    <a:pt x="108" y="364"/>
                    <a:pt x="66" y="382"/>
                  </a:cubicBezTo>
                  <a:lnTo>
                    <a:pt x="1" y="345"/>
                  </a:lnTo>
                  <a:lnTo>
                    <a:pt x="1" y="466"/>
                  </a:lnTo>
                  <a:cubicBezTo>
                    <a:pt x="1" y="512"/>
                    <a:pt x="47" y="559"/>
                    <a:pt x="122" y="577"/>
                  </a:cubicBezTo>
                  <a:cubicBezTo>
                    <a:pt x="182" y="587"/>
                    <a:pt x="242" y="591"/>
                    <a:pt x="303" y="591"/>
                  </a:cubicBezTo>
                  <a:cubicBezTo>
                    <a:pt x="363" y="591"/>
                    <a:pt x="424" y="587"/>
                    <a:pt x="484" y="577"/>
                  </a:cubicBezTo>
                  <a:lnTo>
                    <a:pt x="484" y="577"/>
                  </a:lnTo>
                  <a:cubicBezTo>
                    <a:pt x="419" y="605"/>
                    <a:pt x="345" y="643"/>
                    <a:pt x="289" y="689"/>
                  </a:cubicBezTo>
                  <a:lnTo>
                    <a:pt x="224" y="661"/>
                  </a:lnTo>
                  <a:lnTo>
                    <a:pt x="224" y="773"/>
                  </a:lnTo>
                  <a:cubicBezTo>
                    <a:pt x="224" y="819"/>
                    <a:pt x="270" y="866"/>
                    <a:pt x="345" y="894"/>
                  </a:cubicBezTo>
                  <a:cubicBezTo>
                    <a:pt x="365" y="898"/>
                    <a:pt x="386" y="900"/>
                    <a:pt x="407" y="900"/>
                  </a:cubicBezTo>
                  <a:cubicBezTo>
                    <a:pt x="472" y="900"/>
                    <a:pt x="537" y="878"/>
                    <a:pt x="587" y="829"/>
                  </a:cubicBezTo>
                  <a:lnTo>
                    <a:pt x="587" y="829"/>
                  </a:lnTo>
                  <a:cubicBezTo>
                    <a:pt x="549" y="884"/>
                    <a:pt x="596" y="949"/>
                    <a:pt x="689" y="977"/>
                  </a:cubicBezTo>
                  <a:cubicBezTo>
                    <a:pt x="711" y="985"/>
                    <a:pt x="733" y="988"/>
                    <a:pt x="756" y="988"/>
                  </a:cubicBezTo>
                  <a:cubicBezTo>
                    <a:pt x="819" y="988"/>
                    <a:pt x="883" y="960"/>
                    <a:pt x="931" y="912"/>
                  </a:cubicBezTo>
                  <a:cubicBezTo>
                    <a:pt x="949" y="884"/>
                    <a:pt x="959" y="856"/>
                    <a:pt x="959" y="829"/>
                  </a:cubicBezTo>
                  <a:cubicBezTo>
                    <a:pt x="959" y="810"/>
                    <a:pt x="959" y="801"/>
                    <a:pt x="959" y="791"/>
                  </a:cubicBezTo>
                  <a:lnTo>
                    <a:pt x="959" y="717"/>
                  </a:lnTo>
                  <a:cubicBezTo>
                    <a:pt x="1033" y="782"/>
                    <a:pt x="1107" y="819"/>
                    <a:pt x="1200" y="847"/>
                  </a:cubicBezTo>
                  <a:cubicBezTo>
                    <a:pt x="1222" y="854"/>
                    <a:pt x="1245" y="858"/>
                    <a:pt x="1267" y="858"/>
                  </a:cubicBezTo>
                  <a:cubicBezTo>
                    <a:pt x="1331" y="858"/>
                    <a:pt x="1394" y="830"/>
                    <a:pt x="1442" y="782"/>
                  </a:cubicBezTo>
                  <a:cubicBezTo>
                    <a:pt x="1451" y="763"/>
                    <a:pt x="1451" y="754"/>
                    <a:pt x="1451" y="736"/>
                  </a:cubicBezTo>
                  <a:lnTo>
                    <a:pt x="1451" y="633"/>
                  </a:lnTo>
                  <a:cubicBezTo>
                    <a:pt x="1498" y="633"/>
                    <a:pt x="1544" y="605"/>
                    <a:pt x="1572" y="568"/>
                  </a:cubicBezTo>
                  <a:cubicBezTo>
                    <a:pt x="1582" y="559"/>
                    <a:pt x="1591" y="540"/>
                    <a:pt x="1591" y="531"/>
                  </a:cubicBezTo>
                  <a:lnTo>
                    <a:pt x="1591" y="401"/>
                  </a:lnTo>
                  <a:lnTo>
                    <a:pt x="1544" y="438"/>
                  </a:lnTo>
                  <a:cubicBezTo>
                    <a:pt x="1526" y="429"/>
                    <a:pt x="1498" y="419"/>
                    <a:pt x="1479" y="410"/>
                  </a:cubicBezTo>
                  <a:cubicBezTo>
                    <a:pt x="1419" y="401"/>
                    <a:pt x="1358" y="396"/>
                    <a:pt x="1298" y="396"/>
                  </a:cubicBezTo>
                  <a:cubicBezTo>
                    <a:pt x="1238" y="396"/>
                    <a:pt x="1177" y="401"/>
                    <a:pt x="1117" y="410"/>
                  </a:cubicBezTo>
                  <a:cubicBezTo>
                    <a:pt x="1210" y="382"/>
                    <a:pt x="1293" y="326"/>
                    <a:pt x="1358" y="243"/>
                  </a:cubicBezTo>
                  <a:cubicBezTo>
                    <a:pt x="1368" y="233"/>
                    <a:pt x="1377" y="215"/>
                    <a:pt x="1368" y="196"/>
                  </a:cubicBezTo>
                  <a:lnTo>
                    <a:pt x="1368" y="75"/>
                  </a:lnTo>
                  <a:lnTo>
                    <a:pt x="1331" y="122"/>
                  </a:lnTo>
                  <a:cubicBezTo>
                    <a:pt x="1303" y="103"/>
                    <a:pt x="1284" y="94"/>
                    <a:pt x="1256" y="94"/>
                  </a:cubicBezTo>
                  <a:cubicBezTo>
                    <a:pt x="1234" y="87"/>
                    <a:pt x="1212" y="83"/>
                    <a:pt x="1189" y="83"/>
                  </a:cubicBezTo>
                  <a:cubicBezTo>
                    <a:pt x="1126" y="83"/>
                    <a:pt x="1062" y="111"/>
                    <a:pt x="1014" y="159"/>
                  </a:cubicBezTo>
                  <a:cubicBezTo>
                    <a:pt x="1052" y="94"/>
                    <a:pt x="1005" y="29"/>
                    <a:pt x="912" y="10"/>
                  </a:cubicBezTo>
                  <a:cubicBezTo>
                    <a:pt x="887" y="4"/>
                    <a:pt x="862"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0"/>
            <p:cNvSpPr/>
            <p:nvPr/>
          </p:nvSpPr>
          <p:spPr>
            <a:xfrm>
              <a:off x="2042603" y="3335036"/>
              <a:ext cx="179231" cy="108393"/>
            </a:xfrm>
            <a:custGeom>
              <a:avLst/>
              <a:gdLst/>
              <a:ahLst/>
              <a:cxnLst/>
              <a:rect l="l" t="t" r="r" b="b"/>
              <a:pathLst>
                <a:path w="1637" h="990" extrusionOk="0">
                  <a:moveTo>
                    <a:pt x="858" y="1"/>
                  </a:moveTo>
                  <a:cubicBezTo>
                    <a:pt x="791" y="1"/>
                    <a:pt x="729" y="28"/>
                    <a:pt x="688" y="76"/>
                  </a:cubicBezTo>
                  <a:cubicBezTo>
                    <a:pt x="651" y="142"/>
                    <a:pt x="651" y="234"/>
                    <a:pt x="688" y="300"/>
                  </a:cubicBezTo>
                  <a:cubicBezTo>
                    <a:pt x="614" y="225"/>
                    <a:pt x="521" y="169"/>
                    <a:pt x="419" y="151"/>
                  </a:cubicBezTo>
                  <a:cubicBezTo>
                    <a:pt x="394" y="144"/>
                    <a:pt x="370" y="140"/>
                    <a:pt x="346" y="140"/>
                  </a:cubicBezTo>
                  <a:cubicBezTo>
                    <a:pt x="280" y="140"/>
                    <a:pt x="218" y="168"/>
                    <a:pt x="177" y="216"/>
                  </a:cubicBezTo>
                  <a:cubicBezTo>
                    <a:pt x="141" y="270"/>
                    <a:pt x="184" y="334"/>
                    <a:pt x="272" y="363"/>
                  </a:cubicBezTo>
                  <a:lnTo>
                    <a:pt x="272" y="363"/>
                  </a:lnTo>
                  <a:cubicBezTo>
                    <a:pt x="252" y="357"/>
                    <a:pt x="232" y="354"/>
                    <a:pt x="212" y="354"/>
                  </a:cubicBezTo>
                  <a:cubicBezTo>
                    <a:pt x="149" y="354"/>
                    <a:pt x="85" y="382"/>
                    <a:pt x="37" y="430"/>
                  </a:cubicBezTo>
                  <a:cubicBezTo>
                    <a:pt x="0" y="486"/>
                    <a:pt x="56" y="551"/>
                    <a:pt x="149" y="579"/>
                  </a:cubicBezTo>
                  <a:cubicBezTo>
                    <a:pt x="209" y="588"/>
                    <a:pt x="270" y="593"/>
                    <a:pt x="330" y="593"/>
                  </a:cubicBezTo>
                  <a:cubicBezTo>
                    <a:pt x="391" y="593"/>
                    <a:pt x="451" y="588"/>
                    <a:pt x="512" y="579"/>
                  </a:cubicBezTo>
                  <a:lnTo>
                    <a:pt x="512" y="579"/>
                  </a:lnTo>
                  <a:cubicBezTo>
                    <a:pt x="409" y="606"/>
                    <a:pt x="326" y="662"/>
                    <a:pt x="270" y="746"/>
                  </a:cubicBezTo>
                  <a:cubicBezTo>
                    <a:pt x="233" y="802"/>
                    <a:pt x="279" y="867"/>
                    <a:pt x="372" y="895"/>
                  </a:cubicBezTo>
                  <a:cubicBezTo>
                    <a:pt x="394" y="902"/>
                    <a:pt x="416" y="906"/>
                    <a:pt x="439" y="906"/>
                  </a:cubicBezTo>
                  <a:cubicBezTo>
                    <a:pt x="502" y="906"/>
                    <a:pt x="566" y="878"/>
                    <a:pt x="614" y="830"/>
                  </a:cubicBezTo>
                  <a:lnTo>
                    <a:pt x="614" y="830"/>
                  </a:lnTo>
                  <a:cubicBezTo>
                    <a:pt x="577" y="885"/>
                    <a:pt x="623" y="951"/>
                    <a:pt x="716" y="978"/>
                  </a:cubicBezTo>
                  <a:cubicBezTo>
                    <a:pt x="738" y="986"/>
                    <a:pt x="761" y="989"/>
                    <a:pt x="783" y="989"/>
                  </a:cubicBezTo>
                  <a:cubicBezTo>
                    <a:pt x="847" y="989"/>
                    <a:pt x="910" y="961"/>
                    <a:pt x="958" y="913"/>
                  </a:cubicBezTo>
                  <a:cubicBezTo>
                    <a:pt x="995" y="839"/>
                    <a:pt x="995" y="755"/>
                    <a:pt x="958" y="690"/>
                  </a:cubicBezTo>
                  <a:lnTo>
                    <a:pt x="958" y="690"/>
                  </a:lnTo>
                  <a:cubicBezTo>
                    <a:pt x="1032" y="755"/>
                    <a:pt x="1125" y="811"/>
                    <a:pt x="1228" y="839"/>
                  </a:cubicBezTo>
                  <a:cubicBezTo>
                    <a:pt x="1249" y="846"/>
                    <a:pt x="1272" y="850"/>
                    <a:pt x="1294" y="850"/>
                  </a:cubicBezTo>
                  <a:cubicBezTo>
                    <a:pt x="1358" y="850"/>
                    <a:pt x="1421" y="822"/>
                    <a:pt x="1469" y="774"/>
                  </a:cubicBezTo>
                  <a:cubicBezTo>
                    <a:pt x="1503" y="715"/>
                    <a:pt x="1469" y="657"/>
                    <a:pt x="1387" y="632"/>
                  </a:cubicBezTo>
                  <a:lnTo>
                    <a:pt x="1387" y="632"/>
                  </a:lnTo>
                  <a:cubicBezTo>
                    <a:pt x="1401" y="635"/>
                    <a:pt x="1416" y="636"/>
                    <a:pt x="1430" y="636"/>
                  </a:cubicBezTo>
                  <a:cubicBezTo>
                    <a:pt x="1497" y="636"/>
                    <a:pt x="1558" y="608"/>
                    <a:pt x="1600" y="560"/>
                  </a:cubicBezTo>
                  <a:cubicBezTo>
                    <a:pt x="1637" y="495"/>
                    <a:pt x="1590" y="430"/>
                    <a:pt x="1497" y="411"/>
                  </a:cubicBezTo>
                  <a:cubicBezTo>
                    <a:pt x="1437" y="397"/>
                    <a:pt x="1376" y="390"/>
                    <a:pt x="1316" y="390"/>
                  </a:cubicBezTo>
                  <a:cubicBezTo>
                    <a:pt x="1256" y="390"/>
                    <a:pt x="1195" y="397"/>
                    <a:pt x="1135" y="411"/>
                  </a:cubicBezTo>
                  <a:cubicBezTo>
                    <a:pt x="1228" y="374"/>
                    <a:pt x="1311" y="318"/>
                    <a:pt x="1376" y="244"/>
                  </a:cubicBezTo>
                  <a:cubicBezTo>
                    <a:pt x="1414" y="179"/>
                    <a:pt x="1367" y="114"/>
                    <a:pt x="1274" y="95"/>
                  </a:cubicBezTo>
                  <a:cubicBezTo>
                    <a:pt x="1252" y="88"/>
                    <a:pt x="1230" y="84"/>
                    <a:pt x="1207" y="84"/>
                  </a:cubicBezTo>
                  <a:cubicBezTo>
                    <a:pt x="1144" y="84"/>
                    <a:pt x="1080" y="112"/>
                    <a:pt x="1032" y="160"/>
                  </a:cubicBezTo>
                  <a:cubicBezTo>
                    <a:pt x="1070" y="95"/>
                    <a:pt x="1023" y="30"/>
                    <a:pt x="930" y="11"/>
                  </a:cubicBezTo>
                  <a:cubicBezTo>
                    <a:pt x="906" y="4"/>
                    <a:pt x="881" y="1"/>
                    <a:pt x="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0"/>
            <p:cNvSpPr/>
            <p:nvPr/>
          </p:nvSpPr>
          <p:spPr>
            <a:xfrm>
              <a:off x="1842021" y="324251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0"/>
            <p:cNvSpPr/>
            <p:nvPr/>
          </p:nvSpPr>
          <p:spPr>
            <a:xfrm>
              <a:off x="1842021" y="315700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0"/>
            <p:cNvSpPr/>
            <p:nvPr/>
          </p:nvSpPr>
          <p:spPr>
            <a:xfrm>
              <a:off x="1857240" y="3164125"/>
              <a:ext cx="246566" cy="154925"/>
            </a:xfrm>
            <a:custGeom>
              <a:avLst/>
              <a:gdLst/>
              <a:ahLst/>
              <a:cxnLst/>
              <a:rect l="l" t="t" r="r" b="b"/>
              <a:pathLst>
                <a:path w="2252" h="1415" extrusionOk="0">
                  <a:moveTo>
                    <a:pt x="1117" y="1"/>
                  </a:moveTo>
                  <a:cubicBezTo>
                    <a:pt x="624" y="1"/>
                    <a:pt x="1" y="205"/>
                    <a:pt x="1" y="698"/>
                  </a:cubicBezTo>
                  <a:cubicBezTo>
                    <a:pt x="1" y="1182"/>
                    <a:pt x="596" y="1414"/>
                    <a:pt x="1126" y="1414"/>
                  </a:cubicBezTo>
                  <a:cubicBezTo>
                    <a:pt x="1647" y="1414"/>
                    <a:pt x="2251" y="1191"/>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0"/>
            <p:cNvSpPr/>
            <p:nvPr/>
          </p:nvSpPr>
          <p:spPr>
            <a:xfrm>
              <a:off x="1856255" y="3164125"/>
              <a:ext cx="247551" cy="85619"/>
            </a:xfrm>
            <a:custGeom>
              <a:avLst/>
              <a:gdLst/>
              <a:ahLst/>
              <a:cxnLst/>
              <a:rect l="l" t="t" r="r" b="b"/>
              <a:pathLst>
                <a:path w="2261" h="782" extrusionOk="0">
                  <a:moveTo>
                    <a:pt x="1126" y="1"/>
                  </a:moveTo>
                  <a:cubicBezTo>
                    <a:pt x="614" y="1"/>
                    <a:pt x="10" y="205"/>
                    <a:pt x="10" y="698"/>
                  </a:cubicBezTo>
                  <a:cubicBezTo>
                    <a:pt x="0" y="717"/>
                    <a:pt x="0" y="745"/>
                    <a:pt x="10" y="763"/>
                  </a:cubicBezTo>
                  <a:cubicBezTo>
                    <a:pt x="75" y="326"/>
                    <a:pt x="661" y="140"/>
                    <a:pt x="1126" y="140"/>
                  </a:cubicBezTo>
                  <a:cubicBezTo>
                    <a:pt x="1609" y="140"/>
                    <a:pt x="2204" y="336"/>
                    <a:pt x="2260" y="782"/>
                  </a:cubicBezTo>
                  <a:cubicBezTo>
                    <a:pt x="2260" y="754"/>
                    <a:pt x="2260" y="726"/>
                    <a:pt x="2260" y="707"/>
                  </a:cubicBez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0"/>
            <p:cNvSpPr/>
            <p:nvPr/>
          </p:nvSpPr>
          <p:spPr>
            <a:xfrm>
              <a:off x="1894904" y="3198724"/>
              <a:ext cx="173209" cy="107845"/>
            </a:xfrm>
            <a:custGeom>
              <a:avLst/>
              <a:gdLst/>
              <a:ahLst/>
              <a:cxnLst/>
              <a:rect l="l" t="t" r="r" b="b"/>
              <a:pathLst>
                <a:path w="1582" h="985" extrusionOk="0">
                  <a:moveTo>
                    <a:pt x="1340" y="624"/>
                  </a:moveTo>
                  <a:cubicBezTo>
                    <a:pt x="1368" y="633"/>
                    <a:pt x="1405" y="633"/>
                    <a:pt x="1433" y="633"/>
                  </a:cubicBezTo>
                  <a:lnTo>
                    <a:pt x="1414" y="652"/>
                  </a:lnTo>
                  <a:cubicBezTo>
                    <a:pt x="1386" y="643"/>
                    <a:pt x="1368" y="633"/>
                    <a:pt x="1340" y="624"/>
                  </a:cubicBezTo>
                  <a:close/>
                  <a:moveTo>
                    <a:pt x="940" y="689"/>
                  </a:moveTo>
                  <a:lnTo>
                    <a:pt x="949" y="698"/>
                  </a:lnTo>
                  <a:lnTo>
                    <a:pt x="949" y="708"/>
                  </a:lnTo>
                  <a:lnTo>
                    <a:pt x="940" y="689"/>
                  </a:lnTo>
                  <a:close/>
                  <a:moveTo>
                    <a:pt x="833" y="1"/>
                  </a:moveTo>
                  <a:cubicBezTo>
                    <a:pt x="785" y="1"/>
                    <a:pt x="735" y="13"/>
                    <a:pt x="698" y="38"/>
                  </a:cubicBezTo>
                  <a:lnTo>
                    <a:pt x="633" y="47"/>
                  </a:lnTo>
                  <a:lnTo>
                    <a:pt x="633" y="150"/>
                  </a:lnTo>
                  <a:cubicBezTo>
                    <a:pt x="633" y="196"/>
                    <a:pt x="642" y="252"/>
                    <a:pt x="661" y="298"/>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66"/>
                  </a:lnTo>
                  <a:cubicBezTo>
                    <a:pt x="1" y="512"/>
                    <a:pt x="47" y="559"/>
                    <a:pt x="122" y="577"/>
                  </a:cubicBezTo>
                  <a:cubicBezTo>
                    <a:pt x="182" y="587"/>
                    <a:pt x="243" y="591"/>
                    <a:pt x="303" y="591"/>
                  </a:cubicBezTo>
                  <a:cubicBezTo>
                    <a:pt x="363" y="591"/>
                    <a:pt x="424" y="587"/>
                    <a:pt x="484" y="577"/>
                  </a:cubicBezTo>
                  <a:lnTo>
                    <a:pt x="484" y="577"/>
                  </a:lnTo>
                  <a:cubicBezTo>
                    <a:pt x="410" y="605"/>
                    <a:pt x="345" y="643"/>
                    <a:pt x="289" y="689"/>
                  </a:cubicBezTo>
                  <a:lnTo>
                    <a:pt x="224" y="661"/>
                  </a:lnTo>
                  <a:lnTo>
                    <a:pt x="224" y="773"/>
                  </a:lnTo>
                  <a:cubicBezTo>
                    <a:pt x="224" y="819"/>
                    <a:pt x="270" y="866"/>
                    <a:pt x="345" y="894"/>
                  </a:cubicBezTo>
                  <a:cubicBezTo>
                    <a:pt x="365" y="898"/>
                    <a:pt x="385" y="900"/>
                    <a:pt x="405" y="900"/>
                  </a:cubicBezTo>
                  <a:cubicBezTo>
                    <a:pt x="470" y="900"/>
                    <a:pt x="535" y="876"/>
                    <a:pt x="577" y="819"/>
                  </a:cubicBezTo>
                  <a:lnTo>
                    <a:pt x="577" y="819"/>
                  </a:lnTo>
                  <a:cubicBezTo>
                    <a:pt x="540" y="884"/>
                    <a:pt x="596" y="949"/>
                    <a:pt x="689" y="977"/>
                  </a:cubicBezTo>
                  <a:cubicBezTo>
                    <a:pt x="709" y="982"/>
                    <a:pt x="729" y="984"/>
                    <a:pt x="749" y="984"/>
                  </a:cubicBezTo>
                  <a:cubicBezTo>
                    <a:pt x="815" y="984"/>
                    <a:pt x="881" y="960"/>
                    <a:pt x="931" y="903"/>
                  </a:cubicBezTo>
                  <a:cubicBezTo>
                    <a:pt x="940" y="884"/>
                    <a:pt x="949" y="856"/>
                    <a:pt x="959" y="819"/>
                  </a:cubicBezTo>
                  <a:cubicBezTo>
                    <a:pt x="959" y="810"/>
                    <a:pt x="959" y="801"/>
                    <a:pt x="959" y="791"/>
                  </a:cubicBezTo>
                  <a:lnTo>
                    <a:pt x="959" y="717"/>
                  </a:lnTo>
                  <a:cubicBezTo>
                    <a:pt x="1024" y="773"/>
                    <a:pt x="1107" y="819"/>
                    <a:pt x="1200" y="838"/>
                  </a:cubicBezTo>
                  <a:cubicBezTo>
                    <a:pt x="1222" y="845"/>
                    <a:pt x="1245" y="849"/>
                    <a:pt x="1267" y="849"/>
                  </a:cubicBezTo>
                  <a:cubicBezTo>
                    <a:pt x="1331" y="849"/>
                    <a:pt x="1394" y="821"/>
                    <a:pt x="1442" y="773"/>
                  </a:cubicBezTo>
                  <a:cubicBezTo>
                    <a:pt x="1442" y="763"/>
                    <a:pt x="1451" y="745"/>
                    <a:pt x="1451" y="736"/>
                  </a:cubicBezTo>
                  <a:lnTo>
                    <a:pt x="1451" y="633"/>
                  </a:lnTo>
                  <a:cubicBezTo>
                    <a:pt x="1498" y="624"/>
                    <a:pt x="1544" y="605"/>
                    <a:pt x="1572" y="559"/>
                  </a:cubicBezTo>
                  <a:cubicBezTo>
                    <a:pt x="1582" y="550"/>
                    <a:pt x="1582" y="540"/>
                    <a:pt x="1582" y="522"/>
                  </a:cubicBezTo>
                  <a:lnTo>
                    <a:pt x="1582" y="401"/>
                  </a:lnTo>
                  <a:lnTo>
                    <a:pt x="1544" y="438"/>
                  </a:lnTo>
                  <a:cubicBezTo>
                    <a:pt x="1517" y="429"/>
                    <a:pt x="1498" y="419"/>
                    <a:pt x="1479" y="410"/>
                  </a:cubicBezTo>
                  <a:cubicBezTo>
                    <a:pt x="1419" y="401"/>
                    <a:pt x="1356" y="396"/>
                    <a:pt x="1293" y="396"/>
                  </a:cubicBezTo>
                  <a:cubicBezTo>
                    <a:pt x="1231" y="396"/>
                    <a:pt x="1168" y="401"/>
                    <a:pt x="1107" y="410"/>
                  </a:cubicBezTo>
                  <a:cubicBezTo>
                    <a:pt x="1210" y="382"/>
                    <a:pt x="1293" y="326"/>
                    <a:pt x="1358" y="243"/>
                  </a:cubicBezTo>
                  <a:cubicBezTo>
                    <a:pt x="1368" y="233"/>
                    <a:pt x="1368" y="215"/>
                    <a:pt x="1368" y="196"/>
                  </a:cubicBezTo>
                  <a:lnTo>
                    <a:pt x="1368" y="75"/>
                  </a:lnTo>
                  <a:lnTo>
                    <a:pt x="1321" y="122"/>
                  </a:lnTo>
                  <a:cubicBezTo>
                    <a:pt x="1303" y="103"/>
                    <a:pt x="1275" y="94"/>
                    <a:pt x="1247" y="94"/>
                  </a:cubicBezTo>
                  <a:cubicBezTo>
                    <a:pt x="1222" y="86"/>
                    <a:pt x="1197" y="82"/>
                    <a:pt x="1172" y="82"/>
                  </a:cubicBezTo>
                  <a:cubicBezTo>
                    <a:pt x="1112" y="82"/>
                    <a:pt x="1054" y="106"/>
                    <a:pt x="1014" y="159"/>
                  </a:cubicBezTo>
                  <a:cubicBezTo>
                    <a:pt x="1052" y="94"/>
                    <a:pt x="996" y="29"/>
                    <a:pt x="903"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0"/>
            <p:cNvSpPr/>
            <p:nvPr/>
          </p:nvSpPr>
          <p:spPr>
            <a:xfrm>
              <a:off x="1892933" y="3184490"/>
              <a:ext cx="179231" cy="109816"/>
            </a:xfrm>
            <a:custGeom>
              <a:avLst/>
              <a:gdLst/>
              <a:ahLst/>
              <a:cxnLst/>
              <a:rect l="l" t="t" r="r" b="b"/>
              <a:pathLst>
                <a:path w="1637" h="1003" extrusionOk="0">
                  <a:moveTo>
                    <a:pt x="840" y="1"/>
                  </a:moveTo>
                  <a:cubicBezTo>
                    <a:pt x="699" y="1"/>
                    <a:pt x="593" y="174"/>
                    <a:pt x="679" y="308"/>
                  </a:cubicBezTo>
                  <a:cubicBezTo>
                    <a:pt x="605" y="233"/>
                    <a:pt x="512" y="177"/>
                    <a:pt x="419" y="159"/>
                  </a:cubicBezTo>
                  <a:cubicBezTo>
                    <a:pt x="394" y="152"/>
                    <a:pt x="370" y="148"/>
                    <a:pt x="346"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4"/>
                    <a:pt x="326" y="670"/>
                    <a:pt x="270" y="754"/>
                  </a:cubicBezTo>
                  <a:cubicBezTo>
                    <a:pt x="23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2" y="997"/>
                    <a:pt x="768" y="1002"/>
                    <a:pt x="793" y="1002"/>
                  </a:cubicBezTo>
                  <a:cubicBezTo>
                    <a:pt x="938" y="1002"/>
                    <a:pt x="1053" y="833"/>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23"/>
                    <a:pt x="1469" y="665"/>
                    <a:pt x="1387" y="640"/>
                  </a:cubicBezTo>
                  <a:lnTo>
                    <a:pt x="1387" y="640"/>
                  </a:lnTo>
                  <a:cubicBezTo>
                    <a:pt x="1401" y="643"/>
                    <a:pt x="1416" y="644"/>
                    <a:pt x="1430" y="644"/>
                  </a:cubicBezTo>
                  <a:cubicBezTo>
                    <a:pt x="1497" y="644"/>
                    <a:pt x="1558" y="616"/>
                    <a:pt x="1600" y="568"/>
                  </a:cubicBezTo>
                  <a:cubicBezTo>
                    <a:pt x="1637" y="503"/>
                    <a:pt x="1590" y="438"/>
                    <a:pt x="1497" y="419"/>
                  </a:cubicBezTo>
                  <a:cubicBezTo>
                    <a:pt x="1437" y="405"/>
                    <a:pt x="1376" y="398"/>
                    <a:pt x="1316" y="398"/>
                  </a:cubicBezTo>
                  <a:cubicBezTo>
                    <a:pt x="1256" y="398"/>
                    <a:pt x="1195" y="405"/>
                    <a:pt x="1135" y="419"/>
                  </a:cubicBezTo>
                  <a:cubicBezTo>
                    <a:pt x="1228" y="391"/>
                    <a:pt x="1311" y="326"/>
                    <a:pt x="1376" y="252"/>
                  </a:cubicBezTo>
                  <a:cubicBezTo>
                    <a:pt x="1414" y="187"/>
                    <a:pt x="1367" y="122"/>
                    <a:pt x="1274" y="103"/>
                  </a:cubicBezTo>
                  <a:cubicBezTo>
                    <a:pt x="1250" y="96"/>
                    <a:pt x="1226" y="92"/>
                    <a:pt x="1202" y="92"/>
                  </a:cubicBezTo>
                  <a:cubicBezTo>
                    <a:pt x="1135" y="92"/>
                    <a:pt x="1074" y="120"/>
                    <a:pt x="1032" y="168"/>
                  </a:cubicBezTo>
                  <a:cubicBezTo>
                    <a:pt x="1070" y="103"/>
                    <a:pt x="1023" y="38"/>
                    <a:pt x="921" y="19"/>
                  </a:cubicBezTo>
                  <a:cubicBezTo>
                    <a:pt x="893" y="6"/>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0"/>
            <p:cNvSpPr/>
            <p:nvPr/>
          </p:nvSpPr>
          <p:spPr>
            <a:xfrm>
              <a:off x="1456076" y="31406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0"/>
            <p:cNvSpPr/>
            <p:nvPr/>
          </p:nvSpPr>
          <p:spPr>
            <a:xfrm>
              <a:off x="1456076" y="30551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0"/>
            <p:cNvSpPr/>
            <p:nvPr/>
          </p:nvSpPr>
          <p:spPr>
            <a:xfrm>
              <a:off x="1471404" y="30623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0"/>
            <p:cNvSpPr/>
            <p:nvPr/>
          </p:nvSpPr>
          <p:spPr>
            <a:xfrm>
              <a:off x="1471404" y="30623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0"/>
            <p:cNvSpPr/>
            <p:nvPr/>
          </p:nvSpPr>
          <p:spPr>
            <a:xfrm>
              <a:off x="1509068" y="30970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0"/>
            <p:cNvSpPr/>
            <p:nvPr/>
          </p:nvSpPr>
          <p:spPr>
            <a:xfrm>
              <a:off x="1508083" y="30835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0"/>
            <p:cNvSpPr/>
            <p:nvPr/>
          </p:nvSpPr>
          <p:spPr>
            <a:xfrm>
              <a:off x="1672972" y="3128542"/>
              <a:ext cx="278098" cy="130400"/>
            </a:xfrm>
            <a:custGeom>
              <a:avLst/>
              <a:gdLst/>
              <a:ahLst/>
              <a:cxnLst/>
              <a:rect l="l" t="t" r="r" b="b"/>
              <a:pathLst>
                <a:path w="2540" h="1191" extrusionOk="0">
                  <a:moveTo>
                    <a:pt x="2539" y="0"/>
                  </a:moveTo>
                  <a:lnTo>
                    <a:pt x="0" y="10"/>
                  </a:lnTo>
                  <a:lnTo>
                    <a:pt x="0" y="382"/>
                  </a:lnTo>
                  <a:cubicBezTo>
                    <a:pt x="0" y="939"/>
                    <a:pt x="670" y="1191"/>
                    <a:pt x="1265" y="1191"/>
                  </a:cubicBezTo>
                  <a:cubicBezTo>
                    <a:pt x="1860" y="1191"/>
                    <a:pt x="2539" y="939"/>
                    <a:pt x="2539" y="38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0"/>
            <p:cNvSpPr/>
            <p:nvPr/>
          </p:nvSpPr>
          <p:spPr>
            <a:xfrm>
              <a:off x="1672972" y="3043031"/>
              <a:ext cx="278098" cy="176165"/>
            </a:xfrm>
            <a:custGeom>
              <a:avLst/>
              <a:gdLst/>
              <a:ahLst/>
              <a:cxnLst/>
              <a:rect l="l" t="t" r="r" b="b"/>
              <a:pathLst>
                <a:path w="2540" h="1609" extrusionOk="0">
                  <a:moveTo>
                    <a:pt x="1256" y="0"/>
                  </a:moveTo>
                  <a:cubicBezTo>
                    <a:pt x="707" y="0"/>
                    <a:pt x="0" y="233"/>
                    <a:pt x="0" y="791"/>
                  </a:cubicBezTo>
                  <a:cubicBezTo>
                    <a:pt x="0" y="1358"/>
                    <a:pt x="670" y="1609"/>
                    <a:pt x="1265"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0"/>
            <p:cNvSpPr/>
            <p:nvPr/>
          </p:nvSpPr>
          <p:spPr>
            <a:xfrm>
              <a:off x="1688191" y="3050148"/>
              <a:ext cx="246566" cy="155801"/>
            </a:xfrm>
            <a:custGeom>
              <a:avLst/>
              <a:gdLst/>
              <a:ahLst/>
              <a:cxnLst/>
              <a:rect l="l" t="t" r="r" b="b"/>
              <a:pathLst>
                <a:path w="2252" h="1423" extrusionOk="0">
                  <a:moveTo>
                    <a:pt x="1117" y="0"/>
                  </a:moveTo>
                  <a:cubicBezTo>
                    <a:pt x="624" y="0"/>
                    <a:pt x="1" y="205"/>
                    <a:pt x="1" y="698"/>
                  </a:cubicBezTo>
                  <a:cubicBezTo>
                    <a:pt x="1" y="1191"/>
                    <a:pt x="596" y="1423"/>
                    <a:pt x="1126"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0"/>
            <p:cNvSpPr/>
            <p:nvPr/>
          </p:nvSpPr>
          <p:spPr>
            <a:xfrm>
              <a:off x="1688191" y="3050148"/>
              <a:ext cx="246566" cy="85619"/>
            </a:xfrm>
            <a:custGeom>
              <a:avLst/>
              <a:gdLst/>
              <a:ahLst/>
              <a:cxnLst/>
              <a:rect l="l" t="t" r="r" b="b"/>
              <a:pathLst>
                <a:path w="2252" h="782" extrusionOk="0">
                  <a:moveTo>
                    <a:pt x="1117" y="0"/>
                  </a:moveTo>
                  <a:cubicBezTo>
                    <a:pt x="605" y="0"/>
                    <a:pt x="1" y="205"/>
                    <a:pt x="1" y="698"/>
                  </a:cubicBezTo>
                  <a:lnTo>
                    <a:pt x="1" y="772"/>
                  </a:lnTo>
                  <a:cubicBezTo>
                    <a:pt x="66" y="335"/>
                    <a:pt x="652" y="149"/>
                    <a:pt x="1117" y="149"/>
                  </a:cubicBezTo>
                  <a:cubicBezTo>
                    <a:pt x="1600" y="149"/>
                    <a:pt x="2196" y="335"/>
                    <a:pt x="2251" y="781"/>
                  </a:cubicBezTo>
                  <a:cubicBezTo>
                    <a:pt x="2251" y="753"/>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0"/>
            <p:cNvSpPr/>
            <p:nvPr/>
          </p:nvSpPr>
          <p:spPr>
            <a:xfrm>
              <a:off x="1725964" y="3084746"/>
              <a:ext cx="173100" cy="108174"/>
            </a:xfrm>
            <a:custGeom>
              <a:avLst/>
              <a:gdLst/>
              <a:ahLst/>
              <a:cxnLst/>
              <a:rect l="l" t="t" r="r" b="b"/>
              <a:pathLst>
                <a:path w="1581" h="988" extrusionOk="0">
                  <a:moveTo>
                    <a:pt x="1348" y="633"/>
                  </a:moveTo>
                  <a:cubicBezTo>
                    <a:pt x="1367" y="633"/>
                    <a:pt x="1386" y="637"/>
                    <a:pt x="1404" y="637"/>
                  </a:cubicBezTo>
                  <a:cubicBezTo>
                    <a:pt x="1414" y="637"/>
                    <a:pt x="1423" y="636"/>
                    <a:pt x="1432" y="633"/>
                  </a:cubicBezTo>
                  <a:lnTo>
                    <a:pt x="1432" y="633"/>
                  </a:lnTo>
                  <a:lnTo>
                    <a:pt x="1414" y="661"/>
                  </a:lnTo>
                  <a:cubicBezTo>
                    <a:pt x="1395" y="642"/>
                    <a:pt x="1367" y="633"/>
                    <a:pt x="1348" y="633"/>
                  </a:cubicBezTo>
                  <a:close/>
                  <a:moveTo>
                    <a:pt x="949" y="698"/>
                  </a:moveTo>
                  <a:lnTo>
                    <a:pt x="958" y="707"/>
                  </a:lnTo>
                  <a:lnTo>
                    <a:pt x="949" y="707"/>
                  </a:lnTo>
                  <a:cubicBezTo>
                    <a:pt x="949" y="707"/>
                    <a:pt x="949" y="698"/>
                    <a:pt x="949" y="698"/>
                  </a:cubicBezTo>
                  <a:close/>
                  <a:moveTo>
                    <a:pt x="841" y="1"/>
                  </a:moveTo>
                  <a:cubicBezTo>
                    <a:pt x="791" y="1"/>
                    <a:pt x="742" y="15"/>
                    <a:pt x="697" y="47"/>
                  </a:cubicBezTo>
                  <a:lnTo>
                    <a:pt x="642" y="56"/>
                  </a:lnTo>
                  <a:lnTo>
                    <a:pt x="642" y="149"/>
                  </a:lnTo>
                  <a:cubicBezTo>
                    <a:pt x="632" y="205"/>
                    <a:pt x="642" y="251"/>
                    <a:pt x="660" y="298"/>
                  </a:cubicBezTo>
                  <a:cubicBezTo>
                    <a:pt x="595" y="224"/>
                    <a:pt x="493" y="177"/>
                    <a:pt x="391" y="149"/>
                  </a:cubicBezTo>
                  <a:cubicBezTo>
                    <a:pt x="369" y="143"/>
                    <a:pt x="347" y="140"/>
                    <a:pt x="326" y="140"/>
                  </a:cubicBezTo>
                  <a:cubicBezTo>
                    <a:pt x="282" y="140"/>
                    <a:pt x="239" y="152"/>
                    <a:pt x="195" y="177"/>
                  </a:cubicBezTo>
                  <a:lnTo>
                    <a:pt x="140" y="131"/>
                  </a:lnTo>
                  <a:lnTo>
                    <a:pt x="140" y="251"/>
                  </a:lnTo>
                  <a:cubicBezTo>
                    <a:pt x="140" y="307"/>
                    <a:pt x="186" y="344"/>
                    <a:pt x="260" y="363"/>
                  </a:cubicBezTo>
                  <a:cubicBezTo>
                    <a:pt x="237" y="360"/>
                    <a:pt x="213" y="358"/>
                    <a:pt x="189" y="358"/>
                  </a:cubicBezTo>
                  <a:cubicBezTo>
                    <a:pt x="148" y="358"/>
                    <a:pt x="106" y="364"/>
                    <a:pt x="65" y="382"/>
                  </a:cubicBezTo>
                  <a:lnTo>
                    <a:pt x="0" y="344"/>
                  </a:lnTo>
                  <a:lnTo>
                    <a:pt x="0" y="475"/>
                  </a:lnTo>
                  <a:cubicBezTo>
                    <a:pt x="0" y="521"/>
                    <a:pt x="47" y="558"/>
                    <a:pt x="121" y="577"/>
                  </a:cubicBezTo>
                  <a:cubicBezTo>
                    <a:pt x="181" y="591"/>
                    <a:pt x="242" y="598"/>
                    <a:pt x="302" y="598"/>
                  </a:cubicBezTo>
                  <a:cubicBezTo>
                    <a:pt x="363" y="598"/>
                    <a:pt x="423" y="591"/>
                    <a:pt x="484" y="577"/>
                  </a:cubicBezTo>
                  <a:lnTo>
                    <a:pt x="484" y="577"/>
                  </a:lnTo>
                  <a:cubicBezTo>
                    <a:pt x="409" y="605"/>
                    <a:pt x="344" y="642"/>
                    <a:pt x="288" y="689"/>
                  </a:cubicBezTo>
                  <a:lnTo>
                    <a:pt x="223" y="661"/>
                  </a:lnTo>
                  <a:lnTo>
                    <a:pt x="223" y="782"/>
                  </a:lnTo>
                  <a:cubicBezTo>
                    <a:pt x="223" y="828"/>
                    <a:pt x="270" y="875"/>
                    <a:pt x="344" y="893"/>
                  </a:cubicBezTo>
                  <a:cubicBezTo>
                    <a:pt x="366" y="900"/>
                    <a:pt x="389" y="904"/>
                    <a:pt x="411" y="904"/>
                  </a:cubicBezTo>
                  <a:cubicBezTo>
                    <a:pt x="475" y="904"/>
                    <a:pt x="538" y="876"/>
                    <a:pt x="586" y="828"/>
                  </a:cubicBezTo>
                  <a:lnTo>
                    <a:pt x="586" y="828"/>
                  </a:lnTo>
                  <a:cubicBezTo>
                    <a:pt x="549" y="893"/>
                    <a:pt x="595" y="958"/>
                    <a:pt x="688" y="977"/>
                  </a:cubicBezTo>
                  <a:cubicBezTo>
                    <a:pt x="710" y="984"/>
                    <a:pt x="733" y="988"/>
                    <a:pt x="755" y="988"/>
                  </a:cubicBezTo>
                  <a:cubicBezTo>
                    <a:pt x="819" y="988"/>
                    <a:pt x="882" y="960"/>
                    <a:pt x="930" y="912"/>
                  </a:cubicBezTo>
                  <a:cubicBezTo>
                    <a:pt x="949" y="884"/>
                    <a:pt x="958" y="856"/>
                    <a:pt x="958" y="828"/>
                  </a:cubicBezTo>
                  <a:cubicBezTo>
                    <a:pt x="958" y="819"/>
                    <a:pt x="958" y="809"/>
                    <a:pt x="958" y="791"/>
                  </a:cubicBezTo>
                  <a:lnTo>
                    <a:pt x="958" y="716"/>
                  </a:lnTo>
                  <a:cubicBezTo>
                    <a:pt x="1032" y="782"/>
                    <a:pt x="1107" y="828"/>
                    <a:pt x="1200" y="847"/>
                  </a:cubicBezTo>
                  <a:cubicBezTo>
                    <a:pt x="1222" y="854"/>
                    <a:pt x="1244" y="857"/>
                    <a:pt x="1267" y="857"/>
                  </a:cubicBezTo>
                  <a:cubicBezTo>
                    <a:pt x="1330" y="857"/>
                    <a:pt x="1393" y="830"/>
                    <a:pt x="1441" y="782"/>
                  </a:cubicBezTo>
                  <a:cubicBezTo>
                    <a:pt x="1451" y="763"/>
                    <a:pt x="1451" y="754"/>
                    <a:pt x="1451" y="735"/>
                  </a:cubicBezTo>
                  <a:lnTo>
                    <a:pt x="1451" y="633"/>
                  </a:lnTo>
                  <a:cubicBezTo>
                    <a:pt x="1497" y="633"/>
                    <a:pt x="1544" y="605"/>
                    <a:pt x="1572" y="568"/>
                  </a:cubicBezTo>
                  <a:cubicBezTo>
                    <a:pt x="1581" y="558"/>
                    <a:pt x="1581" y="549"/>
                    <a:pt x="1581" y="530"/>
                  </a:cubicBezTo>
                  <a:lnTo>
                    <a:pt x="1581" y="400"/>
                  </a:lnTo>
                  <a:lnTo>
                    <a:pt x="1544" y="437"/>
                  </a:lnTo>
                  <a:cubicBezTo>
                    <a:pt x="1525" y="428"/>
                    <a:pt x="1497" y="419"/>
                    <a:pt x="1479" y="419"/>
                  </a:cubicBezTo>
                  <a:cubicBezTo>
                    <a:pt x="1418" y="405"/>
                    <a:pt x="1358" y="398"/>
                    <a:pt x="1297" y="398"/>
                  </a:cubicBezTo>
                  <a:cubicBezTo>
                    <a:pt x="1237" y="398"/>
                    <a:pt x="1176" y="405"/>
                    <a:pt x="1116" y="419"/>
                  </a:cubicBezTo>
                  <a:cubicBezTo>
                    <a:pt x="1209" y="382"/>
                    <a:pt x="1293" y="326"/>
                    <a:pt x="1358" y="251"/>
                  </a:cubicBezTo>
                  <a:cubicBezTo>
                    <a:pt x="1367" y="233"/>
                    <a:pt x="1376" y="214"/>
                    <a:pt x="1367" y="196"/>
                  </a:cubicBezTo>
                  <a:lnTo>
                    <a:pt x="1367" y="84"/>
                  </a:lnTo>
                  <a:lnTo>
                    <a:pt x="1330" y="121"/>
                  </a:lnTo>
                  <a:cubicBezTo>
                    <a:pt x="1302" y="112"/>
                    <a:pt x="1283" y="103"/>
                    <a:pt x="1255" y="93"/>
                  </a:cubicBezTo>
                  <a:cubicBezTo>
                    <a:pt x="1234" y="86"/>
                    <a:pt x="1211" y="83"/>
                    <a:pt x="1189" y="83"/>
                  </a:cubicBezTo>
                  <a:cubicBezTo>
                    <a:pt x="1125" y="83"/>
                    <a:pt x="1062" y="110"/>
                    <a:pt x="1014" y="158"/>
                  </a:cubicBezTo>
                  <a:cubicBezTo>
                    <a:pt x="1051" y="103"/>
                    <a:pt x="1004" y="28"/>
                    <a:pt x="911" y="10"/>
                  </a:cubicBezTo>
                  <a:cubicBezTo>
                    <a:pt x="888" y="4"/>
                    <a:pt x="864"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0"/>
            <p:cNvSpPr/>
            <p:nvPr/>
          </p:nvSpPr>
          <p:spPr>
            <a:xfrm>
              <a:off x="1723884" y="3071389"/>
              <a:ext cx="179341" cy="109269"/>
            </a:xfrm>
            <a:custGeom>
              <a:avLst/>
              <a:gdLst/>
              <a:ahLst/>
              <a:cxnLst/>
              <a:rect l="l" t="t" r="r" b="b"/>
              <a:pathLst>
                <a:path w="1638" h="998" extrusionOk="0">
                  <a:moveTo>
                    <a:pt x="858" y="0"/>
                  </a:moveTo>
                  <a:cubicBezTo>
                    <a:pt x="791" y="0"/>
                    <a:pt x="730" y="28"/>
                    <a:pt x="689" y="76"/>
                  </a:cubicBezTo>
                  <a:cubicBezTo>
                    <a:pt x="642" y="150"/>
                    <a:pt x="642" y="234"/>
                    <a:pt x="689" y="308"/>
                  </a:cubicBezTo>
                  <a:cubicBezTo>
                    <a:pt x="614" y="234"/>
                    <a:pt x="521" y="178"/>
                    <a:pt x="419" y="160"/>
                  </a:cubicBezTo>
                  <a:cubicBezTo>
                    <a:pt x="395" y="152"/>
                    <a:pt x="370" y="149"/>
                    <a:pt x="347" y="149"/>
                  </a:cubicBezTo>
                  <a:cubicBezTo>
                    <a:pt x="280" y="149"/>
                    <a:pt x="218" y="177"/>
                    <a:pt x="177" y="225"/>
                  </a:cubicBezTo>
                  <a:cubicBezTo>
                    <a:pt x="141" y="279"/>
                    <a:pt x="184" y="342"/>
                    <a:pt x="272" y="371"/>
                  </a:cubicBezTo>
                  <a:lnTo>
                    <a:pt x="272" y="371"/>
                  </a:lnTo>
                  <a:cubicBezTo>
                    <a:pt x="253" y="365"/>
                    <a:pt x="233" y="363"/>
                    <a:pt x="213" y="363"/>
                  </a:cubicBezTo>
                  <a:cubicBezTo>
                    <a:pt x="149" y="363"/>
                    <a:pt x="86" y="390"/>
                    <a:pt x="38" y="439"/>
                  </a:cubicBezTo>
                  <a:cubicBezTo>
                    <a:pt x="0" y="494"/>
                    <a:pt x="56" y="559"/>
                    <a:pt x="149" y="587"/>
                  </a:cubicBezTo>
                  <a:cubicBezTo>
                    <a:pt x="210" y="597"/>
                    <a:pt x="270" y="601"/>
                    <a:pt x="331" y="601"/>
                  </a:cubicBezTo>
                  <a:cubicBezTo>
                    <a:pt x="391" y="601"/>
                    <a:pt x="451" y="597"/>
                    <a:pt x="512" y="587"/>
                  </a:cubicBezTo>
                  <a:lnTo>
                    <a:pt x="512" y="587"/>
                  </a:lnTo>
                  <a:cubicBezTo>
                    <a:pt x="410" y="615"/>
                    <a:pt x="326" y="671"/>
                    <a:pt x="270" y="755"/>
                  </a:cubicBezTo>
                  <a:cubicBezTo>
                    <a:pt x="233" y="811"/>
                    <a:pt x="279" y="876"/>
                    <a:pt x="372" y="904"/>
                  </a:cubicBezTo>
                  <a:cubicBezTo>
                    <a:pt x="392" y="908"/>
                    <a:pt x="412" y="910"/>
                    <a:pt x="433" y="910"/>
                  </a:cubicBezTo>
                  <a:cubicBezTo>
                    <a:pt x="498" y="910"/>
                    <a:pt x="564" y="886"/>
                    <a:pt x="614" y="829"/>
                  </a:cubicBezTo>
                  <a:lnTo>
                    <a:pt x="614" y="829"/>
                  </a:lnTo>
                  <a:cubicBezTo>
                    <a:pt x="577" y="894"/>
                    <a:pt x="623" y="959"/>
                    <a:pt x="716" y="978"/>
                  </a:cubicBezTo>
                  <a:cubicBezTo>
                    <a:pt x="746" y="991"/>
                    <a:pt x="775" y="997"/>
                    <a:pt x="803" y="997"/>
                  </a:cubicBezTo>
                  <a:cubicBezTo>
                    <a:pt x="949" y="997"/>
                    <a:pt x="1052" y="830"/>
                    <a:pt x="958" y="690"/>
                  </a:cubicBezTo>
                  <a:lnTo>
                    <a:pt x="958" y="690"/>
                  </a:lnTo>
                  <a:cubicBezTo>
                    <a:pt x="1033" y="764"/>
                    <a:pt x="1126" y="820"/>
                    <a:pt x="1228" y="848"/>
                  </a:cubicBezTo>
                  <a:cubicBezTo>
                    <a:pt x="1250" y="855"/>
                    <a:pt x="1272" y="859"/>
                    <a:pt x="1295" y="859"/>
                  </a:cubicBezTo>
                  <a:cubicBezTo>
                    <a:pt x="1358" y="859"/>
                    <a:pt x="1422" y="831"/>
                    <a:pt x="1470" y="783"/>
                  </a:cubicBezTo>
                  <a:cubicBezTo>
                    <a:pt x="1506" y="719"/>
                    <a:pt x="1462" y="655"/>
                    <a:pt x="1373" y="635"/>
                  </a:cubicBezTo>
                  <a:lnTo>
                    <a:pt x="1373" y="635"/>
                  </a:lnTo>
                  <a:cubicBezTo>
                    <a:pt x="1391" y="639"/>
                    <a:pt x="1409" y="641"/>
                    <a:pt x="1428" y="641"/>
                  </a:cubicBezTo>
                  <a:cubicBezTo>
                    <a:pt x="1493" y="641"/>
                    <a:pt x="1557" y="616"/>
                    <a:pt x="1600" y="559"/>
                  </a:cubicBezTo>
                  <a:cubicBezTo>
                    <a:pt x="1637" y="504"/>
                    <a:pt x="1591" y="439"/>
                    <a:pt x="1498" y="411"/>
                  </a:cubicBezTo>
                  <a:cubicBezTo>
                    <a:pt x="1437" y="401"/>
                    <a:pt x="1377" y="397"/>
                    <a:pt x="1316" y="397"/>
                  </a:cubicBezTo>
                  <a:cubicBezTo>
                    <a:pt x="1256" y="397"/>
                    <a:pt x="1195" y="401"/>
                    <a:pt x="1135" y="411"/>
                  </a:cubicBezTo>
                  <a:cubicBezTo>
                    <a:pt x="1228" y="383"/>
                    <a:pt x="1312" y="327"/>
                    <a:pt x="1377" y="243"/>
                  </a:cubicBezTo>
                  <a:cubicBezTo>
                    <a:pt x="1414" y="187"/>
                    <a:pt x="1367" y="122"/>
                    <a:pt x="1274" y="94"/>
                  </a:cubicBezTo>
                  <a:cubicBezTo>
                    <a:pt x="1253" y="87"/>
                    <a:pt x="1229" y="84"/>
                    <a:pt x="1206" y="84"/>
                  </a:cubicBezTo>
                  <a:cubicBezTo>
                    <a:pt x="1140" y="84"/>
                    <a:pt x="1074" y="112"/>
                    <a:pt x="1033" y="160"/>
                  </a:cubicBezTo>
                  <a:cubicBezTo>
                    <a:pt x="1070" y="104"/>
                    <a:pt x="1023" y="29"/>
                    <a:pt x="930" y="11"/>
                  </a:cubicBezTo>
                  <a:cubicBezTo>
                    <a:pt x="906" y="4"/>
                    <a:pt x="882" y="0"/>
                    <a:pt x="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988781" y="4345175"/>
              <a:ext cx="663932" cy="399301"/>
            </a:xfrm>
            <a:custGeom>
              <a:avLst/>
              <a:gdLst/>
              <a:ahLst/>
              <a:cxnLst/>
              <a:rect l="l" t="t" r="r" b="b"/>
              <a:pathLst>
                <a:path w="6064" h="3647" extrusionOk="0">
                  <a:moveTo>
                    <a:pt x="2325" y="1"/>
                  </a:moveTo>
                  <a:lnTo>
                    <a:pt x="0" y="1452"/>
                  </a:lnTo>
                  <a:lnTo>
                    <a:pt x="3711" y="3609"/>
                  </a:lnTo>
                  <a:cubicBezTo>
                    <a:pt x="3753" y="3635"/>
                    <a:pt x="3802" y="3647"/>
                    <a:pt x="3852" y="3647"/>
                  </a:cubicBezTo>
                  <a:cubicBezTo>
                    <a:pt x="3911" y="3647"/>
                    <a:pt x="3972" y="3630"/>
                    <a:pt x="4027" y="3600"/>
                  </a:cubicBezTo>
                  <a:lnTo>
                    <a:pt x="5961" y="2382"/>
                  </a:lnTo>
                  <a:cubicBezTo>
                    <a:pt x="6063" y="2316"/>
                    <a:pt x="6063" y="2168"/>
                    <a:pt x="5952" y="2103"/>
                  </a:cubicBezTo>
                  <a:lnTo>
                    <a:pt x="2325" y="1"/>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a:off x="988781" y="4311671"/>
              <a:ext cx="442001" cy="378060"/>
            </a:xfrm>
            <a:custGeom>
              <a:avLst/>
              <a:gdLst/>
              <a:ahLst/>
              <a:cxnLst/>
              <a:rect l="l" t="t" r="r" b="b"/>
              <a:pathLst>
                <a:path w="4037" h="3453" extrusionOk="0">
                  <a:moveTo>
                    <a:pt x="475" y="0"/>
                  </a:moveTo>
                  <a:lnTo>
                    <a:pt x="38" y="1423"/>
                  </a:lnTo>
                  <a:cubicBezTo>
                    <a:pt x="0" y="1534"/>
                    <a:pt x="47" y="1655"/>
                    <a:pt x="149" y="1711"/>
                  </a:cubicBezTo>
                  <a:lnTo>
                    <a:pt x="3032" y="3376"/>
                  </a:lnTo>
                  <a:cubicBezTo>
                    <a:pt x="3125" y="3427"/>
                    <a:pt x="3230" y="3452"/>
                    <a:pt x="3334" y="3452"/>
                  </a:cubicBezTo>
                  <a:cubicBezTo>
                    <a:pt x="3439" y="3452"/>
                    <a:pt x="3543" y="3427"/>
                    <a:pt x="3636" y="3376"/>
                  </a:cubicBezTo>
                  <a:lnTo>
                    <a:pt x="4036" y="3152"/>
                  </a:lnTo>
                  <a:lnTo>
                    <a:pt x="3534" y="2874"/>
                  </a:lnTo>
                  <a:lnTo>
                    <a:pt x="3832" y="1934"/>
                  </a:lnTo>
                  <a:lnTo>
                    <a:pt x="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1156407" y="4285175"/>
              <a:ext cx="376637" cy="228719"/>
            </a:xfrm>
            <a:custGeom>
              <a:avLst/>
              <a:gdLst/>
              <a:ahLst/>
              <a:cxnLst/>
              <a:rect l="l" t="t" r="r" b="b"/>
              <a:pathLst>
                <a:path w="3440" h="2089" extrusionOk="0">
                  <a:moveTo>
                    <a:pt x="231" y="1"/>
                  </a:moveTo>
                  <a:cubicBezTo>
                    <a:pt x="106" y="1"/>
                    <a:pt x="0" y="128"/>
                    <a:pt x="60" y="261"/>
                  </a:cubicBezTo>
                  <a:lnTo>
                    <a:pt x="69" y="298"/>
                  </a:lnTo>
                  <a:lnTo>
                    <a:pt x="3175" y="2074"/>
                  </a:lnTo>
                  <a:cubicBezTo>
                    <a:pt x="3196" y="2084"/>
                    <a:pt x="3218" y="2089"/>
                    <a:pt x="3238" y="2089"/>
                  </a:cubicBezTo>
                  <a:cubicBezTo>
                    <a:pt x="3352" y="2089"/>
                    <a:pt x="3439" y="1952"/>
                    <a:pt x="3361" y="1842"/>
                  </a:cubicBezTo>
                  <a:lnTo>
                    <a:pt x="3221" y="1693"/>
                  </a:lnTo>
                  <a:lnTo>
                    <a:pt x="329" y="28"/>
                  </a:lnTo>
                  <a:cubicBezTo>
                    <a:pt x="297" y="9"/>
                    <a:pt x="263" y="1"/>
                    <a:pt x="231"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1358960" y="4470429"/>
              <a:ext cx="227625" cy="217552"/>
            </a:xfrm>
            <a:custGeom>
              <a:avLst/>
              <a:gdLst/>
              <a:ahLst/>
              <a:cxnLst/>
              <a:rect l="l" t="t" r="r" b="b"/>
              <a:pathLst>
                <a:path w="2079" h="1987" extrusionOk="0">
                  <a:moveTo>
                    <a:pt x="1371" y="1"/>
                  </a:moveTo>
                  <a:lnTo>
                    <a:pt x="460" y="484"/>
                  </a:lnTo>
                  <a:lnTo>
                    <a:pt x="23" y="1851"/>
                  </a:lnTo>
                  <a:cubicBezTo>
                    <a:pt x="1" y="1925"/>
                    <a:pt x="54" y="1986"/>
                    <a:pt x="119" y="1986"/>
                  </a:cubicBezTo>
                  <a:cubicBezTo>
                    <a:pt x="136" y="1986"/>
                    <a:pt x="154" y="1982"/>
                    <a:pt x="172" y="1972"/>
                  </a:cubicBezTo>
                  <a:lnTo>
                    <a:pt x="1976" y="949"/>
                  </a:lnTo>
                  <a:cubicBezTo>
                    <a:pt x="2059" y="903"/>
                    <a:pt x="2078" y="782"/>
                    <a:pt x="2013" y="717"/>
                  </a:cubicBezTo>
                  <a:lnTo>
                    <a:pt x="1371"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a:off x="1041664" y="4262730"/>
              <a:ext cx="467512" cy="260799"/>
            </a:xfrm>
            <a:custGeom>
              <a:avLst/>
              <a:gdLst/>
              <a:ahLst/>
              <a:cxnLst/>
              <a:rect l="l" t="t" r="r" b="b"/>
              <a:pathLst>
                <a:path w="4270" h="2382" extrusionOk="0">
                  <a:moveTo>
                    <a:pt x="926" y="1"/>
                  </a:moveTo>
                  <a:cubicBezTo>
                    <a:pt x="896" y="1"/>
                    <a:pt x="866" y="10"/>
                    <a:pt x="838" y="29"/>
                  </a:cubicBezTo>
                  <a:lnTo>
                    <a:pt x="1" y="456"/>
                  </a:lnTo>
                  <a:lnTo>
                    <a:pt x="3358" y="2381"/>
                  </a:lnTo>
                  <a:lnTo>
                    <a:pt x="4269" y="1898"/>
                  </a:lnTo>
                  <a:lnTo>
                    <a:pt x="1015" y="29"/>
                  </a:lnTo>
                  <a:cubicBezTo>
                    <a:pt x="987" y="10"/>
                    <a:pt x="956" y="1"/>
                    <a:pt x="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a:off x="1104838" y="4291306"/>
              <a:ext cx="342258" cy="193464"/>
            </a:xfrm>
            <a:custGeom>
              <a:avLst/>
              <a:gdLst/>
              <a:ahLst/>
              <a:cxnLst/>
              <a:rect l="l" t="t" r="r" b="b"/>
              <a:pathLst>
                <a:path w="3126" h="1767" extrusionOk="0">
                  <a:moveTo>
                    <a:pt x="596" y="0"/>
                  </a:moveTo>
                  <a:lnTo>
                    <a:pt x="0" y="307"/>
                  </a:lnTo>
                  <a:lnTo>
                    <a:pt x="2539" y="1767"/>
                  </a:lnTo>
                  <a:lnTo>
                    <a:pt x="3125" y="1460"/>
                  </a:lnTo>
                  <a:lnTo>
                    <a:pt x="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1104838" y="4291306"/>
              <a:ext cx="342258" cy="169049"/>
            </a:xfrm>
            <a:custGeom>
              <a:avLst/>
              <a:gdLst/>
              <a:ahLst/>
              <a:cxnLst/>
              <a:rect l="l" t="t" r="r" b="b"/>
              <a:pathLst>
                <a:path w="3126" h="1544" extrusionOk="0">
                  <a:moveTo>
                    <a:pt x="596" y="0"/>
                  </a:moveTo>
                  <a:lnTo>
                    <a:pt x="0" y="307"/>
                  </a:lnTo>
                  <a:lnTo>
                    <a:pt x="168" y="400"/>
                  </a:lnTo>
                  <a:lnTo>
                    <a:pt x="596" y="186"/>
                  </a:lnTo>
                  <a:lnTo>
                    <a:pt x="2967" y="1544"/>
                  </a:lnTo>
                  <a:lnTo>
                    <a:pt x="3125" y="1460"/>
                  </a:lnTo>
                  <a:lnTo>
                    <a:pt x="596"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a:off x="3611568" y="4350321"/>
              <a:ext cx="664918" cy="399520"/>
            </a:xfrm>
            <a:custGeom>
              <a:avLst/>
              <a:gdLst/>
              <a:ahLst/>
              <a:cxnLst/>
              <a:rect l="l" t="t" r="r" b="b"/>
              <a:pathLst>
                <a:path w="6073" h="3649" extrusionOk="0">
                  <a:moveTo>
                    <a:pt x="2325" y="0"/>
                  </a:moveTo>
                  <a:lnTo>
                    <a:pt x="0" y="1451"/>
                  </a:lnTo>
                  <a:lnTo>
                    <a:pt x="3711" y="3599"/>
                  </a:lnTo>
                  <a:cubicBezTo>
                    <a:pt x="3757" y="3632"/>
                    <a:pt x="3813" y="3648"/>
                    <a:pt x="3869" y="3648"/>
                  </a:cubicBezTo>
                  <a:cubicBezTo>
                    <a:pt x="3925" y="3648"/>
                    <a:pt x="3980" y="3632"/>
                    <a:pt x="4027" y="3599"/>
                  </a:cubicBezTo>
                  <a:lnTo>
                    <a:pt x="5961" y="2381"/>
                  </a:lnTo>
                  <a:cubicBezTo>
                    <a:pt x="6073" y="2325"/>
                    <a:pt x="6063" y="2167"/>
                    <a:pt x="5961" y="2102"/>
                  </a:cubicBezTo>
                  <a:lnTo>
                    <a:pt x="2325"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a:off x="3611568" y="4316708"/>
              <a:ext cx="442001" cy="378060"/>
            </a:xfrm>
            <a:custGeom>
              <a:avLst/>
              <a:gdLst/>
              <a:ahLst/>
              <a:cxnLst/>
              <a:rect l="l" t="t" r="r" b="b"/>
              <a:pathLst>
                <a:path w="4037" h="3453" extrusionOk="0">
                  <a:moveTo>
                    <a:pt x="484" y="1"/>
                  </a:moveTo>
                  <a:lnTo>
                    <a:pt x="37" y="1414"/>
                  </a:lnTo>
                  <a:cubicBezTo>
                    <a:pt x="0" y="1526"/>
                    <a:pt x="47" y="1656"/>
                    <a:pt x="149" y="1712"/>
                  </a:cubicBezTo>
                  <a:lnTo>
                    <a:pt x="3032" y="3376"/>
                  </a:lnTo>
                  <a:cubicBezTo>
                    <a:pt x="3125" y="3427"/>
                    <a:pt x="3229" y="3453"/>
                    <a:pt x="3334" y="3453"/>
                  </a:cubicBezTo>
                  <a:cubicBezTo>
                    <a:pt x="3439" y="3453"/>
                    <a:pt x="3543" y="3427"/>
                    <a:pt x="3636" y="3376"/>
                  </a:cubicBezTo>
                  <a:lnTo>
                    <a:pt x="4036" y="3144"/>
                  </a:lnTo>
                  <a:lnTo>
                    <a:pt x="3534" y="2874"/>
                  </a:lnTo>
                  <a:lnTo>
                    <a:pt x="3841" y="1925"/>
                  </a:lnTo>
                  <a:lnTo>
                    <a:pt x="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0"/>
            <p:cNvSpPr/>
            <p:nvPr/>
          </p:nvSpPr>
          <p:spPr>
            <a:xfrm>
              <a:off x="3981747" y="4475575"/>
              <a:ext cx="227515" cy="217333"/>
            </a:xfrm>
            <a:custGeom>
              <a:avLst/>
              <a:gdLst/>
              <a:ahLst/>
              <a:cxnLst/>
              <a:rect l="l" t="t" r="r" b="b"/>
              <a:pathLst>
                <a:path w="2078" h="1985" extrusionOk="0">
                  <a:moveTo>
                    <a:pt x="1381" y="0"/>
                  </a:moveTo>
                  <a:lnTo>
                    <a:pt x="460" y="474"/>
                  </a:lnTo>
                  <a:lnTo>
                    <a:pt x="23" y="1841"/>
                  </a:lnTo>
                  <a:cubicBezTo>
                    <a:pt x="0" y="1916"/>
                    <a:pt x="56" y="1985"/>
                    <a:pt x="122" y="1985"/>
                  </a:cubicBezTo>
                  <a:cubicBezTo>
                    <a:pt x="138" y="1985"/>
                    <a:pt x="155" y="1981"/>
                    <a:pt x="172" y="1972"/>
                  </a:cubicBezTo>
                  <a:lnTo>
                    <a:pt x="1976" y="939"/>
                  </a:lnTo>
                  <a:cubicBezTo>
                    <a:pt x="2059" y="893"/>
                    <a:pt x="2078" y="781"/>
                    <a:pt x="2013" y="707"/>
                  </a:cubicBezTo>
                  <a:lnTo>
                    <a:pt x="1381"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887465" y="1866025"/>
              <a:ext cx="2393706" cy="1353801"/>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0" name="Google Shape;1110;p30"/>
            <p:cNvGrpSpPr/>
            <p:nvPr/>
          </p:nvGrpSpPr>
          <p:grpSpPr>
            <a:xfrm>
              <a:off x="1119079" y="2817943"/>
              <a:ext cx="580504" cy="577440"/>
              <a:chOff x="3062069" y="5349068"/>
              <a:chExt cx="580504" cy="577440"/>
            </a:xfrm>
          </p:grpSpPr>
          <p:sp>
            <p:nvSpPr>
              <p:cNvPr id="1111" name="Google Shape;1111;p30"/>
              <p:cNvSpPr/>
              <p:nvPr/>
            </p:nvSpPr>
            <p:spPr>
              <a:xfrm>
                <a:off x="3062069" y="57064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0"/>
              <p:cNvSpPr/>
              <p:nvPr/>
            </p:nvSpPr>
            <p:spPr>
              <a:xfrm>
                <a:off x="3062069" y="56199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077397" y="56270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3076302" y="56270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0"/>
              <p:cNvSpPr/>
              <p:nvPr/>
            </p:nvSpPr>
            <p:spPr>
              <a:xfrm>
                <a:off x="3115061" y="56616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0"/>
              <p:cNvSpPr/>
              <p:nvPr/>
            </p:nvSpPr>
            <p:spPr>
              <a:xfrm>
                <a:off x="3112981" y="56474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3254549" y="57970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3254549" y="57104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3269768" y="57176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3268782" y="57176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3307432" y="57523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3306446" y="57388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3247432" y="55292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3246337" y="54427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0"/>
              <p:cNvSpPr/>
              <p:nvPr/>
            </p:nvSpPr>
            <p:spPr>
              <a:xfrm>
                <a:off x="3262651" y="54499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0"/>
              <p:cNvSpPr/>
              <p:nvPr/>
            </p:nvSpPr>
            <p:spPr>
              <a:xfrm>
                <a:off x="3261666" y="54499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3300315" y="54845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3298344" y="54715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0"/>
              <p:cNvSpPr/>
              <p:nvPr/>
            </p:nvSpPr>
            <p:spPr>
              <a:xfrm>
                <a:off x="3364475" y="55984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0"/>
              <p:cNvSpPr/>
              <p:nvPr/>
            </p:nvSpPr>
            <p:spPr>
              <a:xfrm>
                <a:off x="3364475" y="55119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a:off x="3379803" y="55191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a:off x="3379803" y="55191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a:off x="3417467" y="55547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a:off x="3415387" y="55403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a:off x="3300315" y="54356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a:off x="3300315" y="53490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a:off x="3315643" y="53561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a:off x="3353307" y="53908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0"/>
              <p:cNvSpPr/>
              <p:nvPr/>
            </p:nvSpPr>
            <p:spPr>
              <a:xfrm>
                <a:off x="3351227" y="53768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0"/>
              <p:cNvSpPr/>
              <p:nvPr/>
            </p:nvSpPr>
            <p:spPr>
              <a:xfrm>
                <a:off x="3134441" y="56066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a:off x="3134441" y="55200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a:off x="3149659" y="55273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0"/>
              <p:cNvSpPr/>
              <p:nvPr/>
            </p:nvSpPr>
            <p:spPr>
              <a:xfrm>
                <a:off x="3148674" y="55273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3187323" y="55619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185352" y="55475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3283016" y="56320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3283016" y="55465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3298344" y="55537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3298344" y="55537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3336008" y="55884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3335023" y="55749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9881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853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583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E2E613D3-0F09-EC97-CD64-84ECF26A1B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193186501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A475961-DF17-8B3E-E10F-2E704A63ED2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12831826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5883259" y="56520"/>
            <a:ext cx="715809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pic>
        <p:nvPicPr>
          <p:cNvPr id="9" name="Picture 8">
            <a:extLst>
              <a:ext uri="{FF2B5EF4-FFF2-40B4-BE49-F238E27FC236}">
                <a16:creationId xmlns:a16="http://schemas.microsoft.com/office/drawing/2014/main" id="{D66CA4A3-D76A-3DC9-5768-EE92EFA025A3}"/>
              </a:ext>
            </a:extLst>
          </p:cNvPr>
          <p:cNvPicPr>
            <a:picLocks noChangeAspect="1"/>
          </p:cNvPicPr>
          <p:nvPr/>
        </p:nvPicPr>
        <p:blipFill>
          <a:blip r:embed="rId4"/>
          <a:stretch>
            <a:fillRect/>
          </a:stretch>
        </p:blipFill>
        <p:spPr>
          <a:xfrm>
            <a:off x="2397538" y="1409112"/>
            <a:ext cx="5657578" cy="2847079"/>
          </a:xfrm>
          <a:prstGeom prst="rect">
            <a:avLst/>
          </a:prstGeom>
        </p:spPr>
      </p:pic>
      <p:pic>
        <p:nvPicPr>
          <p:cNvPr id="10" name="Picture 9">
            <a:extLst>
              <a:ext uri="{FF2B5EF4-FFF2-40B4-BE49-F238E27FC236}">
                <a16:creationId xmlns:a16="http://schemas.microsoft.com/office/drawing/2014/main" id="{9B1FDB32-6B8B-93AB-FC0E-53B8EDF59EB0}"/>
              </a:ext>
            </a:extLst>
          </p:cNvPr>
          <p:cNvPicPr>
            <a:picLocks noChangeAspect="1"/>
          </p:cNvPicPr>
          <p:nvPr/>
        </p:nvPicPr>
        <p:blipFill>
          <a:blip r:embed="rId5"/>
          <a:stretch>
            <a:fillRect/>
          </a:stretch>
        </p:blipFill>
        <p:spPr>
          <a:xfrm>
            <a:off x="3412388" y="3910500"/>
            <a:ext cx="8212024"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3 246 + 4 721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76749" y="1397872"/>
            <a:ext cx="372622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3 246</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4 721</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47 282 + 2 514</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848100" y="1397872"/>
            <a:ext cx="45719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47 282</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2 514</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73879" y="386173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554216"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42009"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3810000" y="39079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179221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139 820 + 240 134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139</a:t>
            </a:r>
            <a:r>
              <a:rPr kumimoji="0" lang="en-US" sz="9600" b="0" i="0" u="none" strike="noStrike" kern="1200" cap="none" spc="600" normalizeH="0" noProof="0" dirty="0">
                <a:ln>
                  <a:noFill/>
                </a:ln>
                <a:solidFill>
                  <a:prstClr val="white"/>
                </a:solidFill>
                <a:effectLst/>
                <a:uLnTx/>
                <a:uFillTx/>
                <a:latin typeface="Arial"/>
                <a:ea typeface="+mn-ea"/>
                <a:cs typeface="Arial" panose="020B0604020202020204" pitchFamily="34" charset="0"/>
              </a:rPr>
              <a:t> 820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314700"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240 134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1210235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482 824 + 420 546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482 824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09925"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420 546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4069923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pic>
        <p:nvPicPr>
          <p:cNvPr id="332" name="图片 1">
            <a:extLst>
              <a:ext uri="{FF2B5EF4-FFF2-40B4-BE49-F238E27FC236}">
                <a16:creationId xmlns:a16="http://schemas.microsoft.com/office/drawing/2014/main" id="{09E698BD-A4CD-4D33-88D9-1BBDCE23EBD1}"/>
              </a:ext>
            </a:extLst>
          </p:cNvPr>
          <p:cNvPicPr>
            <a:picLocks noChangeAspect="1"/>
          </p:cNvPicPr>
          <p:nvPr/>
        </p:nvPicPr>
        <p:blipFill>
          <a:blip r:embed="rId3"/>
          <a:stretch>
            <a:fillRect/>
          </a:stretch>
        </p:blipFill>
        <p:spPr>
          <a:xfrm>
            <a:off x="696685" y="1349406"/>
            <a:ext cx="11074400" cy="5381561"/>
          </a:xfrm>
          <a:prstGeom prst="rect">
            <a:avLst/>
          </a:prstGeom>
        </p:spPr>
      </p:pic>
      <p:pic>
        <p:nvPicPr>
          <p:cNvPr id="331"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17" y="2432283"/>
            <a:ext cx="9602468" cy="3894971"/>
          </a:xfrm>
          <a:prstGeom prst="rect">
            <a:avLst/>
          </a:prstGeom>
        </p:spPr>
      </p:pic>
      <p:sp>
        <p:nvSpPr>
          <p:cNvPr id="151" name="Text Box 5"/>
          <p:cNvSpPr txBox="1">
            <a:spLocks noChangeArrowheads="1"/>
          </p:cNvSpPr>
          <p:nvPr/>
        </p:nvSpPr>
        <p:spPr bwMode="auto">
          <a:xfrm>
            <a:off x="1209675" y="0"/>
            <a:ext cx="10359409" cy="1815882"/>
          </a:xfrm>
          <a:prstGeom prst="rect">
            <a:avLst/>
          </a:prstGeom>
          <a:solidFill>
            <a:schemeClr val="bg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1 phút, vệ tinh màu xanh bay được quãng đường dài 474 000 m, vệ tinh màu đỏ bay được quãng đường dài hơn vệ tinh màu xanh là 201 km. Hỏi trong 1 phút, vệ tinh màu đỏ bay được quãng đường dài bao nhiêu mét?</a:t>
            </a:r>
            <a:endParaRPr lang="en-US" altLang="en-US" sz="28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3" name="Text Box 10"/>
          <p:cNvSpPr txBox="1">
            <a:spLocks noChangeArrowheads="1"/>
          </p:cNvSpPr>
          <p:nvPr/>
        </p:nvSpPr>
        <p:spPr bwMode="auto">
          <a:xfrm>
            <a:off x="1122135" y="3357120"/>
            <a:ext cx="995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Đổi: 201 km = 201 000 m</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Trong một phút, vệ tinh màu đỏ bay được quãng đường là:</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474 000 + 201 000 = 675 000 (m)</a:t>
            </a:r>
          </a:p>
          <a:p>
            <a:pPr algn="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Đáp số: 675 000 mét.</a:t>
            </a:r>
            <a:endParaRPr lang="en-US" altLang="en-US" sz="3200" b="1" i="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3" name="Rectangle 332">
            <a:extLst>
              <a:ext uri="{FF2B5EF4-FFF2-40B4-BE49-F238E27FC236}">
                <a16:creationId xmlns:a16="http://schemas.microsoft.com/office/drawing/2014/main" id="{D2F7A95C-6600-43C9-8533-4A82BA706764}"/>
              </a:ext>
            </a:extLst>
          </p:cNvPr>
          <p:cNvSpPr/>
          <p:nvPr/>
        </p:nvSpPr>
        <p:spPr>
          <a:xfrm>
            <a:off x="4905967" y="2522011"/>
            <a:ext cx="2047355" cy="748988"/>
          </a:xfrm>
          <a:prstGeom prst="rect">
            <a:avLst/>
          </a:prstGeom>
        </p:spPr>
        <p:txBody>
          <a:bodyPr wrap="none">
            <a:spAutoFit/>
          </a:bodyPr>
          <a:lstStyle/>
          <a:p>
            <a:pPr defTabSz="1219170">
              <a:buClr>
                <a:srgbClr val="000000"/>
              </a:buClr>
            </a:pP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Bài</a:t>
            </a:r>
            <a:r>
              <a:rPr lang="en-US" sz="4267" b="1" u="sng" kern="0" dirty="0">
                <a:ln>
                  <a:solidFill>
                    <a:srgbClr val="01115F"/>
                  </a:solidFill>
                </a:ln>
                <a:solidFill>
                  <a:srgbClr val="E24A8B"/>
                </a:solidFill>
                <a:latin typeface="Cambria" panose="02040503050406030204" pitchFamily="18" charset="0"/>
                <a:ea typeface="Cambria" panose="02040503050406030204" pitchFamily="18" charset="0"/>
                <a:cs typeface="Arial"/>
                <a:sym typeface="Arial"/>
              </a:rPr>
              <a:t> </a:t>
            </a: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giải</a:t>
            </a:r>
            <a:endParaRPr lang="en-US" sz="4267" u="sng" kern="0" dirty="0">
              <a:solidFill>
                <a:srgbClr val="E24A8B"/>
              </a:solidFill>
              <a:latin typeface="Cambria" panose="02040503050406030204" pitchFamily="18" charset="0"/>
              <a:ea typeface="Cambria" panose="02040503050406030204" pitchFamily="18" charset="0"/>
              <a:cs typeface="Arial"/>
              <a:sym typeface="Arial"/>
            </a:endParaRPr>
          </a:p>
        </p:txBody>
      </p:sp>
      <p:grpSp>
        <p:nvGrpSpPr>
          <p:cNvPr id="357" name="组合 28">
            <a:extLst>
              <a:ext uri="{FF2B5EF4-FFF2-40B4-BE49-F238E27FC236}">
                <a16:creationId xmlns:a16="http://schemas.microsoft.com/office/drawing/2014/main" id="{BA77853E-66F8-4B9A-8D2A-B24FEFAC6453}"/>
              </a:ext>
            </a:extLst>
          </p:cNvPr>
          <p:cNvGrpSpPr/>
          <p:nvPr/>
        </p:nvGrpSpPr>
        <p:grpSpPr>
          <a:xfrm>
            <a:off x="-100410" y="-20568"/>
            <a:ext cx="1263148" cy="1111570"/>
            <a:chOff x="5759083" y="458021"/>
            <a:chExt cx="947361" cy="833677"/>
          </a:xfrm>
        </p:grpSpPr>
        <p:pic>
          <p:nvPicPr>
            <p:cNvPr id="358" name="图片 13">
              <a:extLst>
                <a:ext uri="{FF2B5EF4-FFF2-40B4-BE49-F238E27FC236}">
                  <a16:creationId xmlns:a16="http://schemas.microsoft.com/office/drawing/2014/main" id="{F1C2BF24-F78D-4885-BBC7-EA0926E98F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359" name="TextBox 50">
              <a:extLst>
                <a:ext uri="{FF2B5EF4-FFF2-40B4-BE49-F238E27FC236}">
                  <a16:creationId xmlns:a16="http://schemas.microsoft.com/office/drawing/2014/main" id="{A56303BD-08F6-452A-8E8F-966BB88D7E4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3</a:t>
              </a:r>
              <a:endParaRPr lang="zh-CN" altLang="en-US" sz="4800" dirty="0">
                <a:solidFill>
                  <a:srgbClr val="002060"/>
                </a:solidFill>
                <a:latin typeface="Cambria" panose="02040503050406030204" pitchFamily="18" charset="0"/>
                <a:cs typeface="Times New Roman" panose="02020603050405020304" pitchFamily="18" charset="0"/>
                <a:sym typeface="Arial"/>
              </a:endParaRPr>
            </a:p>
          </p:txBody>
        </p:sp>
      </p:grpSp>
      <p:pic>
        <p:nvPicPr>
          <p:cNvPr id="3" name="Picture 2">
            <a:extLst>
              <a:ext uri="{FF2B5EF4-FFF2-40B4-BE49-F238E27FC236}">
                <a16:creationId xmlns:a16="http://schemas.microsoft.com/office/drawing/2014/main" id="{D69911F9-5F7D-3442-1DEE-DF2256D16381}"/>
              </a:ext>
            </a:extLst>
          </p:cNvPr>
          <p:cNvPicPr>
            <a:picLocks noChangeAspect="1"/>
          </p:cNvPicPr>
          <p:nvPr/>
        </p:nvPicPr>
        <p:blipFill>
          <a:blip r:embed="rId6"/>
          <a:stretch>
            <a:fillRect/>
          </a:stretch>
        </p:blipFill>
        <p:spPr>
          <a:xfrm>
            <a:off x="10596562" y="1957387"/>
            <a:ext cx="1381125" cy="16859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000"/>
                                        <p:tgtEl>
                                          <p:spTgt spid="332"/>
                                        </p:tgtEl>
                                      </p:cBhvr>
                                    </p:animEffect>
                                    <p:anim calcmode="lin" valueType="num">
                                      <p:cBhvr>
                                        <p:cTn id="13" dur="1000" fill="hold"/>
                                        <p:tgtEl>
                                          <p:spTgt spid="332"/>
                                        </p:tgtEl>
                                        <p:attrNameLst>
                                          <p:attrName>ppt_x</p:attrName>
                                        </p:attrNameLst>
                                      </p:cBhvr>
                                      <p:tavLst>
                                        <p:tav tm="0">
                                          <p:val>
                                            <p:strVal val="#ppt_x"/>
                                          </p:val>
                                        </p:tav>
                                        <p:tav tm="100000">
                                          <p:val>
                                            <p:strVal val="#ppt_x"/>
                                          </p:val>
                                        </p:tav>
                                      </p:tavLst>
                                    </p:anim>
                                    <p:anim calcmode="lin" valueType="num">
                                      <p:cBhvr>
                                        <p:cTn id="14" dur="1000" fill="hold"/>
                                        <p:tgtEl>
                                          <p:spTgt spid="3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fade">
                                      <p:cBhvr>
                                        <p:cTn id="18" dur="1000"/>
                                        <p:tgtEl>
                                          <p:spTgt spid="331"/>
                                        </p:tgtEl>
                                      </p:cBhvr>
                                    </p:animEffect>
                                    <p:anim calcmode="lin" valueType="num">
                                      <p:cBhvr>
                                        <p:cTn id="19" dur="1000" fill="hold"/>
                                        <p:tgtEl>
                                          <p:spTgt spid="331"/>
                                        </p:tgtEl>
                                        <p:attrNameLst>
                                          <p:attrName>ppt_x</p:attrName>
                                        </p:attrNameLst>
                                      </p:cBhvr>
                                      <p:tavLst>
                                        <p:tav tm="0">
                                          <p:val>
                                            <p:strVal val="#ppt_x"/>
                                          </p:val>
                                        </p:tav>
                                        <p:tav tm="100000">
                                          <p:val>
                                            <p:strVal val="#ppt_x"/>
                                          </p:val>
                                        </p:tav>
                                      </p:tavLst>
                                    </p:anim>
                                    <p:anim calcmode="lin" valueType="num">
                                      <p:cBhvr>
                                        <p:cTn id="20" dur="1000" fill="hold"/>
                                        <p:tgtEl>
                                          <p:spTgt spid="331"/>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57"/>
                                        </p:tgtEl>
                                        <p:attrNameLst>
                                          <p:attrName>style.visibility</p:attrName>
                                        </p:attrNameLst>
                                      </p:cBhvr>
                                      <p:to>
                                        <p:strVal val="visible"/>
                                      </p:to>
                                    </p:set>
                                    <p:animEffect transition="in" filter="fade">
                                      <p:cBhvr>
                                        <p:cTn id="26" dur="500"/>
                                        <p:tgtEl>
                                          <p:spTgt spid="3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33"/>
                                        </p:tgtEl>
                                        <p:attrNameLst>
                                          <p:attrName>style.visibility</p:attrName>
                                        </p:attrNameLst>
                                      </p:cBhvr>
                                      <p:to>
                                        <p:strVal val="visible"/>
                                      </p:to>
                                    </p:set>
                                    <p:animEffect transition="in" filter="barn(inVertical)">
                                      <p:cBhvr>
                                        <p:cTn id="31" dur="500"/>
                                        <p:tgtEl>
                                          <p:spTgt spid="3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3">
                                            <p:txEl>
                                              <p:pRg st="0" end="0"/>
                                            </p:txEl>
                                          </p:spTgt>
                                        </p:tgtEl>
                                        <p:attrNameLst>
                                          <p:attrName>style.visibility</p:attrName>
                                        </p:attrNameLst>
                                      </p:cBhvr>
                                      <p:to>
                                        <p:strVal val="visible"/>
                                      </p:to>
                                    </p:set>
                                    <p:animEffect transition="in" filter="barn(inVertical)">
                                      <p:cBhvr>
                                        <p:cTn id="36" dur="500"/>
                                        <p:tgtEl>
                                          <p:spTgt spid="15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3">
                                            <p:txEl>
                                              <p:pRg st="1" end="1"/>
                                            </p:txEl>
                                          </p:spTgt>
                                        </p:tgtEl>
                                        <p:attrNameLst>
                                          <p:attrName>style.visibility</p:attrName>
                                        </p:attrNameLst>
                                      </p:cBhvr>
                                      <p:to>
                                        <p:strVal val="visible"/>
                                      </p:to>
                                    </p:set>
                                    <p:animEffect transition="in" filter="barn(inVertical)">
                                      <p:cBhvr>
                                        <p:cTn id="41" dur="500"/>
                                        <p:tgtEl>
                                          <p:spTgt spid="15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3">
                                            <p:txEl>
                                              <p:pRg st="2" end="2"/>
                                            </p:txEl>
                                          </p:spTgt>
                                        </p:tgtEl>
                                        <p:attrNameLst>
                                          <p:attrName>style.visibility</p:attrName>
                                        </p:attrNameLst>
                                      </p:cBhvr>
                                      <p:to>
                                        <p:strVal val="visible"/>
                                      </p:to>
                                    </p:set>
                                    <p:animEffect transition="in" filter="barn(inVertical)">
                                      <p:cBhvr>
                                        <p:cTn id="46" dur="500"/>
                                        <p:tgtEl>
                                          <p:spTgt spid="15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3">
                                            <p:txEl>
                                              <p:pRg st="3" end="3"/>
                                            </p:txEl>
                                          </p:spTgt>
                                        </p:tgtEl>
                                        <p:attrNameLst>
                                          <p:attrName>style.visibility</p:attrName>
                                        </p:attrNameLst>
                                      </p:cBhvr>
                                      <p:to>
                                        <p:strVal val="visible"/>
                                      </p:to>
                                    </p:set>
                                    <p:animEffect transition="in" filter="barn(inVertical)">
                                      <p:cBhvr>
                                        <p:cTn id="51" dur="500"/>
                                        <p:tgtEl>
                                          <p:spTgt spid="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3" grpId="0" build="p"/>
      <p:bldP spid="3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pic>
        <p:nvPicPr>
          <p:cNvPr id="4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3" y="416413"/>
            <a:ext cx="8026125" cy="3763248"/>
          </a:xfrm>
          <a:prstGeom prst="rect">
            <a:avLst/>
          </a:prstGeom>
        </p:spPr>
      </p:pic>
      <p:sp>
        <p:nvSpPr>
          <p:cNvPr id="2661" name="Google Shape;2661;p69"/>
          <p:cNvSpPr/>
          <p:nvPr/>
        </p:nvSpPr>
        <p:spPr>
          <a:xfrm>
            <a:off x="-66000" y="659763"/>
            <a:ext cx="1672907" cy="152"/>
          </a:xfrm>
          <a:custGeom>
            <a:avLst/>
            <a:gdLst/>
            <a:ahLst/>
            <a:cxnLst/>
            <a:rect l="l" t="t" r="r" b="b"/>
            <a:pathLst>
              <a:path w="11012" h="1" extrusionOk="0">
                <a:moveTo>
                  <a:pt x="10992" y="0"/>
                </a:moveTo>
                <a:lnTo>
                  <a:pt x="1" y="0"/>
                </a:lnTo>
                <a:lnTo>
                  <a:pt x="1" y="0"/>
                </a:lnTo>
                <a:cubicBezTo>
                  <a:pt x="131" y="0"/>
                  <a:pt x="8268" y="0"/>
                  <a:pt x="11011" y="0"/>
                </a:cubicBezTo>
                <a:close/>
              </a:path>
            </a:pathLst>
          </a:custGeom>
          <a:solidFill>
            <a:srgbClr val="B82A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4"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6" y="-2863234"/>
            <a:ext cx="12011377" cy="4307492"/>
          </a:xfrm>
          <a:prstGeom prst="rect">
            <a:avLst/>
          </a:prstGeom>
        </p:spPr>
      </p:pic>
      <p:grpSp>
        <p:nvGrpSpPr>
          <p:cNvPr id="18" name="Google Shape;2582;p65"/>
          <p:cNvGrpSpPr/>
          <p:nvPr/>
        </p:nvGrpSpPr>
        <p:grpSpPr>
          <a:xfrm>
            <a:off x="6795890" y="3429001"/>
            <a:ext cx="4794573" cy="4048332"/>
            <a:chOff x="1529144" y="1403352"/>
            <a:chExt cx="1541229" cy="1273199"/>
          </a:xfrm>
        </p:grpSpPr>
        <p:sp>
          <p:nvSpPr>
            <p:cNvPr id="1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06BB4166-098A-0EA5-0BF6-818DDA1C49EC}"/>
              </a:ext>
            </a:extLst>
          </p:cNvPr>
          <p:cNvPicPr>
            <a:picLocks noChangeAspect="1"/>
          </p:cNvPicPr>
          <p:nvPr/>
        </p:nvPicPr>
        <p:blipFill>
          <a:blip r:embed="rId4"/>
          <a:stretch>
            <a:fillRect/>
          </a:stretch>
        </p:blipFill>
        <p:spPr>
          <a:xfrm>
            <a:off x="3642396" y="1309354"/>
            <a:ext cx="8346147" cy="215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946" y="4161130"/>
            <a:ext cx="9029615" cy="3016607"/>
          </a:xfrm>
          <a:prstGeom prst="rect">
            <a:avLst/>
          </a:prstGeom>
        </p:spPr>
      </p:pic>
      <p:pic>
        <p:nvPicPr>
          <p:cNvPr id="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873" y="2262588"/>
            <a:ext cx="8921535" cy="2531997"/>
          </a:xfrm>
          <a:prstGeom prst="rect">
            <a:avLst/>
          </a:prstGeom>
        </p:spPr>
      </p:pic>
      <p:pic>
        <p:nvPicPr>
          <p:cNvPr id="8"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993" y="118053"/>
            <a:ext cx="8992511" cy="2744784"/>
          </a:xfrm>
          <a:prstGeom prst="rect">
            <a:avLst/>
          </a:prstGeom>
        </p:spPr>
      </p:pic>
      <p:pic>
        <p:nvPicPr>
          <p:cNvPr id="9"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29" y="-147455"/>
            <a:ext cx="4451663" cy="2564157"/>
          </a:xfrm>
          <a:prstGeom prst="rect">
            <a:avLst/>
          </a:prstGeom>
        </p:spPr>
      </p:pic>
      <p:grpSp>
        <p:nvGrpSpPr>
          <p:cNvPr id="14" name="组合 28"/>
          <p:cNvGrpSpPr/>
          <p:nvPr/>
        </p:nvGrpSpPr>
        <p:grpSpPr>
          <a:xfrm>
            <a:off x="3578725" y="921517"/>
            <a:ext cx="1263148" cy="1111570"/>
            <a:chOff x="5759083" y="458021"/>
            <a:chExt cx="947361" cy="833677"/>
          </a:xfrm>
        </p:grpSpPr>
        <p:pic>
          <p:nvPicPr>
            <p:cNvPr id="15"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6" name="TextBox 50"/>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17" name="组合 27"/>
          <p:cNvGrpSpPr/>
          <p:nvPr/>
        </p:nvGrpSpPr>
        <p:grpSpPr>
          <a:xfrm>
            <a:off x="3608579" y="3783890"/>
            <a:ext cx="1308973" cy="1117863"/>
            <a:chOff x="5607765" y="1505740"/>
            <a:chExt cx="981730" cy="838397"/>
          </a:xfrm>
        </p:grpSpPr>
        <p:pic>
          <p:nvPicPr>
            <p:cNvPr id="18"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5" y="1505740"/>
              <a:ext cx="981730" cy="838397"/>
            </a:xfrm>
            <a:prstGeom prst="rect">
              <a:avLst/>
            </a:prstGeom>
          </p:spPr>
        </p:pic>
        <p:sp>
          <p:nvSpPr>
            <p:cNvPr id="19" name="TextBox 50"/>
            <p:cNvSpPr txBox="1"/>
            <p:nvPr/>
          </p:nvSpPr>
          <p:spPr>
            <a:xfrm flipH="1">
              <a:off x="5738020" y="1680259"/>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sp>
        <p:nvSpPr>
          <p:cNvPr id="23" name="TextBox 22"/>
          <p:cNvSpPr txBox="1"/>
          <p:nvPr/>
        </p:nvSpPr>
        <p:spPr>
          <a:xfrm>
            <a:off x="4553400" y="994158"/>
            <a:ext cx="6350923" cy="2062103"/>
          </a:xfrm>
          <a:prstGeom prst="rect">
            <a:avLst/>
          </a:prstGeom>
          <a:noFill/>
        </p:spPr>
        <p:txBody>
          <a:bodyPr wrap="square" rtlCol="0">
            <a:spAutoFit/>
          </a:bodyPr>
          <a:lstStyle/>
          <a:p>
            <a:pPr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Thực hiện được các phép cộng các số tự nhiên có nhiều chữ số (có nhớ không quá</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ba lượt và không liên tiếp).</a:t>
            </a:r>
          </a:p>
        </p:txBody>
      </p:sp>
      <p:sp>
        <p:nvSpPr>
          <p:cNvPr id="24" name="TextBox 23"/>
          <p:cNvSpPr txBox="1"/>
          <p:nvPr/>
        </p:nvSpPr>
        <p:spPr>
          <a:xfrm>
            <a:off x="4818173" y="3803625"/>
            <a:ext cx="6657108" cy="1815882"/>
          </a:xfrm>
          <a:prstGeom prst="rect">
            <a:avLst/>
          </a:prstGeom>
          <a:noFill/>
        </p:spPr>
        <p:txBody>
          <a:bodyPr wrap="square" rtlCol="0">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Giải quyết được một số vấn đề gắn với việc giải các bài toán có đến hai hoặc ba bước tính (trong phạm vi các số và phép tính đã học).</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 name="Google Shape;2582;p65"/>
          <p:cNvGrpSpPr/>
          <p:nvPr/>
        </p:nvGrpSpPr>
        <p:grpSpPr>
          <a:xfrm>
            <a:off x="7038" y="3941621"/>
            <a:ext cx="3008517" cy="2730203"/>
            <a:chOff x="1529144" y="1403352"/>
            <a:chExt cx="1541229" cy="1273199"/>
          </a:xfrm>
        </p:grpSpPr>
        <p:sp>
          <p:nvSpPr>
            <p:cNvPr id="2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A68D66FB-F2FB-3B6B-F792-11F56A33AF45}"/>
              </a:ext>
            </a:extLst>
          </p:cNvPr>
          <p:cNvPicPr>
            <a:picLocks noChangeAspect="1"/>
          </p:cNvPicPr>
          <p:nvPr/>
        </p:nvPicPr>
        <p:blipFill>
          <a:blip r:embed="rId7"/>
          <a:stretch>
            <a:fillRect/>
          </a:stretch>
        </p:blipFill>
        <p:spPr>
          <a:xfrm>
            <a:off x="-232818" y="1111452"/>
            <a:ext cx="4109060"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B66E862F-7296-4CDC-83EC-3F4C91D0F1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63143" y="2360436"/>
            <a:ext cx="3883688" cy="3987381"/>
          </a:xfrm>
          <a:prstGeom prst="rect">
            <a:avLst/>
          </a:prstGeom>
        </p:spPr>
      </p:pic>
      <p:pic>
        <p:nvPicPr>
          <p:cNvPr id="2" name="Picture 1">
            <a:extLst>
              <a:ext uri="{FF2B5EF4-FFF2-40B4-BE49-F238E27FC236}">
                <a16:creationId xmlns:a16="http://schemas.microsoft.com/office/drawing/2014/main" id="{D626BB53-D503-22AB-5A7F-17754848B999}"/>
              </a:ext>
            </a:extLst>
          </p:cNvPr>
          <p:cNvPicPr>
            <a:picLocks noChangeAspect="1"/>
          </p:cNvPicPr>
          <p:nvPr/>
        </p:nvPicPr>
        <p:blipFill>
          <a:blip r:embed="rId5"/>
          <a:stretch>
            <a:fillRect/>
          </a:stretch>
        </p:blipFill>
        <p:spPr>
          <a:xfrm>
            <a:off x="3227755" y="3102286"/>
            <a:ext cx="8309568" cy="186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44D62D-3AA5-4421-D697-352A85A2B993}"/>
              </a:ext>
            </a:extLst>
          </p:cNvPr>
          <p:cNvPicPr>
            <a:picLocks noChangeAspect="1"/>
          </p:cNvPicPr>
          <p:nvPr/>
        </p:nvPicPr>
        <p:blipFill>
          <a:blip r:embed="rId3"/>
          <a:stretch>
            <a:fillRect/>
          </a:stretch>
        </p:blipFill>
        <p:spPr>
          <a:xfrm>
            <a:off x="1987229" y="2224604"/>
            <a:ext cx="8047417" cy="3493311"/>
          </a:xfrm>
          <a:prstGeom prst="rect">
            <a:avLst/>
          </a:prstGeom>
        </p:spPr>
      </p:pic>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42B873A-ECFE-4633-B977-7BEF372DC140}"/>
              </a:ext>
            </a:extLst>
          </p:cNvPr>
          <p:cNvSpPr/>
          <p:nvPr/>
        </p:nvSpPr>
        <p:spPr>
          <a:xfrm>
            <a:off x="1052623" y="1127051"/>
            <a:ext cx="4933506" cy="1552353"/>
          </a:xfrm>
          <a:prstGeom prst="wedgeRoundRectCallout">
            <a:avLst>
              <a:gd name="adj1" fmla="val 11535"/>
              <a:gd name="adj2" fmla="val 1282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Ngày thứ nhất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cs typeface="Calibri" panose="020F0502020204030204" pitchFamily="34" charset="0"/>
              </a:rPr>
              <a:t>thu được 180 510</a:t>
            </a:r>
            <a:r>
              <a:rPr lang="en-US" sz="2400" dirty="0">
                <a:solidFill>
                  <a:srgbClr val="002060"/>
                </a:solidFill>
                <a:latin typeface="Calibri" panose="020F0502020204030204" pitchFamily="34" charset="0"/>
                <a:cs typeface="Calibri" panose="020F0502020204030204" pitchFamily="34" charset="0"/>
              </a:rPr>
              <a:t> </a:t>
            </a:r>
            <a:r>
              <a:rPr lang="vi-VN"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210 365 </a:t>
            </a:r>
            <a:r>
              <a:rPr lang="en-US"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9F048459-F636-A86F-F075-94971DC98820}"/>
              </a:ext>
            </a:extLst>
          </p:cNvPr>
          <p:cNvSpPr/>
          <p:nvPr/>
        </p:nvSpPr>
        <p:spPr>
          <a:xfrm>
            <a:off x="6305107" y="1743738"/>
            <a:ext cx="2583711" cy="1552353"/>
          </a:xfrm>
          <a:prstGeom prst="wedgeRoundRectCallout">
            <a:avLst>
              <a:gd name="adj1" fmla="val -55132"/>
              <a:gd name="adj2" fmla="val 10222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Cả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bao </a:t>
            </a:r>
            <a:r>
              <a:rPr lang="en-US" sz="2400" dirty="0" err="1">
                <a:solidFill>
                  <a:srgbClr val="002060"/>
                </a:solidFill>
                <a:latin typeface="Calibri" panose="020F0502020204030204" pitchFamily="34" charset="0"/>
                <a:cs typeface="Calibri" panose="020F0502020204030204" pitchFamily="34" charset="0"/>
              </a:rPr>
              <a:t>nhiêu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lít</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nhỉ</a:t>
            </a:r>
            <a:r>
              <a:rPr lang="en-US" sz="2400" dirty="0">
                <a:solidFill>
                  <a:srgbClr val="002060"/>
                </a:solidFill>
                <a:latin typeface="Calibri" panose="020F0502020204030204" pitchFamily="34" charset="0"/>
                <a:cs typeface="Calibri" panose="020F0502020204030204" pitchFamily="34" charset="0"/>
              </a:rPr>
              <a:t>?</a:t>
            </a:r>
          </a:p>
        </p:txBody>
      </p:sp>
      <p:pic>
        <p:nvPicPr>
          <p:cNvPr id="24" name="Picture 23">
            <a:extLst>
              <a:ext uri="{FF2B5EF4-FFF2-40B4-BE49-F238E27FC236}">
                <a16:creationId xmlns:a16="http://schemas.microsoft.com/office/drawing/2014/main" id="{4985FD28-EB62-6CAD-D1CA-AFE7BE549738}"/>
              </a:ext>
            </a:extLst>
          </p:cNvPr>
          <p:cNvPicPr>
            <a:picLocks noChangeAspect="1"/>
          </p:cNvPicPr>
          <p:nvPr/>
        </p:nvPicPr>
        <p:blipFill>
          <a:blip r:embed="rId6"/>
          <a:stretch>
            <a:fillRect/>
          </a:stretch>
        </p:blipFill>
        <p:spPr>
          <a:xfrm>
            <a:off x="4094029" y="5805378"/>
            <a:ext cx="3760662" cy="742396"/>
          </a:xfrm>
          <a:prstGeom prst="rect">
            <a:avLst/>
          </a:prstGeom>
        </p:spPr>
      </p:pic>
    </p:spTree>
    <p:extLst>
      <p:ext uri="{BB962C8B-B14F-4D97-AF65-F5344CB8AC3E}">
        <p14:creationId xmlns:p14="http://schemas.microsoft.com/office/powerpoint/2010/main" val="23971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CECC71-F91E-A7C3-5354-A6936F7AA475}"/>
              </a:ext>
            </a:extLst>
          </p:cNvPr>
          <p:cNvPicPr>
            <a:picLocks noChangeAspect="1"/>
          </p:cNvPicPr>
          <p:nvPr/>
        </p:nvPicPr>
        <p:blipFill>
          <a:blip r:embed="rId5"/>
          <a:stretch>
            <a:fillRect/>
          </a:stretch>
        </p:blipFill>
        <p:spPr>
          <a:xfrm>
            <a:off x="3775052" y="467834"/>
            <a:ext cx="3760662" cy="742396"/>
          </a:xfrm>
          <a:prstGeom prst="rect">
            <a:avLst/>
          </a:prstGeom>
        </p:spPr>
      </p:pic>
      <p:pic>
        <p:nvPicPr>
          <p:cNvPr id="5" name="Picture 4">
            <a:extLst>
              <a:ext uri="{FF2B5EF4-FFF2-40B4-BE49-F238E27FC236}">
                <a16:creationId xmlns:a16="http://schemas.microsoft.com/office/drawing/2014/main" id="{88491D1F-660B-356C-7F73-D18DA5E69CE5}"/>
              </a:ext>
            </a:extLst>
          </p:cNvPr>
          <p:cNvPicPr>
            <a:picLocks noChangeAspect="1"/>
          </p:cNvPicPr>
          <p:nvPr/>
        </p:nvPicPr>
        <p:blipFill>
          <a:blip r:embed="rId6"/>
          <a:stretch>
            <a:fillRect/>
          </a:stretch>
        </p:blipFill>
        <p:spPr>
          <a:xfrm>
            <a:off x="750481" y="4785758"/>
            <a:ext cx="1143000" cy="1390650"/>
          </a:xfrm>
          <a:prstGeom prst="rect">
            <a:avLst/>
          </a:prstGeom>
        </p:spPr>
      </p:pic>
      <p:grpSp>
        <p:nvGrpSpPr>
          <p:cNvPr id="10" name="Group 9">
            <a:extLst>
              <a:ext uri="{FF2B5EF4-FFF2-40B4-BE49-F238E27FC236}">
                <a16:creationId xmlns:a16="http://schemas.microsoft.com/office/drawing/2014/main" id="{21E03D9C-5BFC-8DB6-407D-D5D656B84AC3}"/>
              </a:ext>
            </a:extLst>
          </p:cNvPr>
          <p:cNvGrpSpPr/>
          <p:nvPr/>
        </p:nvGrpSpPr>
        <p:grpSpPr>
          <a:xfrm>
            <a:off x="2254102" y="1733107"/>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180 510</a:t>
              </a:r>
            </a:p>
            <a:p>
              <a:r>
                <a:rPr lang="en-US" sz="4000" dirty="0">
                  <a:solidFill>
                    <a:srgbClr val="002060"/>
                  </a:solidFill>
                  <a:latin typeface="Calibri" panose="020F0502020204030204" pitchFamily="34" charset="0"/>
                  <a:cs typeface="Calibri" panose="020F0502020204030204" pitchFamily="34" charset="0"/>
                </a:rPr>
                <a:t>210 365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r>
                <a:rPr lang="en-US" sz="3600" dirty="0">
                  <a:solidFill>
                    <a:srgbClr val="002060"/>
                  </a:solidFill>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Speech Bubble: Rectangle with Corners Rounded 10">
            <a:extLst>
              <a:ext uri="{FF2B5EF4-FFF2-40B4-BE49-F238E27FC236}">
                <a16:creationId xmlns:a16="http://schemas.microsoft.com/office/drawing/2014/main" id="{7F6D3DC3-35F0-D105-149B-21ACBE76DCB4}"/>
              </a:ext>
            </a:extLst>
          </p:cNvPr>
          <p:cNvSpPr/>
          <p:nvPr/>
        </p:nvSpPr>
        <p:spPr>
          <a:xfrm>
            <a:off x="712382" y="2286000"/>
            <a:ext cx="1562985" cy="1956389"/>
          </a:xfrm>
          <a:prstGeom prst="wedgeRoundRectCallout">
            <a:avLst>
              <a:gd name="adj1" fmla="val -20564"/>
              <a:gd name="adj2" fmla="val 769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tương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như</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phép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cộng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học</a:t>
            </a:r>
            <a:endParaRPr lang="en-US" sz="2400"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CF805CE-A5A5-9CCE-C1DF-990CD5B23888}"/>
              </a:ext>
            </a:extLst>
          </p:cNvPr>
          <p:cNvSpPr txBox="1"/>
          <p:nvPr/>
        </p:nvSpPr>
        <p:spPr>
          <a:xfrm>
            <a:off x="5050465" y="1562986"/>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5 </a:t>
            </a:r>
            <a:r>
              <a:rPr lang="en-US" sz="3200" dirty="0" err="1">
                <a:solidFill>
                  <a:srgbClr val="002060"/>
                </a:solidFill>
              </a:rPr>
              <a:t>bằng</a:t>
            </a:r>
            <a:r>
              <a:rPr lang="en-US" sz="3200" dirty="0">
                <a:solidFill>
                  <a:srgbClr val="002060"/>
                </a:solidFill>
              </a:rPr>
              <a:t> 5, </a:t>
            </a:r>
            <a:r>
              <a:rPr lang="en-US" sz="3200" dirty="0" err="1">
                <a:solidFill>
                  <a:srgbClr val="002060"/>
                </a:solidFill>
              </a:rPr>
              <a:t>viết</a:t>
            </a:r>
            <a:r>
              <a:rPr lang="en-US" sz="3200" dirty="0">
                <a:solidFill>
                  <a:srgbClr val="002060"/>
                </a:solidFill>
              </a:rPr>
              <a:t> 5</a:t>
            </a:r>
          </a:p>
        </p:txBody>
      </p:sp>
      <p:sp>
        <p:nvSpPr>
          <p:cNvPr id="13" name="TextBox 12">
            <a:extLst>
              <a:ext uri="{FF2B5EF4-FFF2-40B4-BE49-F238E27FC236}">
                <a16:creationId xmlns:a16="http://schemas.microsoft.com/office/drawing/2014/main" id="{511167ED-F23F-7823-D6A2-9C6F06D2711B}"/>
              </a:ext>
            </a:extLst>
          </p:cNvPr>
          <p:cNvSpPr txBox="1"/>
          <p:nvPr/>
        </p:nvSpPr>
        <p:spPr>
          <a:xfrm>
            <a:off x="4136066"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D8D2A175-7F5D-AD22-DE3A-B6056C786391}"/>
              </a:ext>
            </a:extLst>
          </p:cNvPr>
          <p:cNvSpPr txBox="1"/>
          <p:nvPr/>
        </p:nvSpPr>
        <p:spPr>
          <a:xfrm>
            <a:off x="5092995" y="2222205"/>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6 </a:t>
            </a:r>
            <a:r>
              <a:rPr lang="en-US" sz="3200" dirty="0" err="1">
                <a:solidFill>
                  <a:srgbClr val="002060"/>
                </a:solidFill>
              </a:rPr>
              <a:t>bằng</a:t>
            </a:r>
            <a:r>
              <a:rPr lang="en-US" sz="3200" dirty="0">
                <a:solidFill>
                  <a:srgbClr val="002060"/>
                </a:solidFill>
              </a:rPr>
              <a:t> 7, </a:t>
            </a:r>
            <a:r>
              <a:rPr lang="en-US" sz="3200" dirty="0" err="1">
                <a:solidFill>
                  <a:srgbClr val="002060"/>
                </a:solidFill>
              </a:rPr>
              <a:t>viết</a:t>
            </a:r>
            <a:r>
              <a:rPr lang="en-US" sz="3200" dirty="0">
                <a:solidFill>
                  <a:srgbClr val="002060"/>
                </a:solidFill>
              </a:rPr>
              <a:t> 7</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848987"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7</a:t>
            </a:r>
          </a:p>
        </p:txBody>
      </p:sp>
      <p:sp>
        <p:nvSpPr>
          <p:cNvPr id="18" name="TextBox 17">
            <a:extLst>
              <a:ext uri="{FF2B5EF4-FFF2-40B4-BE49-F238E27FC236}">
                <a16:creationId xmlns:a16="http://schemas.microsoft.com/office/drawing/2014/main" id="{C52EE7F4-6AA1-D641-D23C-EC7C5B373FFF}"/>
              </a:ext>
            </a:extLst>
          </p:cNvPr>
          <p:cNvSpPr txBox="1"/>
          <p:nvPr/>
        </p:nvSpPr>
        <p:spPr>
          <a:xfrm>
            <a:off x="5103628" y="2913321"/>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5 </a:t>
            </a:r>
            <a:r>
              <a:rPr lang="en-US" sz="3200" dirty="0" err="1">
                <a:solidFill>
                  <a:srgbClr val="002060"/>
                </a:solidFill>
              </a:rPr>
              <a:t>cộng</a:t>
            </a:r>
            <a:r>
              <a:rPr lang="en-US" sz="3200" dirty="0">
                <a:solidFill>
                  <a:srgbClr val="002060"/>
                </a:solidFill>
              </a:rPr>
              <a:t> 3 </a:t>
            </a:r>
            <a:r>
              <a:rPr lang="en-US" sz="3200" dirty="0" err="1">
                <a:solidFill>
                  <a:srgbClr val="002060"/>
                </a:solidFill>
              </a:rPr>
              <a:t>bằng</a:t>
            </a:r>
            <a:r>
              <a:rPr lang="en-US" sz="3200" dirty="0">
                <a:solidFill>
                  <a:srgbClr val="002060"/>
                </a:solidFill>
              </a:rPr>
              <a:t> 8, </a:t>
            </a:r>
            <a:r>
              <a:rPr lang="en-US" sz="3200" dirty="0" err="1">
                <a:solidFill>
                  <a:srgbClr val="002060"/>
                </a:solidFill>
              </a:rPr>
              <a:t>viết</a:t>
            </a:r>
            <a:r>
              <a:rPr lang="en-US" sz="3200" dirty="0">
                <a:solidFill>
                  <a:srgbClr val="002060"/>
                </a:solidFill>
              </a:rPr>
              <a:t> 8</a:t>
            </a:r>
          </a:p>
        </p:txBody>
      </p:sp>
      <p:sp>
        <p:nvSpPr>
          <p:cNvPr id="19" name="TextBox 18">
            <a:extLst>
              <a:ext uri="{FF2B5EF4-FFF2-40B4-BE49-F238E27FC236}">
                <a16:creationId xmlns:a16="http://schemas.microsoft.com/office/drawing/2014/main" id="{923608A0-F8EB-82C7-08E7-AA87D882DDA8}"/>
              </a:ext>
            </a:extLst>
          </p:cNvPr>
          <p:cNvSpPr txBox="1"/>
          <p:nvPr/>
        </p:nvSpPr>
        <p:spPr>
          <a:xfrm>
            <a:off x="3593806" y="3083443"/>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8</a:t>
            </a:r>
          </a:p>
        </p:txBody>
      </p:sp>
      <p:sp>
        <p:nvSpPr>
          <p:cNvPr id="20" name="TextBox 19">
            <a:extLst>
              <a:ext uri="{FF2B5EF4-FFF2-40B4-BE49-F238E27FC236}">
                <a16:creationId xmlns:a16="http://schemas.microsoft.com/office/drawing/2014/main" id="{43F9AED8-2B83-EB98-F0D8-FCAEF9A5C009}"/>
              </a:ext>
            </a:extLst>
          </p:cNvPr>
          <p:cNvSpPr txBox="1"/>
          <p:nvPr/>
        </p:nvSpPr>
        <p:spPr>
          <a:xfrm>
            <a:off x="5146158" y="3583172"/>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0 </a:t>
            </a:r>
            <a:r>
              <a:rPr lang="en-US" sz="3200" dirty="0" err="1">
                <a:solidFill>
                  <a:srgbClr val="002060"/>
                </a:solidFill>
              </a:rPr>
              <a:t>bằng</a:t>
            </a:r>
            <a:r>
              <a:rPr lang="en-US" sz="3200" dirty="0">
                <a:solidFill>
                  <a:srgbClr val="002060"/>
                </a:solidFill>
              </a:rPr>
              <a:t> 0, </a:t>
            </a:r>
            <a:r>
              <a:rPr lang="en-US" sz="3200" dirty="0" err="1">
                <a:solidFill>
                  <a:srgbClr val="002060"/>
                </a:solidFill>
              </a:rPr>
              <a:t>viết</a:t>
            </a:r>
            <a:r>
              <a:rPr lang="en-US" sz="3200" dirty="0">
                <a:solidFill>
                  <a:srgbClr val="002060"/>
                </a:solidFill>
              </a:rPr>
              <a:t> 0</a:t>
            </a:r>
          </a:p>
        </p:txBody>
      </p:sp>
      <p:sp>
        <p:nvSpPr>
          <p:cNvPr id="23" name="TextBox 22">
            <a:extLst>
              <a:ext uri="{FF2B5EF4-FFF2-40B4-BE49-F238E27FC236}">
                <a16:creationId xmlns:a16="http://schemas.microsoft.com/office/drawing/2014/main" id="{F3179D07-2AAB-C941-6CCF-49706868F640}"/>
              </a:ext>
            </a:extLst>
          </p:cNvPr>
          <p:cNvSpPr txBox="1"/>
          <p:nvPr/>
        </p:nvSpPr>
        <p:spPr>
          <a:xfrm>
            <a:off x="3221666"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0</a:t>
            </a:r>
          </a:p>
        </p:txBody>
      </p:sp>
      <p:sp>
        <p:nvSpPr>
          <p:cNvPr id="27" name="TextBox 26">
            <a:extLst>
              <a:ext uri="{FF2B5EF4-FFF2-40B4-BE49-F238E27FC236}">
                <a16:creationId xmlns:a16="http://schemas.microsoft.com/office/drawing/2014/main" id="{4C215D5F-778D-B9D6-925D-A187EB3B1501}"/>
              </a:ext>
            </a:extLst>
          </p:cNvPr>
          <p:cNvSpPr txBox="1"/>
          <p:nvPr/>
        </p:nvSpPr>
        <p:spPr>
          <a:xfrm>
            <a:off x="5124893" y="4284920"/>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8 </a:t>
            </a:r>
            <a:r>
              <a:rPr lang="en-US" sz="3200" dirty="0" err="1">
                <a:solidFill>
                  <a:srgbClr val="002060"/>
                </a:solidFill>
              </a:rPr>
              <a:t>cộng</a:t>
            </a:r>
            <a:r>
              <a:rPr lang="en-US" sz="3200" dirty="0">
                <a:solidFill>
                  <a:srgbClr val="002060"/>
                </a:solidFill>
              </a:rPr>
              <a:t> 1 </a:t>
            </a:r>
            <a:r>
              <a:rPr lang="en-US" sz="3200" dirty="0" err="1">
                <a:solidFill>
                  <a:srgbClr val="002060"/>
                </a:solidFill>
              </a:rPr>
              <a:t>bằng</a:t>
            </a:r>
            <a:r>
              <a:rPr lang="en-US" sz="3200" dirty="0">
                <a:solidFill>
                  <a:srgbClr val="002060"/>
                </a:solidFill>
              </a:rPr>
              <a:t> 9, </a:t>
            </a:r>
            <a:r>
              <a:rPr lang="en-US" sz="3200" dirty="0" err="1">
                <a:solidFill>
                  <a:srgbClr val="002060"/>
                </a:solidFill>
              </a:rPr>
              <a:t>viết</a:t>
            </a:r>
            <a:r>
              <a:rPr lang="en-US" sz="3200" dirty="0">
                <a:solidFill>
                  <a:srgbClr val="002060"/>
                </a:solidFill>
              </a:rPr>
              <a:t> 9</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934587"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9</a:t>
            </a:r>
          </a:p>
        </p:txBody>
      </p:sp>
      <p:sp>
        <p:nvSpPr>
          <p:cNvPr id="29" name="TextBox 28">
            <a:extLst>
              <a:ext uri="{FF2B5EF4-FFF2-40B4-BE49-F238E27FC236}">
                <a16:creationId xmlns:a16="http://schemas.microsoft.com/office/drawing/2014/main" id="{98B37143-309F-4E55-E565-FF3E20C5267B}"/>
              </a:ext>
            </a:extLst>
          </p:cNvPr>
          <p:cNvSpPr txBox="1"/>
          <p:nvPr/>
        </p:nvSpPr>
        <p:spPr>
          <a:xfrm>
            <a:off x="5167423" y="4965404"/>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2 </a:t>
            </a:r>
            <a:r>
              <a:rPr lang="en-US" sz="3200" dirty="0" err="1">
                <a:solidFill>
                  <a:srgbClr val="002060"/>
                </a:solidFill>
              </a:rPr>
              <a:t>bằng</a:t>
            </a:r>
            <a:r>
              <a:rPr lang="en-US" sz="3200" dirty="0">
                <a:solidFill>
                  <a:srgbClr val="002060"/>
                </a:solidFill>
              </a:rPr>
              <a:t> 3, </a:t>
            </a:r>
            <a:r>
              <a:rPr lang="en-US" sz="3200" dirty="0" err="1">
                <a:solidFill>
                  <a:srgbClr val="002060"/>
                </a:solidFill>
              </a:rPr>
              <a:t>viết</a:t>
            </a:r>
            <a:r>
              <a:rPr lang="en-US" sz="3200" dirty="0">
                <a:solidFill>
                  <a:srgbClr val="002060"/>
                </a:solidFill>
              </a:rPr>
              <a:t> 3</a:t>
            </a:r>
          </a:p>
        </p:txBody>
      </p:sp>
      <p:sp>
        <p:nvSpPr>
          <p:cNvPr id="30" name="TextBox 29">
            <a:extLst>
              <a:ext uri="{FF2B5EF4-FFF2-40B4-BE49-F238E27FC236}">
                <a16:creationId xmlns:a16="http://schemas.microsoft.com/office/drawing/2014/main" id="{60AFFA0A-617F-C61C-C536-FAC57A76B157}"/>
              </a:ext>
            </a:extLst>
          </p:cNvPr>
          <p:cNvSpPr txBox="1"/>
          <p:nvPr/>
        </p:nvSpPr>
        <p:spPr>
          <a:xfrm>
            <a:off x="2668773"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3</a:t>
            </a:r>
          </a:p>
        </p:txBody>
      </p:sp>
      <p:pic>
        <p:nvPicPr>
          <p:cNvPr id="32" name="Picture 31">
            <a:extLst>
              <a:ext uri="{FF2B5EF4-FFF2-40B4-BE49-F238E27FC236}">
                <a16:creationId xmlns:a16="http://schemas.microsoft.com/office/drawing/2014/main" id="{BDC8EA31-92E9-94A9-FC70-F115F11F8262}"/>
              </a:ext>
            </a:extLst>
          </p:cNvPr>
          <p:cNvPicPr>
            <a:picLocks noChangeAspect="1"/>
          </p:cNvPicPr>
          <p:nvPr/>
        </p:nvPicPr>
        <p:blipFill>
          <a:blip r:embed="rId7"/>
          <a:stretch>
            <a:fillRect/>
          </a:stretch>
        </p:blipFill>
        <p:spPr>
          <a:xfrm>
            <a:off x="3726933" y="5755536"/>
            <a:ext cx="5587188" cy="708235"/>
          </a:xfrm>
          <a:prstGeom prst="rect">
            <a:avLst/>
          </a:prstGeom>
        </p:spPr>
      </p:pic>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r>
              <a:rPr lang="en-US" sz="3200" dirty="0">
                <a:solidFill>
                  <a:srgbClr val="002060"/>
                </a:solidFill>
              </a:rPr>
              <a:t>a)</a:t>
            </a:r>
          </a:p>
        </p:txBody>
      </p:sp>
    </p:spTree>
    <p:extLst>
      <p:ext uri="{BB962C8B-B14F-4D97-AF65-F5344CB8AC3E}">
        <p14:creationId xmlns:p14="http://schemas.microsoft.com/office/powerpoint/2010/main" val="65952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down)">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down)">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down)">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wipe(down)">
                                      <p:cBhvr>
                                        <p:cTn id="67" dur="500"/>
                                        <p:tgtEl>
                                          <p:spTgt spid="2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wipe(down)">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wipe(down)">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1E03D9C-5BFC-8DB6-407D-D5D656B84AC3}"/>
              </a:ext>
            </a:extLst>
          </p:cNvPr>
          <p:cNvGrpSpPr/>
          <p:nvPr/>
        </p:nvGrpSpPr>
        <p:grpSpPr>
          <a:xfrm>
            <a:off x="1446027" y="1892595"/>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327 456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190 835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CF805CE-A5A5-9CCE-C1DF-990CD5B23888}"/>
              </a:ext>
            </a:extLst>
          </p:cNvPr>
          <p:cNvSpPr txBox="1"/>
          <p:nvPr/>
        </p:nvSpPr>
        <p:spPr>
          <a:xfrm>
            <a:off x="4518961" y="1562986"/>
            <a:ext cx="6836611"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6 </a:t>
            </a:r>
            <a:r>
              <a:rPr kumimoji="0" lang="en-US" sz="2800" b="0" i="0" u="none" strike="noStrike" kern="1200" cap="none" spc="0" normalizeH="0" baseline="0" noProof="0" dirty="0" err="1">
                <a:ln>
                  <a:noFill/>
                </a:ln>
                <a:solidFill>
                  <a:srgbClr val="002060"/>
                </a:solidFill>
                <a:effectLst/>
                <a:uLnTx/>
                <a:uFillTx/>
                <a:latin typeface="Arial"/>
                <a:ea typeface="+mn-ea"/>
                <a:cs typeface="+mn-cs"/>
              </a:rPr>
              <a:t>cộng</a:t>
            </a:r>
            <a:r>
              <a:rPr kumimoji="0" lang="en-US" sz="2800" b="0" i="0" u="none" strike="noStrike" kern="1200" cap="none" spc="0" normalizeH="0" baseline="0" noProof="0" dirty="0">
                <a:ln>
                  <a:noFill/>
                </a:ln>
                <a:solidFill>
                  <a:srgbClr val="002060"/>
                </a:solidFill>
                <a:effectLst/>
                <a:uLnTx/>
                <a:uFillTx/>
                <a:latin typeface="Arial"/>
                <a:ea typeface="+mn-ea"/>
                <a:cs typeface="+mn-cs"/>
              </a:rPr>
              <a:t> 5 </a:t>
            </a:r>
            <a:r>
              <a:rPr kumimoji="0" lang="en-US" sz="2800" b="0" i="0" u="none" strike="noStrike" kern="1200" cap="none" spc="0" normalizeH="0" baseline="0" noProof="0" dirty="0" err="1">
                <a:ln>
                  <a:noFill/>
                </a:ln>
                <a:solidFill>
                  <a:srgbClr val="002060"/>
                </a:solidFill>
                <a:effectLst/>
                <a:uLnTx/>
                <a:uFillTx/>
                <a:latin typeface="Arial"/>
                <a:ea typeface="+mn-ea"/>
                <a:cs typeface="+mn-cs"/>
              </a:rPr>
              <a:t>bằng</a:t>
            </a:r>
            <a:r>
              <a:rPr kumimoji="0" lang="en-US" sz="2800" b="0" i="0" u="none" strike="noStrike" kern="1200" cap="none" spc="0" normalizeH="0" baseline="0" noProof="0" dirty="0">
                <a:ln>
                  <a:noFill/>
                </a:ln>
                <a:solidFill>
                  <a:srgbClr val="002060"/>
                </a:solidFill>
                <a:effectLst/>
                <a:uLnTx/>
                <a:uFillTx/>
                <a:latin typeface="Arial"/>
                <a:ea typeface="+mn-ea"/>
                <a:cs typeface="+mn-cs"/>
              </a:rPr>
              <a:t> 11,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viết</a:t>
            </a:r>
            <a:r>
              <a:rPr kumimoji="0" lang="en-US" sz="2800" b="0" i="0" u="none" strike="noStrike" kern="1200" cap="none" spc="0" normalizeH="0" baseline="0" noProof="0" dirty="0">
                <a:ln>
                  <a:noFill/>
                </a:ln>
                <a:solidFill>
                  <a:srgbClr val="002060"/>
                </a:solidFill>
                <a:effectLst/>
                <a:uLnTx/>
                <a:uFillTx/>
                <a:latin typeface="Arial"/>
                <a:ea typeface="+mn-ea"/>
                <a:cs typeface="+mn-cs"/>
              </a:rPr>
              <a:t> 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nhớ</a:t>
            </a:r>
            <a:r>
              <a:rPr kumimoji="0" lang="en-US" sz="2800" b="0" i="0" u="none" strike="noStrike" kern="1200" cap="none" spc="0" normalizeH="0" noProof="0" dirty="0">
                <a:ln>
                  <a:noFill/>
                </a:ln>
                <a:solidFill>
                  <a:srgbClr val="002060"/>
                </a:solidFill>
                <a:effectLst/>
                <a:uLnTx/>
                <a:uFillTx/>
                <a:latin typeface="Arial"/>
                <a:ea typeface="+mn-ea"/>
                <a:cs typeface="+mn-cs"/>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a:extLst>
              <a:ext uri="{FF2B5EF4-FFF2-40B4-BE49-F238E27FC236}">
                <a16:creationId xmlns:a16="http://schemas.microsoft.com/office/drawing/2014/main" id="{511167ED-F23F-7823-D6A2-9C6F06D2711B}"/>
              </a:ext>
            </a:extLst>
          </p:cNvPr>
          <p:cNvSpPr txBox="1"/>
          <p:nvPr/>
        </p:nvSpPr>
        <p:spPr>
          <a:xfrm>
            <a:off x="3327991"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14" name="TextBox 13">
            <a:extLst>
              <a:ext uri="{FF2B5EF4-FFF2-40B4-BE49-F238E27FC236}">
                <a16:creationId xmlns:a16="http://schemas.microsoft.com/office/drawing/2014/main" id="{D8D2A175-7F5D-AD22-DE3A-B6056C786391}"/>
              </a:ext>
            </a:extLst>
          </p:cNvPr>
          <p:cNvSpPr txBox="1"/>
          <p:nvPr/>
        </p:nvSpPr>
        <p:spPr>
          <a:xfrm>
            <a:off x="4550735" y="2222205"/>
            <a:ext cx="6974958"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5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6; 6 </a:t>
            </a:r>
            <a:r>
              <a:rPr lang="en-US" sz="2800" dirty="0" err="1">
                <a:solidFill>
                  <a:srgbClr val="002060"/>
                </a:solidFill>
              </a:rPr>
              <a:t>cộng</a:t>
            </a:r>
            <a:r>
              <a:rPr lang="en-US" sz="2800" dirty="0">
                <a:solidFill>
                  <a:srgbClr val="002060"/>
                </a:solidFill>
              </a:rPr>
              <a:t> 3 </a:t>
            </a:r>
            <a:r>
              <a:rPr lang="en-US" sz="2800" dirty="0" err="1">
                <a:solidFill>
                  <a:srgbClr val="002060"/>
                </a:solidFill>
              </a:rPr>
              <a:t>bằng</a:t>
            </a:r>
            <a:r>
              <a:rPr lang="en-US" sz="2800" dirty="0">
                <a:solidFill>
                  <a:srgbClr val="002060"/>
                </a:solidFill>
              </a:rPr>
              <a:t> 9, </a:t>
            </a:r>
            <a:r>
              <a:rPr lang="en-US" sz="2800" dirty="0" err="1">
                <a:solidFill>
                  <a:srgbClr val="002060"/>
                </a:solidFill>
              </a:rPr>
              <a:t>viết</a:t>
            </a:r>
            <a:r>
              <a:rPr lang="en-US" sz="2800" dirty="0">
                <a:solidFill>
                  <a:srgbClr val="002060"/>
                </a:solidFill>
              </a:rPr>
              <a:t> 9. </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040912"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9</a:t>
            </a:r>
          </a:p>
        </p:txBody>
      </p:sp>
      <p:sp>
        <p:nvSpPr>
          <p:cNvPr id="18" name="TextBox 17">
            <a:extLst>
              <a:ext uri="{FF2B5EF4-FFF2-40B4-BE49-F238E27FC236}">
                <a16:creationId xmlns:a16="http://schemas.microsoft.com/office/drawing/2014/main" id="{C52EE7F4-6AA1-D641-D23C-EC7C5B373FFF}"/>
              </a:ext>
            </a:extLst>
          </p:cNvPr>
          <p:cNvSpPr txBox="1"/>
          <p:nvPr/>
        </p:nvSpPr>
        <p:spPr>
          <a:xfrm>
            <a:off x="4593266" y="2934586"/>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4 </a:t>
            </a:r>
            <a:r>
              <a:rPr lang="en-US" sz="2800" dirty="0" err="1">
                <a:solidFill>
                  <a:srgbClr val="002060"/>
                </a:solidFill>
              </a:rPr>
              <a:t>cộng</a:t>
            </a:r>
            <a:r>
              <a:rPr lang="en-US" sz="2800" dirty="0">
                <a:solidFill>
                  <a:srgbClr val="002060"/>
                </a:solidFill>
              </a:rPr>
              <a:t> 8 </a:t>
            </a:r>
            <a:r>
              <a:rPr lang="en-US" sz="2800" dirty="0" err="1">
                <a:solidFill>
                  <a:srgbClr val="002060"/>
                </a:solidFill>
              </a:rPr>
              <a:t>bằng</a:t>
            </a:r>
            <a:r>
              <a:rPr lang="en-US" sz="2800" dirty="0">
                <a:solidFill>
                  <a:srgbClr val="002060"/>
                </a:solidFill>
              </a:rPr>
              <a:t> 12, </a:t>
            </a:r>
            <a:r>
              <a:rPr lang="en-US" sz="2800" dirty="0" err="1">
                <a:solidFill>
                  <a:srgbClr val="002060"/>
                </a:solidFill>
              </a:rPr>
              <a:t>viết</a:t>
            </a:r>
            <a:r>
              <a:rPr lang="en-US" sz="2800" dirty="0">
                <a:solidFill>
                  <a:srgbClr val="002060"/>
                </a:solidFill>
              </a:rPr>
              <a:t> 2 </a:t>
            </a:r>
            <a:r>
              <a:rPr lang="en-US" sz="2800" dirty="0" err="1">
                <a:solidFill>
                  <a:srgbClr val="002060"/>
                </a:solidFill>
              </a:rPr>
              <a:t>nhớ</a:t>
            </a:r>
            <a:r>
              <a:rPr lang="en-US" sz="2800" dirty="0">
                <a:solidFill>
                  <a:srgbClr val="002060"/>
                </a:solidFill>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9" name="TextBox 18">
            <a:extLst>
              <a:ext uri="{FF2B5EF4-FFF2-40B4-BE49-F238E27FC236}">
                <a16:creationId xmlns:a16="http://schemas.microsoft.com/office/drawing/2014/main" id="{923608A0-F8EB-82C7-08E7-AA87D882DDA8}"/>
              </a:ext>
            </a:extLst>
          </p:cNvPr>
          <p:cNvSpPr txBox="1"/>
          <p:nvPr/>
        </p:nvSpPr>
        <p:spPr>
          <a:xfrm>
            <a:off x="2785731" y="3242931"/>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p>
        </p:txBody>
      </p:sp>
      <p:sp>
        <p:nvSpPr>
          <p:cNvPr id="20" name="TextBox 19">
            <a:extLst>
              <a:ext uri="{FF2B5EF4-FFF2-40B4-BE49-F238E27FC236}">
                <a16:creationId xmlns:a16="http://schemas.microsoft.com/office/drawing/2014/main" id="{43F9AED8-2B83-EB98-F0D8-FCAEF9A5C009}"/>
              </a:ext>
            </a:extLst>
          </p:cNvPr>
          <p:cNvSpPr txBox="1"/>
          <p:nvPr/>
        </p:nvSpPr>
        <p:spPr>
          <a:xfrm>
            <a:off x="4635795" y="3604437"/>
            <a:ext cx="711318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7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8; 8 </a:t>
            </a:r>
            <a:r>
              <a:rPr lang="en-US" sz="2800" dirty="0" err="1">
                <a:solidFill>
                  <a:srgbClr val="002060"/>
                </a:solidFill>
              </a:rPr>
              <a:t>cộng</a:t>
            </a:r>
            <a:r>
              <a:rPr lang="en-US" sz="2800" dirty="0">
                <a:solidFill>
                  <a:srgbClr val="002060"/>
                </a:solidFill>
              </a:rPr>
              <a:t> 0 </a:t>
            </a:r>
            <a:r>
              <a:rPr lang="en-US" sz="2800" dirty="0" err="1">
                <a:solidFill>
                  <a:srgbClr val="002060"/>
                </a:solidFill>
              </a:rPr>
              <a:t>bằng</a:t>
            </a:r>
            <a:r>
              <a:rPr lang="en-US" sz="2800" dirty="0">
                <a:solidFill>
                  <a:srgbClr val="002060"/>
                </a:solidFill>
              </a:rPr>
              <a:t> 8, </a:t>
            </a:r>
            <a:r>
              <a:rPr lang="en-US" sz="2800" dirty="0" err="1">
                <a:solidFill>
                  <a:srgbClr val="002060"/>
                </a:solidFill>
              </a:rPr>
              <a:t>viết</a:t>
            </a:r>
            <a:r>
              <a:rPr lang="en-US" sz="2800" dirty="0">
                <a:solidFill>
                  <a:srgbClr val="002060"/>
                </a:solidFill>
              </a:rPr>
              <a:t> 8 </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TextBox 22">
            <a:extLst>
              <a:ext uri="{FF2B5EF4-FFF2-40B4-BE49-F238E27FC236}">
                <a16:creationId xmlns:a16="http://schemas.microsoft.com/office/drawing/2014/main" id="{F3179D07-2AAB-C941-6CCF-49706868F640}"/>
              </a:ext>
            </a:extLst>
          </p:cNvPr>
          <p:cNvSpPr txBox="1"/>
          <p:nvPr/>
        </p:nvSpPr>
        <p:spPr>
          <a:xfrm>
            <a:off x="2413591"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a:t>
            </a:r>
          </a:p>
        </p:txBody>
      </p:sp>
      <p:sp>
        <p:nvSpPr>
          <p:cNvPr id="27" name="TextBox 26">
            <a:extLst>
              <a:ext uri="{FF2B5EF4-FFF2-40B4-BE49-F238E27FC236}">
                <a16:creationId xmlns:a16="http://schemas.microsoft.com/office/drawing/2014/main" id="{4C215D5F-778D-B9D6-925D-A187EB3B1501}"/>
              </a:ext>
            </a:extLst>
          </p:cNvPr>
          <p:cNvSpPr txBox="1"/>
          <p:nvPr/>
        </p:nvSpPr>
        <p:spPr>
          <a:xfrm>
            <a:off x="4614531" y="4306185"/>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2 </a:t>
            </a:r>
            <a:r>
              <a:rPr lang="en-US" sz="2800" dirty="0" err="1">
                <a:solidFill>
                  <a:srgbClr val="002060"/>
                </a:solidFill>
              </a:rPr>
              <a:t>cộng</a:t>
            </a:r>
            <a:r>
              <a:rPr lang="en-US" sz="2800" dirty="0">
                <a:solidFill>
                  <a:srgbClr val="002060"/>
                </a:solidFill>
              </a:rPr>
              <a:t> 9 </a:t>
            </a:r>
            <a:r>
              <a:rPr lang="en-US" sz="2800" dirty="0" err="1">
                <a:solidFill>
                  <a:srgbClr val="002060"/>
                </a:solidFill>
              </a:rPr>
              <a:t>bằng</a:t>
            </a:r>
            <a:r>
              <a:rPr lang="en-US" sz="2800" dirty="0">
                <a:solidFill>
                  <a:srgbClr val="002060"/>
                </a:solidFill>
              </a:rPr>
              <a:t> 11, </a:t>
            </a:r>
            <a:r>
              <a:rPr lang="en-US" sz="2800" dirty="0" err="1">
                <a:solidFill>
                  <a:srgbClr val="002060"/>
                </a:solidFill>
              </a:rPr>
              <a:t>viết</a:t>
            </a:r>
            <a:r>
              <a:rPr lang="en-US" sz="2800" dirty="0">
                <a:solidFill>
                  <a:srgbClr val="002060"/>
                </a:solidFill>
              </a:rPr>
              <a:t> 1 </a:t>
            </a:r>
            <a:r>
              <a:rPr lang="en-US" sz="2800" dirty="0" err="1">
                <a:solidFill>
                  <a:srgbClr val="002060"/>
                </a:solidFill>
              </a:rPr>
              <a:t>nhớ</a:t>
            </a:r>
            <a:r>
              <a:rPr lang="en-US" sz="2800" dirty="0">
                <a:solidFill>
                  <a:srgbClr val="002060"/>
                </a:solidFill>
              </a:rPr>
              <a:t> 1.</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126512"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29" name="TextBox 28">
            <a:extLst>
              <a:ext uri="{FF2B5EF4-FFF2-40B4-BE49-F238E27FC236}">
                <a16:creationId xmlns:a16="http://schemas.microsoft.com/office/drawing/2014/main" id="{98B37143-309F-4E55-E565-FF3E20C5267B}"/>
              </a:ext>
            </a:extLst>
          </p:cNvPr>
          <p:cNvSpPr txBox="1"/>
          <p:nvPr/>
        </p:nvSpPr>
        <p:spPr>
          <a:xfrm>
            <a:off x="4657061" y="4986669"/>
            <a:ext cx="7347097"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3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4, 4 </a:t>
            </a:r>
            <a:r>
              <a:rPr lang="en-US" sz="2800" dirty="0" err="1">
                <a:solidFill>
                  <a:srgbClr val="002060"/>
                </a:solidFill>
              </a:rPr>
              <a:t>cộng</a:t>
            </a:r>
            <a:r>
              <a:rPr lang="en-US" sz="2800" dirty="0">
                <a:solidFill>
                  <a:srgbClr val="002060"/>
                </a:solidFill>
              </a:rPr>
              <a:t> 1 </a:t>
            </a:r>
            <a:r>
              <a:rPr lang="en-US" sz="2800" dirty="0" err="1">
                <a:solidFill>
                  <a:srgbClr val="002060"/>
                </a:solidFill>
              </a:rPr>
              <a:t>bằng</a:t>
            </a:r>
            <a:r>
              <a:rPr lang="en-US" sz="2800" dirty="0">
                <a:solidFill>
                  <a:srgbClr val="002060"/>
                </a:solidFill>
              </a:rPr>
              <a:t> 5, </a:t>
            </a:r>
            <a:r>
              <a:rPr lang="en-US" sz="2800" dirty="0" err="1">
                <a:solidFill>
                  <a:srgbClr val="002060"/>
                </a:solidFill>
              </a:rPr>
              <a:t>viết</a:t>
            </a:r>
            <a:r>
              <a:rPr lang="en-US" sz="2800" dirty="0">
                <a:solidFill>
                  <a:srgbClr val="002060"/>
                </a:solidFill>
              </a:rPr>
              <a:t> 5.</a:t>
            </a:r>
          </a:p>
        </p:txBody>
      </p:sp>
      <p:sp>
        <p:nvSpPr>
          <p:cNvPr id="30" name="TextBox 29">
            <a:extLst>
              <a:ext uri="{FF2B5EF4-FFF2-40B4-BE49-F238E27FC236}">
                <a16:creationId xmlns:a16="http://schemas.microsoft.com/office/drawing/2014/main" id="{60AFFA0A-617F-C61C-C536-FAC57A76B157}"/>
              </a:ext>
            </a:extLst>
          </p:cNvPr>
          <p:cNvSpPr txBox="1"/>
          <p:nvPr/>
        </p:nvSpPr>
        <p:spPr>
          <a:xfrm>
            <a:off x="1860698"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5</a:t>
            </a:r>
          </a:p>
        </p:txBody>
      </p:sp>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a:ea typeface="+mn-ea"/>
                <a:cs typeface="+mn-cs"/>
              </a:rPr>
              <a:t>b)</a:t>
            </a:r>
          </a:p>
        </p:txBody>
      </p:sp>
      <p:pic>
        <p:nvPicPr>
          <p:cNvPr id="8" name="Picture 7">
            <a:extLst>
              <a:ext uri="{FF2B5EF4-FFF2-40B4-BE49-F238E27FC236}">
                <a16:creationId xmlns:a16="http://schemas.microsoft.com/office/drawing/2014/main" id="{1346286D-A231-5216-2A86-8E004FAA14A5}"/>
              </a:ext>
            </a:extLst>
          </p:cNvPr>
          <p:cNvPicPr>
            <a:picLocks noChangeAspect="1"/>
          </p:cNvPicPr>
          <p:nvPr/>
        </p:nvPicPr>
        <p:blipFill>
          <a:blip r:embed="rId5"/>
          <a:stretch>
            <a:fillRect/>
          </a:stretch>
        </p:blipFill>
        <p:spPr>
          <a:xfrm>
            <a:off x="3629579" y="545250"/>
            <a:ext cx="4412435" cy="741289"/>
          </a:xfrm>
          <a:prstGeom prst="rect">
            <a:avLst/>
          </a:prstGeom>
        </p:spPr>
      </p:pic>
      <p:pic>
        <p:nvPicPr>
          <p:cNvPr id="21" name="Picture 20">
            <a:extLst>
              <a:ext uri="{FF2B5EF4-FFF2-40B4-BE49-F238E27FC236}">
                <a16:creationId xmlns:a16="http://schemas.microsoft.com/office/drawing/2014/main" id="{AB3937BC-3257-46FD-8E04-3B3ACB195810}"/>
              </a:ext>
            </a:extLst>
          </p:cNvPr>
          <p:cNvPicPr>
            <a:picLocks noChangeAspect="1"/>
          </p:cNvPicPr>
          <p:nvPr/>
        </p:nvPicPr>
        <p:blipFill>
          <a:blip r:embed="rId6"/>
          <a:stretch>
            <a:fillRect/>
          </a:stretch>
        </p:blipFill>
        <p:spPr>
          <a:xfrm>
            <a:off x="3007574" y="5690965"/>
            <a:ext cx="5936844" cy="603509"/>
          </a:xfrm>
          <a:prstGeom prst="rect">
            <a:avLst/>
          </a:prstGeom>
        </p:spPr>
      </p:pic>
    </p:spTree>
    <p:extLst>
      <p:ext uri="{BB962C8B-B14F-4D97-AF65-F5344CB8AC3E}">
        <p14:creationId xmlns:p14="http://schemas.microsoft.com/office/powerpoint/2010/main" val="3843639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down)">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down)">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wipe(down)">
                                      <p:cBhvr>
                                        <p:cTn id="47" dur="5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down)">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down)">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wipe(down)">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wipe(down)">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93654080-3E74-CB88-6391-E7C228C8666B}"/>
              </a:ext>
            </a:extLst>
          </p:cNvPr>
          <p:cNvPicPr>
            <a:picLocks noChangeAspect="1"/>
          </p:cNvPicPr>
          <p:nvPr/>
        </p:nvPicPr>
        <p:blipFill>
          <a:blip r:embed="rId3"/>
          <a:stretch>
            <a:fillRect/>
          </a:stretch>
        </p:blipFill>
        <p:spPr>
          <a:xfrm>
            <a:off x="3459817" y="3034682"/>
            <a:ext cx="7498730" cy="1524132"/>
          </a:xfrm>
          <a:prstGeom prst="rect">
            <a:avLst/>
          </a:prstGeom>
        </p:spPr>
      </p:pic>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1"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6" y="-495348"/>
            <a:ext cx="7881859" cy="3068608"/>
          </a:xfrm>
          <a:prstGeom prst="rect">
            <a:avLst/>
          </a:prstGeom>
        </p:spPr>
      </p:pic>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60" y="-52945"/>
            <a:ext cx="6733379" cy="3068608"/>
          </a:xfrm>
          <a:prstGeom prst="rect">
            <a:avLst/>
          </a:prstGeom>
        </p:spPr>
      </p:pic>
      <p:sp>
        <p:nvSpPr>
          <p:cNvPr id="6" name="Text Box 22"/>
          <p:cNvSpPr txBox="1">
            <a:spLocks noChangeArrowheads="1"/>
          </p:cNvSpPr>
          <p:nvPr/>
        </p:nvSpPr>
        <p:spPr bwMode="auto">
          <a:xfrm>
            <a:off x="1393538" y="88669"/>
            <a:ext cx="10536449" cy="120032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Kết quả của phép tính ghi trên mỗi chiếc xô là số mi-li-lít sữa bò được chứa trong chiếc xô đó.</a:t>
            </a:r>
            <a:endParaRPr lang="en-US"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2" name="组合 28">
            <a:extLst>
              <a:ext uri="{FF2B5EF4-FFF2-40B4-BE49-F238E27FC236}">
                <a16:creationId xmlns:a16="http://schemas.microsoft.com/office/drawing/2014/main" id="{DF960BC4-EA98-44D4-A7D4-5E7DA03EF4FB}"/>
              </a:ext>
            </a:extLst>
          </p:cNvPr>
          <p:cNvGrpSpPr/>
          <p:nvPr/>
        </p:nvGrpSpPr>
        <p:grpSpPr>
          <a:xfrm>
            <a:off x="85386" y="-31362"/>
            <a:ext cx="1263148" cy="1111570"/>
            <a:chOff x="5759083" y="458021"/>
            <a:chExt cx="947361" cy="833677"/>
          </a:xfrm>
        </p:grpSpPr>
        <p:pic>
          <p:nvPicPr>
            <p:cNvPr id="13" name="图片 13">
              <a:extLst>
                <a:ext uri="{FF2B5EF4-FFF2-40B4-BE49-F238E27FC236}">
                  <a16:creationId xmlns:a16="http://schemas.microsoft.com/office/drawing/2014/main" id="{7C42BD52-B992-464F-9F78-F45FD9456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4" name="TextBox 50">
              <a:extLst>
                <a:ext uri="{FF2B5EF4-FFF2-40B4-BE49-F238E27FC236}">
                  <a16:creationId xmlns:a16="http://schemas.microsoft.com/office/drawing/2014/main" id="{4872E83F-787B-4F55-A899-015FC08E58EC}"/>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27" name="Group 26">
            <a:extLst>
              <a:ext uri="{FF2B5EF4-FFF2-40B4-BE49-F238E27FC236}">
                <a16:creationId xmlns:a16="http://schemas.microsoft.com/office/drawing/2014/main" id="{018B982F-C5BB-1D8F-AFED-EF646A570610}"/>
              </a:ext>
            </a:extLst>
          </p:cNvPr>
          <p:cNvGrpSpPr/>
          <p:nvPr/>
        </p:nvGrpSpPr>
        <p:grpSpPr>
          <a:xfrm>
            <a:off x="0" y="1676400"/>
            <a:ext cx="4648200" cy="3780056"/>
            <a:chOff x="390525" y="1323975"/>
            <a:chExt cx="4648200" cy="3780056"/>
          </a:xfrm>
        </p:grpSpPr>
        <p:pic>
          <p:nvPicPr>
            <p:cNvPr id="15" name="Picture 14" descr="A blue bucket with a handle&#10;&#10;Description automatically generated">
              <a:extLst>
                <a:ext uri="{FF2B5EF4-FFF2-40B4-BE49-F238E27FC236}">
                  <a16:creationId xmlns:a16="http://schemas.microsoft.com/office/drawing/2014/main" id="{049E9A13-3226-0F13-3A5D-41046FF75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16" name="Group 15">
              <a:extLst>
                <a:ext uri="{FF2B5EF4-FFF2-40B4-BE49-F238E27FC236}">
                  <a16:creationId xmlns:a16="http://schemas.microsoft.com/office/drawing/2014/main" id="{C77447BF-249B-0F3E-53D7-D88F43886F73}"/>
                </a:ext>
              </a:extLst>
            </p:cNvPr>
            <p:cNvGrpSpPr/>
            <p:nvPr/>
          </p:nvGrpSpPr>
          <p:grpSpPr>
            <a:xfrm>
              <a:off x="1854053" y="2790382"/>
              <a:ext cx="2203598" cy="1077218"/>
              <a:chOff x="2292202" y="1733107"/>
              <a:chExt cx="3406849" cy="1077218"/>
            </a:xfrm>
          </p:grpSpPr>
          <p:sp>
            <p:nvSpPr>
              <p:cNvPr id="21" name="TextBox 20">
                <a:extLst>
                  <a:ext uri="{FF2B5EF4-FFF2-40B4-BE49-F238E27FC236}">
                    <a16:creationId xmlns:a16="http://schemas.microsoft.com/office/drawing/2014/main" id="{C1176AB2-0031-BE5E-5133-216DCB138942}"/>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11 000</a:t>
                </a:r>
              </a:p>
              <a:p>
                <a:r>
                  <a:rPr lang="en-US" sz="3200" dirty="0">
                    <a:solidFill>
                      <a:srgbClr val="002060"/>
                    </a:solidFill>
                    <a:latin typeface="Calibri" panose="020F0502020204030204" pitchFamily="34" charset="0"/>
                    <a:cs typeface="Calibri" panose="020F0502020204030204" pitchFamily="34" charset="0"/>
                  </a:rPr>
                  <a:t>   3 000</a:t>
                </a:r>
              </a:p>
            </p:txBody>
          </p:sp>
          <p:sp>
            <p:nvSpPr>
              <p:cNvPr id="22" name="TextBox 21">
                <a:extLst>
                  <a:ext uri="{FF2B5EF4-FFF2-40B4-BE49-F238E27FC236}">
                    <a16:creationId xmlns:a16="http://schemas.microsoft.com/office/drawing/2014/main" id="{AEED80D0-BDF9-6962-38C8-45CB57249CCA}"/>
                  </a:ext>
                </a:extLst>
              </p:cNvPr>
              <p:cNvSpPr txBox="1"/>
              <p:nvPr/>
            </p:nvSpPr>
            <p:spPr>
              <a:xfrm>
                <a:off x="2292202" y="2038128"/>
                <a:ext cx="425303" cy="646331"/>
              </a:xfrm>
              <a:prstGeom prst="rect">
                <a:avLst/>
              </a:prstGeom>
              <a:noFill/>
            </p:spPr>
            <p:txBody>
              <a:bodyPr wrap="square" rtlCol="0">
                <a:spAutoFit/>
              </a:bodyPr>
              <a:lstStyle/>
              <a:p>
                <a:r>
                  <a:rPr lang="en-US" sz="3600" dirty="0">
                    <a:solidFill>
                      <a:srgbClr val="002060"/>
                    </a:solidFill>
                  </a:rPr>
                  <a:t>+</a:t>
                </a:r>
              </a:p>
            </p:txBody>
          </p:sp>
          <p:cxnSp>
            <p:nvCxnSpPr>
              <p:cNvPr id="23" name="Straight Connector 22">
                <a:extLst>
                  <a:ext uri="{FF2B5EF4-FFF2-40B4-BE49-F238E27FC236}">
                    <a16:creationId xmlns:a16="http://schemas.microsoft.com/office/drawing/2014/main" id="{403BE1B5-D3D6-2CD8-C5C4-2318D804897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B0C2912-28A5-02B4-A921-ECACA435FCA0}"/>
                </a:ext>
              </a:extLst>
            </p:cNvPr>
            <p:cNvSpPr txBox="1"/>
            <p:nvPr/>
          </p:nvSpPr>
          <p:spPr>
            <a:xfrm>
              <a:off x="2524125" y="4457700"/>
              <a:ext cx="228600" cy="646331"/>
            </a:xfrm>
            <a:prstGeom prst="rect">
              <a:avLst/>
            </a:prstGeom>
            <a:noFill/>
          </p:spPr>
          <p:txBody>
            <a:bodyPr wrap="square" rtlCol="0">
              <a:spAutoFit/>
            </a:bodyPr>
            <a:lstStyle/>
            <a:p>
              <a:r>
                <a:rPr lang="en-US" sz="3600" dirty="0">
                  <a:solidFill>
                    <a:srgbClr val="FF0000"/>
                  </a:solidFill>
                </a:rPr>
                <a:t>A</a:t>
              </a:r>
            </a:p>
          </p:txBody>
        </p:sp>
      </p:grpSp>
      <p:grpSp>
        <p:nvGrpSpPr>
          <p:cNvPr id="28" name="Group 27">
            <a:extLst>
              <a:ext uri="{FF2B5EF4-FFF2-40B4-BE49-F238E27FC236}">
                <a16:creationId xmlns:a16="http://schemas.microsoft.com/office/drawing/2014/main" id="{D8453532-150B-1894-29D3-4E7BA7DAE699}"/>
              </a:ext>
            </a:extLst>
          </p:cNvPr>
          <p:cNvGrpSpPr/>
          <p:nvPr/>
        </p:nvGrpSpPr>
        <p:grpSpPr>
          <a:xfrm>
            <a:off x="3657600" y="1704975"/>
            <a:ext cx="4648200" cy="3684806"/>
            <a:chOff x="390525" y="1323975"/>
            <a:chExt cx="4648200" cy="3684806"/>
          </a:xfrm>
        </p:grpSpPr>
        <p:pic>
          <p:nvPicPr>
            <p:cNvPr id="29" name="Picture 28" descr="A blue bucket with a handle&#10;&#10;Description automatically generated">
              <a:extLst>
                <a:ext uri="{FF2B5EF4-FFF2-40B4-BE49-F238E27FC236}">
                  <a16:creationId xmlns:a16="http://schemas.microsoft.com/office/drawing/2014/main" id="{4BDDC9C1-88FD-F91A-A4F0-6506428DC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0" name="Group 29">
              <a:extLst>
                <a:ext uri="{FF2B5EF4-FFF2-40B4-BE49-F238E27FC236}">
                  <a16:creationId xmlns:a16="http://schemas.microsoft.com/office/drawing/2014/main" id="{92495473-5ADF-E2C2-5AC5-8A43C6D12631}"/>
                </a:ext>
              </a:extLst>
            </p:cNvPr>
            <p:cNvGrpSpPr/>
            <p:nvPr/>
          </p:nvGrpSpPr>
          <p:grpSpPr>
            <a:xfrm>
              <a:off x="1949303" y="2790382"/>
              <a:ext cx="2108348" cy="1077218"/>
              <a:chOff x="2439462" y="1733107"/>
              <a:chExt cx="3259589" cy="1077218"/>
            </a:xfrm>
          </p:grpSpPr>
          <p:sp>
            <p:nvSpPr>
              <p:cNvPr id="32" name="TextBox 31">
                <a:extLst>
                  <a:ext uri="{FF2B5EF4-FFF2-40B4-BE49-F238E27FC236}">
                    <a16:creationId xmlns:a16="http://schemas.microsoft.com/office/drawing/2014/main" id="{47DE0435-BA53-FA61-4BC2-CA5D02EA22F3}"/>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   9 360</a:t>
                </a:r>
              </a:p>
              <a:p>
                <a:r>
                  <a:rPr lang="en-US" sz="3200" dirty="0">
                    <a:solidFill>
                      <a:srgbClr val="002060"/>
                    </a:solidFill>
                    <a:latin typeface="Calibri" panose="020F0502020204030204" pitchFamily="34" charset="0"/>
                    <a:cs typeface="Calibri" panose="020F0502020204030204" pitchFamily="34" charset="0"/>
                  </a:rPr>
                  <a:t>   5 450</a:t>
                </a:r>
              </a:p>
            </p:txBody>
          </p:sp>
          <p:sp>
            <p:nvSpPr>
              <p:cNvPr id="33" name="TextBox 32">
                <a:extLst>
                  <a:ext uri="{FF2B5EF4-FFF2-40B4-BE49-F238E27FC236}">
                    <a16:creationId xmlns:a16="http://schemas.microsoft.com/office/drawing/2014/main" id="{8E7C8F96-ED1F-D60E-5A42-D0BFEBB13AAC}"/>
                  </a:ext>
                </a:extLst>
              </p:cNvPr>
              <p:cNvSpPr txBox="1"/>
              <p:nvPr/>
            </p:nvSpPr>
            <p:spPr>
              <a:xfrm>
                <a:off x="2439462" y="1961928"/>
                <a:ext cx="425303" cy="646331"/>
              </a:xfrm>
              <a:prstGeom prst="rect">
                <a:avLst/>
              </a:prstGeom>
              <a:noFill/>
            </p:spPr>
            <p:txBody>
              <a:bodyPr wrap="square" rtlCol="0">
                <a:spAutoFit/>
              </a:bodyPr>
              <a:lstStyle/>
              <a:p>
                <a:r>
                  <a:rPr lang="en-US" sz="3600" dirty="0">
                    <a:solidFill>
                      <a:srgbClr val="002060"/>
                    </a:solidFill>
                  </a:rPr>
                  <a:t>+</a:t>
                </a:r>
              </a:p>
            </p:txBody>
          </p:sp>
          <p:cxnSp>
            <p:nvCxnSpPr>
              <p:cNvPr id="34" name="Straight Connector 33">
                <a:extLst>
                  <a:ext uri="{FF2B5EF4-FFF2-40B4-BE49-F238E27FC236}">
                    <a16:creationId xmlns:a16="http://schemas.microsoft.com/office/drawing/2014/main" id="{E36F4763-DD73-375D-9F86-172CE95758B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7282E869-46DA-BEB0-9653-145CF5B82DA6}"/>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B</a:t>
              </a:r>
            </a:p>
          </p:txBody>
        </p:sp>
      </p:grpSp>
      <p:grpSp>
        <p:nvGrpSpPr>
          <p:cNvPr id="35" name="Group 34">
            <a:extLst>
              <a:ext uri="{FF2B5EF4-FFF2-40B4-BE49-F238E27FC236}">
                <a16:creationId xmlns:a16="http://schemas.microsoft.com/office/drawing/2014/main" id="{8B9A3AEA-EAF8-B6CE-CDAF-F55F87A829AA}"/>
              </a:ext>
            </a:extLst>
          </p:cNvPr>
          <p:cNvGrpSpPr/>
          <p:nvPr/>
        </p:nvGrpSpPr>
        <p:grpSpPr>
          <a:xfrm>
            <a:off x="7324725" y="1676400"/>
            <a:ext cx="4648200" cy="3684806"/>
            <a:chOff x="390525" y="1323975"/>
            <a:chExt cx="4648200" cy="3684806"/>
          </a:xfrm>
        </p:grpSpPr>
        <p:pic>
          <p:nvPicPr>
            <p:cNvPr id="36" name="Picture 35" descr="A blue bucket with a handle&#10;&#10;Description automatically generated">
              <a:extLst>
                <a:ext uri="{FF2B5EF4-FFF2-40B4-BE49-F238E27FC236}">
                  <a16:creationId xmlns:a16="http://schemas.microsoft.com/office/drawing/2014/main" id="{43EB4202-4744-8895-8C41-70A5C2132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7" name="Group 36">
              <a:extLst>
                <a:ext uri="{FF2B5EF4-FFF2-40B4-BE49-F238E27FC236}">
                  <a16:creationId xmlns:a16="http://schemas.microsoft.com/office/drawing/2014/main" id="{B1A00103-BAF8-970C-CB3C-5B509975BD5E}"/>
                </a:ext>
              </a:extLst>
            </p:cNvPr>
            <p:cNvGrpSpPr/>
            <p:nvPr/>
          </p:nvGrpSpPr>
          <p:grpSpPr>
            <a:xfrm>
              <a:off x="1901678" y="2790382"/>
              <a:ext cx="2155973" cy="1077218"/>
              <a:chOff x="2365832" y="1733107"/>
              <a:chExt cx="3333219" cy="1077218"/>
            </a:xfrm>
          </p:grpSpPr>
          <p:sp>
            <p:nvSpPr>
              <p:cNvPr id="39" name="TextBox 38">
                <a:extLst>
                  <a:ext uri="{FF2B5EF4-FFF2-40B4-BE49-F238E27FC236}">
                    <a16:creationId xmlns:a16="http://schemas.microsoft.com/office/drawing/2014/main" id="{9968F5A7-757C-0759-B13B-4577A6218BAA}"/>
                  </a:ext>
                </a:extLst>
              </p:cNvPr>
              <p:cNvSpPr txBox="1"/>
              <p:nvPr/>
            </p:nvSpPr>
            <p:spPr>
              <a:xfrm>
                <a:off x="2679404" y="1733107"/>
                <a:ext cx="3019647"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10 072</a:t>
                </a:r>
              </a:p>
              <a:p>
                <a:r>
                  <a:rPr lang="en-US" sz="3200" dirty="0">
                    <a:solidFill>
                      <a:srgbClr val="002060"/>
                    </a:solidFill>
                    <a:latin typeface="Calibri" panose="020F0502020204030204" pitchFamily="34" charset="0"/>
                    <a:cs typeface="Calibri" panose="020F0502020204030204" pitchFamily="34" charset="0"/>
                  </a:rPr>
                  <a:t>   3 580</a:t>
                </a:r>
              </a:p>
            </p:txBody>
          </p:sp>
          <p:sp>
            <p:nvSpPr>
              <p:cNvPr id="40" name="TextBox 39">
                <a:extLst>
                  <a:ext uri="{FF2B5EF4-FFF2-40B4-BE49-F238E27FC236}">
                    <a16:creationId xmlns:a16="http://schemas.microsoft.com/office/drawing/2014/main" id="{C777C968-2542-48C9-61E0-F7610C54503D}"/>
                  </a:ext>
                </a:extLst>
              </p:cNvPr>
              <p:cNvSpPr txBox="1"/>
              <p:nvPr/>
            </p:nvSpPr>
            <p:spPr>
              <a:xfrm>
                <a:off x="2365832" y="2076228"/>
                <a:ext cx="425303" cy="646331"/>
              </a:xfrm>
              <a:prstGeom prst="rect">
                <a:avLst/>
              </a:prstGeom>
              <a:noFill/>
            </p:spPr>
            <p:txBody>
              <a:bodyPr wrap="square" rtlCol="0">
                <a:spAutoFit/>
              </a:bodyPr>
              <a:lstStyle/>
              <a:p>
                <a:r>
                  <a:rPr lang="en-US" sz="3600" dirty="0">
                    <a:solidFill>
                      <a:srgbClr val="002060"/>
                    </a:solidFill>
                  </a:rPr>
                  <a:t>+</a:t>
                </a:r>
              </a:p>
            </p:txBody>
          </p:sp>
          <p:cxnSp>
            <p:nvCxnSpPr>
              <p:cNvPr id="41" name="Straight Connector 40">
                <a:extLst>
                  <a:ext uri="{FF2B5EF4-FFF2-40B4-BE49-F238E27FC236}">
                    <a16:creationId xmlns:a16="http://schemas.microsoft.com/office/drawing/2014/main" id="{E8DDCFBE-CBF0-D467-DDB3-706ED241E134}"/>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230EE137-B269-94EF-6136-A8337CF884D3}"/>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C</a:t>
              </a:r>
            </a:p>
          </p:txBody>
        </p:sp>
      </p:grpSp>
      <p:sp>
        <p:nvSpPr>
          <p:cNvPr id="42" name="TextBox 41">
            <a:extLst>
              <a:ext uri="{FF2B5EF4-FFF2-40B4-BE49-F238E27FC236}">
                <a16:creationId xmlns:a16="http://schemas.microsoft.com/office/drawing/2014/main" id="{06591DD6-63B4-1E1B-4BF1-5AE4E422977E}"/>
              </a:ext>
            </a:extLst>
          </p:cNvPr>
          <p:cNvSpPr txBox="1"/>
          <p:nvPr/>
        </p:nvSpPr>
        <p:spPr>
          <a:xfrm>
            <a:off x="687144" y="5498968"/>
            <a:ext cx="11114672" cy="54367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nhiều</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ít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2933" kern="0" dirty="0">
              <a:solidFill>
                <a:srgbClr val="0070C0"/>
              </a:solidFill>
              <a:latin typeface="Cambria" panose="02040503050406030204" pitchFamily="18" charset="0"/>
              <a:ea typeface="Cambria" panose="02040503050406030204" pitchFamily="18" charset="0"/>
              <a:sym typeface="Arial"/>
            </a:endParaRPr>
          </a:p>
        </p:txBody>
      </p:sp>
      <p:sp>
        <p:nvSpPr>
          <p:cNvPr id="43" name="TextBox 42">
            <a:extLst>
              <a:ext uri="{FF2B5EF4-FFF2-40B4-BE49-F238E27FC236}">
                <a16:creationId xmlns:a16="http://schemas.microsoft.com/office/drawing/2014/main" id="{58C01947-E116-EE93-29B6-18B1B26905B0}"/>
              </a:ext>
            </a:extLst>
          </p:cNvPr>
          <p:cNvSpPr txBox="1"/>
          <p:nvPr/>
        </p:nvSpPr>
        <p:spPr>
          <a:xfrm>
            <a:off x="2714625"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4" name="TextBox 43">
            <a:extLst>
              <a:ext uri="{FF2B5EF4-FFF2-40B4-BE49-F238E27FC236}">
                <a16:creationId xmlns:a16="http://schemas.microsoft.com/office/drawing/2014/main" id="{EB73A620-291D-C9A3-26D7-43B012875C4D}"/>
              </a:ext>
            </a:extLst>
          </p:cNvPr>
          <p:cNvSpPr txBox="1"/>
          <p:nvPr/>
        </p:nvSpPr>
        <p:spPr>
          <a:xfrm>
            <a:off x="251460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5" name="TextBox 44">
            <a:extLst>
              <a:ext uri="{FF2B5EF4-FFF2-40B4-BE49-F238E27FC236}">
                <a16:creationId xmlns:a16="http://schemas.microsoft.com/office/drawing/2014/main" id="{C2A450C9-99D8-CE7B-2970-1C3D3F0A8046}"/>
              </a:ext>
            </a:extLst>
          </p:cNvPr>
          <p:cNvSpPr txBox="1"/>
          <p:nvPr/>
        </p:nvSpPr>
        <p:spPr>
          <a:xfrm>
            <a:off x="2286000" y="41719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6" name="TextBox 45">
            <a:extLst>
              <a:ext uri="{FF2B5EF4-FFF2-40B4-BE49-F238E27FC236}">
                <a16:creationId xmlns:a16="http://schemas.microsoft.com/office/drawing/2014/main" id="{842F15C7-C3C0-694C-D08C-A4A8DDE0947A}"/>
              </a:ext>
            </a:extLst>
          </p:cNvPr>
          <p:cNvSpPr txBox="1"/>
          <p:nvPr/>
        </p:nvSpPr>
        <p:spPr>
          <a:xfrm>
            <a:off x="203835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a:t>
            </a:r>
          </a:p>
        </p:txBody>
      </p:sp>
      <p:sp>
        <p:nvSpPr>
          <p:cNvPr id="47" name="TextBox 46">
            <a:extLst>
              <a:ext uri="{FF2B5EF4-FFF2-40B4-BE49-F238E27FC236}">
                <a16:creationId xmlns:a16="http://schemas.microsoft.com/office/drawing/2014/main" id="{AA50DDD8-9928-F53C-F9A8-0245E5EC35D3}"/>
              </a:ext>
            </a:extLst>
          </p:cNvPr>
          <p:cNvSpPr txBox="1"/>
          <p:nvPr/>
        </p:nvSpPr>
        <p:spPr>
          <a:xfrm>
            <a:off x="1819275" y="416242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48" name="TextBox 47">
            <a:extLst>
              <a:ext uri="{FF2B5EF4-FFF2-40B4-BE49-F238E27FC236}">
                <a16:creationId xmlns:a16="http://schemas.microsoft.com/office/drawing/2014/main" id="{CB2F0414-30EC-B873-9BBC-02F01FB11F79}"/>
              </a:ext>
            </a:extLst>
          </p:cNvPr>
          <p:cNvSpPr txBox="1"/>
          <p:nvPr/>
        </p:nvSpPr>
        <p:spPr>
          <a:xfrm>
            <a:off x="6391275" y="40957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9" name="TextBox 48">
            <a:extLst>
              <a:ext uri="{FF2B5EF4-FFF2-40B4-BE49-F238E27FC236}">
                <a16:creationId xmlns:a16="http://schemas.microsoft.com/office/drawing/2014/main" id="{FF881629-1081-5BCD-0AA3-140CA995471B}"/>
              </a:ext>
            </a:extLst>
          </p:cNvPr>
          <p:cNvSpPr txBox="1"/>
          <p:nvPr/>
        </p:nvSpPr>
        <p:spPr>
          <a:xfrm>
            <a:off x="619125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0" name="TextBox 49">
            <a:extLst>
              <a:ext uri="{FF2B5EF4-FFF2-40B4-BE49-F238E27FC236}">
                <a16:creationId xmlns:a16="http://schemas.microsoft.com/office/drawing/2014/main" id="{335BDC80-291E-2A01-5796-5EECD4323BB2}"/>
              </a:ext>
            </a:extLst>
          </p:cNvPr>
          <p:cNvSpPr txBox="1"/>
          <p:nvPr/>
        </p:nvSpPr>
        <p:spPr>
          <a:xfrm>
            <a:off x="598170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8</a:t>
            </a:r>
          </a:p>
        </p:txBody>
      </p:sp>
      <p:sp>
        <p:nvSpPr>
          <p:cNvPr id="51" name="TextBox 50">
            <a:extLst>
              <a:ext uri="{FF2B5EF4-FFF2-40B4-BE49-F238E27FC236}">
                <a16:creationId xmlns:a16="http://schemas.microsoft.com/office/drawing/2014/main" id="{F56606D5-3006-50AF-B903-BCFC33B6F47B}"/>
              </a:ext>
            </a:extLst>
          </p:cNvPr>
          <p:cNvSpPr txBox="1"/>
          <p:nvPr/>
        </p:nvSpPr>
        <p:spPr>
          <a:xfrm>
            <a:off x="5486400" y="4095750"/>
            <a:ext cx="657225"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14</a:t>
            </a:r>
          </a:p>
        </p:txBody>
      </p:sp>
      <p:sp>
        <p:nvSpPr>
          <p:cNvPr id="52" name="TextBox 51">
            <a:extLst>
              <a:ext uri="{FF2B5EF4-FFF2-40B4-BE49-F238E27FC236}">
                <a16:creationId xmlns:a16="http://schemas.microsoft.com/office/drawing/2014/main" id="{9172E37E-502C-24AB-83F8-0057522F181D}"/>
              </a:ext>
            </a:extLst>
          </p:cNvPr>
          <p:cNvSpPr txBox="1"/>
          <p:nvPr/>
        </p:nvSpPr>
        <p:spPr>
          <a:xfrm>
            <a:off x="1002982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a:t>
            </a:r>
          </a:p>
        </p:txBody>
      </p:sp>
      <p:sp>
        <p:nvSpPr>
          <p:cNvPr id="53" name="TextBox 52">
            <a:extLst>
              <a:ext uri="{FF2B5EF4-FFF2-40B4-BE49-F238E27FC236}">
                <a16:creationId xmlns:a16="http://schemas.microsoft.com/office/drawing/2014/main" id="{A1B6887F-AFA0-94E7-D769-E1555D5DF518}"/>
              </a:ext>
            </a:extLst>
          </p:cNvPr>
          <p:cNvSpPr txBox="1"/>
          <p:nvPr/>
        </p:nvSpPr>
        <p:spPr>
          <a:xfrm>
            <a:off x="98202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5</a:t>
            </a:r>
          </a:p>
        </p:txBody>
      </p:sp>
      <p:sp>
        <p:nvSpPr>
          <p:cNvPr id="54" name="TextBox 53">
            <a:extLst>
              <a:ext uri="{FF2B5EF4-FFF2-40B4-BE49-F238E27FC236}">
                <a16:creationId xmlns:a16="http://schemas.microsoft.com/office/drawing/2014/main" id="{0A995D28-37EF-53BD-31B4-E523E72EEB9C}"/>
              </a:ext>
            </a:extLst>
          </p:cNvPr>
          <p:cNvSpPr txBox="1"/>
          <p:nvPr/>
        </p:nvSpPr>
        <p:spPr>
          <a:xfrm>
            <a:off x="96297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6</a:t>
            </a:r>
          </a:p>
        </p:txBody>
      </p:sp>
      <p:sp>
        <p:nvSpPr>
          <p:cNvPr id="55" name="TextBox 54">
            <a:extLst>
              <a:ext uri="{FF2B5EF4-FFF2-40B4-BE49-F238E27FC236}">
                <a16:creationId xmlns:a16="http://schemas.microsoft.com/office/drawing/2014/main" id="{9562EE50-1F5E-3226-208E-E456C832C22E}"/>
              </a:ext>
            </a:extLst>
          </p:cNvPr>
          <p:cNvSpPr txBox="1"/>
          <p:nvPr/>
        </p:nvSpPr>
        <p:spPr>
          <a:xfrm>
            <a:off x="9334500" y="40671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a:t>
            </a:r>
          </a:p>
        </p:txBody>
      </p:sp>
      <p:sp>
        <p:nvSpPr>
          <p:cNvPr id="56" name="TextBox 55">
            <a:extLst>
              <a:ext uri="{FF2B5EF4-FFF2-40B4-BE49-F238E27FC236}">
                <a16:creationId xmlns:a16="http://schemas.microsoft.com/office/drawing/2014/main" id="{B73FDF32-A608-E345-E1DC-DE303DA211BE}"/>
              </a:ext>
            </a:extLst>
          </p:cNvPr>
          <p:cNvSpPr txBox="1"/>
          <p:nvPr/>
        </p:nvSpPr>
        <p:spPr>
          <a:xfrm>
            <a:off x="9124950"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7" name="Rectangle: Rounded Corners 56">
            <a:extLst>
              <a:ext uri="{FF2B5EF4-FFF2-40B4-BE49-F238E27FC236}">
                <a16:creationId xmlns:a16="http://schemas.microsoft.com/office/drawing/2014/main" id="{4AEF9F14-7FE5-4528-B7BE-2EA723858858}"/>
              </a:ext>
            </a:extLst>
          </p:cNvPr>
          <p:cNvSpPr/>
          <p:nvPr/>
        </p:nvSpPr>
        <p:spPr>
          <a:xfrm>
            <a:off x="5267325" y="2133600"/>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NHIỀU NHẤT</a:t>
            </a:r>
          </a:p>
        </p:txBody>
      </p:sp>
      <p:sp>
        <p:nvSpPr>
          <p:cNvPr id="58" name="Rectangle: Rounded Corners 57">
            <a:extLst>
              <a:ext uri="{FF2B5EF4-FFF2-40B4-BE49-F238E27FC236}">
                <a16:creationId xmlns:a16="http://schemas.microsoft.com/office/drawing/2014/main" id="{FA13F473-E0DF-B70D-6677-A311131514E4}"/>
              </a:ext>
            </a:extLst>
          </p:cNvPr>
          <p:cNvSpPr/>
          <p:nvPr/>
        </p:nvSpPr>
        <p:spPr>
          <a:xfrm>
            <a:off x="8924925" y="2219325"/>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ÍT NHẤT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down)">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down)">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down)">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500" fill="hold"/>
                                        <p:tgtEl>
                                          <p:spTgt spid="57"/>
                                        </p:tgtEl>
                                        <p:attrNameLst>
                                          <p:attrName>ppt_w</p:attrName>
                                        </p:attrNameLst>
                                      </p:cBhvr>
                                      <p:tavLst>
                                        <p:tav tm="0">
                                          <p:val>
                                            <p:fltVal val="0"/>
                                          </p:val>
                                        </p:tav>
                                        <p:tav tm="100000">
                                          <p:val>
                                            <p:strVal val="#ppt_w"/>
                                          </p:val>
                                        </p:tav>
                                      </p:tavLst>
                                    </p:anim>
                                    <p:anim calcmode="lin" valueType="num">
                                      <p:cBhvr>
                                        <p:cTn id="109" dur="500" fill="hold"/>
                                        <p:tgtEl>
                                          <p:spTgt spid="57"/>
                                        </p:tgtEl>
                                        <p:attrNameLst>
                                          <p:attrName>ppt_h</p:attrName>
                                        </p:attrNameLst>
                                      </p:cBhvr>
                                      <p:tavLst>
                                        <p:tav tm="0">
                                          <p:val>
                                            <p:fltVal val="0"/>
                                          </p:val>
                                        </p:tav>
                                        <p:tav tm="100000">
                                          <p:val>
                                            <p:strVal val="#ppt_h"/>
                                          </p:val>
                                        </p:tav>
                                      </p:tavLst>
                                    </p:anim>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p:cTn id="115" dur="500" fill="hold"/>
                                        <p:tgtEl>
                                          <p:spTgt spid="58"/>
                                        </p:tgtEl>
                                        <p:attrNameLst>
                                          <p:attrName>ppt_w</p:attrName>
                                        </p:attrNameLst>
                                      </p:cBhvr>
                                      <p:tavLst>
                                        <p:tav tm="0">
                                          <p:val>
                                            <p:fltVal val="0"/>
                                          </p:val>
                                        </p:tav>
                                        <p:tav tm="100000">
                                          <p:val>
                                            <p:strVal val="#ppt_w"/>
                                          </p:val>
                                        </p:tav>
                                      </p:tavLst>
                                    </p:anim>
                                    <p:anim calcmode="lin" valueType="num">
                                      <p:cBhvr>
                                        <p:cTn id="116" dur="500" fill="hold"/>
                                        <p:tgtEl>
                                          <p:spTgt spid="58"/>
                                        </p:tgtEl>
                                        <p:attrNameLst>
                                          <p:attrName>ppt_h</p:attrName>
                                        </p:attrNameLst>
                                      </p:cBhvr>
                                      <p:tavLst>
                                        <p:tav tm="0">
                                          <p:val>
                                            <p:fltVal val="0"/>
                                          </p:val>
                                        </p:tav>
                                        <p:tav tm="100000">
                                          <p:val>
                                            <p:strVal val="#ppt_h"/>
                                          </p:val>
                                        </p:tav>
                                      </p:tavLst>
                                    </p:anim>
                                    <p:animEffect transition="in" filter="fade">
                                      <p:cBhvr>
                                        <p:cTn id="1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pic>
        <p:nvPicPr>
          <p:cNvPr id="8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33" y="327659"/>
            <a:ext cx="12706703" cy="4646411"/>
          </a:xfrm>
          <a:prstGeom prst="rect">
            <a:avLst/>
          </a:prstGeom>
        </p:spPr>
      </p:pic>
      <p:pic>
        <p:nvPicPr>
          <p:cNvPr id="9" name="图片 1">
            <a:extLst>
              <a:ext uri="{FF2B5EF4-FFF2-40B4-BE49-F238E27FC236}">
                <a16:creationId xmlns:a16="http://schemas.microsoft.com/office/drawing/2014/main" id="{477C9764-725C-4D45-85FE-027EE3EBCA97}"/>
              </a:ext>
            </a:extLst>
          </p:cNvPr>
          <p:cNvPicPr>
            <a:picLocks noChangeAspect="1"/>
          </p:cNvPicPr>
          <p:nvPr/>
        </p:nvPicPr>
        <p:blipFill>
          <a:blip r:embed="rId4"/>
          <a:stretch>
            <a:fillRect/>
          </a:stretch>
        </p:blipFill>
        <p:spPr>
          <a:xfrm>
            <a:off x="531165" y="847725"/>
            <a:ext cx="10357135" cy="5938699"/>
          </a:xfrm>
          <a:prstGeom prst="rect">
            <a:avLst/>
          </a:prstGeom>
        </p:spPr>
      </p:pic>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02" y="-756147"/>
            <a:ext cx="8542355" cy="3593245"/>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652" y="-687280"/>
            <a:ext cx="6733379" cy="3763248"/>
          </a:xfrm>
          <a:prstGeom prst="rect">
            <a:avLst/>
          </a:prstGeom>
        </p:spPr>
      </p:pic>
      <p:sp>
        <p:nvSpPr>
          <p:cNvPr id="5" name="TextBox 4"/>
          <p:cNvSpPr txBox="1"/>
          <p:nvPr/>
        </p:nvSpPr>
        <p:spPr>
          <a:xfrm>
            <a:off x="991944" y="250693"/>
            <a:ext cx="1111467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Đặt</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rồi</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4000" kern="0" dirty="0">
              <a:solidFill>
                <a:srgbClr val="0070C0"/>
              </a:solidFill>
              <a:latin typeface="Cambria" panose="02040503050406030204" pitchFamily="18" charset="0"/>
              <a:ea typeface="Cambria" panose="02040503050406030204" pitchFamily="18" charset="0"/>
              <a:sym typeface="Arial"/>
            </a:endParaRPr>
          </a:p>
        </p:txBody>
      </p:sp>
      <p:grpSp>
        <p:nvGrpSpPr>
          <p:cNvPr id="191" name="组合 28">
            <a:extLst>
              <a:ext uri="{FF2B5EF4-FFF2-40B4-BE49-F238E27FC236}">
                <a16:creationId xmlns:a16="http://schemas.microsoft.com/office/drawing/2014/main" id="{FD3AAF87-81CE-4EA6-8240-8203F0D43D36}"/>
              </a:ext>
            </a:extLst>
          </p:cNvPr>
          <p:cNvGrpSpPr/>
          <p:nvPr/>
        </p:nvGrpSpPr>
        <p:grpSpPr>
          <a:xfrm>
            <a:off x="-100410" y="-20568"/>
            <a:ext cx="1263148" cy="1111570"/>
            <a:chOff x="5759083" y="458021"/>
            <a:chExt cx="947361" cy="833677"/>
          </a:xfrm>
        </p:grpSpPr>
        <p:pic>
          <p:nvPicPr>
            <p:cNvPr id="192" name="图片 13">
              <a:extLst>
                <a:ext uri="{FF2B5EF4-FFF2-40B4-BE49-F238E27FC236}">
                  <a16:creationId xmlns:a16="http://schemas.microsoft.com/office/drawing/2014/main" id="{AF466E81-1FC4-484E-A821-DEB66AE52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93" name="TextBox 50">
              <a:extLst>
                <a:ext uri="{FF2B5EF4-FFF2-40B4-BE49-F238E27FC236}">
                  <a16:creationId xmlns:a16="http://schemas.microsoft.com/office/drawing/2014/main" id="{3C7260B0-A4EA-4B9E-8028-34297E0D132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24A8B"/>
                </a:solidFill>
                <a:latin typeface="Cambria" panose="02040503050406030204" pitchFamily="18" charset="0"/>
                <a:cs typeface="Times New Roman" panose="02020603050405020304" pitchFamily="18" charset="0"/>
                <a:sym typeface="Arial"/>
              </a:endParaRPr>
            </a:p>
          </p:txBody>
        </p:sp>
      </p:grpSp>
      <p:sp>
        <p:nvSpPr>
          <p:cNvPr id="2" name="TextBox 1">
            <a:extLst>
              <a:ext uri="{FF2B5EF4-FFF2-40B4-BE49-F238E27FC236}">
                <a16:creationId xmlns:a16="http://schemas.microsoft.com/office/drawing/2014/main" id="{D53A1B9F-CA34-7FA1-7C13-D043073DB2BA}"/>
              </a:ext>
            </a:extLst>
          </p:cNvPr>
          <p:cNvSpPr txBox="1"/>
          <p:nvPr/>
        </p:nvSpPr>
        <p:spPr>
          <a:xfrm>
            <a:off x="1390650" y="3048000"/>
            <a:ext cx="8705849" cy="1077218"/>
          </a:xfrm>
          <a:prstGeom prst="rect">
            <a:avLst/>
          </a:prstGeom>
          <a:noFill/>
        </p:spPr>
        <p:txBody>
          <a:bodyPr wrap="square" rtlCol="0">
            <a:spAutoFit/>
          </a:bodyPr>
          <a:lstStyle/>
          <a:p>
            <a:pPr algn="just"/>
            <a:r>
              <a:rPr lang="en-US" sz="3200" b="1" i="0" dirty="0">
                <a:solidFill>
                  <a:srgbClr val="000000"/>
                </a:solidFill>
                <a:effectLst/>
                <a:latin typeface="Cambria" panose="02040503050406030204" pitchFamily="18" charset="0"/>
                <a:ea typeface="Cambria" panose="02040503050406030204" pitchFamily="18" charset="0"/>
              </a:rPr>
              <a:t>3 246 + 4 721                          47 282 + 2 514</a:t>
            </a:r>
          </a:p>
          <a:p>
            <a:pPr algn="just"/>
            <a:r>
              <a:rPr lang="en-US" sz="3200" b="1" i="0" dirty="0">
                <a:solidFill>
                  <a:srgbClr val="000000"/>
                </a:solidFill>
                <a:effectLst/>
                <a:latin typeface="Cambria" panose="02040503050406030204" pitchFamily="18" charset="0"/>
                <a:ea typeface="Cambria" panose="02040503050406030204" pitchFamily="18" charset="0"/>
              </a:rPr>
              <a:t>139 820 + 240 134                482 824 + 420 546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par>
                                <p:cTn id="11" presetID="22" presetClass="entr" presetSubtype="4"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down)">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165</TotalTime>
  <Words>516</Words>
  <Application>Microsoft Office PowerPoint</Application>
  <PresentationFormat>Widescreen</PresentationFormat>
  <Paragraphs>114</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Bebas Neue</vt:lpstr>
      <vt:lpstr>Calibri</vt:lpstr>
      <vt:lpstr>Cambria</vt:lpstr>
      <vt:lpstr>Karla</vt:lpstr>
      <vt:lpstr>Love Ya Like A Sister</vt:lpstr>
      <vt:lpstr>Find a Rainbow Day by Slidesgo</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36</cp:revision>
  <dcterms:created xsi:type="dcterms:W3CDTF">2023-08-30T12:02:07Z</dcterms:created>
  <dcterms:modified xsi:type="dcterms:W3CDTF">2024-11-05T08:57:29Z</dcterms:modified>
  <cp:category>9Slide.vn</cp:category>
</cp:coreProperties>
</file>