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58" r:id="rId4"/>
    <p:sldId id="260" r:id="rId5"/>
    <p:sldId id="320" r:id="rId6"/>
    <p:sldId id="321" r:id="rId7"/>
    <p:sldId id="322" r:id="rId8"/>
    <p:sldId id="319" r:id="rId9"/>
    <p:sldId id="262" r:id="rId10"/>
    <p:sldId id="264" r:id="rId11"/>
    <p:sldId id="2634" r:id="rId12"/>
    <p:sldId id="2635" r:id="rId13"/>
    <p:sldId id="2636" r:id="rId14"/>
    <p:sldId id="2637" r:id="rId15"/>
    <p:sldId id="285" r:id="rId16"/>
    <p:sldId id="3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363" autoAdjust="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E33DB-A574-4ECE-AC74-2BDC5DB4D020}" type="datetimeFigureOut">
              <a:rPr lang="en-US" smtClean="0"/>
              <a:t>5/25/2025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2D3CC-DD07-4EF5-93C1-C58480774849}" type="slidenum">
              <a:rPr lang="en-US" smtClean="0"/>
              <a:t>‹#›</a:t>
            </a:fld>
            <a:endParaRPr lang="en-US"/>
          </a:p>
        </p:txBody>
      </p:sp>
    </p:spTree>
    <p:extLst>
      <p:ext uri="{BB962C8B-B14F-4D97-AF65-F5344CB8AC3E}">
        <p14:creationId xmlns:p14="http://schemas.microsoft.com/office/powerpoint/2010/main" val="397508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317742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60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634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e0e1090f1_0_4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e0e1090f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2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4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272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4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abf97621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65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635346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454526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12043944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52485531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31240227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087329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38080874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400624285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16928869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4107369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67"/>
        <p:cNvGrpSpPr/>
        <p:nvPr/>
      </p:nvGrpSpPr>
      <p:grpSpPr>
        <a:xfrm>
          <a:off x="0" y="0"/>
          <a:ext cx="0" cy="0"/>
          <a:chOff x="0" y="0"/>
          <a:chExt cx="0" cy="0"/>
        </a:xfrm>
      </p:grpSpPr>
      <p:grpSp>
        <p:nvGrpSpPr>
          <p:cNvPr id="68" name="Google Shape;68;p4"/>
          <p:cNvGrpSpPr/>
          <p:nvPr/>
        </p:nvGrpSpPr>
        <p:grpSpPr>
          <a:xfrm>
            <a:off x="10378515" y="-162499"/>
            <a:ext cx="2513492" cy="7310700"/>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4"/>
          <p:cNvSpPr/>
          <p:nvPr/>
        </p:nvSpPr>
        <p:spPr>
          <a:xfrm rot="2254481">
            <a:off x="5769054" y="6679928"/>
            <a:ext cx="323828" cy="317745"/>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2566668" y="6407039"/>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4476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1845860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3873857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18940218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605497078"/>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6676305"/>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68584687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439195"/>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17797035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586206188"/>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14987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51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525732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9"/>
        <p:cNvGrpSpPr/>
        <p:nvPr/>
      </p:nvGrpSpPr>
      <p:grpSpPr>
        <a:xfrm>
          <a:off x="0" y="0"/>
          <a:ext cx="0" cy="0"/>
          <a:chOff x="0" y="0"/>
          <a:chExt cx="0" cy="0"/>
        </a:xfrm>
      </p:grpSpPr>
      <p:grpSp>
        <p:nvGrpSpPr>
          <p:cNvPr id="170" name="Google Shape;170;p9"/>
          <p:cNvGrpSpPr/>
          <p:nvPr/>
        </p:nvGrpSpPr>
        <p:grpSpPr>
          <a:xfrm>
            <a:off x="-245087" y="4802563"/>
            <a:ext cx="12514633" cy="3691163"/>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328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648"/>
        <p:cNvGrpSpPr/>
        <p:nvPr/>
      </p:nvGrpSpPr>
      <p:grpSpPr>
        <a:xfrm>
          <a:off x="0" y="0"/>
          <a:ext cx="0" cy="0"/>
          <a:chOff x="0" y="0"/>
          <a:chExt cx="0" cy="0"/>
        </a:xfrm>
      </p:grpSpPr>
      <p:grpSp>
        <p:nvGrpSpPr>
          <p:cNvPr id="651" name="Google Shape;651;p27"/>
          <p:cNvGrpSpPr/>
          <p:nvPr/>
        </p:nvGrpSpPr>
        <p:grpSpPr>
          <a:xfrm flipH="1">
            <a:off x="7450333" y="3043130"/>
            <a:ext cx="8319592" cy="8605827"/>
            <a:chOff x="-3218587" y="884526"/>
            <a:chExt cx="7453051" cy="7709473"/>
          </a:xfrm>
        </p:grpSpPr>
        <p:sp>
          <p:nvSpPr>
            <p:cNvPr id="652" name="Google Shape;652;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27"/>
          <p:cNvGrpSpPr/>
          <p:nvPr/>
        </p:nvGrpSpPr>
        <p:grpSpPr>
          <a:xfrm>
            <a:off x="-3570391" y="3043145"/>
            <a:ext cx="8319592" cy="8605827"/>
            <a:chOff x="-3218587" y="884526"/>
            <a:chExt cx="7453051" cy="7709473"/>
          </a:xfrm>
        </p:grpSpPr>
        <p:sp>
          <p:nvSpPr>
            <p:cNvPr id="660" name="Google Shape;660;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7" name="Google Shape;667;p27"/>
          <p:cNvGrpSpPr/>
          <p:nvPr/>
        </p:nvGrpSpPr>
        <p:grpSpPr>
          <a:xfrm>
            <a:off x="-152682" y="-61401"/>
            <a:ext cx="12370180" cy="7144743"/>
            <a:chOff x="-114512" y="-46051"/>
            <a:chExt cx="9277635" cy="5358557"/>
          </a:xfrm>
        </p:grpSpPr>
        <p:sp>
          <p:nvSpPr>
            <p:cNvPr id="668" name="Google Shape;668;p27"/>
            <p:cNvSpPr/>
            <p:nvPr/>
          </p:nvSpPr>
          <p:spPr>
            <a:xfrm rot="-636707">
              <a:off x="283939"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7"/>
            <p:cNvSpPr/>
            <p:nvPr/>
          </p:nvSpPr>
          <p:spPr>
            <a:xfrm>
              <a:off x="6196025" y="47245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157226" y="2922466"/>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8920253" y="28811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7"/>
            <p:cNvSpPr/>
            <p:nvPr/>
          </p:nvSpPr>
          <p:spPr>
            <a:xfrm rot="1358496">
              <a:off x="8357676" y="386784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8597734" y="20102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7"/>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318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 userDrawn="1">
  <p:cSld name="Numbers and text ">
    <p:spTree>
      <p:nvGrpSpPr>
        <p:cNvPr id="1" name="Shape 701"/>
        <p:cNvGrpSpPr/>
        <p:nvPr/>
      </p:nvGrpSpPr>
      <p:grpSpPr>
        <a:xfrm>
          <a:off x="0" y="0"/>
          <a:ext cx="0" cy="0"/>
          <a:chOff x="0" y="0"/>
          <a:chExt cx="0" cy="0"/>
        </a:xfrm>
      </p:grpSpPr>
      <p:grpSp>
        <p:nvGrpSpPr>
          <p:cNvPr id="708" name="Google Shape;708;p29"/>
          <p:cNvGrpSpPr/>
          <p:nvPr/>
        </p:nvGrpSpPr>
        <p:grpSpPr>
          <a:xfrm>
            <a:off x="-291290" y="-282103"/>
            <a:ext cx="12600559" cy="7140109"/>
            <a:chOff x="-218468" y="-287777"/>
            <a:chExt cx="9450419" cy="5355082"/>
          </a:xfrm>
        </p:grpSpPr>
        <p:sp>
          <p:nvSpPr>
            <p:cNvPr id="709" name="Google Shape;709;p2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9"/>
            <p:cNvSpPr/>
            <p:nvPr/>
          </p:nvSpPr>
          <p:spPr>
            <a:xfrm>
              <a:off x="5451075" y="47517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9"/>
            <p:cNvSpPr/>
            <p:nvPr/>
          </p:nvSpPr>
          <p:spPr>
            <a:xfrm>
              <a:off x="1687827" y="33462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29"/>
          <p:cNvGrpSpPr/>
          <p:nvPr/>
        </p:nvGrpSpPr>
        <p:grpSpPr>
          <a:xfrm>
            <a:off x="-981849" y="4142261"/>
            <a:ext cx="10686381" cy="4590011"/>
            <a:chOff x="1311908" y="280885"/>
            <a:chExt cx="6408868" cy="2933039"/>
          </a:xfrm>
        </p:grpSpPr>
        <p:sp>
          <p:nvSpPr>
            <p:cNvPr id="721" name="Google Shape;721;p29"/>
            <p:cNvSpPr/>
            <p:nvPr/>
          </p:nvSpPr>
          <p:spPr>
            <a:xfrm>
              <a:off x="1584371" y="450435"/>
              <a:ext cx="5863949" cy="2758867"/>
            </a:xfrm>
            <a:custGeom>
              <a:avLst/>
              <a:gdLst/>
              <a:ahLst/>
              <a:cxnLst/>
              <a:rect l="l" t="t" r="r" b="b"/>
              <a:pathLst>
                <a:path w="50233" h="28671" extrusionOk="0">
                  <a:moveTo>
                    <a:pt x="25194" y="0"/>
                  </a:moveTo>
                  <a:cubicBezTo>
                    <a:pt x="15502" y="0"/>
                    <a:pt x="8061" y="5001"/>
                    <a:pt x="3680" y="14478"/>
                  </a:cubicBezTo>
                  <a:cubicBezTo>
                    <a:pt x="465" y="21444"/>
                    <a:pt x="12" y="28302"/>
                    <a:pt x="0" y="28587"/>
                  </a:cubicBezTo>
                  <a:lnTo>
                    <a:pt x="2537" y="28671"/>
                  </a:lnTo>
                  <a:cubicBezTo>
                    <a:pt x="2548" y="28397"/>
                    <a:pt x="4442" y="1774"/>
                    <a:pt x="25194" y="1774"/>
                  </a:cubicBezTo>
                  <a:cubicBezTo>
                    <a:pt x="45947" y="1774"/>
                    <a:pt x="47685" y="28397"/>
                    <a:pt x="47697" y="28659"/>
                  </a:cubicBezTo>
                  <a:lnTo>
                    <a:pt x="50233" y="28587"/>
                  </a:lnTo>
                  <a:cubicBezTo>
                    <a:pt x="50221" y="28302"/>
                    <a:pt x="49804" y="21455"/>
                    <a:pt x="46625" y="14490"/>
                  </a:cubicBezTo>
                  <a:cubicBezTo>
                    <a:pt x="42303" y="5001"/>
                    <a:pt x="34886" y="0"/>
                    <a:pt x="2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9"/>
            <p:cNvSpPr/>
            <p:nvPr/>
          </p:nvSpPr>
          <p:spPr>
            <a:xfrm>
              <a:off x="1311908" y="280885"/>
              <a:ext cx="6408868" cy="2916965"/>
            </a:xfrm>
            <a:custGeom>
              <a:avLst/>
              <a:gdLst/>
              <a:ahLst/>
              <a:cxnLst/>
              <a:rect l="l" t="t" r="r" b="b"/>
              <a:pathLst>
                <a:path w="54901" h="30314" extrusionOk="0">
                  <a:moveTo>
                    <a:pt x="27540" y="0"/>
                  </a:moveTo>
                  <a:cubicBezTo>
                    <a:pt x="16955" y="0"/>
                    <a:pt x="8835" y="5287"/>
                    <a:pt x="4049" y="15300"/>
                  </a:cubicBezTo>
                  <a:cubicBezTo>
                    <a:pt x="513" y="22670"/>
                    <a:pt x="13" y="29921"/>
                    <a:pt x="1" y="30230"/>
                  </a:cubicBezTo>
                  <a:lnTo>
                    <a:pt x="2537" y="30314"/>
                  </a:lnTo>
                  <a:cubicBezTo>
                    <a:pt x="2537" y="30242"/>
                    <a:pt x="3037" y="22979"/>
                    <a:pt x="6466" y="15836"/>
                  </a:cubicBezTo>
                  <a:cubicBezTo>
                    <a:pt x="10943" y="6513"/>
                    <a:pt x="18027" y="1786"/>
                    <a:pt x="27528" y="1786"/>
                  </a:cubicBezTo>
                  <a:cubicBezTo>
                    <a:pt x="37029" y="1786"/>
                    <a:pt x="44090" y="6513"/>
                    <a:pt x="48519" y="15836"/>
                  </a:cubicBezTo>
                  <a:cubicBezTo>
                    <a:pt x="51900" y="22979"/>
                    <a:pt x="52365" y="30242"/>
                    <a:pt x="52365" y="30314"/>
                  </a:cubicBezTo>
                  <a:lnTo>
                    <a:pt x="54901" y="30242"/>
                  </a:lnTo>
                  <a:cubicBezTo>
                    <a:pt x="54889" y="29933"/>
                    <a:pt x="54436" y="22682"/>
                    <a:pt x="50936" y="15300"/>
                  </a:cubicBezTo>
                  <a:cubicBezTo>
                    <a:pt x="46209" y="5287"/>
                    <a:pt x="38113" y="0"/>
                    <a:pt x="27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9"/>
            <p:cNvSpPr/>
            <p:nvPr/>
          </p:nvSpPr>
          <p:spPr>
            <a:xfrm>
              <a:off x="1876213" y="583323"/>
              <a:ext cx="5280274" cy="2625980"/>
            </a:xfrm>
            <a:custGeom>
              <a:avLst/>
              <a:gdLst/>
              <a:ahLst/>
              <a:cxnLst/>
              <a:rect l="l" t="t" r="r" b="b"/>
              <a:pathLst>
                <a:path w="45233" h="27290" extrusionOk="0">
                  <a:moveTo>
                    <a:pt x="22682" y="1"/>
                  </a:moveTo>
                  <a:cubicBezTo>
                    <a:pt x="14038" y="1"/>
                    <a:pt x="7359" y="4775"/>
                    <a:pt x="3394" y="13812"/>
                  </a:cubicBezTo>
                  <a:cubicBezTo>
                    <a:pt x="477" y="20432"/>
                    <a:pt x="25" y="26932"/>
                    <a:pt x="1" y="27206"/>
                  </a:cubicBezTo>
                  <a:lnTo>
                    <a:pt x="2537" y="27290"/>
                  </a:lnTo>
                  <a:cubicBezTo>
                    <a:pt x="2561" y="27040"/>
                    <a:pt x="4466" y="1787"/>
                    <a:pt x="22682" y="1787"/>
                  </a:cubicBezTo>
                  <a:cubicBezTo>
                    <a:pt x="40899" y="1787"/>
                    <a:pt x="42673" y="27028"/>
                    <a:pt x="42685" y="27278"/>
                  </a:cubicBezTo>
                  <a:lnTo>
                    <a:pt x="45233" y="27206"/>
                  </a:lnTo>
                  <a:cubicBezTo>
                    <a:pt x="45209" y="26932"/>
                    <a:pt x="44780" y="20432"/>
                    <a:pt x="41911" y="13812"/>
                  </a:cubicBezTo>
                  <a:cubicBezTo>
                    <a:pt x="37982" y="4775"/>
                    <a:pt x="31338" y="1"/>
                    <a:pt x="22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9"/>
            <p:cNvSpPr/>
            <p:nvPr/>
          </p:nvSpPr>
          <p:spPr>
            <a:xfrm>
              <a:off x="2070813" y="741422"/>
              <a:ext cx="4891080" cy="2472501"/>
            </a:xfrm>
            <a:custGeom>
              <a:avLst/>
              <a:gdLst/>
              <a:ahLst/>
              <a:cxnLst/>
              <a:rect l="l" t="t" r="r" b="b"/>
              <a:pathLst>
                <a:path w="41899" h="25695" extrusionOk="0">
                  <a:moveTo>
                    <a:pt x="21003" y="1"/>
                  </a:moveTo>
                  <a:cubicBezTo>
                    <a:pt x="12978" y="1"/>
                    <a:pt x="6799" y="4501"/>
                    <a:pt x="3120" y="13014"/>
                  </a:cubicBezTo>
                  <a:cubicBezTo>
                    <a:pt x="441" y="19229"/>
                    <a:pt x="13" y="25349"/>
                    <a:pt x="1" y="25611"/>
                  </a:cubicBezTo>
                  <a:lnTo>
                    <a:pt x="2537" y="25694"/>
                  </a:lnTo>
                  <a:cubicBezTo>
                    <a:pt x="2549" y="25456"/>
                    <a:pt x="4311" y="1787"/>
                    <a:pt x="21003" y="1787"/>
                  </a:cubicBezTo>
                  <a:cubicBezTo>
                    <a:pt x="37708" y="1787"/>
                    <a:pt x="39339" y="25444"/>
                    <a:pt x="39363" y="25682"/>
                  </a:cubicBezTo>
                  <a:lnTo>
                    <a:pt x="41899" y="25611"/>
                  </a:lnTo>
                  <a:cubicBezTo>
                    <a:pt x="41887" y="25349"/>
                    <a:pt x="41494" y="19241"/>
                    <a:pt x="38839" y="13014"/>
                  </a:cubicBezTo>
                  <a:cubicBezTo>
                    <a:pt x="35207" y="4501"/>
                    <a:pt x="29040" y="1"/>
                    <a:pt x="2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9"/>
            <p:cNvSpPr/>
            <p:nvPr/>
          </p:nvSpPr>
          <p:spPr>
            <a:xfrm>
              <a:off x="2261210" y="893844"/>
              <a:ext cx="4510290" cy="23074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9"/>
            <p:cNvSpPr/>
            <p:nvPr/>
          </p:nvSpPr>
          <p:spPr>
            <a:xfrm>
              <a:off x="2508839" y="1066899"/>
              <a:ext cx="4015060" cy="2054127"/>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9"/>
            <p:cNvSpPr/>
            <p:nvPr/>
          </p:nvSpPr>
          <p:spPr>
            <a:xfrm>
              <a:off x="2706712" y="1211475"/>
              <a:ext cx="3619321" cy="18516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365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853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583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138678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E2E613D3-0F09-EC97-CD64-84ECF26A1B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193186501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 id="2147483670"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FA475961-DF17-8B3E-E10F-2E704A63ED2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12831826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11" name="Google Shape;2441;p64">
            <a:extLst>
              <a:ext uri="{FF2B5EF4-FFF2-40B4-BE49-F238E27FC236}">
                <a16:creationId xmlns:a16="http://schemas.microsoft.com/office/drawing/2014/main" id="{35917A7F-EC3B-44E9-BF43-6095B4984D3D}"/>
              </a:ext>
            </a:extLst>
          </p:cNvPr>
          <p:cNvGrpSpPr/>
          <p:nvPr/>
        </p:nvGrpSpPr>
        <p:grpSpPr>
          <a:xfrm flipH="1">
            <a:off x="5883259" y="56520"/>
            <a:ext cx="7158092" cy="9519243"/>
            <a:chOff x="1919588" y="1932925"/>
            <a:chExt cx="5075100" cy="7132475"/>
          </a:xfrm>
        </p:grpSpPr>
        <p:sp>
          <p:nvSpPr>
            <p:cNvPr id="412" name="Google Shape;2442;p64">
              <a:extLst>
                <a:ext uri="{FF2B5EF4-FFF2-40B4-BE49-F238E27FC236}">
                  <a16:creationId xmlns:a16="http://schemas.microsoft.com/office/drawing/2014/main" id="{1E962E2D-81D6-49FB-B683-645DD504BA7F}"/>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2443;p64">
              <a:extLst>
                <a:ext uri="{FF2B5EF4-FFF2-40B4-BE49-F238E27FC236}">
                  <a16:creationId xmlns:a16="http://schemas.microsoft.com/office/drawing/2014/main" id="{672B2127-5B4E-4744-8FBE-52AEAEDAF688}"/>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2444;p64">
              <a:extLst>
                <a:ext uri="{FF2B5EF4-FFF2-40B4-BE49-F238E27FC236}">
                  <a16:creationId xmlns:a16="http://schemas.microsoft.com/office/drawing/2014/main" id="{680E1775-897E-476D-B9F3-DC9E4B2EB11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2445;p64">
              <a:extLst>
                <a:ext uri="{FF2B5EF4-FFF2-40B4-BE49-F238E27FC236}">
                  <a16:creationId xmlns:a16="http://schemas.microsoft.com/office/drawing/2014/main" id="{17C290E8-BB4F-41E8-A4CD-C806E68B50FB}"/>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2446;p64">
              <a:extLst>
                <a:ext uri="{FF2B5EF4-FFF2-40B4-BE49-F238E27FC236}">
                  <a16:creationId xmlns:a16="http://schemas.microsoft.com/office/drawing/2014/main" id="{5FD740F1-237D-45B8-8A13-AC5174C63759}"/>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2447;p64">
              <a:extLst>
                <a:ext uri="{FF2B5EF4-FFF2-40B4-BE49-F238E27FC236}">
                  <a16:creationId xmlns:a16="http://schemas.microsoft.com/office/drawing/2014/main" id="{1A507E82-10DD-4313-9607-9A2568057780}"/>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2448;p64">
              <a:extLst>
                <a:ext uri="{FF2B5EF4-FFF2-40B4-BE49-F238E27FC236}">
                  <a16:creationId xmlns:a16="http://schemas.microsoft.com/office/drawing/2014/main" id="{434B02D0-4E5B-4BDE-A10C-6B5206A18B78}"/>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2449;p64">
              <a:extLst>
                <a:ext uri="{FF2B5EF4-FFF2-40B4-BE49-F238E27FC236}">
                  <a16:creationId xmlns:a16="http://schemas.microsoft.com/office/drawing/2014/main" id="{D10A7E8D-2587-49B2-9426-BE40F83B6D41}"/>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2450;p64">
              <a:extLst>
                <a:ext uri="{FF2B5EF4-FFF2-40B4-BE49-F238E27FC236}">
                  <a16:creationId xmlns:a16="http://schemas.microsoft.com/office/drawing/2014/main" id="{4C6F9B9D-11AB-4D4E-88AE-6F979B720724}"/>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2451;p64">
              <a:extLst>
                <a:ext uri="{FF2B5EF4-FFF2-40B4-BE49-F238E27FC236}">
                  <a16:creationId xmlns:a16="http://schemas.microsoft.com/office/drawing/2014/main" id="{D6063A6A-4A77-487D-9ED8-529052BC4CAA}"/>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2452;p64">
              <a:extLst>
                <a:ext uri="{FF2B5EF4-FFF2-40B4-BE49-F238E27FC236}">
                  <a16:creationId xmlns:a16="http://schemas.microsoft.com/office/drawing/2014/main" id="{69F7C2F3-ABEB-4225-80EA-8E8607908AB7}"/>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2453;p64">
              <a:extLst>
                <a:ext uri="{FF2B5EF4-FFF2-40B4-BE49-F238E27FC236}">
                  <a16:creationId xmlns:a16="http://schemas.microsoft.com/office/drawing/2014/main" id="{B88D127F-D469-4346-A71F-DDA0F800AA70}"/>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2454;p64">
              <a:extLst>
                <a:ext uri="{FF2B5EF4-FFF2-40B4-BE49-F238E27FC236}">
                  <a16:creationId xmlns:a16="http://schemas.microsoft.com/office/drawing/2014/main" id="{A4F82757-2355-464B-B093-551B66493B6C}"/>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2455;p64">
              <a:extLst>
                <a:ext uri="{FF2B5EF4-FFF2-40B4-BE49-F238E27FC236}">
                  <a16:creationId xmlns:a16="http://schemas.microsoft.com/office/drawing/2014/main" id="{2C9C6650-B13B-45DC-86CA-02E7212C52E6}"/>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2456;p64">
              <a:extLst>
                <a:ext uri="{FF2B5EF4-FFF2-40B4-BE49-F238E27FC236}">
                  <a16:creationId xmlns:a16="http://schemas.microsoft.com/office/drawing/2014/main" id="{AB8753C8-E549-4687-944B-3E27AB3ADA65}"/>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2457;p64">
              <a:extLst>
                <a:ext uri="{FF2B5EF4-FFF2-40B4-BE49-F238E27FC236}">
                  <a16:creationId xmlns:a16="http://schemas.microsoft.com/office/drawing/2014/main" id="{E9785D85-871C-464A-A24C-A5D4815918C5}"/>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2458;p64">
              <a:extLst>
                <a:ext uri="{FF2B5EF4-FFF2-40B4-BE49-F238E27FC236}">
                  <a16:creationId xmlns:a16="http://schemas.microsoft.com/office/drawing/2014/main" id="{EE00FB3C-7A8A-451E-A5C8-984DB6B6B77A}"/>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2459;p64">
              <a:extLst>
                <a:ext uri="{FF2B5EF4-FFF2-40B4-BE49-F238E27FC236}">
                  <a16:creationId xmlns:a16="http://schemas.microsoft.com/office/drawing/2014/main" id="{6C99E743-8B8B-4CAF-95BF-12EE22AC9CB1}"/>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2460;p64">
              <a:extLst>
                <a:ext uri="{FF2B5EF4-FFF2-40B4-BE49-F238E27FC236}">
                  <a16:creationId xmlns:a16="http://schemas.microsoft.com/office/drawing/2014/main" id="{52AEAD90-EAF7-42B3-AF54-E369B3B6DE4D}"/>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2461;p64">
              <a:extLst>
                <a:ext uri="{FF2B5EF4-FFF2-40B4-BE49-F238E27FC236}">
                  <a16:creationId xmlns:a16="http://schemas.microsoft.com/office/drawing/2014/main" id="{D35324DF-9559-44F6-9084-E1169A1C6F2B}"/>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2462;p64">
              <a:extLst>
                <a:ext uri="{FF2B5EF4-FFF2-40B4-BE49-F238E27FC236}">
                  <a16:creationId xmlns:a16="http://schemas.microsoft.com/office/drawing/2014/main" id="{BF0311BD-98C9-4A27-ABF2-AF72A9C50FC2}"/>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2463;p64">
              <a:extLst>
                <a:ext uri="{FF2B5EF4-FFF2-40B4-BE49-F238E27FC236}">
                  <a16:creationId xmlns:a16="http://schemas.microsoft.com/office/drawing/2014/main" id="{80F630FC-B41D-48A7-8790-73BAAA412A76}"/>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2464;p64">
              <a:extLst>
                <a:ext uri="{FF2B5EF4-FFF2-40B4-BE49-F238E27FC236}">
                  <a16:creationId xmlns:a16="http://schemas.microsoft.com/office/drawing/2014/main" id="{B62A6E41-94EA-4CE5-A0ED-533AE3B2A8D2}"/>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2465;p64">
              <a:extLst>
                <a:ext uri="{FF2B5EF4-FFF2-40B4-BE49-F238E27FC236}">
                  <a16:creationId xmlns:a16="http://schemas.microsoft.com/office/drawing/2014/main" id="{9663E730-ECC4-496B-8065-43B00C547207}"/>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2466;p64">
              <a:extLst>
                <a:ext uri="{FF2B5EF4-FFF2-40B4-BE49-F238E27FC236}">
                  <a16:creationId xmlns:a16="http://schemas.microsoft.com/office/drawing/2014/main" id="{9F58D0CD-50C8-4604-B08B-E5EA290862E2}"/>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2467;p64">
              <a:extLst>
                <a:ext uri="{FF2B5EF4-FFF2-40B4-BE49-F238E27FC236}">
                  <a16:creationId xmlns:a16="http://schemas.microsoft.com/office/drawing/2014/main" id="{09B17165-2E81-4917-9C4F-FD28F34AB48F}"/>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2468;p64">
              <a:extLst>
                <a:ext uri="{FF2B5EF4-FFF2-40B4-BE49-F238E27FC236}">
                  <a16:creationId xmlns:a16="http://schemas.microsoft.com/office/drawing/2014/main" id="{BCE8CFF9-100F-44A4-8FD1-7197430B16A0}"/>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2469;p64">
              <a:extLst>
                <a:ext uri="{FF2B5EF4-FFF2-40B4-BE49-F238E27FC236}">
                  <a16:creationId xmlns:a16="http://schemas.microsoft.com/office/drawing/2014/main" id="{F1C93B48-E713-4B3D-99B7-0A37EB7BA42B}"/>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2470;p64">
              <a:extLst>
                <a:ext uri="{FF2B5EF4-FFF2-40B4-BE49-F238E27FC236}">
                  <a16:creationId xmlns:a16="http://schemas.microsoft.com/office/drawing/2014/main" id="{16C313BF-64CD-46BD-94A3-4FC0443B7FE6}"/>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2471;p64">
              <a:extLst>
                <a:ext uri="{FF2B5EF4-FFF2-40B4-BE49-F238E27FC236}">
                  <a16:creationId xmlns:a16="http://schemas.microsoft.com/office/drawing/2014/main" id="{71E00BE1-66DA-4E56-BC76-F55F84747AC5}"/>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2472;p64">
              <a:extLst>
                <a:ext uri="{FF2B5EF4-FFF2-40B4-BE49-F238E27FC236}">
                  <a16:creationId xmlns:a16="http://schemas.microsoft.com/office/drawing/2014/main" id="{DF3B4FF1-0B92-4C5F-A7BD-3C1038CDE27E}"/>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2473;p64">
              <a:extLst>
                <a:ext uri="{FF2B5EF4-FFF2-40B4-BE49-F238E27FC236}">
                  <a16:creationId xmlns:a16="http://schemas.microsoft.com/office/drawing/2014/main" id="{F197EDAE-6EC9-4DEB-80BB-565C0922AA0D}"/>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2474;p64">
              <a:extLst>
                <a:ext uri="{FF2B5EF4-FFF2-40B4-BE49-F238E27FC236}">
                  <a16:creationId xmlns:a16="http://schemas.microsoft.com/office/drawing/2014/main" id="{09E11297-D168-4E01-A592-BEF58D415C33}"/>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2475;p64">
              <a:extLst>
                <a:ext uri="{FF2B5EF4-FFF2-40B4-BE49-F238E27FC236}">
                  <a16:creationId xmlns:a16="http://schemas.microsoft.com/office/drawing/2014/main" id="{F4AF519D-F7B4-468A-AA5F-32434A801463}"/>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2476;p64">
              <a:extLst>
                <a:ext uri="{FF2B5EF4-FFF2-40B4-BE49-F238E27FC236}">
                  <a16:creationId xmlns:a16="http://schemas.microsoft.com/office/drawing/2014/main" id="{AD612D98-5C92-44F4-98BA-6067C0D1EA15}"/>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2477;p64">
              <a:extLst>
                <a:ext uri="{FF2B5EF4-FFF2-40B4-BE49-F238E27FC236}">
                  <a16:creationId xmlns:a16="http://schemas.microsoft.com/office/drawing/2014/main" id="{57F30B23-41B8-43B8-93F3-E21233990CCE}"/>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2478;p64">
              <a:extLst>
                <a:ext uri="{FF2B5EF4-FFF2-40B4-BE49-F238E27FC236}">
                  <a16:creationId xmlns:a16="http://schemas.microsoft.com/office/drawing/2014/main" id="{F622D3D2-2E2E-4CA3-A8BD-212A250B95F9}"/>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2479;p64">
              <a:extLst>
                <a:ext uri="{FF2B5EF4-FFF2-40B4-BE49-F238E27FC236}">
                  <a16:creationId xmlns:a16="http://schemas.microsoft.com/office/drawing/2014/main" id="{13038881-5BCA-4D8E-9DA9-3BEAA3E805CB}"/>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2480;p64">
              <a:extLst>
                <a:ext uri="{FF2B5EF4-FFF2-40B4-BE49-F238E27FC236}">
                  <a16:creationId xmlns:a16="http://schemas.microsoft.com/office/drawing/2014/main" id="{3A8EF870-F234-48F2-981B-43F742369480}"/>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2481;p64">
              <a:extLst>
                <a:ext uri="{FF2B5EF4-FFF2-40B4-BE49-F238E27FC236}">
                  <a16:creationId xmlns:a16="http://schemas.microsoft.com/office/drawing/2014/main" id="{9C12FA81-0D50-470E-9A5E-597E543612A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2482;p64">
              <a:extLst>
                <a:ext uri="{FF2B5EF4-FFF2-40B4-BE49-F238E27FC236}">
                  <a16:creationId xmlns:a16="http://schemas.microsoft.com/office/drawing/2014/main" id="{C0DC036C-7ECB-45D9-8B19-042C8F47220B}"/>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2483;p64">
              <a:extLst>
                <a:ext uri="{FF2B5EF4-FFF2-40B4-BE49-F238E27FC236}">
                  <a16:creationId xmlns:a16="http://schemas.microsoft.com/office/drawing/2014/main" id="{CE247A04-C0FE-489A-942C-84FB47979214}"/>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2484;p64">
              <a:extLst>
                <a:ext uri="{FF2B5EF4-FFF2-40B4-BE49-F238E27FC236}">
                  <a16:creationId xmlns:a16="http://schemas.microsoft.com/office/drawing/2014/main" id="{7F4109EE-5828-460E-9B58-2FA8C1D4657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2485;p64">
              <a:extLst>
                <a:ext uri="{FF2B5EF4-FFF2-40B4-BE49-F238E27FC236}">
                  <a16:creationId xmlns:a16="http://schemas.microsoft.com/office/drawing/2014/main" id="{44DAC894-0A61-4365-A43E-30DF3E7433F0}"/>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2486;p64">
              <a:extLst>
                <a:ext uri="{FF2B5EF4-FFF2-40B4-BE49-F238E27FC236}">
                  <a16:creationId xmlns:a16="http://schemas.microsoft.com/office/drawing/2014/main" id="{29FBC9FC-46CD-4A3A-9F44-1E303C3D1B82}"/>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2487;p64">
              <a:extLst>
                <a:ext uri="{FF2B5EF4-FFF2-40B4-BE49-F238E27FC236}">
                  <a16:creationId xmlns:a16="http://schemas.microsoft.com/office/drawing/2014/main" id="{6EF701E9-C0B3-469C-B9E3-828D37FB0D92}"/>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2488;p64">
              <a:extLst>
                <a:ext uri="{FF2B5EF4-FFF2-40B4-BE49-F238E27FC236}">
                  <a16:creationId xmlns:a16="http://schemas.microsoft.com/office/drawing/2014/main" id="{F4B38B96-89ED-4A59-B3F1-0FCF70EA8091}"/>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2489;p64">
              <a:extLst>
                <a:ext uri="{FF2B5EF4-FFF2-40B4-BE49-F238E27FC236}">
                  <a16:creationId xmlns:a16="http://schemas.microsoft.com/office/drawing/2014/main" id="{8B30DBFB-46A0-4213-B463-077A5B765177}"/>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2490;p64">
              <a:extLst>
                <a:ext uri="{FF2B5EF4-FFF2-40B4-BE49-F238E27FC236}">
                  <a16:creationId xmlns:a16="http://schemas.microsoft.com/office/drawing/2014/main" id="{870A0E35-3306-4F24-8346-4E315853DAD3}"/>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2491;p64">
              <a:extLst>
                <a:ext uri="{FF2B5EF4-FFF2-40B4-BE49-F238E27FC236}">
                  <a16:creationId xmlns:a16="http://schemas.microsoft.com/office/drawing/2014/main" id="{B690CBFF-0155-41A7-AD88-F56ED9075734}"/>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2492;p64">
              <a:extLst>
                <a:ext uri="{FF2B5EF4-FFF2-40B4-BE49-F238E27FC236}">
                  <a16:creationId xmlns:a16="http://schemas.microsoft.com/office/drawing/2014/main" id="{45F66EE8-F126-4BFA-8C3E-9EDF337DFC17}"/>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2493;p64">
              <a:extLst>
                <a:ext uri="{FF2B5EF4-FFF2-40B4-BE49-F238E27FC236}">
                  <a16:creationId xmlns:a16="http://schemas.microsoft.com/office/drawing/2014/main" id="{0542F50D-1EFB-4973-B13D-3230B5D08A23}"/>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2494;p64">
              <a:extLst>
                <a:ext uri="{FF2B5EF4-FFF2-40B4-BE49-F238E27FC236}">
                  <a16:creationId xmlns:a16="http://schemas.microsoft.com/office/drawing/2014/main" id="{3FB4BB8D-D707-431A-ABD5-3AC1170E883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2495;p64">
              <a:extLst>
                <a:ext uri="{FF2B5EF4-FFF2-40B4-BE49-F238E27FC236}">
                  <a16:creationId xmlns:a16="http://schemas.microsoft.com/office/drawing/2014/main" id="{4154E8ED-E132-40F4-8220-6B32935233F5}"/>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2496;p64">
              <a:extLst>
                <a:ext uri="{FF2B5EF4-FFF2-40B4-BE49-F238E27FC236}">
                  <a16:creationId xmlns:a16="http://schemas.microsoft.com/office/drawing/2014/main" id="{825BC41D-0DE9-4EA1-A23E-776B60920244}"/>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2497;p64">
              <a:extLst>
                <a:ext uri="{FF2B5EF4-FFF2-40B4-BE49-F238E27FC236}">
                  <a16:creationId xmlns:a16="http://schemas.microsoft.com/office/drawing/2014/main" id="{2B828E0D-A42D-4B09-B0B9-3E525582F881}"/>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2498;p64">
              <a:extLst>
                <a:ext uri="{FF2B5EF4-FFF2-40B4-BE49-F238E27FC236}">
                  <a16:creationId xmlns:a16="http://schemas.microsoft.com/office/drawing/2014/main" id="{529D2E7B-11DA-4AE3-B47F-77826A7CDF5E}"/>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69" name="Google Shape;2499;p64">
              <a:extLst>
                <a:ext uri="{FF2B5EF4-FFF2-40B4-BE49-F238E27FC236}">
                  <a16:creationId xmlns:a16="http://schemas.microsoft.com/office/drawing/2014/main" id="{7F55D9CD-6553-409C-8129-123BB6F3DFEC}"/>
                </a:ext>
              </a:extLst>
            </p:cNvPr>
            <p:cNvGrpSpPr/>
            <p:nvPr/>
          </p:nvGrpSpPr>
          <p:grpSpPr>
            <a:xfrm>
              <a:off x="2411446" y="3785965"/>
              <a:ext cx="3735993" cy="1390283"/>
              <a:chOff x="2411446" y="3785965"/>
              <a:chExt cx="3735993" cy="1390283"/>
            </a:xfrm>
          </p:grpSpPr>
          <p:sp>
            <p:nvSpPr>
              <p:cNvPr id="470" name="Google Shape;2500;p64">
                <a:extLst>
                  <a:ext uri="{FF2B5EF4-FFF2-40B4-BE49-F238E27FC236}">
                    <a16:creationId xmlns:a16="http://schemas.microsoft.com/office/drawing/2014/main" id="{359E6818-9126-42ED-B6A9-EE4036912D86}"/>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2501;p64">
                <a:extLst>
                  <a:ext uri="{FF2B5EF4-FFF2-40B4-BE49-F238E27FC236}">
                    <a16:creationId xmlns:a16="http://schemas.microsoft.com/office/drawing/2014/main" id="{7123F8E3-6429-4B4D-9418-076047810FAC}"/>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2502;p64">
                <a:extLst>
                  <a:ext uri="{FF2B5EF4-FFF2-40B4-BE49-F238E27FC236}">
                    <a16:creationId xmlns:a16="http://schemas.microsoft.com/office/drawing/2014/main" id="{223A1B39-8EE8-492C-8EDD-8C7E690C1F83}"/>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2503;p64">
                <a:extLst>
                  <a:ext uri="{FF2B5EF4-FFF2-40B4-BE49-F238E27FC236}">
                    <a16:creationId xmlns:a16="http://schemas.microsoft.com/office/drawing/2014/main" id="{6EE112DB-9D88-4134-BBF6-97EE3D7CB5BF}"/>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2504;p64">
                <a:extLst>
                  <a:ext uri="{FF2B5EF4-FFF2-40B4-BE49-F238E27FC236}">
                    <a16:creationId xmlns:a16="http://schemas.microsoft.com/office/drawing/2014/main" id="{F1F0CC3D-5CC4-46B6-9832-259E75D6A755}"/>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2505;p64">
                <a:extLst>
                  <a:ext uri="{FF2B5EF4-FFF2-40B4-BE49-F238E27FC236}">
                    <a16:creationId xmlns:a16="http://schemas.microsoft.com/office/drawing/2014/main" id="{72AB4DBB-6AE7-48FB-B255-379806635DFE}"/>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2506;p64">
                <a:extLst>
                  <a:ext uri="{FF2B5EF4-FFF2-40B4-BE49-F238E27FC236}">
                    <a16:creationId xmlns:a16="http://schemas.microsoft.com/office/drawing/2014/main" id="{3AEB9A02-3CAA-4170-936D-F5C804F599A8}"/>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2507;p64">
                <a:extLst>
                  <a:ext uri="{FF2B5EF4-FFF2-40B4-BE49-F238E27FC236}">
                    <a16:creationId xmlns:a16="http://schemas.microsoft.com/office/drawing/2014/main" id="{DEB6567B-F0E5-4D5A-B6B7-694A667EA5F2}"/>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2508;p64">
                <a:extLst>
                  <a:ext uri="{FF2B5EF4-FFF2-40B4-BE49-F238E27FC236}">
                    <a16:creationId xmlns:a16="http://schemas.microsoft.com/office/drawing/2014/main" id="{2137F937-647A-4063-96DA-51BEEAB3337C}"/>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2509;p64">
                <a:extLst>
                  <a:ext uri="{FF2B5EF4-FFF2-40B4-BE49-F238E27FC236}">
                    <a16:creationId xmlns:a16="http://schemas.microsoft.com/office/drawing/2014/main" id="{3E1874F1-E3ED-4652-AC85-F0B88001F0D6}"/>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2510;p64">
                <a:extLst>
                  <a:ext uri="{FF2B5EF4-FFF2-40B4-BE49-F238E27FC236}">
                    <a16:creationId xmlns:a16="http://schemas.microsoft.com/office/drawing/2014/main" id="{FAD8C8BF-75C2-4802-8A7C-FA9DB6D5C89F}"/>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2511;p64">
                <a:extLst>
                  <a:ext uri="{FF2B5EF4-FFF2-40B4-BE49-F238E27FC236}">
                    <a16:creationId xmlns:a16="http://schemas.microsoft.com/office/drawing/2014/main" id="{2383B71F-3EB6-4DEC-8AEB-30CE6E25E618}"/>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2512;p64">
                <a:extLst>
                  <a:ext uri="{FF2B5EF4-FFF2-40B4-BE49-F238E27FC236}">
                    <a16:creationId xmlns:a16="http://schemas.microsoft.com/office/drawing/2014/main" id="{2484EF00-16D3-45E0-80C7-5E0509A48DA8}"/>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2513;p64">
                <a:extLst>
                  <a:ext uri="{FF2B5EF4-FFF2-40B4-BE49-F238E27FC236}">
                    <a16:creationId xmlns:a16="http://schemas.microsoft.com/office/drawing/2014/main" id="{FD4542E9-1E0C-4547-A118-9ED838C52792}"/>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2514;p64">
                <a:extLst>
                  <a:ext uri="{FF2B5EF4-FFF2-40B4-BE49-F238E27FC236}">
                    <a16:creationId xmlns:a16="http://schemas.microsoft.com/office/drawing/2014/main" id="{55484BBA-1380-4722-AE49-C28B4BB947DD}"/>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2515;p64">
                <a:extLst>
                  <a:ext uri="{FF2B5EF4-FFF2-40B4-BE49-F238E27FC236}">
                    <a16:creationId xmlns:a16="http://schemas.microsoft.com/office/drawing/2014/main" id="{EF286693-5E80-4F8E-878A-390630D4E787}"/>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2516;p64">
                <a:extLst>
                  <a:ext uri="{FF2B5EF4-FFF2-40B4-BE49-F238E27FC236}">
                    <a16:creationId xmlns:a16="http://schemas.microsoft.com/office/drawing/2014/main" id="{4A743A6F-2C4B-4DBB-B4CA-541177530FEE}"/>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2517;p64">
                <a:extLst>
                  <a:ext uri="{FF2B5EF4-FFF2-40B4-BE49-F238E27FC236}">
                    <a16:creationId xmlns:a16="http://schemas.microsoft.com/office/drawing/2014/main" id="{3DE442C0-FDA6-42A1-BF47-36CB0D77450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2518;p64">
                <a:extLst>
                  <a:ext uri="{FF2B5EF4-FFF2-40B4-BE49-F238E27FC236}">
                    <a16:creationId xmlns:a16="http://schemas.microsoft.com/office/drawing/2014/main" id="{089D1AD9-B442-432D-A15B-0F8E0F0F7671}"/>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2519;p64">
                <a:extLst>
                  <a:ext uri="{FF2B5EF4-FFF2-40B4-BE49-F238E27FC236}">
                    <a16:creationId xmlns:a16="http://schemas.microsoft.com/office/drawing/2014/main" id="{333F2217-AB4F-448A-A3E1-42D3A8CA3864}"/>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2520;p64">
                <a:extLst>
                  <a:ext uri="{FF2B5EF4-FFF2-40B4-BE49-F238E27FC236}">
                    <a16:creationId xmlns:a16="http://schemas.microsoft.com/office/drawing/2014/main" id="{F0E56954-A399-4AA0-B3F3-227E6A4E7F16}"/>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2521;p64">
                <a:extLst>
                  <a:ext uri="{FF2B5EF4-FFF2-40B4-BE49-F238E27FC236}">
                    <a16:creationId xmlns:a16="http://schemas.microsoft.com/office/drawing/2014/main" id="{EF9E7F57-933B-4A8A-9F6A-5BB5A20B33CD}"/>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2522;p64">
                <a:extLst>
                  <a:ext uri="{FF2B5EF4-FFF2-40B4-BE49-F238E27FC236}">
                    <a16:creationId xmlns:a16="http://schemas.microsoft.com/office/drawing/2014/main" id="{38214329-A7A5-481A-BF0E-A961DAA832A3}"/>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2523;p64">
                <a:extLst>
                  <a:ext uri="{FF2B5EF4-FFF2-40B4-BE49-F238E27FC236}">
                    <a16:creationId xmlns:a16="http://schemas.microsoft.com/office/drawing/2014/main" id="{74158295-99A2-427A-8487-851908136A3F}"/>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2524;p64">
                <a:extLst>
                  <a:ext uri="{FF2B5EF4-FFF2-40B4-BE49-F238E27FC236}">
                    <a16:creationId xmlns:a16="http://schemas.microsoft.com/office/drawing/2014/main" id="{DAEE5677-3DE5-4106-90AF-9B69BC68FA23}"/>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2525;p64">
                <a:extLst>
                  <a:ext uri="{FF2B5EF4-FFF2-40B4-BE49-F238E27FC236}">
                    <a16:creationId xmlns:a16="http://schemas.microsoft.com/office/drawing/2014/main" id="{CCB86BAB-6DC6-4F02-9B42-88E3CE759058}"/>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2526;p64">
                <a:extLst>
                  <a:ext uri="{FF2B5EF4-FFF2-40B4-BE49-F238E27FC236}">
                    <a16:creationId xmlns:a16="http://schemas.microsoft.com/office/drawing/2014/main" id="{AECF5348-868D-4759-9456-08BE4510367A}"/>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2527;p64">
                <a:extLst>
                  <a:ext uri="{FF2B5EF4-FFF2-40B4-BE49-F238E27FC236}">
                    <a16:creationId xmlns:a16="http://schemas.microsoft.com/office/drawing/2014/main" id="{81F8BFE5-ADBC-4D45-9350-6FED40382BD5}"/>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2528;p64">
                <a:extLst>
                  <a:ext uri="{FF2B5EF4-FFF2-40B4-BE49-F238E27FC236}">
                    <a16:creationId xmlns:a16="http://schemas.microsoft.com/office/drawing/2014/main" id="{7C6FBB39-6784-4EB6-8588-468759C27F8E}"/>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2529;p64">
                <a:extLst>
                  <a:ext uri="{FF2B5EF4-FFF2-40B4-BE49-F238E27FC236}">
                    <a16:creationId xmlns:a16="http://schemas.microsoft.com/office/drawing/2014/main" id="{E23DF9CF-494E-4905-8083-8515D0B14B9D}"/>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2530;p64">
                <a:extLst>
                  <a:ext uri="{FF2B5EF4-FFF2-40B4-BE49-F238E27FC236}">
                    <a16:creationId xmlns:a16="http://schemas.microsoft.com/office/drawing/2014/main" id="{723CA92C-B626-4C02-A76B-6F29682593A3}"/>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2531;p64">
                <a:extLst>
                  <a:ext uri="{FF2B5EF4-FFF2-40B4-BE49-F238E27FC236}">
                    <a16:creationId xmlns:a16="http://schemas.microsoft.com/office/drawing/2014/main" id="{0188017C-E395-4F70-8305-EF9FCE7A87D1}"/>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2532;p64">
                <a:extLst>
                  <a:ext uri="{FF2B5EF4-FFF2-40B4-BE49-F238E27FC236}">
                    <a16:creationId xmlns:a16="http://schemas.microsoft.com/office/drawing/2014/main" id="{A689AAFF-2DF3-497D-8E47-BBF895A9A40C}"/>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2533;p64">
                <a:extLst>
                  <a:ext uri="{FF2B5EF4-FFF2-40B4-BE49-F238E27FC236}">
                    <a16:creationId xmlns:a16="http://schemas.microsoft.com/office/drawing/2014/main" id="{D8D0EFEA-4872-4528-8ED5-73182EA2DF3C}"/>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2534;p64">
                <a:extLst>
                  <a:ext uri="{FF2B5EF4-FFF2-40B4-BE49-F238E27FC236}">
                    <a16:creationId xmlns:a16="http://schemas.microsoft.com/office/drawing/2014/main" id="{1B744E4B-74EE-4336-B9E6-351BE0D6E8D7}"/>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2535;p64">
                <a:extLst>
                  <a:ext uri="{FF2B5EF4-FFF2-40B4-BE49-F238E27FC236}">
                    <a16:creationId xmlns:a16="http://schemas.microsoft.com/office/drawing/2014/main" id="{A546BEE0-B255-4C31-B15A-23B382C09568}"/>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2536;p64">
                <a:extLst>
                  <a:ext uri="{FF2B5EF4-FFF2-40B4-BE49-F238E27FC236}">
                    <a16:creationId xmlns:a16="http://schemas.microsoft.com/office/drawing/2014/main" id="{05893509-B326-462C-B616-ABA98E2FE417}"/>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2537;p64">
                <a:extLst>
                  <a:ext uri="{FF2B5EF4-FFF2-40B4-BE49-F238E27FC236}">
                    <a16:creationId xmlns:a16="http://schemas.microsoft.com/office/drawing/2014/main" id="{29EAF977-BD68-421A-A2F5-93F76C57F394}"/>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2538;p64">
                <a:extLst>
                  <a:ext uri="{FF2B5EF4-FFF2-40B4-BE49-F238E27FC236}">
                    <a16:creationId xmlns:a16="http://schemas.microsoft.com/office/drawing/2014/main" id="{1D85E611-3AC4-4ECD-BF9E-4656C060354E}"/>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2539;p64">
                <a:extLst>
                  <a:ext uri="{FF2B5EF4-FFF2-40B4-BE49-F238E27FC236}">
                    <a16:creationId xmlns:a16="http://schemas.microsoft.com/office/drawing/2014/main" id="{0CFB884A-5103-43A3-9039-15266F6404FF}"/>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2540;p64">
                <a:extLst>
                  <a:ext uri="{FF2B5EF4-FFF2-40B4-BE49-F238E27FC236}">
                    <a16:creationId xmlns:a16="http://schemas.microsoft.com/office/drawing/2014/main" id="{8839EE25-3BE7-4544-A85A-A9148EC08416}"/>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2541;p64">
                <a:extLst>
                  <a:ext uri="{FF2B5EF4-FFF2-40B4-BE49-F238E27FC236}">
                    <a16:creationId xmlns:a16="http://schemas.microsoft.com/office/drawing/2014/main" id="{DF171458-2BB9-4809-A8DC-170E21F0EEF2}"/>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2542;p64">
                <a:extLst>
                  <a:ext uri="{FF2B5EF4-FFF2-40B4-BE49-F238E27FC236}">
                    <a16:creationId xmlns:a16="http://schemas.microsoft.com/office/drawing/2014/main" id="{3B9D9EF3-62CB-45BD-9E4E-868092626F66}"/>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2543;p64">
                <a:extLst>
                  <a:ext uri="{FF2B5EF4-FFF2-40B4-BE49-F238E27FC236}">
                    <a16:creationId xmlns:a16="http://schemas.microsoft.com/office/drawing/2014/main" id="{457222E4-814A-47BD-AF93-DB11FF8291C8}"/>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2544;p64">
                <a:extLst>
                  <a:ext uri="{FF2B5EF4-FFF2-40B4-BE49-F238E27FC236}">
                    <a16:creationId xmlns:a16="http://schemas.microsoft.com/office/drawing/2014/main" id="{CA229692-4E0D-4E97-9BA7-CD996ED845CD}"/>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2545;p64">
                <a:extLst>
                  <a:ext uri="{FF2B5EF4-FFF2-40B4-BE49-F238E27FC236}">
                    <a16:creationId xmlns:a16="http://schemas.microsoft.com/office/drawing/2014/main" id="{3F10402C-29EE-44C2-8336-C24D475367C5}"/>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2546;p64">
                <a:extLst>
                  <a:ext uri="{FF2B5EF4-FFF2-40B4-BE49-F238E27FC236}">
                    <a16:creationId xmlns:a16="http://schemas.microsoft.com/office/drawing/2014/main" id="{93E0905F-5760-4D8B-95F8-9237EEA5D278}"/>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2547;p64">
                <a:extLst>
                  <a:ext uri="{FF2B5EF4-FFF2-40B4-BE49-F238E27FC236}">
                    <a16:creationId xmlns:a16="http://schemas.microsoft.com/office/drawing/2014/main" id="{1F4B9CA3-2604-4CCA-AF7B-22F7BA99376D}"/>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2548;p64">
                <a:extLst>
                  <a:ext uri="{FF2B5EF4-FFF2-40B4-BE49-F238E27FC236}">
                    <a16:creationId xmlns:a16="http://schemas.microsoft.com/office/drawing/2014/main" id="{F585D925-8BB9-40A1-9D22-1FE53AE4B611}"/>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2549;p64">
                <a:extLst>
                  <a:ext uri="{FF2B5EF4-FFF2-40B4-BE49-F238E27FC236}">
                    <a16:creationId xmlns:a16="http://schemas.microsoft.com/office/drawing/2014/main" id="{56D1344E-7B7D-42D6-892D-7CEFA219D679}"/>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2550;p64">
                <a:extLst>
                  <a:ext uri="{FF2B5EF4-FFF2-40B4-BE49-F238E27FC236}">
                    <a16:creationId xmlns:a16="http://schemas.microsoft.com/office/drawing/2014/main" id="{03012EB1-E5CE-4636-91DD-29F5E24E9A0E}"/>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2551;p64">
                <a:extLst>
                  <a:ext uri="{FF2B5EF4-FFF2-40B4-BE49-F238E27FC236}">
                    <a16:creationId xmlns:a16="http://schemas.microsoft.com/office/drawing/2014/main" id="{B9168D54-7A19-478F-AEEC-1E221AC045EA}"/>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2552;p64">
                <a:extLst>
                  <a:ext uri="{FF2B5EF4-FFF2-40B4-BE49-F238E27FC236}">
                    <a16:creationId xmlns:a16="http://schemas.microsoft.com/office/drawing/2014/main" id="{AC14012C-D95C-4544-A0B8-AEBDD0520281}"/>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2553;p64">
                <a:extLst>
                  <a:ext uri="{FF2B5EF4-FFF2-40B4-BE49-F238E27FC236}">
                    <a16:creationId xmlns:a16="http://schemas.microsoft.com/office/drawing/2014/main" id="{367FBDC0-F633-4B72-B509-2C6B3DF437A9}"/>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2554;p64">
                <a:extLst>
                  <a:ext uri="{FF2B5EF4-FFF2-40B4-BE49-F238E27FC236}">
                    <a16:creationId xmlns:a16="http://schemas.microsoft.com/office/drawing/2014/main" id="{DADE4D0A-CC20-4C3B-B8B1-39A6FAA992A7}"/>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2555;p64">
                <a:extLst>
                  <a:ext uri="{FF2B5EF4-FFF2-40B4-BE49-F238E27FC236}">
                    <a16:creationId xmlns:a16="http://schemas.microsoft.com/office/drawing/2014/main" id="{BF50B4FE-1A4F-4144-A76C-8592EB76A2D3}"/>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2556;p64">
                <a:extLst>
                  <a:ext uri="{FF2B5EF4-FFF2-40B4-BE49-F238E27FC236}">
                    <a16:creationId xmlns:a16="http://schemas.microsoft.com/office/drawing/2014/main" id="{2C0BE2B8-125C-4537-8260-A70E6F337B48}"/>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2557;p64">
                <a:extLst>
                  <a:ext uri="{FF2B5EF4-FFF2-40B4-BE49-F238E27FC236}">
                    <a16:creationId xmlns:a16="http://schemas.microsoft.com/office/drawing/2014/main" id="{2B2C0DA6-6133-4AB1-B5B6-D21F7F76CB51}"/>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2558;p64">
                <a:extLst>
                  <a:ext uri="{FF2B5EF4-FFF2-40B4-BE49-F238E27FC236}">
                    <a16:creationId xmlns:a16="http://schemas.microsoft.com/office/drawing/2014/main" id="{32F38E9C-D476-4609-AB11-4E8D6419758B}"/>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2559;p64">
                <a:extLst>
                  <a:ext uri="{FF2B5EF4-FFF2-40B4-BE49-F238E27FC236}">
                    <a16:creationId xmlns:a16="http://schemas.microsoft.com/office/drawing/2014/main" id="{99A9EA39-40FB-44A3-9660-358938794542}"/>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2560;p64">
                <a:extLst>
                  <a:ext uri="{FF2B5EF4-FFF2-40B4-BE49-F238E27FC236}">
                    <a16:creationId xmlns:a16="http://schemas.microsoft.com/office/drawing/2014/main" id="{6FF92319-6E23-4F82-AD99-9EC6DADA1529}"/>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2561;p64">
                <a:extLst>
                  <a:ext uri="{FF2B5EF4-FFF2-40B4-BE49-F238E27FC236}">
                    <a16:creationId xmlns:a16="http://schemas.microsoft.com/office/drawing/2014/main" id="{BD77D6CB-5E67-4F5F-8468-F756E17FC030}"/>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2562;p64">
                <a:extLst>
                  <a:ext uri="{FF2B5EF4-FFF2-40B4-BE49-F238E27FC236}">
                    <a16:creationId xmlns:a16="http://schemas.microsoft.com/office/drawing/2014/main" id="{B4A1D158-E763-43B2-BB1F-659C0E78E8D5}"/>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2563;p64">
                <a:extLst>
                  <a:ext uri="{FF2B5EF4-FFF2-40B4-BE49-F238E27FC236}">
                    <a16:creationId xmlns:a16="http://schemas.microsoft.com/office/drawing/2014/main" id="{CFE10CD2-B6B4-41C5-9063-FBA786574203}"/>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2564;p64">
                <a:extLst>
                  <a:ext uri="{FF2B5EF4-FFF2-40B4-BE49-F238E27FC236}">
                    <a16:creationId xmlns:a16="http://schemas.microsoft.com/office/drawing/2014/main" id="{0C65BC4F-93CD-4F33-B517-DBE02D7EE775}"/>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2565;p64">
                <a:extLst>
                  <a:ext uri="{FF2B5EF4-FFF2-40B4-BE49-F238E27FC236}">
                    <a16:creationId xmlns:a16="http://schemas.microsoft.com/office/drawing/2014/main" id="{7E98F07E-24C0-4A5C-B408-03A4D8E6A84D}"/>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2566;p64">
                <a:extLst>
                  <a:ext uri="{FF2B5EF4-FFF2-40B4-BE49-F238E27FC236}">
                    <a16:creationId xmlns:a16="http://schemas.microsoft.com/office/drawing/2014/main" id="{4FBA7BCB-68EB-4B10-98A6-5E4D3CB08DE0}"/>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2567;p64">
                <a:extLst>
                  <a:ext uri="{FF2B5EF4-FFF2-40B4-BE49-F238E27FC236}">
                    <a16:creationId xmlns:a16="http://schemas.microsoft.com/office/drawing/2014/main" id="{E7702752-B3E8-4D72-AF14-D5AA9F995346}"/>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2568;p64">
                <a:extLst>
                  <a:ext uri="{FF2B5EF4-FFF2-40B4-BE49-F238E27FC236}">
                    <a16:creationId xmlns:a16="http://schemas.microsoft.com/office/drawing/2014/main" id="{CA34E954-FD74-4CCB-B69D-48D8B1CA57BB}"/>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2569;p64">
                <a:extLst>
                  <a:ext uri="{FF2B5EF4-FFF2-40B4-BE49-F238E27FC236}">
                    <a16:creationId xmlns:a16="http://schemas.microsoft.com/office/drawing/2014/main" id="{FB4DBACC-3335-4CBC-A14F-D0177C32505B}"/>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2570;p64">
                <a:extLst>
                  <a:ext uri="{FF2B5EF4-FFF2-40B4-BE49-F238E27FC236}">
                    <a16:creationId xmlns:a16="http://schemas.microsoft.com/office/drawing/2014/main" id="{FB02F825-8A50-4273-9959-28D0B4743C9A}"/>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2571;p64">
                <a:extLst>
                  <a:ext uri="{FF2B5EF4-FFF2-40B4-BE49-F238E27FC236}">
                    <a16:creationId xmlns:a16="http://schemas.microsoft.com/office/drawing/2014/main" id="{3864B072-3B86-452A-BA2D-859ABBFCA187}"/>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2572;p64">
                <a:extLst>
                  <a:ext uri="{FF2B5EF4-FFF2-40B4-BE49-F238E27FC236}">
                    <a16:creationId xmlns:a16="http://schemas.microsoft.com/office/drawing/2014/main" id="{A988DFB0-DF3D-4697-AF92-628852214DC4}"/>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2573;p64">
                <a:extLst>
                  <a:ext uri="{FF2B5EF4-FFF2-40B4-BE49-F238E27FC236}">
                    <a16:creationId xmlns:a16="http://schemas.microsoft.com/office/drawing/2014/main" id="{E89F862A-5528-4C9A-8342-C01984EA1CFE}"/>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2574;p64">
                <a:extLst>
                  <a:ext uri="{FF2B5EF4-FFF2-40B4-BE49-F238E27FC236}">
                    <a16:creationId xmlns:a16="http://schemas.microsoft.com/office/drawing/2014/main" id="{EBE077B5-644C-4EF6-A83C-BBAEB0916743}"/>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2575;p64">
                <a:extLst>
                  <a:ext uri="{FF2B5EF4-FFF2-40B4-BE49-F238E27FC236}">
                    <a16:creationId xmlns:a16="http://schemas.microsoft.com/office/drawing/2014/main" id="{914FC5DC-3A78-4EB9-A5E3-32C4C9F6B3F3}"/>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211" name="Google Shape;1211;p35"/>
          <p:cNvSpPr/>
          <p:nvPr/>
        </p:nvSpPr>
        <p:spPr>
          <a:xfrm>
            <a:off x="2026883" y="34321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62991" y="2889587"/>
            <a:ext cx="3917420" cy="4076695"/>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6" name="Picture 5">
            <a:extLst>
              <a:ext uri="{FF2B5EF4-FFF2-40B4-BE49-F238E27FC236}">
                <a16:creationId xmlns:a16="http://schemas.microsoft.com/office/drawing/2014/main" id="{4C7B7E5D-8D0C-8321-A7AB-05AAEE5B7E53}"/>
              </a:ext>
            </a:extLst>
          </p:cNvPr>
          <p:cNvPicPr>
            <a:picLocks noChangeAspect="1"/>
          </p:cNvPicPr>
          <p:nvPr/>
        </p:nvPicPr>
        <p:blipFill>
          <a:blip r:embed="rId3"/>
          <a:stretch>
            <a:fillRect/>
          </a:stretch>
        </p:blipFill>
        <p:spPr>
          <a:xfrm>
            <a:off x="1779334" y="435314"/>
            <a:ext cx="2853175" cy="1975275"/>
          </a:xfrm>
          <a:prstGeom prst="rect">
            <a:avLst/>
          </a:prstGeom>
        </p:spPr>
      </p:pic>
      <p:pic>
        <p:nvPicPr>
          <p:cNvPr id="9" name="Picture 8">
            <a:extLst>
              <a:ext uri="{FF2B5EF4-FFF2-40B4-BE49-F238E27FC236}">
                <a16:creationId xmlns:a16="http://schemas.microsoft.com/office/drawing/2014/main" id="{D66CA4A3-D76A-3DC9-5768-EE92EFA025A3}"/>
              </a:ext>
            </a:extLst>
          </p:cNvPr>
          <p:cNvPicPr>
            <a:picLocks noChangeAspect="1"/>
          </p:cNvPicPr>
          <p:nvPr/>
        </p:nvPicPr>
        <p:blipFill>
          <a:blip r:embed="rId4"/>
          <a:stretch>
            <a:fillRect/>
          </a:stretch>
        </p:blipFill>
        <p:spPr>
          <a:xfrm>
            <a:off x="2397538" y="1409112"/>
            <a:ext cx="5657578" cy="2847079"/>
          </a:xfrm>
          <a:prstGeom prst="rect">
            <a:avLst/>
          </a:prstGeom>
        </p:spPr>
      </p:pic>
      <p:pic>
        <p:nvPicPr>
          <p:cNvPr id="10" name="Picture 9">
            <a:extLst>
              <a:ext uri="{FF2B5EF4-FFF2-40B4-BE49-F238E27FC236}">
                <a16:creationId xmlns:a16="http://schemas.microsoft.com/office/drawing/2014/main" id="{9B1FDB32-6B8B-93AB-FC0E-53B8EDF59EB0}"/>
              </a:ext>
            </a:extLst>
          </p:cNvPr>
          <p:cNvPicPr>
            <a:picLocks noChangeAspect="1"/>
          </p:cNvPicPr>
          <p:nvPr/>
        </p:nvPicPr>
        <p:blipFill>
          <a:blip r:embed="rId5"/>
          <a:stretch>
            <a:fillRect/>
          </a:stretch>
        </p:blipFill>
        <p:spPr>
          <a:xfrm>
            <a:off x="3412388" y="3910500"/>
            <a:ext cx="8212024" cy="1932599"/>
          </a:xfrm>
          <a:prstGeom prst="rect">
            <a:avLst/>
          </a:prstGeom>
        </p:spPr>
      </p:pic>
      <p:sp>
        <p:nvSpPr>
          <p:cNvPr id="3" name="TextBox 2">
            <a:extLst>
              <a:ext uri="{FF2B5EF4-FFF2-40B4-BE49-F238E27FC236}">
                <a16:creationId xmlns:a16="http://schemas.microsoft.com/office/drawing/2014/main" id="{D14035A9-96F1-2BE0-1E4B-E7F76BEF58DB}"/>
              </a:ext>
            </a:extLst>
          </p:cNvPr>
          <p:cNvSpPr txBox="1"/>
          <p:nvPr/>
        </p:nvSpPr>
        <p:spPr>
          <a:xfrm>
            <a:off x="-3952783" y="8244681"/>
            <a:ext cx="30303926" cy="369332"/>
          </a:xfrm>
          <a:prstGeom prst="rect">
            <a:avLst/>
          </a:prstGeom>
          <a:noFill/>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TRƯỜNG TIỂU HỌC ÁI MỘ A</a:t>
            </a:r>
          </a:p>
        </p:txBody>
      </p:sp>
      <p:sp>
        <p:nvSpPr>
          <p:cNvPr id="4" name="TextBox 3">
            <a:extLst>
              <a:ext uri="{FF2B5EF4-FFF2-40B4-BE49-F238E27FC236}">
                <a16:creationId xmlns:a16="http://schemas.microsoft.com/office/drawing/2014/main" id="{FAA7E24F-3927-5041-4DBE-2A43708E17A7}"/>
              </a:ext>
            </a:extLst>
          </p:cNvPr>
          <p:cNvSpPr txBox="1"/>
          <p:nvPr/>
        </p:nvSpPr>
        <p:spPr>
          <a:xfrm>
            <a:off x="4190260" y="239697"/>
            <a:ext cx="4092606" cy="369332"/>
          </a:xfrm>
          <a:prstGeom prst="rect">
            <a:avLst/>
          </a:prstGeom>
          <a:noFill/>
        </p:spPr>
        <p:txBody>
          <a:bodyPr wrap="square" rtlCol="0">
            <a:spAutoFit/>
          </a:bodyPr>
          <a:lstStyle/>
          <a:p>
            <a:r>
              <a:rPr lang="en-US" dirty="0"/>
              <a:t>TRƯỜNG TIỂU </a:t>
            </a:r>
            <a:r>
              <a:rPr lang="en-US"/>
              <a:t>HỌC </a:t>
            </a:r>
            <a:r>
              <a:rPr lang="en-US" smtClean="0"/>
              <a:t>VIỆT HƯNG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3 246 + 4 721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76749" y="1397872"/>
            <a:ext cx="372622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3 246</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4 721</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47 282 + 2 514</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848100" y="1397872"/>
            <a:ext cx="45719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47 282</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2 514</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73879" y="386173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554216"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42009"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3810000" y="39079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Tree>
    <p:extLst>
      <p:ext uri="{BB962C8B-B14F-4D97-AF65-F5344CB8AC3E}">
        <p14:creationId xmlns:p14="http://schemas.microsoft.com/office/powerpoint/2010/main" val="179221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139 820 + 240 134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139</a:t>
            </a:r>
            <a:r>
              <a:rPr kumimoji="0" lang="en-US" sz="9600" b="0" i="0" u="none" strike="noStrike" kern="1200" cap="none" spc="600" normalizeH="0" noProof="0" dirty="0">
                <a:ln>
                  <a:noFill/>
                </a:ln>
                <a:solidFill>
                  <a:prstClr val="white"/>
                </a:solidFill>
                <a:effectLst/>
                <a:uLnTx/>
                <a:uFillTx/>
                <a:latin typeface="Arial"/>
                <a:ea typeface="+mn-ea"/>
                <a:cs typeface="Arial" panose="020B0604020202020204" pitchFamily="34" charset="0"/>
              </a:rPr>
              <a:t> 820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314700"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240 134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1210235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482 824 + 420 546</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482 824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09925"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420 546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40699237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pic>
        <p:nvPicPr>
          <p:cNvPr id="332" name="图片 1">
            <a:extLst>
              <a:ext uri="{FF2B5EF4-FFF2-40B4-BE49-F238E27FC236}">
                <a16:creationId xmlns:a16="http://schemas.microsoft.com/office/drawing/2014/main" id="{09E698BD-A4CD-4D33-88D9-1BBDCE23EBD1}"/>
              </a:ext>
            </a:extLst>
          </p:cNvPr>
          <p:cNvPicPr>
            <a:picLocks noChangeAspect="1"/>
          </p:cNvPicPr>
          <p:nvPr/>
        </p:nvPicPr>
        <p:blipFill>
          <a:blip r:embed="rId3"/>
          <a:stretch>
            <a:fillRect/>
          </a:stretch>
        </p:blipFill>
        <p:spPr>
          <a:xfrm>
            <a:off x="696685" y="1349406"/>
            <a:ext cx="11074400" cy="5381561"/>
          </a:xfrm>
          <a:prstGeom prst="rect">
            <a:avLst/>
          </a:prstGeom>
        </p:spPr>
      </p:pic>
      <p:pic>
        <p:nvPicPr>
          <p:cNvPr id="331"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17" y="2432283"/>
            <a:ext cx="9602468" cy="3894971"/>
          </a:xfrm>
          <a:prstGeom prst="rect">
            <a:avLst/>
          </a:prstGeom>
        </p:spPr>
      </p:pic>
      <p:sp>
        <p:nvSpPr>
          <p:cNvPr id="151" name="Text Box 5"/>
          <p:cNvSpPr txBox="1">
            <a:spLocks noChangeArrowheads="1"/>
          </p:cNvSpPr>
          <p:nvPr/>
        </p:nvSpPr>
        <p:spPr bwMode="auto">
          <a:xfrm>
            <a:off x="1209675" y="0"/>
            <a:ext cx="10359409" cy="1815882"/>
          </a:xfrm>
          <a:prstGeom prst="rect">
            <a:avLst/>
          </a:prstGeom>
          <a:solidFill>
            <a:schemeClr val="bg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1 phút, vệ tinh màu xanh bay được quãng đường dài 474 000 m, vệ tinh màu đỏ bay được quãng đường dài hơn vệ tinh màu xanh là 201 km. Hỏi trong 1 phút, vệ tinh màu đỏ bay được quãng đường dài bao nhiêu mét?</a:t>
            </a:r>
            <a:endParaRPr lang="en-US" altLang="en-US" sz="28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3" name="Text Box 10"/>
          <p:cNvSpPr txBox="1">
            <a:spLocks noChangeArrowheads="1"/>
          </p:cNvSpPr>
          <p:nvPr/>
        </p:nvSpPr>
        <p:spPr bwMode="auto">
          <a:xfrm>
            <a:off x="1122135" y="3357120"/>
            <a:ext cx="995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Đổi: 201 km = 201 000 m</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Trong một phút, vệ tinh màu đỏ bay được quãng đường là:</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474 000 + 201 000 = 675 000 (m)</a:t>
            </a:r>
          </a:p>
          <a:p>
            <a:pPr algn="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Đáp số: 675 000 mét.</a:t>
            </a:r>
            <a:endParaRPr lang="en-US" altLang="en-US" sz="3200" b="1" i="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3" name="Rectangle 332">
            <a:extLst>
              <a:ext uri="{FF2B5EF4-FFF2-40B4-BE49-F238E27FC236}">
                <a16:creationId xmlns:a16="http://schemas.microsoft.com/office/drawing/2014/main" id="{D2F7A95C-6600-43C9-8533-4A82BA706764}"/>
              </a:ext>
            </a:extLst>
          </p:cNvPr>
          <p:cNvSpPr/>
          <p:nvPr/>
        </p:nvSpPr>
        <p:spPr>
          <a:xfrm>
            <a:off x="4905967" y="2522011"/>
            <a:ext cx="2047355" cy="748988"/>
          </a:xfrm>
          <a:prstGeom prst="rect">
            <a:avLst/>
          </a:prstGeom>
        </p:spPr>
        <p:txBody>
          <a:bodyPr wrap="none">
            <a:spAutoFit/>
          </a:bodyPr>
          <a:lstStyle/>
          <a:p>
            <a:pPr defTabSz="1219170">
              <a:buClr>
                <a:srgbClr val="000000"/>
              </a:buClr>
            </a:pP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Bài</a:t>
            </a:r>
            <a:r>
              <a:rPr lang="en-US" sz="4267" b="1" u="sng" kern="0" dirty="0">
                <a:ln>
                  <a:solidFill>
                    <a:srgbClr val="01115F"/>
                  </a:solidFill>
                </a:ln>
                <a:solidFill>
                  <a:srgbClr val="E24A8B"/>
                </a:solidFill>
                <a:latin typeface="Cambria" panose="02040503050406030204" pitchFamily="18" charset="0"/>
                <a:ea typeface="Cambria" panose="02040503050406030204" pitchFamily="18" charset="0"/>
                <a:cs typeface="Arial"/>
                <a:sym typeface="Arial"/>
              </a:rPr>
              <a:t> </a:t>
            </a: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giải</a:t>
            </a:r>
            <a:endParaRPr lang="en-US" sz="4267" u="sng" kern="0" dirty="0">
              <a:solidFill>
                <a:srgbClr val="E24A8B"/>
              </a:solidFill>
              <a:latin typeface="Cambria" panose="02040503050406030204" pitchFamily="18" charset="0"/>
              <a:ea typeface="Cambria" panose="02040503050406030204" pitchFamily="18" charset="0"/>
              <a:cs typeface="Arial"/>
              <a:sym typeface="Arial"/>
            </a:endParaRPr>
          </a:p>
        </p:txBody>
      </p:sp>
      <p:grpSp>
        <p:nvGrpSpPr>
          <p:cNvPr id="357" name="组合 28">
            <a:extLst>
              <a:ext uri="{FF2B5EF4-FFF2-40B4-BE49-F238E27FC236}">
                <a16:creationId xmlns:a16="http://schemas.microsoft.com/office/drawing/2014/main" id="{BA77853E-66F8-4B9A-8D2A-B24FEFAC6453}"/>
              </a:ext>
            </a:extLst>
          </p:cNvPr>
          <p:cNvGrpSpPr/>
          <p:nvPr/>
        </p:nvGrpSpPr>
        <p:grpSpPr>
          <a:xfrm>
            <a:off x="-100410" y="-20568"/>
            <a:ext cx="1263148" cy="1111570"/>
            <a:chOff x="5759083" y="458021"/>
            <a:chExt cx="947361" cy="833677"/>
          </a:xfrm>
        </p:grpSpPr>
        <p:pic>
          <p:nvPicPr>
            <p:cNvPr id="358" name="图片 13">
              <a:extLst>
                <a:ext uri="{FF2B5EF4-FFF2-40B4-BE49-F238E27FC236}">
                  <a16:creationId xmlns:a16="http://schemas.microsoft.com/office/drawing/2014/main" id="{F1C2BF24-F78D-4885-BBC7-EA0926E98F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359" name="TextBox 50">
              <a:extLst>
                <a:ext uri="{FF2B5EF4-FFF2-40B4-BE49-F238E27FC236}">
                  <a16:creationId xmlns:a16="http://schemas.microsoft.com/office/drawing/2014/main" id="{A56303BD-08F6-452A-8E8F-966BB88D7E4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3</a:t>
              </a:r>
              <a:endParaRPr lang="zh-CN" altLang="en-US" sz="4800" dirty="0">
                <a:solidFill>
                  <a:srgbClr val="002060"/>
                </a:solidFill>
                <a:latin typeface="Cambria" panose="02040503050406030204" pitchFamily="18" charset="0"/>
                <a:cs typeface="Times New Roman" panose="02020603050405020304" pitchFamily="18" charset="0"/>
                <a:sym typeface="Arial"/>
              </a:endParaRPr>
            </a:p>
          </p:txBody>
        </p:sp>
      </p:grpSp>
      <p:pic>
        <p:nvPicPr>
          <p:cNvPr id="3" name="Picture 2">
            <a:extLst>
              <a:ext uri="{FF2B5EF4-FFF2-40B4-BE49-F238E27FC236}">
                <a16:creationId xmlns:a16="http://schemas.microsoft.com/office/drawing/2014/main" id="{D69911F9-5F7D-3442-1DEE-DF2256D16381}"/>
              </a:ext>
            </a:extLst>
          </p:cNvPr>
          <p:cNvPicPr>
            <a:picLocks noChangeAspect="1"/>
          </p:cNvPicPr>
          <p:nvPr/>
        </p:nvPicPr>
        <p:blipFill>
          <a:blip r:embed="rId6"/>
          <a:stretch>
            <a:fillRect/>
          </a:stretch>
        </p:blipFill>
        <p:spPr>
          <a:xfrm>
            <a:off x="10596562" y="1957387"/>
            <a:ext cx="1381125" cy="16859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1000"/>
                                        <p:tgtEl>
                                          <p:spTgt spid="332"/>
                                        </p:tgtEl>
                                      </p:cBhvr>
                                    </p:animEffect>
                                    <p:anim calcmode="lin" valueType="num">
                                      <p:cBhvr>
                                        <p:cTn id="13" dur="1000" fill="hold"/>
                                        <p:tgtEl>
                                          <p:spTgt spid="332"/>
                                        </p:tgtEl>
                                        <p:attrNameLst>
                                          <p:attrName>ppt_x</p:attrName>
                                        </p:attrNameLst>
                                      </p:cBhvr>
                                      <p:tavLst>
                                        <p:tav tm="0">
                                          <p:val>
                                            <p:strVal val="#ppt_x"/>
                                          </p:val>
                                        </p:tav>
                                        <p:tav tm="100000">
                                          <p:val>
                                            <p:strVal val="#ppt_x"/>
                                          </p:val>
                                        </p:tav>
                                      </p:tavLst>
                                    </p:anim>
                                    <p:anim calcmode="lin" valueType="num">
                                      <p:cBhvr>
                                        <p:cTn id="14" dur="1000" fill="hold"/>
                                        <p:tgtEl>
                                          <p:spTgt spid="3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fade">
                                      <p:cBhvr>
                                        <p:cTn id="18" dur="1000"/>
                                        <p:tgtEl>
                                          <p:spTgt spid="331"/>
                                        </p:tgtEl>
                                      </p:cBhvr>
                                    </p:animEffect>
                                    <p:anim calcmode="lin" valueType="num">
                                      <p:cBhvr>
                                        <p:cTn id="19" dur="1000" fill="hold"/>
                                        <p:tgtEl>
                                          <p:spTgt spid="331"/>
                                        </p:tgtEl>
                                        <p:attrNameLst>
                                          <p:attrName>ppt_x</p:attrName>
                                        </p:attrNameLst>
                                      </p:cBhvr>
                                      <p:tavLst>
                                        <p:tav tm="0">
                                          <p:val>
                                            <p:strVal val="#ppt_x"/>
                                          </p:val>
                                        </p:tav>
                                        <p:tav tm="100000">
                                          <p:val>
                                            <p:strVal val="#ppt_x"/>
                                          </p:val>
                                        </p:tav>
                                      </p:tavLst>
                                    </p:anim>
                                    <p:anim calcmode="lin" valueType="num">
                                      <p:cBhvr>
                                        <p:cTn id="20" dur="1000" fill="hold"/>
                                        <p:tgtEl>
                                          <p:spTgt spid="331"/>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357"/>
                                        </p:tgtEl>
                                        <p:attrNameLst>
                                          <p:attrName>style.visibility</p:attrName>
                                        </p:attrNameLst>
                                      </p:cBhvr>
                                      <p:to>
                                        <p:strVal val="visible"/>
                                      </p:to>
                                    </p:set>
                                    <p:animEffect transition="in" filter="fade">
                                      <p:cBhvr>
                                        <p:cTn id="26" dur="500"/>
                                        <p:tgtEl>
                                          <p:spTgt spid="3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33"/>
                                        </p:tgtEl>
                                        <p:attrNameLst>
                                          <p:attrName>style.visibility</p:attrName>
                                        </p:attrNameLst>
                                      </p:cBhvr>
                                      <p:to>
                                        <p:strVal val="visible"/>
                                      </p:to>
                                    </p:set>
                                    <p:animEffect transition="in" filter="barn(inVertical)">
                                      <p:cBhvr>
                                        <p:cTn id="31" dur="500"/>
                                        <p:tgtEl>
                                          <p:spTgt spid="3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3">
                                            <p:txEl>
                                              <p:pRg st="0" end="0"/>
                                            </p:txEl>
                                          </p:spTgt>
                                        </p:tgtEl>
                                        <p:attrNameLst>
                                          <p:attrName>style.visibility</p:attrName>
                                        </p:attrNameLst>
                                      </p:cBhvr>
                                      <p:to>
                                        <p:strVal val="visible"/>
                                      </p:to>
                                    </p:set>
                                    <p:animEffect transition="in" filter="barn(inVertical)">
                                      <p:cBhvr>
                                        <p:cTn id="36" dur="500"/>
                                        <p:tgtEl>
                                          <p:spTgt spid="15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3">
                                            <p:txEl>
                                              <p:pRg st="1" end="1"/>
                                            </p:txEl>
                                          </p:spTgt>
                                        </p:tgtEl>
                                        <p:attrNameLst>
                                          <p:attrName>style.visibility</p:attrName>
                                        </p:attrNameLst>
                                      </p:cBhvr>
                                      <p:to>
                                        <p:strVal val="visible"/>
                                      </p:to>
                                    </p:set>
                                    <p:animEffect transition="in" filter="barn(inVertical)">
                                      <p:cBhvr>
                                        <p:cTn id="41" dur="500"/>
                                        <p:tgtEl>
                                          <p:spTgt spid="15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3">
                                            <p:txEl>
                                              <p:pRg st="2" end="2"/>
                                            </p:txEl>
                                          </p:spTgt>
                                        </p:tgtEl>
                                        <p:attrNameLst>
                                          <p:attrName>style.visibility</p:attrName>
                                        </p:attrNameLst>
                                      </p:cBhvr>
                                      <p:to>
                                        <p:strVal val="visible"/>
                                      </p:to>
                                    </p:set>
                                    <p:animEffect transition="in" filter="barn(inVertical)">
                                      <p:cBhvr>
                                        <p:cTn id="46" dur="500"/>
                                        <p:tgtEl>
                                          <p:spTgt spid="15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3">
                                            <p:txEl>
                                              <p:pRg st="3" end="3"/>
                                            </p:txEl>
                                          </p:spTgt>
                                        </p:tgtEl>
                                        <p:attrNameLst>
                                          <p:attrName>style.visibility</p:attrName>
                                        </p:attrNameLst>
                                      </p:cBhvr>
                                      <p:to>
                                        <p:strVal val="visible"/>
                                      </p:to>
                                    </p:set>
                                    <p:animEffect transition="in" filter="barn(inVertical)">
                                      <p:cBhvr>
                                        <p:cTn id="51" dur="500"/>
                                        <p:tgtEl>
                                          <p:spTgt spid="1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3" grpId="0" build="p"/>
      <p:bldP spid="3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AC738795-7E24-4439-8D6D-A1081459A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3974" y="-281517"/>
            <a:ext cx="3213841" cy="3058217"/>
          </a:xfrm>
          <a:prstGeom prst="rect">
            <a:avLst/>
          </a:prstGeom>
        </p:spPr>
      </p:pic>
      <p:pic>
        <p:nvPicPr>
          <p:cNvPr id="2" name="Picture 1">
            <a:extLst>
              <a:ext uri="{FF2B5EF4-FFF2-40B4-BE49-F238E27FC236}">
                <a16:creationId xmlns:a16="http://schemas.microsoft.com/office/drawing/2014/main" id="{063A20AB-B2C7-9D99-4E5F-7F00402B5953}"/>
              </a:ext>
            </a:extLst>
          </p:cNvPr>
          <p:cNvPicPr>
            <a:picLocks noChangeAspect="1"/>
          </p:cNvPicPr>
          <p:nvPr/>
        </p:nvPicPr>
        <p:blipFill>
          <a:blip r:embed="rId5"/>
          <a:stretch>
            <a:fillRect/>
          </a:stretch>
        </p:blipFill>
        <p:spPr>
          <a:xfrm>
            <a:off x="3876158" y="2902017"/>
            <a:ext cx="5413717" cy="1749704"/>
          </a:xfrm>
          <a:prstGeom prst="rect">
            <a:avLst/>
          </a:prstGeom>
        </p:spPr>
      </p:pic>
    </p:spTree>
    <p:extLst>
      <p:ext uri="{BB962C8B-B14F-4D97-AF65-F5344CB8AC3E}">
        <p14:creationId xmlns:p14="http://schemas.microsoft.com/office/powerpoint/2010/main" val="24894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barn(inVertical)">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946" y="4161130"/>
            <a:ext cx="9029615" cy="3016607"/>
          </a:xfrm>
          <a:prstGeom prst="rect">
            <a:avLst/>
          </a:prstGeom>
        </p:spPr>
      </p:pic>
      <p:pic>
        <p:nvPicPr>
          <p:cNvPr id="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873" y="2262588"/>
            <a:ext cx="8921535" cy="2531997"/>
          </a:xfrm>
          <a:prstGeom prst="rect">
            <a:avLst/>
          </a:prstGeom>
        </p:spPr>
      </p:pic>
      <p:pic>
        <p:nvPicPr>
          <p:cNvPr id="8"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993" y="118053"/>
            <a:ext cx="8992511" cy="2744784"/>
          </a:xfrm>
          <a:prstGeom prst="rect">
            <a:avLst/>
          </a:prstGeom>
        </p:spPr>
      </p:pic>
      <p:pic>
        <p:nvPicPr>
          <p:cNvPr id="9"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29" y="-147455"/>
            <a:ext cx="4451663" cy="2564157"/>
          </a:xfrm>
          <a:prstGeom prst="rect">
            <a:avLst/>
          </a:prstGeom>
        </p:spPr>
      </p:pic>
      <p:grpSp>
        <p:nvGrpSpPr>
          <p:cNvPr id="14" name="组合 28"/>
          <p:cNvGrpSpPr/>
          <p:nvPr/>
        </p:nvGrpSpPr>
        <p:grpSpPr>
          <a:xfrm>
            <a:off x="3578725" y="921517"/>
            <a:ext cx="1263148" cy="1111570"/>
            <a:chOff x="5759083" y="458021"/>
            <a:chExt cx="947361" cy="833677"/>
          </a:xfrm>
        </p:grpSpPr>
        <p:pic>
          <p:nvPicPr>
            <p:cNvPr id="15"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6" name="TextBox 50"/>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17" name="组合 27"/>
          <p:cNvGrpSpPr/>
          <p:nvPr/>
        </p:nvGrpSpPr>
        <p:grpSpPr>
          <a:xfrm>
            <a:off x="3608579" y="3783890"/>
            <a:ext cx="1308973" cy="1117863"/>
            <a:chOff x="5607765" y="1505740"/>
            <a:chExt cx="981730" cy="838397"/>
          </a:xfrm>
        </p:grpSpPr>
        <p:pic>
          <p:nvPicPr>
            <p:cNvPr id="18"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765" y="1505740"/>
              <a:ext cx="981730" cy="838397"/>
            </a:xfrm>
            <a:prstGeom prst="rect">
              <a:avLst/>
            </a:prstGeom>
          </p:spPr>
        </p:pic>
        <p:sp>
          <p:nvSpPr>
            <p:cNvPr id="19" name="TextBox 50"/>
            <p:cNvSpPr txBox="1"/>
            <p:nvPr/>
          </p:nvSpPr>
          <p:spPr>
            <a:xfrm flipH="1">
              <a:off x="5738020" y="1680259"/>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sp>
        <p:nvSpPr>
          <p:cNvPr id="23" name="TextBox 22"/>
          <p:cNvSpPr txBox="1"/>
          <p:nvPr/>
        </p:nvSpPr>
        <p:spPr>
          <a:xfrm>
            <a:off x="4553400" y="994158"/>
            <a:ext cx="6350923" cy="2062103"/>
          </a:xfrm>
          <a:prstGeom prst="rect">
            <a:avLst/>
          </a:prstGeom>
          <a:noFill/>
        </p:spPr>
        <p:txBody>
          <a:bodyPr wrap="square" rtlCol="0">
            <a:spAutoFit/>
          </a:bodyPr>
          <a:lstStyle/>
          <a:p>
            <a:pPr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Thực hiện được các phép cộng các số tự nhiên có nhiều chữ số (có nhớ không quá</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ba lượt và không liên tiếp).</a:t>
            </a:r>
          </a:p>
        </p:txBody>
      </p:sp>
      <p:sp>
        <p:nvSpPr>
          <p:cNvPr id="24" name="TextBox 23"/>
          <p:cNvSpPr txBox="1"/>
          <p:nvPr/>
        </p:nvSpPr>
        <p:spPr>
          <a:xfrm>
            <a:off x="4818173" y="3803625"/>
            <a:ext cx="6657108" cy="1815882"/>
          </a:xfrm>
          <a:prstGeom prst="rect">
            <a:avLst/>
          </a:prstGeom>
          <a:noFill/>
        </p:spPr>
        <p:txBody>
          <a:bodyPr wrap="square" rtlCol="0">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Giải quyết được một số vấn đề gắn với việc giải các bài toán có đến hai hoặc ba bước tính (trong phạm vi các số và phép tính đã học).</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 name="Google Shape;2582;p65"/>
          <p:cNvGrpSpPr/>
          <p:nvPr/>
        </p:nvGrpSpPr>
        <p:grpSpPr>
          <a:xfrm>
            <a:off x="7038" y="3941621"/>
            <a:ext cx="3008517" cy="2730203"/>
            <a:chOff x="1529144" y="1403352"/>
            <a:chExt cx="1541229" cy="1273199"/>
          </a:xfrm>
        </p:grpSpPr>
        <p:sp>
          <p:nvSpPr>
            <p:cNvPr id="2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A68D66FB-F2FB-3B6B-F792-11F56A33AF45}"/>
              </a:ext>
            </a:extLst>
          </p:cNvPr>
          <p:cNvPicPr>
            <a:picLocks noChangeAspect="1"/>
          </p:cNvPicPr>
          <p:nvPr/>
        </p:nvPicPr>
        <p:blipFill>
          <a:blip r:embed="rId7"/>
          <a:stretch>
            <a:fillRect/>
          </a:stretch>
        </p:blipFill>
        <p:spPr>
          <a:xfrm>
            <a:off x="-232818" y="1111452"/>
            <a:ext cx="4109060"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B66E862F-7296-4CDC-83EC-3F4C91D0F1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263143" y="2360436"/>
            <a:ext cx="3883688" cy="3987381"/>
          </a:xfrm>
          <a:prstGeom prst="rect">
            <a:avLst/>
          </a:prstGeom>
        </p:spPr>
      </p:pic>
      <p:pic>
        <p:nvPicPr>
          <p:cNvPr id="2" name="Picture 1">
            <a:extLst>
              <a:ext uri="{FF2B5EF4-FFF2-40B4-BE49-F238E27FC236}">
                <a16:creationId xmlns:a16="http://schemas.microsoft.com/office/drawing/2014/main" id="{D626BB53-D503-22AB-5A7F-17754848B999}"/>
              </a:ext>
            </a:extLst>
          </p:cNvPr>
          <p:cNvPicPr>
            <a:picLocks noChangeAspect="1"/>
          </p:cNvPicPr>
          <p:nvPr/>
        </p:nvPicPr>
        <p:blipFill>
          <a:blip r:embed="rId5"/>
          <a:stretch>
            <a:fillRect/>
          </a:stretch>
        </p:blipFill>
        <p:spPr>
          <a:xfrm>
            <a:off x="3227755" y="3102286"/>
            <a:ext cx="8309568" cy="1865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44D62D-3AA5-4421-D697-352A85A2B993}"/>
              </a:ext>
            </a:extLst>
          </p:cNvPr>
          <p:cNvPicPr>
            <a:picLocks noChangeAspect="1"/>
          </p:cNvPicPr>
          <p:nvPr/>
        </p:nvPicPr>
        <p:blipFill>
          <a:blip r:embed="rId3"/>
          <a:stretch>
            <a:fillRect/>
          </a:stretch>
        </p:blipFill>
        <p:spPr>
          <a:xfrm>
            <a:off x="1987229" y="2224604"/>
            <a:ext cx="8047417" cy="3493311"/>
          </a:xfrm>
          <a:prstGeom prst="rect">
            <a:avLst/>
          </a:prstGeom>
        </p:spPr>
      </p:pic>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A42B873A-ECFE-4633-B977-7BEF372DC140}"/>
              </a:ext>
            </a:extLst>
          </p:cNvPr>
          <p:cNvSpPr/>
          <p:nvPr/>
        </p:nvSpPr>
        <p:spPr>
          <a:xfrm>
            <a:off x="1052623" y="1127051"/>
            <a:ext cx="4933506" cy="1552353"/>
          </a:xfrm>
          <a:prstGeom prst="wedgeRoundRectCallout">
            <a:avLst>
              <a:gd name="adj1" fmla="val 11535"/>
              <a:gd name="adj2" fmla="val 12825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Calibri" panose="020F0502020204030204" pitchFamily="34" charset="0"/>
                <a:cs typeface="Calibri" panose="020F0502020204030204" pitchFamily="34" charset="0"/>
              </a:rPr>
              <a:t>Ngày thứ nhất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cs typeface="Calibri" panose="020F0502020204030204" pitchFamily="34" charset="0"/>
              </a:rPr>
              <a:t>thu được 180 510</a:t>
            </a:r>
            <a:r>
              <a:rPr lang="en-US" sz="2400" dirty="0">
                <a:solidFill>
                  <a:srgbClr val="002060"/>
                </a:solidFill>
                <a:latin typeface="Calibri" panose="020F0502020204030204" pitchFamily="34" charset="0"/>
                <a:cs typeface="Calibri" panose="020F0502020204030204" pitchFamily="34" charset="0"/>
              </a:rPr>
              <a:t> </a:t>
            </a:r>
            <a:r>
              <a:rPr lang="vi-VN"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210 365 </a:t>
            </a:r>
            <a:r>
              <a:rPr lang="en-US"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a:t>
            </a:r>
          </a:p>
        </p:txBody>
      </p:sp>
      <p:sp>
        <p:nvSpPr>
          <p:cNvPr id="22" name="Speech Bubble: Rectangle with Corners Rounded 21">
            <a:extLst>
              <a:ext uri="{FF2B5EF4-FFF2-40B4-BE49-F238E27FC236}">
                <a16:creationId xmlns:a16="http://schemas.microsoft.com/office/drawing/2014/main" id="{9F048459-F636-A86F-F075-94971DC98820}"/>
              </a:ext>
            </a:extLst>
          </p:cNvPr>
          <p:cNvSpPr/>
          <p:nvPr/>
        </p:nvSpPr>
        <p:spPr>
          <a:xfrm>
            <a:off x="6305107" y="1743738"/>
            <a:ext cx="2583711" cy="1552353"/>
          </a:xfrm>
          <a:prstGeom prst="wedgeRoundRectCallout">
            <a:avLst>
              <a:gd name="adj1" fmla="val -55132"/>
              <a:gd name="adj2" fmla="val 10222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Cả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bao </a:t>
            </a:r>
            <a:r>
              <a:rPr lang="en-US" sz="2400" dirty="0" err="1">
                <a:solidFill>
                  <a:srgbClr val="002060"/>
                </a:solidFill>
                <a:latin typeface="Calibri" panose="020F0502020204030204" pitchFamily="34" charset="0"/>
                <a:cs typeface="Calibri" panose="020F0502020204030204" pitchFamily="34" charset="0"/>
              </a:rPr>
              <a:t>nhiêu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lít</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nhỉ</a:t>
            </a:r>
            <a:r>
              <a:rPr lang="en-US" sz="2400" dirty="0">
                <a:solidFill>
                  <a:srgbClr val="002060"/>
                </a:solidFill>
                <a:latin typeface="Calibri" panose="020F0502020204030204" pitchFamily="34" charset="0"/>
                <a:cs typeface="Calibri" panose="020F0502020204030204" pitchFamily="34" charset="0"/>
              </a:rPr>
              <a:t>?</a:t>
            </a:r>
          </a:p>
        </p:txBody>
      </p:sp>
      <p:pic>
        <p:nvPicPr>
          <p:cNvPr id="24" name="Picture 23">
            <a:extLst>
              <a:ext uri="{FF2B5EF4-FFF2-40B4-BE49-F238E27FC236}">
                <a16:creationId xmlns:a16="http://schemas.microsoft.com/office/drawing/2014/main" id="{4985FD28-EB62-6CAD-D1CA-AFE7BE549738}"/>
              </a:ext>
            </a:extLst>
          </p:cNvPr>
          <p:cNvPicPr>
            <a:picLocks noChangeAspect="1"/>
          </p:cNvPicPr>
          <p:nvPr/>
        </p:nvPicPr>
        <p:blipFill>
          <a:blip r:embed="rId6"/>
          <a:stretch>
            <a:fillRect/>
          </a:stretch>
        </p:blipFill>
        <p:spPr>
          <a:xfrm>
            <a:off x="4094029" y="5805378"/>
            <a:ext cx="3760662" cy="742396"/>
          </a:xfrm>
          <a:prstGeom prst="rect">
            <a:avLst/>
          </a:prstGeom>
        </p:spPr>
      </p:pic>
    </p:spTree>
    <p:extLst>
      <p:ext uri="{BB962C8B-B14F-4D97-AF65-F5344CB8AC3E}">
        <p14:creationId xmlns:p14="http://schemas.microsoft.com/office/powerpoint/2010/main" val="23971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CECC71-F91E-A7C3-5354-A6936F7AA475}"/>
              </a:ext>
            </a:extLst>
          </p:cNvPr>
          <p:cNvPicPr>
            <a:picLocks noChangeAspect="1"/>
          </p:cNvPicPr>
          <p:nvPr/>
        </p:nvPicPr>
        <p:blipFill>
          <a:blip r:embed="rId5"/>
          <a:stretch>
            <a:fillRect/>
          </a:stretch>
        </p:blipFill>
        <p:spPr>
          <a:xfrm>
            <a:off x="3775052" y="467834"/>
            <a:ext cx="3760662" cy="742396"/>
          </a:xfrm>
          <a:prstGeom prst="rect">
            <a:avLst/>
          </a:prstGeom>
        </p:spPr>
      </p:pic>
      <p:pic>
        <p:nvPicPr>
          <p:cNvPr id="5" name="Picture 4">
            <a:extLst>
              <a:ext uri="{FF2B5EF4-FFF2-40B4-BE49-F238E27FC236}">
                <a16:creationId xmlns:a16="http://schemas.microsoft.com/office/drawing/2014/main" id="{88491D1F-660B-356C-7F73-D18DA5E69CE5}"/>
              </a:ext>
            </a:extLst>
          </p:cNvPr>
          <p:cNvPicPr>
            <a:picLocks noChangeAspect="1"/>
          </p:cNvPicPr>
          <p:nvPr/>
        </p:nvPicPr>
        <p:blipFill>
          <a:blip r:embed="rId6"/>
          <a:stretch>
            <a:fillRect/>
          </a:stretch>
        </p:blipFill>
        <p:spPr>
          <a:xfrm>
            <a:off x="750481" y="4785758"/>
            <a:ext cx="1143000" cy="1390650"/>
          </a:xfrm>
          <a:prstGeom prst="rect">
            <a:avLst/>
          </a:prstGeom>
        </p:spPr>
      </p:pic>
      <p:grpSp>
        <p:nvGrpSpPr>
          <p:cNvPr id="10" name="Group 9">
            <a:extLst>
              <a:ext uri="{FF2B5EF4-FFF2-40B4-BE49-F238E27FC236}">
                <a16:creationId xmlns:a16="http://schemas.microsoft.com/office/drawing/2014/main" id="{21E03D9C-5BFC-8DB6-407D-D5D656B84AC3}"/>
              </a:ext>
            </a:extLst>
          </p:cNvPr>
          <p:cNvGrpSpPr/>
          <p:nvPr/>
        </p:nvGrpSpPr>
        <p:grpSpPr>
          <a:xfrm>
            <a:off x="2254102" y="1733107"/>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180 510</a:t>
              </a:r>
            </a:p>
            <a:p>
              <a:r>
                <a:rPr lang="en-US" sz="4000" dirty="0">
                  <a:solidFill>
                    <a:srgbClr val="002060"/>
                  </a:solidFill>
                  <a:latin typeface="Calibri" panose="020F0502020204030204" pitchFamily="34" charset="0"/>
                  <a:cs typeface="Calibri" panose="020F0502020204030204" pitchFamily="34" charset="0"/>
                </a:rPr>
                <a:t>210 365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r>
                <a:rPr lang="en-US" sz="3600" dirty="0">
                  <a:solidFill>
                    <a:srgbClr val="002060"/>
                  </a:solidFill>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Speech Bubble: Rectangle with Corners Rounded 10">
            <a:extLst>
              <a:ext uri="{FF2B5EF4-FFF2-40B4-BE49-F238E27FC236}">
                <a16:creationId xmlns:a16="http://schemas.microsoft.com/office/drawing/2014/main" id="{7F6D3DC3-35F0-D105-149B-21ACBE76DCB4}"/>
              </a:ext>
            </a:extLst>
          </p:cNvPr>
          <p:cNvSpPr/>
          <p:nvPr/>
        </p:nvSpPr>
        <p:spPr>
          <a:xfrm>
            <a:off x="712382" y="2286000"/>
            <a:ext cx="1562985" cy="1956389"/>
          </a:xfrm>
          <a:prstGeom prst="wedgeRoundRectCallout">
            <a:avLst>
              <a:gd name="adj1" fmla="val -20564"/>
              <a:gd name="adj2" fmla="val 7696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tương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như</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phép</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cộng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học</a:t>
            </a:r>
            <a:endParaRPr lang="en-US" sz="2400"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CF805CE-A5A5-9CCE-C1DF-990CD5B23888}"/>
              </a:ext>
            </a:extLst>
          </p:cNvPr>
          <p:cNvSpPr txBox="1"/>
          <p:nvPr/>
        </p:nvSpPr>
        <p:spPr>
          <a:xfrm>
            <a:off x="5050465" y="1562986"/>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5 </a:t>
            </a:r>
            <a:r>
              <a:rPr lang="en-US" sz="3200" dirty="0" err="1">
                <a:solidFill>
                  <a:srgbClr val="002060"/>
                </a:solidFill>
              </a:rPr>
              <a:t>bằng</a:t>
            </a:r>
            <a:r>
              <a:rPr lang="en-US" sz="3200" dirty="0">
                <a:solidFill>
                  <a:srgbClr val="002060"/>
                </a:solidFill>
              </a:rPr>
              <a:t> 5, </a:t>
            </a:r>
            <a:r>
              <a:rPr lang="en-US" sz="3200" dirty="0" err="1">
                <a:solidFill>
                  <a:srgbClr val="002060"/>
                </a:solidFill>
              </a:rPr>
              <a:t>viết</a:t>
            </a:r>
            <a:r>
              <a:rPr lang="en-US" sz="3200" dirty="0">
                <a:solidFill>
                  <a:srgbClr val="002060"/>
                </a:solidFill>
              </a:rPr>
              <a:t> 5</a:t>
            </a:r>
          </a:p>
        </p:txBody>
      </p:sp>
      <p:sp>
        <p:nvSpPr>
          <p:cNvPr id="13" name="TextBox 12">
            <a:extLst>
              <a:ext uri="{FF2B5EF4-FFF2-40B4-BE49-F238E27FC236}">
                <a16:creationId xmlns:a16="http://schemas.microsoft.com/office/drawing/2014/main" id="{511167ED-F23F-7823-D6A2-9C6F06D2711B}"/>
              </a:ext>
            </a:extLst>
          </p:cNvPr>
          <p:cNvSpPr txBox="1"/>
          <p:nvPr/>
        </p:nvSpPr>
        <p:spPr>
          <a:xfrm>
            <a:off x="4136066"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5</a:t>
            </a:r>
          </a:p>
        </p:txBody>
      </p:sp>
      <p:sp>
        <p:nvSpPr>
          <p:cNvPr id="14" name="TextBox 13">
            <a:extLst>
              <a:ext uri="{FF2B5EF4-FFF2-40B4-BE49-F238E27FC236}">
                <a16:creationId xmlns:a16="http://schemas.microsoft.com/office/drawing/2014/main" id="{D8D2A175-7F5D-AD22-DE3A-B6056C786391}"/>
              </a:ext>
            </a:extLst>
          </p:cNvPr>
          <p:cNvSpPr txBox="1"/>
          <p:nvPr/>
        </p:nvSpPr>
        <p:spPr>
          <a:xfrm>
            <a:off x="5092995" y="2222205"/>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6 </a:t>
            </a:r>
            <a:r>
              <a:rPr lang="en-US" sz="3200" dirty="0" err="1">
                <a:solidFill>
                  <a:srgbClr val="002060"/>
                </a:solidFill>
              </a:rPr>
              <a:t>bằng</a:t>
            </a:r>
            <a:r>
              <a:rPr lang="en-US" sz="3200" dirty="0">
                <a:solidFill>
                  <a:srgbClr val="002060"/>
                </a:solidFill>
              </a:rPr>
              <a:t> 7, </a:t>
            </a:r>
            <a:r>
              <a:rPr lang="en-US" sz="3200" dirty="0" err="1">
                <a:solidFill>
                  <a:srgbClr val="002060"/>
                </a:solidFill>
              </a:rPr>
              <a:t>viết</a:t>
            </a:r>
            <a:r>
              <a:rPr lang="en-US" sz="3200" dirty="0">
                <a:solidFill>
                  <a:srgbClr val="002060"/>
                </a:solidFill>
              </a:rPr>
              <a:t> 7</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848987"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7</a:t>
            </a:r>
          </a:p>
        </p:txBody>
      </p:sp>
      <p:sp>
        <p:nvSpPr>
          <p:cNvPr id="18" name="TextBox 17">
            <a:extLst>
              <a:ext uri="{FF2B5EF4-FFF2-40B4-BE49-F238E27FC236}">
                <a16:creationId xmlns:a16="http://schemas.microsoft.com/office/drawing/2014/main" id="{C52EE7F4-6AA1-D641-D23C-EC7C5B373FFF}"/>
              </a:ext>
            </a:extLst>
          </p:cNvPr>
          <p:cNvSpPr txBox="1"/>
          <p:nvPr/>
        </p:nvSpPr>
        <p:spPr>
          <a:xfrm>
            <a:off x="5103628" y="2913321"/>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5 </a:t>
            </a:r>
            <a:r>
              <a:rPr lang="en-US" sz="3200" dirty="0" err="1">
                <a:solidFill>
                  <a:srgbClr val="002060"/>
                </a:solidFill>
              </a:rPr>
              <a:t>cộng</a:t>
            </a:r>
            <a:r>
              <a:rPr lang="en-US" sz="3200" dirty="0">
                <a:solidFill>
                  <a:srgbClr val="002060"/>
                </a:solidFill>
              </a:rPr>
              <a:t> 3 </a:t>
            </a:r>
            <a:r>
              <a:rPr lang="en-US" sz="3200" dirty="0" err="1">
                <a:solidFill>
                  <a:srgbClr val="002060"/>
                </a:solidFill>
              </a:rPr>
              <a:t>bằng</a:t>
            </a:r>
            <a:r>
              <a:rPr lang="en-US" sz="3200" dirty="0">
                <a:solidFill>
                  <a:srgbClr val="002060"/>
                </a:solidFill>
              </a:rPr>
              <a:t> 8, </a:t>
            </a:r>
            <a:r>
              <a:rPr lang="en-US" sz="3200" dirty="0" err="1">
                <a:solidFill>
                  <a:srgbClr val="002060"/>
                </a:solidFill>
              </a:rPr>
              <a:t>viết</a:t>
            </a:r>
            <a:r>
              <a:rPr lang="en-US" sz="3200" dirty="0">
                <a:solidFill>
                  <a:srgbClr val="002060"/>
                </a:solidFill>
              </a:rPr>
              <a:t> 8</a:t>
            </a:r>
          </a:p>
        </p:txBody>
      </p:sp>
      <p:sp>
        <p:nvSpPr>
          <p:cNvPr id="19" name="TextBox 18">
            <a:extLst>
              <a:ext uri="{FF2B5EF4-FFF2-40B4-BE49-F238E27FC236}">
                <a16:creationId xmlns:a16="http://schemas.microsoft.com/office/drawing/2014/main" id="{923608A0-F8EB-82C7-08E7-AA87D882DDA8}"/>
              </a:ext>
            </a:extLst>
          </p:cNvPr>
          <p:cNvSpPr txBox="1"/>
          <p:nvPr/>
        </p:nvSpPr>
        <p:spPr>
          <a:xfrm>
            <a:off x="3593806" y="3083443"/>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8</a:t>
            </a:r>
          </a:p>
        </p:txBody>
      </p:sp>
      <p:sp>
        <p:nvSpPr>
          <p:cNvPr id="20" name="TextBox 19">
            <a:extLst>
              <a:ext uri="{FF2B5EF4-FFF2-40B4-BE49-F238E27FC236}">
                <a16:creationId xmlns:a16="http://schemas.microsoft.com/office/drawing/2014/main" id="{43F9AED8-2B83-EB98-F0D8-FCAEF9A5C009}"/>
              </a:ext>
            </a:extLst>
          </p:cNvPr>
          <p:cNvSpPr txBox="1"/>
          <p:nvPr/>
        </p:nvSpPr>
        <p:spPr>
          <a:xfrm>
            <a:off x="5146158" y="3583172"/>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0 </a:t>
            </a:r>
            <a:r>
              <a:rPr lang="en-US" sz="3200" dirty="0" err="1">
                <a:solidFill>
                  <a:srgbClr val="002060"/>
                </a:solidFill>
              </a:rPr>
              <a:t>bằng</a:t>
            </a:r>
            <a:r>
              <a:rPr lang="en-US" sz="3200" dirty="0">
                <a:solidFill>
                  <a:srgbClr val="002060"/>
                </a:solidFill>
              </a:rPr>
              <a:t> 0, </a:t>
            </a:r>
            <a:r>
              <a:rPr lang="en-US" sz="3200" dirty="0" err="1">
                <a:solidFill>
                  <a:srgbClr val="002060"/>
                </a:solidFill>
              </a:rPr>
              <a:t>viết</a:t>
            </a:r>
            <a:r>
              <a:rPr lang="en-US" sz="3200" dirty="0">
                <a:solidFill>
                  <a:srgbClr val="002060"/>
                </a:solidFill>
              </a:rPr>
              <a:t> 0</a:t>
            </a:r>
          </a:p>
        </p:txBody>
      </p:sp>
      <p:sp>
        <p:nvSpPr>
          <p:cNvPr id="23" name="TextBox 22">
            <a:extLst>
              <a:ext uri="{FF2B5EF4-FFF2-40B4-BE49-F238E27FC236}">
                <a16:creationId xmlns:a16="http://schemas.microsoft.com/office/drawing/2014/main" id="{F3179D07-2AAB-C941-6CCF-49706868F640}"/>
              </a:ext>
            </a:extLst>
          </p:cNvPr>
          <p:cNvSpPr txBox="1"/>
          <p:nvPr/>
        </p:nvSpPr>
        <p:spPr>
          <a:xfrm>
            <a:off x="3221666"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0</a:t>
            </a:r>
          </a:p>
        </p:txBody>
      </p:sp>
      <p:sp>
        <p:nvSpPr>
          <p:cNvPr id="27" name="TextBox 26">
            <a:extLst>
              <a:ext uri="{FF2B5EF4-FFF2-40B4-BE49-F238E27FC236}">
                <a16:creationId xmlns:a16="http://schemas.microsoft.com/office/drawing/2014/main" id="{4C215D5F-778D-B9D6-925D-A187EB3B1501}"/>
              </a:ext>
            </a:extLst>
          </p:cNvPr>
          <p:cNvSpPr txBox="1"/>
          <p:nvPr/>
        </p:nvSpPr>
        <p:spPr>
          <a:xfrm>
            <a:off x="5124893" y="4284920"/>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8 </a:t>
            </a:r>
            <a:r>
              <a:rPr lang="en-US" sz="3200" dirty="0" err="1">
                <a:solidFill>
                  <a:srgbClr val="002060"/>
                </a:solidFill>
              </a:rPr>
              <a:t>cộng</a:t>
            </a:r>
            <a:r>
              <a:rPr lang="en-US" sz="3200" dirty="0">
                <a:solidFill>
                  <a:srgbClr val="002060"/>
                </a:solidFill>
              </a:rPr>
              <a:t> 1 </a:t>
            </a:r>
            <a:r>
              <a:rPr lang="en-US" sz="3200" dirty="0" err="1">
                <a:solidFill>
                  <a:srgbClr val="002060"/>
                </a:solidFill>
              </a:rPr>
              <a:t>bằng</a:t>
            </a:r>
            <a:r>
              <a:rPr lang="en-US" sz="3200" dirty="0">
                <a:solidFill>
                  <a:srgbClr val="002060"/>
                </a:solidFill>
              </a:rPr>
              <a:t> 9, </a:t>
            </a:r>
            <a:r>
              <a:rPr lang="en-US" sz="3200" dirty="0" err="1">
                <a:solidFill>
                  <a:srgbClr val="002060"/>
                </a:solidFill>
              </a:rPr>
              <a:t>viết</a:t>
            </a:r>
            <a:r>
              <a:rPr lang="en-US" sz="3200" dirty="0">
                <a:solidFill>
                  <a:srgbClr val="002060"/>
                </a:solidFill>
              </a:rPr>
              <a:t> 9</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934587"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9</a:t>
            </a:r>
          </a:p>
        </p:txBody>
      </p:sp>
      <p:sp>
        <p:nvSpPr>
          <p:cNvPr id="29" name="TextBox 28">
            <a:extLst>
              <a:ext uri="{FF2B5EF4-FFF2-40B4-BE49-F238E27FC236}">
                <a16:creationId xmlns:a16="http://schemas.microsoft.com/office/drawing/2014/main" id="{98B37143-309F-4E55-E565-FF3E20C5267B}"/>
              </a:ext>
            </a:extLst>
          </p:cNvPr>
          <p:cNvSpPr txBox="1"/>
          <p:nvPr/>
        </p:nvSpPr>
        <p:spPr>
          <a:xfrm>
            <a:off x="5167423" y="4965404"/>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2 </a:t>
            </a:r>
            <a:r>
              <a:rPr lang="en-US" sz="3200" dirty="0" err="1">
                <a:solidFill>
                  <a:srgbClr val="002060"/>
                </a:solidFill>
              </a:rPr>
              <a:t>bằng</a:t>
            </a:r>
            <a:r>
              <a:rPr lang="en-US" sz="3200" dirty="0">
                <a:solidFill>
                  <a:srgbClr val="002060"/>
                </a:solidFill>
              </a:rPr>
              <a:t> 3, </a:t>
            </a:r>
            <a:r>
              <a:rPr lang="en-US" sz="3200" dirty="0" err="1">
                <a:solidFill>
                  <a:srgbClr val="002060"/>
                </a:solidFill>
              </a:rPr>
              <a:t>viết</a:t>
            </a:r>
            <a:r>
              <a:rPr lang="en-US" sz="3200" dirty="0">
                <a:solidFill>
                  <a:srgbClr val="002060"/>
                </a:solidFill>
              </a:rPr>
              <a:t> 3</a:t>
            </a:r>
          </a:p>
        </p:txBody>
      </p:sp>
      <p:sp>
        <p:nvSpPr>
          <p:cNvPr id="30" name="TextBox 29">
            <a:extLst>
              <a:ext uri="{FF2B5EF4-FFF2-40B4-BE49-F238E27FC236}">
                <a16:creationId xmlns:a16="http://schemas.microsoft.com/office/drawing/2014/main" id="{60AFFA0A-617F-C61C-C536-FAC57A76B157}"/>
              </a:ext>
            </a:extLst>
          </p:cNvPr>
          <p:cNvSpPr txBox="1"/>
          <p:nvPr/>
        </p:nvSpPr>
        <p:spPr>
          <a:xfrm>
            <a:off x="2668773"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3</a:t>
            </a:r>
          </a:p>
        </p:txBody>
      </p:sp>
      <p:pic>
        <p:nvPicPr>
          <p:cNvPr id="32" name="Picture 31">
            <a:extLst>
              <a:ext uri="{FF2B5EF4-FFF2-40B4-BE49-F238E27FC236}">
                <a16:creationId xmlns:a16="http://schemas.microsoft.com/office/drawing/2014/main" id="{BDC8EA31-92E9-94A9-FC70-F115F11F8262}"/>
              </a:ext>
            </a:extLst>
          </p:cNvPr>
          <p:cNvPicPr>
            <a:picLocks noChangeAspect="1"/>
          </p:cNvPicPr>
          <p:nvPr/>
        </p:nvPicPr>
        <p:blipFill>
          <a:blip r:embed="rId7"/>
          <a:stretch>
            <a:fillRect/>
          </a:stretch>
        </p:blipFill>
        <p:spPr>
          <a:xfrm>
            <a:off x="3726933" y="5755536"/>
            <a:ext cx="5587188" cy="708235"/>
          </a:xfrm>
          <a:prstGeom prst="rect">
            <a:avLst/>
          </a:prstGeom>
        </p:spPr>
      </p:pic>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r>
              <a:rPr lang="en-US" sz="3200" dirty="0">
                <a:solidFill>
                  <a:srgbClr val="002060"/>
                </a:solidFill>
              </a:rPr>
              <a:t>a)</a:t>
            </a:r>
          </a:p>
        </p:txBody>
      </p:sp>
    </p:spTree>
    <p:extLst>
      <p:ext uri="{BB962C8B-B14F-4D97-AF65-F5344CB8AC3E}">
        <p14:creationId xmlns:p14="http://schemas.microsoft.com/office/powerpoint/2010/main" val="65952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down)">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down)">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down)">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wipe(down)">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down)">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Effect transition="in" filter="wipe(down)">
                                      <p:cBhvr>
                                        <p:cTn id="67" dur="500"/>
                                        <p:tgtEl>
                                          <p:spTgt spid="2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wipe(down)">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wipe(down)">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1E03D9C-5BFC-8DB6-407D-D5D656B84AC3}"/>
              </a:ext>
            </a:extLst>
          </p:cNvPr>
          <p:cNvGrpSpPr/>
          <p:nvPr/>
        </p:nvGrpSpPr>
        <p:grpSpPr>
          <a:xfrm>
            <a:off x="1446027" y="1892595"/>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327 456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190 835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CF805CE-A5A5-9CCE-C1DF-990CD5B23888}"/>
              </a:ext>
            </a:extLst>
          </p:cNvPr>
          <p:cNvSpPr txBox="1"/>
          <p:nvPr/>
        </p:nvSpPr>
        <p:spPr>
          <a:xfrm>
            <a:off x="4518961" y="1562986"/>
            <a:ext cx="6836611"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6 </a:t>
            </a:r>
            <a:r>
              <a:rPr kumimoji="0" lang="en-US" sz="2800" b="0" i="0" u="none" strike="noStrike" kern="1200" cap="none" spc="0" normalizeH="0" baseline="0" noProof="0" dirty="0" err="1">
                <a:ln>
                  <a:noFill/>
                </a:ln>
                <a:solidFill>
                  <a:srgbClr val="002060"/>
                </a:solidFill>
                <a:effectLst/>
                <a:uLnTx/>
                <a:uFillTx/>
                <a:latin typeface="Arial"/>
                <a:ea typeface="+mn-ea"/>
                <a:cs typeface="+mn-cs"/>
              </a:rPr>
              <a:t>cộng</a:t>
            </a:r>
            <a:r>
              <a:rPr kumimoji="0" lang="en-US" sz="2800" b="0" i="0" u="none" strike="noStrike" kern="1200" cap="none" spc="0" normalizeH="0" baseline="0" noProof="0" dirty="0">
                <a:ln>
                  <a:noFill/>
                </a:ln>
                <a:solidFill>
                  <a:srgbClr val="002060"/>
                </a:solidFill>
                <a:effectLst/>
                <a:uLnTx/>
                <a:uFillTx/>
                <a:latin typeface="Arial"/>
                <a:ea typeface="+mn-ea"/>
                <a:cs typeface="+mn-cs"/>
              </a:rPr>
              <a:t> 5 </a:t>
            </a:r>
            <a:r>
              <a:rPr kumimoji="0" lang="en-US" sz="2800" b="0" i="0" u="none" strike="noStrike" kern="1200" cap="none" spc="0" normalizeH="0" baseline="0" noProof="0" dirty="0" err="1">
                <a:ln>
                  <a:noFill/>
                </a:ln>
                <a:solidFill>
                  <a:srgbClr val="002060"/>
                </a:solidFill>
                <a:effectLst/>
                <a:uLnTx/>
                <a:uFillTx/>
                <a:latin typeface="Arial"/>
                <a:ea typeface="+mn-ea"/>
                <a:cs typeface="+mn-cs"/>
              </a:rPr>
              <a:t>bằng</a:t>
            </a:r>
            <a:r>
              <a:rPr kumimoji="0" lang="en-US" sz="2800" b="0" i="0" u="none" strike="noStrike" kern="1200" cap="none" spc="0" normalizeH="0" baseline="0" noProof="0" dirty="0">
                <a:ln>
                  <a:noFill/>
                </a:ln>
                <a:solidFill>
                  <a:srgbClr val="002060"/>
                </a:solidFill>
                <a:effectLst/>
                <a:uLnTx/>
                <a:uFillTx/>
                <a:latin typeface="Arial"/>
                <a:ea typeface="+mn-ea"/>
                <a:cs typeface="+mn-cs"/>
              </a:rPr>
              <a:t> 11,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viết</a:t>
            </a:r>
            <a:r>
              <a:rPr kumimoji="0" lang="en-US" sz="2800" b="0" i="0" u="none" strike="noStrike" kern="1200" cap="none" spc="0" normalizeH="0" baseline="0" noProof="0" dirty="0">
                <a:ln>
                  <a:noFill/>
                </a:ln>
                <a:solidFill>
                  <a:srgbClr val="002060"/>
                </a:solidFill>
                <a:effectLst/>
                <a:uLnTx/>
                <a:uFillTx/>
                <a:latin typeface="Arial"/>
                <a:ea typeface="+mn-ea"/>
                <a:cs typeface="+mn-cs"/>
              </a:rPr>
              <a:t> 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nhớ</a:t>
            </a:r>
            <a:r>
              <a:rPr kumimoji="0" lang="en-US" sz="2800" b="0" i="0" u="none" strike="noStrike" kern="1200" cap="none" spc="0" normalizeH="0" noProof="0" dirty="0">
                <a:ln>
                  <a:noFill/>
                </a:ln>
                <a:solidFill>
                  <a:srgbClr val="002060"/>
                </a:solidFill>
                <a:effectLst/>
                <a:uLnTx/>
                <a:uFillTx/>
                <a:latin typeface="Arial"/>
                <a:ea typeface="+mn-ea"/>
                <a:cs typeface="+mn-cs"/>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3" name="TextBox 12">
            <a:extLst>
              <a:ext uri="{FF2B5EF4-FFF2-40B4-BE49-F238E27FC236}">
                <a16:creationId xmlns:a16="http://schemas.microsoft.com/office/drawing/2014/main" id="{511167ED-F23F-7823-D6A2-9C6F06D2711B}"/>
              </a:ext>
            </a:extLst>
          </p:cNvPr>
          <p:cNvSpPr txBox="1"/>
          <p:nvPr/>
        </p:nvSpPr>
        <p:spPr>
          <a:xfrm>
            <a:off x="3327991"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14" name="TextBox 13">
            <a:extLst>
              <a:ext uri="{FF2B5EF4-FFF2-40B4-BE49-F238E27FC236}">
                <a16:creationId xmlns:a16="http://schemas.microsoft.com/office/drawing/2014/main" id="{D8D2A175-7F5D-AD22-DE3A-B6056C786391}"/>
              </a:ext>
            </a:extLst>
          </p:cNvPr>
          <p:cNvSpPr txBox="1"/>
          <p:nvPr/>
        </p:nvSpPr>
        <p:spPr>
          <a:xfrm>
            <a:off x="4550735" y="2222205"/>
            <a:ext cx="6974958"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5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6; 6 </a:t>
            </a:r>
            <a:r>
              <a:rPr lang="en-US" sz="2800" dirty="0" err="1">
                <a:solidFill>
                  <a:srgbClr val="002060"/>
                </a:solidFill>
              </a:rPr>
              <a:t>cộng</a:t>
            </a:r>
            <a:r>
              <a:rPr lang="en-US" sz="2800" dirty="0">
                <a:solidFill>
                  <a:srgbClr val="002060"/>
                </a:solidFill>
              </a:rPr>
              <a:t> 3 </a:t>
            </a:r>
            <a:r>
              <a:rPr lang="en-US" sz="2800" dirty="0" err="1">
                <a:solidFill>
                  <a:srgbClr val="002060"/>
                </a:solidFill>
              </a:rPr>
              <a:t>bằng</a:t>
            </a:r>
            <a:r>
              <a:rPr lang="en-US" sz="2800" dirty="0">
                <a:solidFill>
                  <a:srgbClr val="002060"/>
                </a:solidFill>
              </a:rPr>
              <a:t> 9, </a:t>
            </a:r>
            <a:r>
              <a:rPr lang="en-US" sz="2800" dirty="0" err="1">
                <a:solidFill>
                  <a:srgbClr val="002060"/>
                </a:solidFill>
              </a:rPr>
              <a:t>viết</a:t>
            </a:r>
            <a:r>
              <a:rPr lang="en-US" sz="2800" dirty="0">
                <a:solidFill>
                  <a:srgbClr val="002060"/>
                </a:solidFill>
              </a:rPr>
              <a:t> 9. </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040912"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9</a:t>
            </a:r>
          </a:p>
        </p:txBody>
      </p:sp>
      <p:sp>
        <p:nvSpPr>
          <p:cNvPr id="18" name="TextBox 17">
            <a:extLst>
              <a:ext uri="{FF2B5EF4-FFF2-40B4-BE49-F238E27FC236}">
                <a16:creationId xmlns:a16="http://schemas.microsoft.com/office/drawing/2014/main" id="{C52EE7F4-6AA1-D641-D23C-EC7C5B373FFF}"/>
              </a:ext>
            </a:extLst>
          </p:cNvPr>
          <p:cNvSpPr txBox="1"/>
          <p:nvPr/>
        </p:nvSpPr>
        <p:spPr>
          <a:xfrm>
            <a:off x="4593266" y="2934586"/>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4 </a:t>
            </a:r>
            <a:r>
              <a:rPr lang="en-US" sz="2800" dirty="0" err="1">
                <a:solidFill>
                  <a:srgbClr val="002060"/>
                </a:solidFill>
              </a:rPr>
              <a:t>cộng</a:t>
            </a:r>
            <a:r>
              <a:rPr lang="en-US" sz="2800" dirty="0">
                <a:solidFill>
                  <a:srgbClr val="002060"/>
                </a:solidFill>
              </a:rPr>
              <a:t> 8 </a:t>
            </a:r>
            <a:r>
              <a:rPr lang="en-US" sz="2800" dirty="0" err="1">
                <a:solidFill>
                  <a:srgbClr val="002060"/>
                </a:solidFill>
              </a:rPr>
              <a:t>bằng</a:t>
            </a:r>
            <a:r>
              <a:rPr lang="en-US" sz="2800" dirty="0">
                <a:solidFill>
                  <a:srgbClr val="002060"/>
                </a:solidFill>
              </a:rPr>
              <a:t> 12, </a:t>
            </a:r>
            <a:r>
              <a:rPr lang="en-US" sz="2800" dirty="0" err="1">
                <a:solidFill>
                  <a:srgbClr val="002060"/>
                </a:solidFill>
              </a:rPr>
              <a:t>viết</a:t>
            </a:r>
            <a:r>
              <a:rPr lang="en-US" sz="2800" dirty="0">
                <a:solidFill>
                  <a:srgbClr val="002060"/>
                </a:solidFill>
              </a:rPr>
              <a:t> 2 </a:t>
            </a:r>
            <a:r>
              <a:rPr lang="en-US" sz="2800" dirty="0" err="1">
                <a:solidFill>
                  <a:srgbClr val="002060"/>
                </a:solidFill>
              </a:rPr>
              <a:t>nhớ</a:t>
            </a:r>
            <a:r>
              <a:rPr lang="en-US" sz="2800" dirty="0">
                <a:solidFill>
                  <a:srgbClr val="002060"/>
                </a:solidFill>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9" name="TextBox 18">
            <a:extLst>
              <a:ext uri="{FF2B5EF4-FFF2-40B4-BE49-F238E27FC236}">
                <a16:creationId xmlns:a16="http://schemas.microsoft.com/office/drawing/2014/main" id="{923608A0-F8EB-82C7-08E7-AA87D882DDA8}"/>
              </a:ext>
            </a:extLst>
          </p:cNvPr>
          <p:cNvSpPr txBox="1"/>
          <p:nvPr/>
        </p:nvSpPr>
        <p:spPr>
          <a:xfrm>
            <a:off x="2785731" y="3242931"/>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a:t>
            </a:r>
          </a:p>
        </p:txBody>
      </p:sp>
      <p:sp>
        <p:nvSpPr>
          <p:cNvPr id="20" name="TextBox 19">
            <a:extLst>
              <a:ext uri="{FF2B5EF4-FFF2-40B4-BE49-F238E27FC236}">
                <a16:creationId xmlns:a16="http://schemas.microsoft.com/office/drawing/2014/main" id="{43F9AED8-2B83-EB98-F0D8-FCAEF9A5C009}"/>
              </a:ext>
            </a:extLst>
          </p:cNvPr>
          <p:cNvSpPr txBox="1"/>
          <p:nvPr/>
        </p:nvSpPr>
        <p:spPr>
          <a:xfrm>
            <a:off x="4635795" y="3604437"/>
            <a:ext cx="711318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7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8; 8 </a:t>
            </a:r>
            <a:r>
              <a:rPr lang="en-US" sz="2800" dirty="0" err="1">
                <a:solidFill>
                  <a:srgbClr val="002060"/>
                </a:solidFill>
              </a:rPr>
              <a:t>cộng</a:t>
            </a:r>
            <a:r>
              <a:rPr lang="en-US" sz="2800" dirty="0">
                <a:solidFill>
                  <a:srgbClr val="002060"/>
                </a:solidFill>
              </a:rPr>
              <a:t> 0 </a:t>
            </a:r>
            <a:r>
              <a:rPr lang="en-US" sz="2800" dirty="0" err="1">
                <a:solidFill>
                  <a:srgbClr val="002060"/>
                </a:solidFill>
              </a:rPr>
              <a:t>bằng</a:t>
            </a:r>
            <a:r>
              <a:rPr lang="en-US" sz="2800" dirty="0">
                <a:solidFill>
                  <a:srgbClr val="002060"/>
                </a:solidFill>
              </a:rPr>
              <a:t> 8, </a:t>
            </a:r>
            <a:r>
              <a:rPr lang="en-US" sz="2800" dirty="0" err="1">
                <a:solidFill>
                  <a:srgbClr val="002060"/>
                </a:solidFill>
              </a:rPr>
              <a:t>viết</a:t>
            </a:r>
            <a:r>
              <a:rPr lang="en-US" sz="2800" dirty="0">
                <a:solidFill>
                  <a:srgbClr val="002060"/>
                </a:solidFill>
              </a:rPr>
              <a:t> 8 </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TextBox 22">
            <a:extLst>
              <a:ext uri="{FF2B5EF4-FFF2-40B4-BE49-F238E27FC236}">
                <a16:creationId xmlns:a16="http://schemas.microsoft.com/office/drawing/2014/main" id="{F3179D07-2AAB-C941-6CCF-49706868F640}"/>
              </a:ext>
            </a:extLst>
          </p:cNvPr>
          <p:cNvSpPr txBox="1"/>
          <p:nvPr/>
        </p:nvSpPr>
        <p:spPr>
          <a:xfrm>
            <a:off x="2413591"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a:t>
            </a:r>
          </a:p>
        </p:txBody>
      </p:sp>
      <p:sp>
        <p:nvSpPr>
          <p:cNvPr id="27" name="TextBox 26">
            <a:extLst>
              <a:ext uri="{FF2B5EF4-FFF2-40B4-BE49-F238E27FC236}">
                <a16:creationId xmlns:a16="http://schemas.microsoft.com/office/drawing/2014/main" id="{4C215D5F-778D-B9D6-925D-A187EB3B1501}"/>
              </a:ext>
            </a:extLst>
          </p:cNvPr>
          <p:cNvSpPr txBox="1"/>
          <p:nvPr/>
        </p:nvSpPr>
        <p:spPr>
          <a:xfrm>
            <a:off x="4614531" y="4306185"/>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2 </a:t>
            </a:r>
            <a:r>
              <a:rPr lang="en-US" sz="2800" dirty="0" err="1">
                <a:solidFill>
                  <a:srgbClr val="002060"/>
                </a:solidFill>
              </a:rPr>
              <a:t>cộng</a:t>
            </a:r>
            <a:r>
              <a:rPr lang="en-US" sz="2800" dirty="0">
                <a:solidFill>
                  <a:srgbClr val="002060"/>
                </a:solidFill>
              </a:rPr>
              <a:t> 9 </a:t>
            </a:r>
            <a:r>
              <a:rPr lang="en-US" sz="2800" dirty="0" err="1">
                <a:solidFill>
                  <a:srgbClr val="002060"/>
                </a:solidFill>
              </a:rPr>
              <a:t>bằng</a:t>
            </a:r>
            <a:r>
              <a:rPr lang="en-US" sz="2800" dirty="0">
                <a:solidFill>
                  <a:srgbClr val="002060"/>
                </a:solidFill>
              </a:rPr>
              <a:t> 11, </a:t>
            </a:r>
            <a:r>
              <a:rPr lang="en-US" sz="2800" dirty="0" err="1">
                <a:solidFill>
                  <a:srgbClr val="002060"/>
                </a:solidFill>
              </a:rPr>
              <a:t>viết</a:t>
            </a:r>
            <a:r>
              <a:rPr lang="en-US" sz="2800" dirty="0">
                <a:solidFill>
                  <a:srgbClr val="002060"/>
                </a:solidFill>
              </a:rPr>
              <a:t> 1 </a:t>
            </a:r>
            <a:r>
              <a:rPr lang="en-US" sz="2800" dirty="0" err="1">
                <a:solidFill>
                  <a:srgbClr val="002060"/>
                </a:solidFill>
              </a:rPr>
              <a:t>nhớ</a:t>
            </a:r>
            <a:r>
              <a:rPr lang="en-US" sz="2800" dirty="0">
                <a:solidFill>
                  <a:srgbClr val="002060"/>
                </a:solidFill>
              </a:rPr>
              <a:t> 1.</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126512"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29" name="TextBox 28">
            <a:extLst>
              <a:ext uri="{FF2B5EF4-FFF2-40B4-BE49-F238E27FC236}">
                <a16:creationId xmlns:a16="http://schemas.microsoft.com/office/drawing/2014/main" id="{98B37143-309F-4E55-E565-FF3E20C5267B}"/>
              </a:ext>
            </a:extLst>
          </p:cNvPr>
          <p:cNvSpPr txBox="1"/>
          <p:nvPr/>
        </p:nvSpPr>
        <p:spPr>
          <a:xfrm>
            <a:off x="4657061" y="4986669"/>
            <a:ext cx="7347097"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3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4, 4 </a:t>
            </a:r>
            <a:r>
              <a:rPr lang="en-US" sz="2800" dirty="0" err="1">
                <a:solidFill>
                  <a:srgbClr val="002060"/>
                </a:solidFill>
              </a:rPr>
              <a:t>cộng</a:t>
            </a:r>
            <a:r>
              <a:rPr lang="en-US" sz="2800" dirty="0">
                <a:solidFill>
                  <a:srgbClr val="002060"/>
                </a:solidFill>
              </a:rPr>
              <a:t> 1 </a:t>
            </a:r>
            <a:r>
              <a:rPr lang="en-US" sz="2800" dirty="0" err="1">
                <a:solidFill>
                  <a:srgbClr val="002060"/>
                </a:solidFill>
              </a:rPr>
              <a:t>bằng</a:t>
            </a:r>
            <a:r>
              <a:rPr lang="en-US" sz="2800" dirty="0">
                <a:solidFill>
                  <a:srgbClr val="002060"/>
                </a:solidFill>
              </a:rPr>
              <a:t> 5, </a:t>
            </a:r>
            <a:r>
              <a:rPr lang="en-US" sz="2800" dirty="0" err="1">
                <a:solidFill>
                  <a:srgbClr val="002060"/>
                </a:solidFill>
              </a:rPr>
              <a:t>viết</a:t>
            </a:r>
            <a:r>
              <a:rPr lang="en-US" sz="2800" dirty="0">
                <a:solidFill>
                  <a:srgbClr val="002060"/>
                </a:solidFill>
              </a:rPr>
              <a:t> 5.</a:t>
            </a:r>
          </a:p>
        </p:txBody>
      </p:sp>
      <p:sp>
        <p:nvSpPr>
          <p:cNvPr id="30" name="TextBox 29">
            <a:extLst>
              <a:ext uri="{FF2B5EF4-FFF2-40B4-BE49-F238E27FC236}">
                <a16:creationId xmlns:a16="http://schemas.microsoft.com/office/drawing/2014/main" id="{60AFFA0A-617F-C61C-C536-FAC57A76B157}"/>
              </a:ext>
            </a:extLst>
          </p:cNvPr>
          <p:cNvSpPr txBox="1"/>
          <p:nvPr/>
        </p:nvSpPr>
        <p:spPr>
          <a:xfrm>
            <a:off x="1860698"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5</a:t>
            </a:r>
          </a:p>
        </p:txBody>
      </p:sp>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a:ea typeface="+mn-ea"/>
                <a:cs typeface="+mn-cs"/>
              </a:rPr>
              <a:t>b)</a:t>
            </a:r>
          </a:p>
        </p:txBody>
      </p:sp>
      <p:pic>
        <p:nvPicPr>
          <p:cNvPr id="8" name="Picture 7">
            <a:extLst>
              <a:ext uri="{FF2B5EF4-FFF2-40B4-BE49-F238E27FC236}">
                <a16:creationId xmlns:a16="http://schemas.microsoft.com/office/drawing/2014/main" id="{1346286D-A231-5216-2A86-8E004FAA14A5}"/>
              </a:ext>
            </a:extLst>
          </p:cNvPr>
          <p:cNvPicPr>
            <a:picLocks noChangeAspect="1"/>
          </p:cNvPicPr>
          <p:nvPr/>
        </p:nvPicPr>
        <p:blipFill>
          <a:blip r:embed="rId5"/>
          <a:stretch>
            <a:fillRect/>
          </a:stretch>
        </p:blipFill>
        <p:spPr>
          <a:xfrm>
            <a:off x="3629579" y="545250"/>
            <a:ext cx="4412435" cy="741289"/>
          </a:xfrm>
          <a:prstGeom prst="rect">
            <a:avLst/>
          </a:prstGeom>
        </p:spPr>
      </p:pic>
      <p:pic>
        <p:nvPicPr>
          <p:cNvPr id="21" name="Picture 20">
            <a:extLst>
              <a:ext uri="{FF2B5EF4-FFF2-40B4-BE49-F238E27FC236}">
                <a16:creationId xmlns:a16="http://schemas.microsoft.com/office/drawing/2014/main" id="{AB3937BC-3257-46FD-8E04-3B3ACB195810}"/>
              </a:ext>
            </a:extLst>
          </p:cNvPr>
          <p:cNvPicPr>
            <a:picLocks noChangeAspect="1"/>
          </p:cNvPicPr>
          <p:nvPr/>
        </p:nvPicPr>
        <p:blipFill>
          <a:blip r:embed="rId6"/>
          <a:stretch>
            <a:fillRect/>
          </a:stretch>
        </p:blipFill>
        <p:spPr>
          <a:xfrm>
            <a:off x="3007574" y="5690965"/>
            <a:ext cx="5936844" cy="603509"/>
          </a:xfrm>
          <a:prstGeom prst="rect">
            <a:avLst/>
          </a:prstGeom>
        </p:spPr>
      </p:pic>
    </p:spTree>
    <p:extLst>
      <p:ext uri="{BB962C8B-B14F-4D97-AF65-F5344CB8AC3E}">
        <p14:creationId xmlns:p14="http://schemas.microsoft.com/office/powerpoint/2010/main" val="3843639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down)">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down)">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wipe(down)">
                                      <p:cBhvr>
                                        <p:cTn id="47" dur="5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down)">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wipe(down)">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wipe(down)">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wipe(down)">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93654080-3E74-CB88-6391-E7C228C8666B}"/>
              </a:ext>
            </a:extLst>
          </p:cNvPr>
          <p:cNvPicPr>
            <a:picLocks noChangeAspect="1"/>
          </p:cNvPicPr>
          <p:nvPr/>
        </p:nvPicPr>
        <p:blipFill>
          <a:blip r:embed="rId3"/>
          <a:stretch>
            <a:fillRect/>
          </a:stretch>
        </p:blipFill>
        <p:spPr>
          <a:xfrm>
            <a:off x="3459817" y="3034682"/>
            <a:ext cx="7498730" cy="1524132"/>
          </a:xfrm>
          <a:prstGeom prst="rect">
            <a:avLst/>
          </a:prstGeom>
        </p:spPr>
      </p:pic>
    </p:spTree>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pic>
        <p:nvPicPr>
          <p:cNvPr id="11"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6" y="-495348"/>
            <a:ext cx="7881859" cy="3068608"/>
          </a:xfrm>
          <a:prstGeom prst="rect">
            <a:avLst/>
          </a:prstGeom>
        </p:spPr>
      </p:pic>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60" y="-52945"/>
            <a:ext cx="6733379" cy="3068608"/>
          </a:xfrm>
          <a:prstGeom prst="rect">
            <a:avLst/>
          </a:prstGeom>
        </p:spPr>
      </p:pic>
      <p:sp>
        <p:nvSpPr>
          <p:cNvPr id="6" name="Text Box 22"/>
          <p:cNvSpPr txBox="1">
            <a:spLocks noChangeArrowheads="1"/>
          </p:cNvSpPr>
          <p:nvPr/>
        </p:nvSpPr>
        <p:spPr bwMode="auto">
          <a:xfrm>
            <a:off x="1393538" y="88669"/>
            <a:ext cx="10536449" cy="1200329"/>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Kết quả của phép tính ghi trên mỗi chiếc xô là số mi-li-lít sữa bò được chứa trong chiếc xô đó.</a:t>
            </a:r>
            <a:endParaRPr lang="en-US"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12" name="组合 28">
            <a:extLst>
              <a:ext uri="{FF2B5EF4-FFF2-40B4-BE49-F238E27FC236}">
                <a16:creationId xmlns:a16="http://schemas.microsoft.com/office/drawing/2014/main" id="{DF960BC4-EA98-44D4-A7D4-5E7DA03EF4FB}"/>
              </a:ext>
            </a:extLst>
          </p:cNvPr>
          <p:cNvGrpSpPr/>
          <p:nvPr/>
        </p:nvGrpSpPr>
        <p:grpSpPr>
          <a:xfrm>
            <a:off x="85386" y="-31362"/>
            <a:ext cx="1263148" cy="1111570"/>
            <a:chOff x="5759083" y="458021"/>
            <a:chExt cx="947361" cy="833677"/>
          </a:xfrm>
        </p:grpSpPr>
        <p:pic>
          <p:nvPicPr>
            <p:cNvPr id="13" name="图片 13">
              <a:extLst>
                <a:ext uri="{FF2B5EF4-FFF2-40B4-BE49-F238E27FC236}">
                  <a16:creationId xmlns:a16="http://schemas.microsoft.com/office/drawing/2014/main" id="{7C42BD52-B992-464F-9F78-F45FD9456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4" name="TextBox 50">
              <a:extLst>
                <a:ext uri="{FF2B5EF4-FFF2-40B4-BE49-F238E27FC236}">
                  <a16:creationId xmlns:a16="http://schemas.microsoft.com/office/drawing/2014/main" id="{4872E83F-787B-4F55-A899-015FC08E58EC}"/>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27" name="Group 26">
            <a:extLst>
              <a:ext uri="{FF2B5EF4-FFF2-40B4-BE49-F238E27FC236}">
                <a16:creationId xmlns:a16="http://schemas.microsoft.com/office/drawing/2014/main" id="{018B982F-C5BB-1D8F-AFED-EF646A570610}"/>
              </a:ext>
            </a:extLst>
          </p:cNvPr>
          <p:cNvGrpSpPr/>
          <p:nvPr/>
        </p:nvGrpSpPr>
        <p:grpSpPr>
          <a:xfrm>
            <a:off x="0" y="1676400"/>
            <a:ext cx="4648200" cy="3780056"/>
            <a:chOff x="390525" y="1323975"/>
            <a:chExt cx="4648200" cy="3780056"/>
          </a:xfrm>
        </p:grpSpPr>
        <p:pic>
          <p:nvPicPr>
            <p:cNvPr id="15" name="Picture 14" descr="A blue bucket with a handle&#10;&#10;Description automatically generated">
              <a:extLst>
                <a:ext uri="{FF2B5EF4-FFF2-40B4-BE49-F238E27FC236}">
                  <a16:creationId xmlns:a16="http://schemas.microsoft.com/office/drawing/2014/main" id="{049E9A13-3226-0F13-3A5D-41046FF75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16" name="Group 15">
              <a:extLst>
                <a:ext uri="{FF2B5EF4-FFF2-40B4-BE49-F238E27FC236}">
                  <a16:creationId xmlns:a16="http://schemas.microsoft.com/office/drawing/2014/main" id="{C77447BF-249B-0F3E-53D7-D88F43886F73}"/>
                </a:ext>
              </a:extLst>
            </p:cNvPr>
            <p:cNvGrpSpPr/>
            <p:nvPr/>
          </p:nvGrpSpPr>
          <p:grpSpPr>
            <a:xfrm>
              <a:off x="1854053" y="2790382"/>
              <a:ext cx="2203598" cy="1077218"/>
              <a:chOff x="2292202" y="1733107"/>
              <a:chExt cx="3406849" cy="1077218"/>
            </a:xfrm>
          </p:grpSpPr>
          <p:sp>
            <p:nvSpPr>
              <p:cNvPr id="21" name="TextBox 20">
                <a:extLst>
                  <a:ext uri="{FF2B5EF4-FFF2-40B4-BE49-F238E27FC236}">
                    <a16:creationId xmlns:a16="http://schemas.microsoft.com/office/drawing/2014/main" id="{C1176AB2-0031-BE5E-5133-216DCB138942}"/>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11 000</a:t>
                </a:r>
              </a:p>
              <a:p>
                <a:r>
                  <a:rPr lang="en-US" sz="3200" dirty="0">
                    <a:solidFill>
                      <a:srgbClr val="002060"/>
                    </a:solidFill>
                    <a:latin typeface="Calibri" panose="020F0502020204030204" pitchFamily="34" charset="0"/>
                    <a:cs typeface="Calibri" panose="020F0502020204030204" pitchFamily="34" charset="0"/>
                  </a:rPr>
                  <a:t>   3 000</a:t>
                </a:r>
              </a:p>
            </p:txBody>
          </p:sp>
          <p:sp>
            <p:nvSpPr>
              <p:cNvPr id="22" name="TextBox 21">
                <a:extLst>
                  <a:ext uri="{FF2B5EF4-FFF2-40B4-BE49-F238E27FC236}">
                    <a16:creationId xmlns:a16="http://schemas.microsoft.com/office/drawing/2014/main" id="{AEED80D0-BDF9-6962-38C8-45CB57249CCA}"/>
                  </a:ext>
                </a:extLst>
              </p:cNvPr>
              <p:cNvSpPr txBox="1"/>
              <p:nvPr/>
            </p:nvSpPr>
            <p:spPr>
              <a:xfrm>
                <a:off x="2292202" y="2038128"/>
                <a:ext cx="425303" cy="646331"/>
              </a:xfrm>
              <a:prstGeom prst="rect">
                <a:avLst/>
              </a:prstGeom>
              <a:noFill/>
            </p:spPr>
            <p:txBody>
              <a:bodyPr wrap="square" rtlCol="0">
                <a:spAutoFit/>
              </a:bodyPr>
              <a:lstStyle/>
              <a:p>
                <a:r>
                  <a:rPr lang="en-US" sz="3600" dirty="0">
                    <a:solidFill>
                      <a:srgbClr val="002060"/>
                    </a:solidFill>
                  </a:rPr>
                  <a:t>+</a:t>
                </a:r>
              </a:p>
            </p:txBody>
          </p:sp>
          <p:cxnSp>
            <p:nvCxnSpPr>
              <p:cNvPr id="23" name="Straight Connector 22">
                <a:extLst>
                  <a:ext uri="{FF2B5EF4-FFF2-40B4-BE49-F238E27FC236}">
                    <a16:creationId xmlns:a16="http://schemas.microsoft.com/office/drawing/2014/main" id="{403BE1B5-D3D6-2CD8-C5C4-2318D804897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B0C2912-28A5-02B4-A921-ECACA435FCA0}"/>
                </a:ext>
              </a:extLst>
            </p:cNvPr>
            <p:cNvSpPr txBox="1"/>
            <p:nvPr/>
          </p:nvSpPr>
          <p:spPr>
            <a:xfrm>
              <a:off x="2524125" y="4457700"/>
              <a:ext cx="228600" cy="646331"/>
            </a:xfrm>
            <a:prstGeom prst="rect">
              <a:avLst/>
            </a:prstGeom>
            <a:noFill/>
          </p:spPr>
          <p:txBody>
            <a:bodyPr wrap="square" rtlCol="0">
              <a:spAutoFit/>
            </a:bodyPr>
            <a:lstStyle/>
            <a:p>
              <a:r>
                <a:rPr lang="en-US" sz="3600" dirty="0">
                  <a:solidFill>
                    <a:srgbClr val="FF0000"/>
                  </a:solidFill>
                </a:rPr>
                <a:t>A</a:t>
              </a:r>
            </a:p>
          </p:txBody>
        </p:sp>
      </p:grpSp>
      <p:grpSp>
        <p:nvGrpSpPr>
          <p:cNvPr id="28" name="Group 27">
            <a:extLst>
              <a:ext uri="{FF2B5EF4-FFF2-40B4-BE49-F238E27FC236}">
                <a16:creationId xmlns:a16="http://schemas.microsoft.com/office/drawing/2014/main" id="{D8453532-150B-1894-29D3-4E7BA7DAE699}"/>
              </a:ext>
            </a:extLst>
          </p:cNvPr>
          <p:cNvGrpSpPr/>
          <p:nvPr/>
        </p:nvGrpSpPr>
        <p:grpSpPr>
          <a:xfrm>
            <a:off x="3657600" y="1704975"/>
            <a:ext cx="4648200" cy="3684806"/>
            <a:chOff x="390525" y="1323975"/>
            <a:chExt cx="4648200" cy="3684806"/>
          </a:xfrm>
        </p:grpSpPr>
        <p:pic>
          <p:nvPicPr>
            <p:cNvPr id="29" name="Picture 28" descr="A blue bucket with a handle&#10;&#10;Description automatically generated">
              <a:extLst>
                <a:ext uri="{FF2B5EF4-FFF2-40B4-BE49-F238E27FC236}">
                  <a16:creationId xmlns:a16="http://schemas.microsoft.com/office/drawing/2014/main" id="{4BDDC9C1-88FD-F91A-A4F0-6506428DC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0" name="Group 29">
              <a:extLst>
                <a:ext uri="{FF2B5EF4-FFF2-40B4-BE49-F238E27FC236}">
                  <a16:creationId xmlns:a16="http://schemas.microsoft.com/office/drawing/2014/main" id="{92495473-5ADF-E2C2-5AC5-8A43C6D12631}"/>
                </a:ext>
              </a:extLst>
            </p:cNvPr>
            <p:cNvGrpSpPr/>
            <p:nvPr/>
          </p:nvGrpSpPr>
          <p:grpSpPr>
            <a:xfrm>
              <a:off x="1949303" y="2790382"/>
              <a:ext cx="2108348" cy="1077218"/>
              <a:chOff x="2439462" y="1733107"/>
              <a:chExt cx="3259589" cy="1077218"/>
            </a:xfrm>
          </p:grpSpPr>
          <p:sp>
            <p:nvSpPr>
              <p:cNvPr id="32" name="TextBox 31">
                <a:extLst>
                  <a:ext uri="{FF2B5EF4-FFF2-40B4-BE49-F238E27FC236}">
                    <a16:creationId xmlns:a16="http://schemas.microsoft.com/office/drawing/2014/main" id="{47DE0435-BA53-FA61-4BC2-CA5D02EA22F3}"/>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   9 360</a:t>
                </a:r>
              </a:p>
              <a:p>
                <a:r>
                  <a:rPr lang="en-US" sz="3200" dirty="0">
                    <a:solidFill>
                      <a:srgbClr val="002060"/>
                    </a:solidFill>
                    <a:latin typeface="Calibri" panose="020F0502020204030204" pitchFamily="34" charset="0"/>
                    <a:cs typeface="Calibri" panose="020F0502020204030204" pitchFamily="34" charset="0"/>
                  </a:rPr>
                  <a:t>   5 450</a:t>
                </a:r>
              </a:p>
            </p:txBody>
          </p:sp>
          <p:sp>
            <p:nvSpPr>
              <p:cNvPr id="33" name="TextBox 32">
                <a:extLst>
                  <a:ext uri="{FF2B5EF4-FFF2-40B4-BE49-F238E27FC236}">
                    <a16:creationId xmlns:a16="http://schemas.microsoft.com/office/drawing/2014/main" id="{8E7C8F96-ED1F-D60E-5A42-D0BFEBB13AAC}"/>
                  </a:ext>
                </a:extLst>
              </p:cNvPr>
              <p:cNvSpPr txBox="1"/>
              <p:nvPr/>
            </p:nvSpPr>
            <p:spPr>
              <a:xfrm>
                <a:off x="2439462" y="1961928"/>
                <a:ext cx="425303" cy="646331"/>
              </a:xfrm>
              <a:prstGeom prst="rect">
                <a:avLst/>
              </a:prstGeom>
              <a:noFill/>
            </p:spPr>
            <p:txBody>
              <a:bodyPr wrap="square" rtlCol="0">
                <a:spAutoFit/>
              </a:bodyPr>
              <a:lstStyle/>
              <a:p>
                <a:r>
                  <a:rPr lang="en-US" sz="3600" dirty="0">
                    <a:solidFill>
                      <a:srgbClr val="002060"/>
                    </a:solidFill>
                  </a:rPr>
                  <a:t>+</a:t>
                </a:r>
              </a:p>
            </p:txBody>
          </p:sp>
          <p:cxnSp>
            <p:nvCxnSpPr>
              <p:cNvPr id="34" name="Straight Connector 33">
                <a:extLst>
                  <a:ext uri="{FF2B5EF4-FFF2-40B4-BE49-F238E27FC236}">
                    <a16:creationId xmlns:a16="http://schemas.microsoft.com/office/drawing/2014/main" id="{E36F4763-DD73-375D-9F86-172CE95758B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7282E869-46DA-BEB0-9653-145CF5B82DA6}"/>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B</a:t>
              </a:r>
            </a:p>
          </p:txBody>
        </p:sp>
      </p:grpSp>
      <p:grpSp>
        <p:nvGrpSpPr>
          <p:cNvPr id="35" name="Group 34">
            <a:extLst>
              <a:ext uri="{FF2B5EF4-FFF2-40B4-BE49-F238E27FC236}">
                <a16:creationId xmlns:a16="http://schemas.microsoft.com/office/drawing/2014/main" id="{8B9A3AEA-EAF8-B6CE-CDAF-F55F87A829AA}"/>
              </a:ext>
            </a:extLst>
          </p:cNvPr>
          <p:cNvGrpSpPr/>
          <p:nvPr/>
        </p:nvGrpSpPr>
        <p:grpSpPr>
          <a:xfrm>
            <a:off x="7324725" y="1676400"/>
            <a:ext cx="4648200" cy="3684806"/>
            <a:chOff x="390525" y="1323975"/>
            <a:chExt cx="4648200" cy="3684806"/>
          </a:xfrm>
        </p:grpSpPr>
        <p:pic>
          <p:nvPicPr>
            <p:cNvPr id="36" name="Picture 35" descr="A blue bucket with a handle&#10;&#10;Description automatically generated">
              <a:extLst>
                <a:ext uri="{FF2B5EF4-FFF2-40B4-BE49-F238E27FC236}">
                  <a16:creationId xmlns:a16="http://schemas.microsoft.com/office/drawing/2014/main" id="{43EB4202-4744-8895-8C41-70A5C2132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7" name="Group 36">
              <a:extLst>
                <a:ext uri="{FF2B5EF4-FFF2-40B4-BE49-F238E27FC236}">
                  <a16:creationId xmlns:a16="http://schemas.microsoft.com/office/drawing/2014/main" id="{B1A00103-BAF8-970C-CB3C-5B509975BD5E}"/>
                </a:ext>
              </a:extLst>
            </p:cNvPr>
            <p:cNvGrpSpPr/>
            <p:nvPr/>
          </p:nvGrpSpPr>
          <p:grpSpPr>
            <a:xfrm>
              <a:off x="1901678" y="2790382"/>
              <a:ext cx="2155973" cy="1077218"/>
              <a:chOff x="2365832" y="1733107"/>
              <a:chExt cx="3333219" cy="1077218"/>
            </a:xfrm>
          </p:grpSpPr>
          <p:sp>
            <p:nvSpPr>
              <p:cNvPr id="39" name="TextBox 38">
                <a:extLst>
                  <a:ext uri="{FF2B5EF4-FFF2-40B4-BE49-F238E27FC236}">
                    <a16:creationId xmlns:a16="http://schemas.microsoft.com/office/drawing/2014/main" id="{9968F5A7-757C-0759-B13B-4577A6218BAA}"/>
                  </a:ext>
                </a:extLst>
              </p:cNvPr>
              <p:cNvSpPr txBox="1"/>
              <p:nvPr/>
            </p:nvSpPr>
            <p:spPr>
              <a:xfrm>
                <a:off x="2679404" y="1733107"/>
                <a:ext cx="3019647"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10 072</a:t>
                </a:r>
              </a:p>
              <a:p>
                <a:r>
                  <a:rPr lang="en-US" sz="3200" dirty="0">
                    <a:solidFill>
                      <a:srgbClr val="002060"/>
                    </a:solidFill>
                    <a:latin typeface="Calibri" panose="020F0502020204030204" pitchFamily="34" charset="0"/>
                    <a:cs typeface="Calibri" panose="020F0502020204030204" pitchFamily="34" charset="0"/>
                  </a:rPr>
                  <a:t>   3 580</a:t>
                </a:r>
              </a:p>
            </p:txBody>
          </p:sp>
          <p:sp>
            <p:nvSpPr>
              <p:cNvPr id="40" name="TextBox 39">
                <a:extLst>
                  <a:ext uri="{FF2B5EF4-FFF2-40B4-BE49-F238E27FC236}">
                    <a16:creationId xmlns:a16="http://schemas.microsoft.com/office/drawing/2014/main" id="{C777C968-2542-48C9-61E0-F7610C54503D}"/>
                  </a:ext>
                </a:extLst>
              </p:cNvPr>
              <p:cNvSpPr txBox="1"/>
              <p:nvPr/>
            </p:nvSpPr>
            <p:spPr>
              <a:xfrm>
                <a:off x="2365832" y="2076228"/>
                <a:ext cx="425303" cy="646331"/>
              </a:xfrm>
              <a:prstGeom prst="rect">
                <a:avLst/>
              </a:prstGeom>
              <a:noFill/>
            </p:spPr>
            <p:txBody>
              <a:bodyPr wrap="square" rtlCol="0">
                <a:spAutoFit/>
              </a:bodyPr>
              <a:lstStyle/>
              <a:p>
                <a:r>
                  <a:rPr lang="en-US" sz="3600" dirty="0">
                    <a:solidFill>
                      <a:srgbClr val="002060"/>
                    </a:solidFill>
                  </a:rPr>
                  <a:t>+</a:t>
                </a:r>
              </a:p>
            </p:txBody>
          </p:sp>
          <p:cxnSp>
            <p:nvCxnSpPr>
              <p:cNvPr id="41" name="Straight Connector 40">
                <a:extLst>
                  <a:ext uri="{FF2B5EF4-FFF2-40B4-BE49-F238E27FC236}">
                    <a16:creationId xmlns:a16="http://schemas.microsoft.com/office/drawing/2014/main" id="{E8DDCFBE-CBF0-D467-DDB3-706ED241E134}"/>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230EE137-B269-94EF-6136-A8337CF884D3}"/>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C</a:t>
              </a:r>
            </a:p>
          </p:txBody>
        </p:sp>
      </p:grpSp>
      <p:sp>
        <p:nvSpPr>
          <p:cNvPr id="42" name="TextBox 41">
            <a:extLst>
              <a:ext uri="{FF2B5EF4-FFF2-40B4-BE49-F238E27FC236}">
                <a16:creationId xmlns:a16="http://schemas.microsoft.com/office/drawing/2014/main" id="{06591DD6-63B4-1E1B-4BF1-5AE4E422977E}"/>
              </a:ext>
            </a:extLst>
          </p:cNvPr>
          <p:cNvSpPr txBox="1"/>
          <p:nvPr/>
        </p:nvSpPr>
        <p:spPr>
          <a:xfrm>
            <a:off x="687144" y="5498968"/>
            <a:ext cx="11114672" cy="54367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nhiều</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ít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2933" kern="0" dirty="0">
              <a:solidFill>
                <a:srgbClr val="0070C0"/>
              </a:solidFill>
              <a:latin typeface="Cambria" panose="02040503050406030204" pitchFamily="18" charset="0"/>
              <a:ea typeface="Cambria" panose="02040503050406030204" pitchFamily="18" charset="0"/>
              <a:sym typeface="Arial"/>
            </a:endParaRPr>
          </a:p>
        </p:txBody>
      </p:sp>
      <p:sp>
        <p:nvSpPr>
          <p:cNvPr id="43" name="TextBox 42">
            <a:extLst>
              <a:ext uri="{FF2B5EF4-FFF2-40B4-BE49-F238E27FC236}">
                <a16:creationId xmlns:a16="http://schemas.microsoft.com/office/drawing/2014/main" id="{58C01947-E116-EE93-29B6-18B1B26905B0}"/>
              </a:ext>
            </a:extLst>
          </p:cNvPr>
          <p:cNvSpPr txBox="1"/>
          <p:nvPr/>
        </p:nvSpPr>
        <p:spPr>
          <a:xfrm>
            <a:off x="2714625"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4" name="TextBox 43">
            <a:extLst>
              <a:ext uri="{FF2B5EF4-FFF2-40B4-BE49-F238E27FC236}">
                <a16:creationId xmlns:a16="http://schemas.microsoft.com/office/drawing/2014/main" id="{EB73A620-291D-C9A3-26D7-43B012875C4D}"/>
              </a:ext>
            </a:extLst>
          </p:cNvPr>
          <p:cNvSpPr txBox="1"/>
          <p:nvPr/>
        </p:nvSpPr>
        <p:spPr>
          <a:xfrm>
            <a:off x="251460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5" name="TextBox 44">
            <a:extLst>
              <a:ext uri="{FF2B5EF4-FFF2-40B4-BE49-F238E27FC236}">
                <a16:creationId xmlns:a16="http://schemas.microsoft.com/office/drawing/2014/main" id="{C2A450C9-99D8-CE7B-2970-1C3D3F0A8046}"/>
              </a:ext>
            </a:extLst>
          </p:cNvPr>
          <p:cNvSpPr txBox="1"/>
          <p:nvPr/>
        </p:nvSpPr>
        <p:spPr>
          <a:xfrm>
            <a:off x="2286000" y="41719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6" name="TextBox 45">
            <a:extLst>
              <a:ext uri="{FF2B5EF4-FFF2-40B4-BE49-F238E27FC236}">
                <a16:creationId xmlns:a16="http://schemas.microsoft.com/office/drawing/2014/main" id="{842F15C7-C3C0-694C-D08C-A4A8DDE0947A}"/>
              </a:ext>
            </a:extLst>
          </p:cNvPr>
          <p:cNvSpPr txBox="1"/>
          <p:nvPr/>
        </p:nvSpPr>
        <p:spPr>
          <a:xfrm>
            <a:off x="203835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4</a:t>
            </a:r>
          </a:p>
        </p:txBody>
      </p:sp>
      <p:sp>
        <p:nvSpPr>
          <p:cNvPr id="47" name="TextBox 46">
            <a:extLst>
              <a:ext uri="{FF2B5EF4-FFF2-40B4-BE49-F238E27FC236}">
                <a16:creationId xmlns:a16="http://schemas.microsoft.com/office/drawing/2014/main" id="{AA50DDD8-9928-F53C-F9A8-0245E5EC35D3}"/>
              </a:ext>
            </a:extLst>
          </p:cNvPr>
          <p:cNvSpPr txBox="1"/>
          <p:nvPr/>
        </p:nvSpPr>
        <p:spPr>
          <a:xfrm>
            <a:off x="1819275" y="416242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48" name="TextBox 47">
            <a:extLst>
              <a:ext uri="{FF2B5EF4-FFF2-40B4-BE49-F238E27FC236}">
                <a16:creationId xmlns:a16="http://schemas.microsoft.com/office/drawing/2014/main" id="{CB2F0414-30EC-B873-9BBC-02F01FB11F79}"/>
              </a:ext>
            </a:extLst>
          </p:cNvPr>
          <p:cNvSpPr txBox="1"/>
          <p:nvPr/>
        </p:nvSpPr>
        <p:spPr>
          <a:xfrm>
            <a:off x="6391275" y="40957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9" name="TextBox 48">
            <a:extLst>
              <a:ext uri="{FF2B5EF4-FFF2-40B4-BE49-F238E27FC236}">
                <a16:creationId xmlns:a16="http://schemas.microsoft.com/office/drawing/2014/main" id="{FF881629-1081-5BCD-0AA3-140CA995471B}"/>
              </a:ext>
            </a:extLst>
          </p:cNvPr>
          <p:cNvSpPr txBox="1"/>
          <p:nvPr/>
        </p:nvSpPr>
        <p:spPr>
          <a:xfrm>
            <a:off x="619125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0" name="TextBox 49">
            <a:extLst>
              <a:ext uri="{FF2B5EF4-FFF2-40B4-BE49-F238E27FC236}">
                <a16:creationId xmlns:a16="http://schemas.microsoft.com/office/drawing/2014/main" id="{335BDC80-291E-2A01-5796-5EECD4323BB2}"/>
              </a:ext>
            </a:extLst>
          </p:cNvPr>
          <p:cNvSpPr txBox="1"/>
          <p:nvPr/>
        </p:nvSpPr>
        <p:spPr>
          <a:xfrm>
            <a:off x="598170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8</a:t>
            </a:r>
          </a:p>
        </p:txBody>
      </p:sp>
      <p:sp>
        <p:nvSpPr>
          <p:cNvPr id="51" name="TextBox 50">
            <a:extLst>
              <a:ext uri="{FF2B5EF4-FFF2-40B4-BE49-F238E27FC236}">
                <a16:creationId xmlns:a16="http://schemas.microsoft.com/office/drawing/2014/main" id="{F56606D5-3006-50AF-B903-BCFC33B6F47B}"/>
              </a:ext>
            </a:extLst>
          </p:cNvPr>
          <p:cNvSpPr txBox="1"/>
          <p:nvPr/>
        </p:nvSpPr>
        <p:spPr>
          <a:xfrm>
            <a:off x="5486400" y="4095750"/>
            <a:ext cx="657225"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14</a:t>
            </a:r>
          </a:p>
        </p:txBody>
      </p:sp>
      <p:sp>
        <p:nvSpPr>
          <p:cNvPr id="52" name="TextBox 51">
            <a:extLst>
              <a:ext uri="{FF2B5EF4-FFF2-40B4-BE49-F238E27FC236}">
                <a16:creationId xmlns:a16="http://schemas.microsoft.com/office/drawing/2014/main" id="{9172E37E-502C-24AB-83F8-0057522F181D}"/>
              </a:ext>
            </a:extLst>
          </p:cNvPr>
          <p:cNvSpPr txBox="1"/>
          <p:nvPr/>
        </p:nvSpPr>
        <p:spPr>
          <a:xfrm>
            <a:off x="1002982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a:t>
            </a:r>
          </a:p>
        </p:txBody>
      </p:sp>
      <p:sp>
        <p:nvSpPr>
          <p:cNvPr id="53" name="TextBox 52">
            <a:extLst>
              <a:ext uri="{FF2B5EF4-FFF2-40B4-BE49-F238E27FC236}">
                <a16:creationId xmlns:a16="http://schemas.microsoft.com/office/drawing/2014/main" id="{A1B6887F-AFA0-94E7-D769-E1555D5DF518}"/>
              </a:ext>
            </a:extLst>
          </p:cNvPr>
          <p:cNvSpPr txBox="1"/>
          <p:nvPr/>
        </p:nvSpPr>
        <p:spPr>
          <a:xfrm>
            <a:off x="98202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5</a:t>
            </a:r>
          </a:p>
        </p:txBody>
      </p:sp>
      <p:sp>
        <p:nvSpPr>
          <p:cNvPr id="54" name="TextBox 53">
            <a:extLst>
              <a:ext uri="{FF2B5EF4-FFF2-40B4-BE49-F238E27FC236}">
                <a16:creationId xmlns:a16="http://schemas.microsoft.com/office/drawing/2014/main" id="{0A995D28-37EF-53BD-31B4-E523E72EEB9C}"/>
              </a:ext>
            </a:extLst>
          </p:cNvPr>
          <p:cNvSpPr txBox="1"/>
          <p:nvPr/>
        </p:nvSpPr>
        <p:spPr>
          <a:xfrm>
            <a:off x="96297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6</a:t>
            </a:r>
          </a:p>
        </p:txBody>
      </p:sp>
      <p:sp>
        <p:nvSpPr>
          <p:cNvPr id="55" name="TextBox 54">
            <a:extLst>
              <a:ext uri="{FF2B5EF4-FFF2-40B4-BE49-F238E27FC236}">
                <a16:creationId xmlns:a16="http://schemas.microsoft.com/office/drawing/2014/main" id="{9562EE50-1F5E-3226-208E-E456C832C22E}"/>
              </a:ext>
            </a:extLst>
          </p:cNvPr>
          <p:cNvSpPr txBox="1"/>
          <p:nvPr/>
        </p:nvSpPr>
        <p:spPr>
          <a:xfrm>
            <a:off x="9334500" y="40671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3</a:t>
            </a:r>
          </a:p>
        </p:txBody>
      </p:sp>
      <p:sp>
        <p:nvSpPr>
          <p:cNvPr id="56" name="TextBox 55">
            <a:extLst>
              <a:ext uri="{FF2B5EF4-FFF2-40B4-BE49-F238E27FC236}">
                <a16:creationId xmlns:a16="http://schemas.microsoft.com/office/drawing/2014/main" id="{B73FDF32-A608-E345-E1DC-DE303DA211BE}"/>
              </a:ext>
            </a:extLst>
          </p:cNvPr>
          <p:cNvSpPr txBox="1"/>
          <p:nvPr/>
        </p:nvSpPr>
        <p:spPr>
          <a:xfrm>
            <a:off x="9124950"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7" name="Rectangle: Rounded Corners 56">
            <a:extLst>
              <a:ext uri="{FF2B5EF4-FFF2-40B4-BE49-F238E27FC236}">
                <a16:creationId xmlns:a16="http://schemas.microsoft.com/office/drawing/2014/main" id="{4AEF9F14-7FE5-4528-B7BE-2EA723858858}"/>
              </a:ext>
            </a:extLst>
          </p:cNvPr>
          <p:cNvSpPr/>
          <p:nvPr/>
        </p:nvSpPr>
        <p:spPr>
          <a:xfrm>
            <a:off x="5267325" y="2133600"/>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NHIỀU NHẤT</a:t>
            </a:r>
          </a:p>
        </p:txBody>
      </p:sp>
      <p:sp>
        <p:nvSpPr>
          <p:cNvPr id="58" name="Rectangle: Rounded Corners 57">
            <a:extLst>
              <a:ext uri="{FF2B5EF4-FFF2-40B4-BE49-F238E27FC236}">
                <a16:creationId xmlns:a16="http://schemas.microsoft.com/office/drawing/2014/main" id="{FA13F473-E0DF-B70D-6677-A311131514E4}"/>
              </a:ext>
            </a:extLst>
          </p:cNvPr>
          <p:cNvSpPr/>
          <p:nvPr/>
        </p:nvSpPr>
        <p:spPr>
          <a:xfrm>
            <a:off x="8924925" y="2219325"/>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ÍT NHẤT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down)">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down)">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down)">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p:cTn id="108" dur="500" fill="hold"/>
                                        <p:tgtEl>
                                          <p:spTgt spid="57"/>
                                        </p:tgtEl>
                                        <p:attrNameLst>
                                          <p:attrName>ppt_w</p:attrName>
                                        </p:attrNameLst>
                                      </p:cBhvr>
                                      <p:tavLst>
                                        <p:tav tm="0">
                                          <p:val>
                                            <p:fltVal val="0"/>
                                          </p:val>
                                        </p:tav>
                                        <p:tav tm="100000">
                                          <p:val>
                                            <p:strVal val="#ppt_w"/>
                                          </p:val>
                                        </p:tav>
                                      </p:tavLst>
                                    </p:anim>
                                    <p:anim calcmode="lin" valueType="num">
                                      <p:cBhvr>
                                        <p:cTn id="109" dur="500" fill="hold"/>
                                        <p:tgtEl>
                                          <p:spTgt spid="57"/>
                                        </p:tgtEl>
                                        <p:attrNameLst>
                                          <p:attrName>ppt_h</p:attrName>
                                        </p:attrNameLst>
                                      </p:cBhvr>
                                      <p:tavLst>
                                        <p:tav tm="0">
                                          <p:val>
                                            <p:fltVal val="0"/>
                                          </p:val>
                                        </p:tav>
                                        <p:tav tm="100000">
                                          <p:val>
                                            <p:strVal val="#ppt_h"/>
                                          </p:val>
                                        </p:tav>
                                      </p:tavLst>
                                    </p:anim>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p:cTn id="115" dur="500" fill="hold"/>
                                        <p:tgtEl>
                                          <p:spTgt spid="58"/>
                                        </p:tgtEl>
                                        <p:attrNameLst>
                                          <p:attrName>ppt_w</p:attrName>
                                        </p:attrNameLst>
                                      </p:cBhvr>
                                      <p:tavLst>
                                        <p:tav tm="0">
                                          <p:val>
                                            <p:fltVal val="0"/>
                                          </p:val>
                                        </p:tav>
                                        <p:tav tm="100000">
                                          <p:val>
                                            <p:strVal val="#ppt_w"/>
                                          </p:val>
                                        </p:tav>
                                      </p:tavLst>
                                    </p:anim>
                                    <p:anim calcmode="lin" valueType="num">
                                      <p:cBhvr>
                                        <p:cTn id="116" dur="500" fill="hold"/>
                                        <p:tgtEl>
                                          <p:spTgt spid="58"/>
                                        </p:tgtEl>
                                        <p:attrNameLst>
                                          <p:attrName>ppt_h</p:attrName>
                                        </p:attrNameLst>
                                      </p:cBhvr>
                                      <p:tavLst>
                                        <p:tav tm="0">
                                          <p:val>
                                            <p:fltVal val="0"/>
                                          </p:val>
                                        </p:tav>
                                        <p:tav tm="100000">
                                          <p:val>
                                            <p:strVal val="#ppt_h"/>
                                          </p:val>
                                        </p:tav>
                                      </p:tavLst>
                                    </p:anim>
                                    <p:animEffect transition="in" filter="fade">
                                      <p:cBhvr>
                                        <p:cTn id="1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pic>
        <p:nvPicPr>
          <p:cNvPr id="8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933" y="327659"/>
            <a:ext cx="12706703" cy="4646411"/>
          </a:xfrm>
          <a:prstGeom prst="rect">
            <a:avLst/>
          </a:prstGeom>
        </p:spPr>
      </p:pic>
      <p:pic>
        <p:nvPicPr>
          <p:cNvPr id="9" name="图片 1">
            <a:extLst>
              <a:ext uri="{FF2B5EF4-FFF2-40B4-BE49-F238E27FC236}">
                <a16:creationId xmlns:a16="http://schemas.microsoft.com/office/drawing/2014/main" id="{477C9764-725C-4D45-85FE-027EE3EBCA97}"/>
              </a:ext>
            </a:extLst>
          </p:cNvPr>
          <p:cNvPicPr>
            <a:picLocks noChangeAspect="1"/>
          </p:cNvPicPr>
          <p:nvPr/>
        </p:nvPicPr>
        <p:blipFill>
          <a:blip r:embed="rId4"/>
          <a:stretch>
            <a:fillRect/>
          </a:stretch>
        </p:blipFill>
        <p:spPr>
          <a:xfrm>
            <a:off x="531165" y="847725"/>
            <a:ext cx="10357135" cy="5938699"/>
          </a:xfrm>
          <a:prstGeom prst="rect">
            <a:avLst/>
          </a:prstGeom>
        </p:spPr>
      </p:pic>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02" y="-756147"/>
            <a:ext cx="8542355" cy="3593245"/>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652" y="-687280"/>
            <a:ext cx="6733379" cy="3763248"/>
          </a:xfrm>
          <a:prstGeom prst="rect">
            <a:avLst/>
          </a:prstGeom>
        </p:spPr>
      </p:pic>
      <p:sp>
        <p:nvSpPr>
          <p:cNvPr id="5" name="TextBox 4"/>
          <p:cNvSpPr txBox="1"/>
          <p:nvPr/>
        </p:nvSpPr>
        <p:spPr>
          <a:xfrm>
            <a:off x="991944" y="250693"/>
            <a:ext cx="1111467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Đặt</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rồi</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4000" kern="0" dirty="0">
              <a:solidFill>
                <a:srgbClr val="0070C0"/>
              </a:solidFill>
              <a:latin typeface="Cambria" panose="02040503050406030204" pitchFamily="18" charset="0"/>
              <a:ea typeface="Cambria" panose="02040503050406030204" pitchFamily="18" charset="0"/>
              <a:sym typeface="Arial"/>
            </a:endParaRPr>
          </a:p>
        </p:txBody>
      </p:sp>
      <p:grpSp>
        <p:nvGrpSpPr>
          <p:cNvPr id="191" name="组合 28">
            <a:extLst>
              <a:ext uri="{FF2B5EF4-FFF2-40B4-BE49-F238E27FC236}">
                <a16:creationId xmlns:a16="http://schemas.microsoft.com/office/drawing/2014/main" id="{FD3AAF87-81CE-4EA6-8240-8203F0D43D36}"/>
              </a:ext>
            </a:extLst>
          </p:cNvPr>
          <p:cNvGrpSpPr/>
          <p:nvPr/>
        </p:nvGrpSpPr>
        <p:grpSpPr>
          <a:xfrm>
            <a:off x="-100410" y="-20568"/>
            <a:ext cx="1263148" cy="1111570"/>
            <a:chOff x="5759083" y="458021"/>
            <a:chExt cx="947361" cy="833677"/>
          </a:xfrm>
        </p:grpSpPr>
        <p:pic>
          <p:nvPicPr>
            <p:cNvPr id="192" name="图片 13">
              <a:extLst>
                <a:ext uri="{FF2B5EF4-FFF2-40B4-BE49-F238E27FC236}">
                  <a16:creationId xmlns:a16="http://schemas.microsoft.com/office/drawing/2014/main" id="{AF466E81-1FC4-484E-A821-DEB66AE52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93" name="TextBox 50">
              <a:extLst>
                <a:ext uri="{FF2B5EF4-FFF2-40B4-BE49-F238E27FC236}">
                  <a16:creationId xmlns:a16="http://schemas.microsoft.com/office/drawing/2014/main" id="{3C7260B0-A4EA-4B9E-8028-34297E0D132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24A8B"/>
                </a:solidFill>
                <a:latin typeface="Cambria" panose="02040503050406030204" pitchFamily="18" charset="0"/>
                <a:cs typeface="Times New Roman" panose="02020603050405020304" pitchFamily="18" charset="0"/>
                <a:sym typeface="Arial"/>
              </a:endParaRPr>
            </a:p>
          </p:txBody>
        </p:sp>
      </p:grpSp>
      <p:sp>
        <p:nvSpPr>
          <p:cNvPr id="2" name="TextBox 1">
            <a:extLst>
              <a:ext uri="{FF2B5EF4-FFF2-40B4-BE49-F238E27FC236}">
                <a16:creationId xmlns:a16="http://schemas.microsoft.com/office/drawing/2014/main" id="{D53A1B9F-CA34-7FA1-7C13-D043073DB2BA}"/>
              </a:ext>
            </a:extLst>
          </p:cNvPr>
          <p:cNvSpPr txBox="1"/>
          <p:nvPr/>
        </p:nvSpPr>
        <p:spPr>
          <a:xfrm>
            <a:off x="1390650" y="3048000"/>
            <a:ext cx="8705849" cy="1077218"/>
          </a:xfrm>
          <a:prstGeom prst="rect">
            <a:avLst/>
          </a:prstGeom>
          <a:noFill/>
        </p:spPr>
        <p:txBody>
          <a:bodyPr wrap="square" rtlCol="0">
            <a:spAutoFit/>
          </a:bodyPr>
          <a:lstStyle/>
          <a:p>
            <a:pPr algn="just"/>
            <a:r>
              <a:rPr lang="en-US" sz="3200" b="1" i="0" dirty="0">
                <a:solidFill>
                  <a:srgbClr val="000000"/>
                </a:solidFill>
                <a:effectLst/>
                <a:latin typeface="Cambria" panose="02040503050406030204" pitchFamily="18" charset="0"/>
                <a:ea typeface="Cambria" panose="02040503050406030204" pitchFamily="18" charset="0"/>
              </a:rPr>
              <a:t>3 246 + 4 721                          47 282 + 2 514</a:t>
            </a:r>
          </a:p>
          <a:p>
            <a:pPr algn="just"/>
            <a:r>
              <a:rPr lang="en-US" sz="3200" b="1" i="0" dirty="0">
                <a:solidFill>
                  <a:srgbClr val="000000"/>
                </a:solidFill>
                <a:effectLst/>
                <a:latin typeface="Cambria" panose="02040503050406030204" pitchFamily="18" charset="0"/>
                <a:ea typeface="Cambria" panose="02040503050406030204" pitchFamily="18" charset="0"/>
              </a:rPr>
              <a:t>139 820 + 240 134                482 824 + 420 546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par>
                                <p:cTn id="11" presetID="22" presetClass="entr" presetSubtype="4"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down)">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166</TotalTime>
  <Words>527</Words>
  <Application>Microsoft Office PowerPoint</Application>
  <PresentationFormat>Widescreen</PresentationFormat>
  <Paragraphs>116</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微软雅黑</vt:lpstr>
      <vt:lpstr>Arial</vt:lpstr>
      <vt:lpstr>Bebas Neue</vt:lpstr>
      <vt:lpstr>Calibri</vt:lpstr>
      <vt:lpstr>Cambria</vt:lpstr>
      <vt:lpstr>Karla</vt:lpstr>
      <vt:lpstr>Love Ya Like A Sister</vt:lpstr>
      <vt:lpstr>Times New Roman</vt:lpstr>
      <vt:lpstr>Find a Rainbow Day by Slidesgo</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User</cp:lastModifiedBy>
  <cp:revision>37</cp:revision>
  <dcterms:created xsi:type="dcterms:W3CDTF">2023-08-30T12:02:07Z</dcterms:created>
  <dcterms:modified xsi:type="dcterms:W3CDTF">2025-05-25T14:05:09Z</dcterms:modified>
  <cp:category>9Slide.vn</cp:category>
</cp:coreProperties>
</file>