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sldIdLst>
    <p:sldId id="257" r:id="rId3"/>
    <p:sldId id="258" r:id="rId4"/>
    <p:sldId id="260" r:id="rId5"/>
    <p:sldId id="263" r:id="rId6"/>
    <p:sldId id="264" r:id="rId7"/>
    <p:sldId id="275" r:id="rId8"/>
    <p:sldId id="266" r:id="rId9"/>
    <p:sldId id="267" r:id="rId10"/>
    <p:sldId id="270" r:id="rId11"/>
    <p:sldId id="261" r:id="rId12"/>
    <p:sldId id="276" r:id="rId13"/>
    <p:sldId id="277"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976" autoAdjust="0"/>
  </p:normalViewPr>
  <p:slideViewPr>
    <p:cSldViewPr snapToGrid="0">
      <p:cViewPr varScale="1">
        <p:scale>
          <a:sx n="68" d="100"/>
          <a:sy n="68" d="100"/>
        </p:scale>
        <p:origin x="1262"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B1776ED-4586-4722-C00C-F5B747F098D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6501FC7D-CC13-A64A-9A46-6E6585684B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EF89AF45-B8BD-E2B9-6ED6-42DBBBE96E9C}"/>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A81E8566-FB54-5FF5-1955-6ABE5C3438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E5F2F3CD-489F-58CB-E5BE-E429D3E3EBCE}"/>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4A73AA31-B12E-C961-FD90-6451800EA0C4}"/>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8" name="图片 6" descr="白板">
            <a:extLst>
              <a:ext uri="{FF2B5EF4-FFF2-40B4-BE49-F238E27FC236}">
                <a16:creationId xmlns:a16="http://schemas.microsoft.com/office/drawing/2014/main" id="{37268FAC-0F02-382D-09F4-BEC271AF8606}"/>
              </a:ext>
            </a:extLst>
          </p:cNvPr>
          <p:cNvPicPr>
            <a:picLocks noChangeAspect="1"/>
          </p:cNvPicPr>
          <p:nvPr userDrawn="1"/>
        </p:nvPicPr>
        <p:blipFill>
          <a:blip r:embed="rId4" cstate="screen">
            <a:extLst>
              <a:ext uri="{28A0092B-C50C-407E-A947-70E740481C1C}">
                <a14:useLocalDpi xmlns:a14="http://schemas.microsoft.com/office/drawing/2010/main"/>
              </a:ext>
            </a:extLst>
          </a:blip>
          <a:srcRect l="3932" t="6683" r="4106" b="6126"/>
          <a:stretch>
            <a:fillRect/>
          </a:stretch>
        </p:blipFill>
        <p:spPr>
          <a:xfrm>
            <a:off x="692785" y="878840"/>
            <a:ext cx="10937875" cy="5100320"/>
          </a:xfrm>
          <a:prstGeom prst="rect">
            <a:avLst/>
          </a:prstGeom>
        </p:spPr>
      </p:pic>
      <p:pic>
        <p:nvPicPr>
          <p:cNvPr id="9" name="图片 7" descr="3">
            <a:extLst>
              <a:ext uri="{FF2B5EF4-FFF2-40B4-BE49-F238E27FC236}">
                <a16:creationId xmlns:a16="http://schemas.microsoft.com/office/drawing/2014/main" id="{D4822E20-07A3-0D9A-9229-A4775819876D}"/>
              </a:ext>
            </a:extLst>
          </p:cNvPr>
          <p:cNvPicPr>
            <a:picLocks noChangeAspect="1"/>
          </p:cNvPicPr>
          <p:nvPr userDrawn="1"/>
        </p:nvPicPr>
        <p:blipFill>
          <a:blip r:embed="rId5"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0" name="图片 9" descr="千库网_儿童节卡通植物装饰清新边框_元素编号12228134">
            <a:extLst>
              <a:ext uri="{FF2B5EF4-FFF2-40B4-BE49-F238E27FC236}">
                <a16:creationId xmlns:a16="http://schemas.microsoft.com/office/drawing/2014/main" id="{84DB0335-5532-5E35-C8A3-9E0963881318}"/>
              </a:ext>
            </a:extLst>
          </p:cNvPr>
          <p:cNvPicPr>
            <a:picLocks noChangeAspect="1"/>
          </p:cNvPicPr>
          <p:nvPr userDrawn="1"/>
        </p:nvPicPr>
        <p:blipFill>
          <a:blip r:embed="rId6" cstate="screen">
            <a:extLst>
              <a:ext uri="{28A0092B-C50C-407E-A947-70E740481C1C}">
                <a14:useLocalDpi xmlns:a14="http://schemas.microsoft.com/office/drawing/2010/main"/>
              </a:ext>
            </a:extLst>
          </a:blip>
          <a:srcRect r="40325" b="78917"/>
          <a:stretch>
            <a:fillRect/>
          </a:stretch>
        </p:blipFill>
        <p:spPr>
          <a:xfrm>
            <a:off x="0" y="121920"/>
            <a:ext cx="3279140" cy="1738630"/>
          </a:xfrm>
          <a:prstGeom prst="rect">
            <a:avLst/>
          </a:prstGeom>
        </p:spPr>
      </p:pic>
      <p:pic>
        <p:nvPicPr>
          <p:cNvPr id="11" name="图片 12" descr="千库网_开学季笔返校学生背书包_元素编号12897046">
            <a:extLst>
              <a:ext uri="{FF2B5EF4-FFF2-40B4-BE49-F238E27FC236}">
                <a16:creationId xmlns:a16="http://schemas.microsoft.com/office/drawing/2014/main" id="{F0E99FD2-57DD-98F4-4189-8D668722E7ED}"/>
              </a:ext>
            </a:extLst>
          </p:cNvPr>
          <p:cNvPicPr>
            <a:picLocks noChangeAspect="1"/>
          </p:cNvPicPr>
          <p:nvPr userDrawn="1"/>
        </p:nvPicPr>
        <p:blipFill>
          <a:blip r:embed="rId7" cstate="screen">
            <a:extLst>
              <a:ext uri="{28A0092B-C50C-407E-A947-70E740481C1C}">
                <a14:useLocalDpi xmlns:a14="http://schemas.microsoft.com/office/drawing/2010/main"/>
              </a:ext>
            </a:extLst>
          </a:blip>
          <a:srcRect t="8254" r="13688"/>
          <a:stretch>
            <a:fillRect/>
          </a:stretch>
        </p:blipFill>
        <p:spPr>
          <a:xfrm>
            <a:off x="9258935" y="0"/>
            <a:ext cx="3075305" cy="2644775"/>
          </a:xfrm>
          <a:prstGeom prst="rect">
            <a:avLst/>
          </a:prstGeom>
        </p:spPr>
      </p:pic>
    </p:spTree>
    <p:extLst>
      <p:ext uri="{BB962C8B-B14F-4D97-AF65-F5344CB8AC3E}">
        <p14:creationId xmlns:p14="http://schemas.microsoft.com/office/powerpoint/2010/main" val="10447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837622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428450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416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25538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2372995"/>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1">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35902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4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4802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103008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1371600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13716000"/>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13716000"/>
            <a:ext cx="4993005" cy="2484120"/>
          </a:xfrm>
          <a:prstGeom prst="rect">
            <a:avLst/>
          </a:prstGeom>
        </p:spPr>
      </p:pic>
      <p:sp>
        <p:nvSpPr>
          <p:cNvPr id="14" name="椭圆 10">
            <a:extLst>
              <a:ext uri="{FF2B5EF4-FFF2-40B4-BE49-F238E27FC236}">
                <a16:creationId xmlns:a16="http://schemas.microsoft.com/office/drawing/2014/main" id="{8C44C33F-7D42-7FF8-80CA-074F2372EC92}"/>
              </a:ext>
            </a:extLst>
          </p:cNvPr>
          <p:cNvSpPr/>
          <p:nvPr userDrawn="1"/>
        </p:nvSpPr>
        <p:spPr>
          <a:xfrm>
            <a:off x="9965690" y="13716000"/>
            <a:ext cx="2110740" cy="2110740"/>
          </a:xfrm>
          <a:prstGeom prst="ellipse">
            <a:avLst/>
          </a:prstGeom>
          <a:solidFill>
            <a:srgbClr val="EA9E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1371600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13716000"/>
            <a:ext cx="3376930" cy="4879975"/>
          </a:xfrm>
          <a:prstGeom prst="rect">
            <a:avLst/>
          </a:prstGeom>
        </p:spPr>
      </p:pic>
      <p:pic>
        <p:nvPicPr>
          <p:cNvPr id="15" name="Picture 19">
            <a:extLst>
              <a:ext uri="{FF2B5EF4-FFF2-40B4-BE49-F238E27FC236}">
                <a16:creationId xmlns:a16="http://schemas.microsoft.com/office/drawing/2014/main" id="{AA95DC17-FA81-45BD-7EE8-EE0E7F908940}"/>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8040CCB8-7C50-A60F-CC52-C15B01E11482}"/>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94086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F58C51-1504-5020-431C-261E381C51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AFC1994-24D5-68AE-DA3B-54E31E8DBC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792C33-02FA-8A12-810A-FDD4ABD5068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63A79B9-4FE2-660F-168C-CFBF87A679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6C0C29B5-2CEE-B46F-F583-AE78D4A44D5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7" name="图片 3" descr="2">
            <a:extLst>
              <a:ext uri="{FF2B5EF4-FFF2-40B4-BE49-F238E27FC236}">
                <a16:creationId xmlns:a16="http://schemas.microsoft.com/office/drawing/2014/main" id="{FEB286CA-8754-AC26-6587-29A134BDE5EF}"/>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635"/>
            <a:ext cx="12323445" cy="6858635"/>
          </a:xfrm>
          <a:prstGeom prst="rect">
            <a:avLst/>
          </a:prstGeom>
        </p:spPr>
      </p:pic>
      <p:pic>
        <p:nvPicPr>
          <p:cNvPr id="8" name="图片 4" descr="2">
            <a:extLst>
              <a:ext uri="{FF2B5EF4-FFF2-40B4-BE49-F238E27FC236}">
                <a16:creationId xmlns:a16="http://schemas.microsoft.com/office/drawing/2014/main" id="{6F8547F7-0A27-3F15-66E4-B1502ACAA7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pic>
        <p:nvPicPr>
          <p:cNvPr id="9" name="图片 5" descr="2">
            <a:extLst>
              <a:ext uri="{FF2B5EF4-FFF2-40B4-BE49-F238E27FC236}">
                <a16:creationId xmlns:a16="http://schemas.microsoft.com/office/drawing/2014/main" id="{BF82806E-7B02-A580-6468-11BAA5D7342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6" descr="白板">
            <a:extLst>
              <a:ext uri="{FF2B5EF4-FFF2-40B4-BE49-F238E27FC236}">
                <a16:creationId xmlns:a16="http://schemas.microsoft.com/office/drawing/2014/main" id="{FB5FFBBC-29B2-A1BA-F1AD-E6086F37C2E9}"/>
              </a:ext>
            </a:extLst>
          </p:cNvPr>
          <p:cNvPicPr>
            <a:picLocks noChangeAspect="1"/>
          </p:cNvPicPr>
          <p:nvPr userDrawn="1"/>
        </p:nvPicPr>
        <p:blipFill>
          <a:blip r:embed="rId6" cstate="screen">
            <a:extLst>
              <a:ext uri="{28A0092B-C50C-407E-A947-70E740481C1C}">
                <a14:useLocalDpi xmlns:a14="http://schemas.microsoft.com/office/drawing/2010/main"/>
              </a:ext>
            </a:extLst>
          </a:blip>
          <a:srcRect l="3932" t="6683" r="4106" b="6126"/>
          <a:stretch>
            <a:fillRect/>
          </a:stretch>
        </p:blipFill>
        <p:spPr>
          <a:xfrm>
            <a:off x="692785" y="878840"/>
            <a:ext cx="10937875" cy="5381625"/>
          </a:xfrm>
          <a:prstGeom prst="rect">
            <a:avLst/>
          </a:prstGeom>
        </p:spPr>
      </p:pic>
      <p:pic>
        <p:nvPicPr>
          <p:cNvPr id="11" name="图片 8" descr="2">
            <a:extLst>
              <a:ext uri="{FF2B5EF4-FFF2-40B4-BE49-F238E27FC236}">
                <a16:creationId xmlns:a16="http://schemas.microsoft.com/office/drawing/2014/main" id="{7AADFC15-6F6D-B0B7-7451-D64D88B5F5BC}"/>
              </a:ext>
            </a:extLst>
          </p:cNvPr>
          <p:cNvPicPr>
            <a:picLocks noChangeAspect="1"/>
          </p:cNvPicPr>
          <p:nvPr userDrawn="1"/>
        </p:nvPicPr>
        <p:blipFill>
          <a:blip r:embed="rId7"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9" descr="千库网_儿童节卡通植物装饰清新边框_元素编号12228134">
            <a:extLst>
              <a:ext uri="{FF2B5EF4-FFF2-40B4-BE49-F238E27FC236}">
                <a16:creationId xmlns:a16="http://schemas.microsoft.com/office/drawing/2014/main" id="{297B01A3-B234-53BD-B7A6-6831169FDE50}"/>
              </a:ext>
            </a:extLst>
          </p:cNvPr>
          <p:cNvPicPr>
            <a:picLocks noChangeAspect="1"/>
          </p:cNvPicPr>
          <p:nvPr userDrawn="1"/>
        </p:nvPicPr>
        <p:blipFill>
          <a:blip r:embed="rId8" cstate="screen">
            <a:extLst>
              <a:ext uri="{28A0092B-C50C-407E-A947-70E740481C1C}">
                <a14:useLocalDpi xmlns:a14="http://schemas.microsoft.com/office/drawing/2010/main"/>
              </a:ext>
            </a:extLst>
          </a:blip>
          <a:srcRect r="40325" b="78917"/>
          <a:stretch>
            <a:fillRect/>
          </a:stretch>
        </p:blipFill>
        <p:spPr>
          <a:xfrm>
            <a:off x="0" y="342265"/>
            <a:ext cx="3850005" cy="2041525"/>
          </a:xfrm>
          <a:prstGeom prst="rect">
            <a:avLst/>
          </a:prstGeom>
        </p:spPr>
      </p:pic>
      <p:pic>
        <p:nvPicPr>
          <p:cNvPr id="13" name="图片 11" descr="千库网_儿童节卡通植物装饰清新边框_元素编号12228134">
            <a:extLst>
              <a:ext uri="{FF2B5EF4-FFF2-40B4-BE49-F238E27FC236}">
                <a16:creationId xmlns:a16="http://schemas.microsoft.com/office/drawing/2014/main" id="{39F583EE-9C7D-4A66-3E3B-830A91D4F8E0}"/>
              </a:ext>
            </a:extLst>
          </p:cNvPr>
          <p:cNvPicPr>
            <a:picLocks noChangeAspect="1"/>
          </p:cNvPicPr>
          <p:nvPr userDrawn="1"/>
        </p:nvPicPr>
        <p:blipFill>
          <a:blip r:embed="rId9" cstate="screen">
            <a:extLst>
              <a:ext uri="{28A0092B-C50C-407E-A947-70E740481C1C}">
                <a14:useLocalDpi xmlns:a14="http://schemas.microsoft.com/office/drawing/2010/main"/>
              </a:ext>
            </a:extLst>
          </a:blip>
          <a:srcRect t="66585" r="107" b="282"/>
          <a:stretch>
            <a:fillRect/>
          </a:stretch>
        </p:blipFill>
        <p:spPr>
          <a:xfrm>
            <a:off x="3850005" y="4374515"/>
            <a:ext cx="4993005" cy="2484120"/>
          </a:xfrm>
          <a:prstGeom prst="rect">
            <a:avLst/>
          </a:prstGeom>
        </p:spPr>
      </p:pic>
      <p:sp>
        <p:nvSpPr>
          <p:cNvPr id="15" name="椭圆 10">
            <a:extLst>
              <a:ext uri="{FF2B5EF4-FFF2-40B4-BE49-F238E27FC236}">
                <a16:creationId xmlns:a16="http://schemas.microsoft.com/office/drawing/2014/main" id="{1805C542-9409-CF04-F179-566AD178B048}"/>
              </a:ext>
            </a:extLst>
          </p:cNvPr>
          <p:cNvSpPr/>
          <p:nvPr userDrawn="1"/>
        </p:nvSpPr>
        <p:spPr>
          <a:xfrm>
            <a:off x="9965690" y="2372995"/>
            <a:ext cx="2110740" cy="2110740"/>
          </a:xfrm>
          <a:prstGeom prst="ellipse">
            <a:avLst/>
          </a:prstGeom>
          <a:solidFill>
            <a:srgbClr val="25A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B4446CD0-F08E-AC2C-FF2D-079EAEBAA237}"/>
              </a:ext>
            </a:extLst>
          </p:cNvPr>
          <p:cNvSpPr/>
          <p:nvPr userDrawn="1"/>
        </p:nvSpPr>
        <p:spPr>
          <a:xfrm rot="5400000" flipH="1">
            <a:off x="11561445" y="3166110"/>
            <a:ext cx="490855" cy="3524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 descr="千库网_儿童读书日读书教育掉落书本_元素编号13394323">
            <a:extLst>
              <a:ext uri="{FF2B5EF4-FFF2-40B4-BE49-F238E27FC236}">
                <a16:creationId xmlns:a16="http://schemas.microsoft.com/office/drawing/2014/main" id="{16DE3604-71A2-B339-DE86-B7C28D149C55}"/>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47245" y="2134808"/>
            <a:ext cx="3376930" cy="4879975"/>
          </a:xfrm>
          <a:prstGeom prst="rect">
            <a:avLst/>
          </a:prstGeom>
        </p:spPr>
      </p:pic>
      <p:pic>
        <p:nvPicPr>
          <p:cNvPr id="14" name="Picture 19">
            <a:extLst>
              <a:ext uri="{FF2B5EF4-FFF2-40B4-BE49-F238E27FC236}">
                <a16:creationId xmlns:a16="http://schemas.microsoft.com/office/drawing/2014/main" id="{AF6792AD-A30F-9346-42F3-39CBD7236198}"/>
              </a:ext>
            </a:extLst>
          </p:cNvPr>
          <p:cNvPicPr>
            <a:picLocks noChangeAspect="1"/>
          </p:cNvPicPr>
          <p:nvPr userDrawn="1"/>
        </p:nvPicPr>
        <p:blipFill>
          <a:blip r:embed="rId11">
            <a:lum bright="70000" contrast="-70000"/>
          </a:blip>
          <a:stretch>
            <a:fillRect/>
          </a:stretch>
        </p:blipFill>
        <p:spPr>
          <a:xfrm>
            <a:off x="-571321" y="6098214"/>
            <a:ext cx="2188654" cy="890093"/>
          </a:xfrm>
          <a:prstGeom prst="rect">
            <a:avLst/>
          </a:prstGeom>
        </p:spPr>
      </p:pic>
      <p:pic>
        <p:nvPicPr>
          <p:cNvPr id="18" name="Picture 21">
            <a:extLst>
              <a:ext uri="{FF2B5EF4-FFF2-40B4-BE49-F238E27FC236}">
                <a16:creationId xmlns:a16="http://schemas.microsoft.com/office/drawing/2014/main" id="{0C4E5CA1-09FD-8C17-5435-9A86B090ED78}"/>
              </a:ext>
            </a:extLst>
          </p:cNvPr>
          <p:cNvPicPr>
            <a:picLocks noChangeAspect="1"/>
          </p:cNvPicPr>
          <p:nvPr userDrawn="1"/>
        </p:nvPicPr>
        <p:blipFill>
          <a:blip r:embed="rId12">
            <a:biLevel thresh="75000"/>
          </a:blip>
          <a:stretch>
            <a:fillRect/>
          </a:stretch>
        </p:blipFill>
        <p:spPr>
          <a:xfrm>
            <a:off x="10881259" y="0"/>
            <a:ext cx="1542422" cy="518205"/>
          </a:xfrm>
          <a:prstGeom prst="rect">
            <a:avLst/>
          </a:prstGeom>
        </p:spPr>
      </p:pic>
    </p:spTree>
    <p:extLst>
      <p:ext uri="{BB962C8B-B14F-4D97-AF65-F5344CB8AC3E}">
        <p14:creationId xmlns:p14="http://schemas.microsoft.com/office/powerpoint/2010/main" val="289497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circle(in)">
                                      <p:cBhvr>
                                        <p:cTn id="28" dur="2000"/>
                                        <p:tgtEl>
                                          <p:spTgt spid="16"/>
                                        </p:tgtEl>
                                      </p:cBhvr>
                                    </p:animEffect>
                                  </p:childTnLst>
                                </p:cTn>
                              </p:par>
                              <p:par>
                                <p:cTn id="29" presetID="16" presetClass="entr" presetSubtype="21"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90E0FC-CDEC-C7F2-E82B-7FD6AEF169C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5A9FAE-D0C9-E9C6-1D52-75733CAF7B9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DE05680-7399-C61C-C709-41231D7C012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7BDD9C4-AA49-6710-35CE-61D41BDBD2F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6" name="Chỗ dành sẵn cho Chân trang 5">
            <a:extLst>
              <a:ext uri="{FF2B5EF4-FFF2-40B4-BE49-F238E27FC236}">
                <a16:creationId xmlns:a16="http://schemas.microsoft.com/office/drawing/2014/main" id="{0AC53404-580B-76CF-05A1-2C2F43DA8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1B5898D-0C91-B247-22B8-38662A9DBBE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8" name="图片 3" descr="2">
            <a:extLst>
              <a:ext uri="{FF2B5EF4-FFF2-40B4-BE49-F238E27FC236}">
                <a16:creationId xmlns:a16="http://schemas.microsoft.com/office/drawing/2014/main" id="{E6136597-126F-88A3-CA48-628AEF52F933}"/>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0"/>
            <a:ext cx="12323445" cy="6858635"/>
          </a:xfrm>
          <a:prstGeom prst="rect">
            <a:avLst/>
          </a:prstGeom>
        </p:spPr>
      </p:pic>
      <p:pic>
        <p:nvPicPr>
          <p:cNvPr id="9" name="图片 8" descr="2">
            <a:extLst>
              <a:ext uri="{FF2B5EF4-FFF2-40B4-BE49-F238E27FC236}">
                <a16:creationId xmlns:a16="http://schemas.microsoft.com/office/drawing/2014/main" id="{A6E8626A-964D-6EA2-A295-2E528F507E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781" t="90702" r="26318" b="-2592"/>
          <a:stretch>
            <a:fillRect/>
          </a:stretch>
        </p:blipFill>
        <p:spPr>
          <a:xfrm flipH="1">
            <a:off x="6442075" y="121920"/>
            <a:ext cx="5749925" cy="627380"/>
          </a:xfrm>
          <a:prstGeom prst="rect">
            <a:avLst/>
          </a:prstGeom>
        </p:spPr>
      </p:pic>
      <p:pic>
        <p:nvPicPr>
          <p:cNvPr id="12" name="图片 5" descr="2">
            <a:extLst>
              <a:ext uri="{FF2B5EF4-FFF2-40B4-BE49-F238E27FC236}">
                <a16:creationId xmlns:a16="http://schemas.microsoft.com/office/drawing/2014/main" id="{70EF8D32-4957-4B54-1102-7D6E63761688}"/>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6151880"/>
            <a:ext cx="6472555" cy="706120"/>
          </a:xfrm>
          <a:prstGeom prst="rect">
            <a:avLst/>
          </a:prstGeom>
        </p:spPr>
      </p:pic>
      <p:pic>
        <p:nvPicPr>
          <p:cNvPr id="10" name="图片 7" descr="3">
            <a:extLst>
              <a:ext uri="{FF2B5EF4-FFF2-40B4-BE49-F238E27FC236}">
                <a16:creationId xmlns:a16="http://schemas.microsoft.com/office/drawing/2014/main" id="{CE83FE9E-EBE1-B01E-D924-519548D167A3}"/>
              </a:ext>
            </a:extLst>
          </p:cNvPr>
          <p:cNvPicPr>
            <a:picLocks noChangeAspect="1"/>
          </p:cNvPicPr>
          <p:nvPr userDrawn="1"/>
        </p:nvPicPr>
        <p:blipFill>
          <a:blip r:embed="rId6" cstate="screen">
            <a:extLst>
              <a:ext uri="{28A0092B-C50C-407E-A947-70E740481C1C}">
                <a14:useLocalDpi xmlns:a14="http://schemas.microsoft.com/office/drawing/2010/main"/>
              </a:ext>
            </a:extLst>
          </a:blip>
          <a:srcRect t="55710"/>
          <a:stretch>
            <a:fillRect/>
          </a:stretch>
        </p:blipFill>
        <p:spPr>
          <a:xfrm>
            <a:off x="-10795" y="4254500"/>
            <a:ext cx="12345035" cy="2603500"/>
          </a:xfrm>
          <a:prstGeom prst="rect">
            <a:avLst/>
          </a:prstGeom>
        </p:spPr>
      </p:pic>
      <p:pic>
        <p:nvPicPr>
          <p:cNvPr id="13" name="图片 4" descr="2">
            <a:extLst>
              <a:ext uri="{FF2B5EF4-FFF2-40B4-BE49-F238E27FC236}">
                <a16:creationId xmlns:a16="http://schemas.microsoft.com/office/drawing/2014/main" id="{FBDF29C2-CADF-2E9A-66CA-5E36A38D32E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66" t="3060" r="94796" b="86591"/>
          <a:stretch>
            <a:fillRect/>
          </a:stretch>
        </p:blipFill>
        <p:spPr>
          <a:xfrm>
            <a:off x="4043045" y="93980"/>
            <a:ext cx="497205" cy="655320"/>
          </a:xfrm>
          <a:prstGeom prst="rect">
            <a:avLst/>
          </a:prstGeom>
        </p:spPr>
      </p:pic>
    </p:spTree>
    <p:extLst>
      <p:ext uri="{BB962C8B-B14F-4D97-AF65-F5344CB8AC3E}">
        <p14:creationId xmlns:p14="http://schemas.microsoft.com/office/powerpoint/2010/main" val="6680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692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1_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190E0FC-CDEC-C7F2-E82B-7FD6AEF169C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15A9FAE-D0C9-E9C6-1D52-75733CAF7B9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DE05680-7399-C61C-C709-41231D7C012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D7BDD9C4-AA49-6710-35CE-61D41BDBD2F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6" name="Chỗ dành sẵn cho Chân trang 5">
            <a:extLst>
              <a:ext uri="{FF2B5EF4-FFF2-40B4-BE49-F238E27FC236}">
                <a16:creationId xmlns:a16="http://schemas.microsoft.com/office/drawing/2014/main" id="{0AC53404-580B-76CF-05A1-2C2F43DA8F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1B5898D-0C91-B247-22B8-38662A9DBBE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pic>
        <p:nvPicPr>
          <p:cNvPr id="8" name="图片 3" descr="2">
            <a:extLst>
              <a:ext uri="{FF2B5EF4-FFF2-40B4-BE49-F238E27FC236}">
                <a16:creationId xmlns:a16="http://schemas.microsoft.com/office/drawing/2014/main" id="{E6136597-126F-88A3-CA48-628AEF52F933}"/>
              </a:ext>
            </a:extLst>
          </p:cNvPr>
          <p:cNvPicPr>
            <a:picLocks noChangeAspect="1"/>
          </p:cNvPicPr>
          <p:nvPr userDrawn="1">
            <p:custDataLst>
              <p:tags r:id="rId1"/>
            </p:custDataLst>
          </p:nvPr>
        </p:nvPicPr>
        <p:blipFill>
          <a:blip r:embed="rId3" cstate="screen">
            <a:extLst>
              <a:ext uri="{28A0092B-C50C-407E-A947-70E740481C1C}">
                <a14:useLocalDpi xmlns:a14="http://schemas.microsoft.com/office/drawing/2010/main"/>
              </a:ext>
            </a:extLst>
          </a:blip>
          <a:srcRect r="14445"/>
          <a:stretch>
            <a:fillRect/>
          </a:stretch>
        </p:blipFill>
        <p:spPr>
          <a:xfrm>
            <a:off x="0" y="13716000"/>
            <a:ext cx="12323445" cy="6858635"/>
          </a:xfrm>
          <a:prstGeom prst="rect">
            <a:avLst/>
          </a:prstGeom>
        </p:spPr>
      </p:pic>
      <p:pic>
        <p:nvPicPr>
          <p:cNvPr id="9" name="图片 8" descr="2">
            <a:extLst>
              <a:ext uri="{FF2B5EF4-FFF2-40B4-BE49-F238E27FC236}">
                <a16:creationId xmlns:a16="http://schemas.microsoft.com/office/drawing/2014/main" id="{A6E8626A-964D-6EA2-A295-2E528F507E98}"/>
              </a:ext>
            </a:extLst>
          </p:cNvPr>
          <p:cNvPicPr>
            <a:picLocks noChangeAspect="1"/>
          </p:cNvPicPr>
          <p:nvPr userDrawn="1"/>
        </p:nvPicPr>
        <p:blipFill>
          <a:blip r:embed="rId4" cstate="screen">
            <a:extLst>
              <a:ext uri="{28A0092B-C50C-407E-A947-70E740481C1C}">
                <a14:useLocalDpi xmlns:a14="http://schemas.microsoft.com/office/drawing/2010/main"/>
              </a:ext>
            </a:extLst>
          </a:blip>
          <a:srcRect l="21781" t="90702" r="26318" b="-2592"/>
          <a:stretch>
            <a:fillRect/>
          </a:stretch>
        </p:blipFill>
        <p:spPr>
          <a:xfrm flipH="1">
            <a:off x="6442075" y="13716000"/>
            <a:ext cx="5749925" cy="627380"/>
          </a:xfrm>
          <a:prstGeom prst="rect">
            <a:avLst/>
          </a:prstGeom>
        </p:spPr>
      </p:pic>
      <p:pic>
        <p:nvPicPr>
          <p:cNvPr id="12" name="图片 5" descr="2">
            <a:extLst>
              <a:ext uri="{FF2B5EF4-FFF2-40B4-BE49-F238E27FC236}">
                <a16:creationId xmlns:a16="http://schemas.microsoft.com/office/drawing/2014/main" id="{70EF8D32-4957-4B54-1102-7D6E63761688}"/>
              </a:ext>
            </a:extLst>
          </p:cNvPr>
          <p:cNvPicPr>
            <a:picLocks noChangeAspect="1"/>
          </p:cNvPicPr>
          <p:nvPr userDrawn="1"/>
        </p:nvPicPr>
        <p:blipFill>
          <a:blip r:embed="rId5" cstate="screen">
            <a:extLst>
              <a:ext uri="{28A0092B-C50C-407E-A947-70E740481C1C}">
                <a14:useLocalDpi xmlns:a14="http://schemas.microsoft.com/office/drawing/2010/main"/>
              </a:ext>
            </a:extLst>
          </a:blip>
          <a:srcRect l="21781" t="90702" r="26318" b="-2592"/>
          <a:stretch>
            <a:fillRect/>
          </a:stretch>
        </p:blipFill>
        <p:spPr>
          <a:xfrm>
            <a:off x="573405" y="13716000"/>
            <a:ext cx="6472555" cy="706120"/>
          </a:xfrm>
          <a:prstGeom prst="rect">
            <a:avLst/>
          </a:prstGeom>
        </p:spPr>
      </p:pic>
      <p:pic>
        <p:nvPicPr>
          <p:cNvPr id="10" name="图片 7" descr="3">
            <a:extLst>
              <a:ext uri="{FF2B5EF4-FFF2-40B4-BE49-F238E27FC236}">
                <a16:creationId xmlns:a16="http://schemas.microsoft.com/office/drawing/2014/main" id="{CE83FE9E-EBE1-B01E-D924-519548D167A3}"/>
              </a:ext>
            </a:extLst>
          </p:cNvPr>
          <p:cNvPicPr>
            <a:picLocks noChangeAspect="1"/>
          </p:cNvPicPr>
          <p:nvPr userDrawn="1"/>
        </p:nvPicPr>
        <p:blipFill>
          <a:blip r:embed="rId6" cstate="screen">
            <a:extLst>
              <a:ext uri="{28A0092B-C50C-407E-A947-70E740481C1C}">
                <a14:useLocalDpi xmlns:a14="http://schemas.microsoft.com/office/drawing/2010/main"/>
              </a:ext>
            </a:extLst>
          </a:blip>
          <a:srcRect t="55710"/>
          <a:stretch>
            <a:fillRect/>
          </a:stretch>
        </p:blipFill>
        <p:spPr>
          <a:xfrm>
            <a:off x="-10795" y="13716000"/>
            <a:ext cx="12345035" cy="2603500"/>
          </a:xfrm>
          <a:prstGeom prst="rect">
            <a:avLst/>
          </a:prstGeom>
        </p:spPr>
      </p:pic>
      <p:pic>
        <p:nvPicPr>
          <p:cNvPr id="13" name="图片 4" descr="2">
            <a:extLst>
              <a:ext uri="{FF2B5EF4-FFF2-40B4-BE49-F238E27FC236}">
                <a16:creationId xmlns:a16="http://schemas.microsoft.com/office/drawing/2014/main" id="{FBDF29C2-CADF-2E9A-66CA-5E36A38D32EB}"/>
              </a:ext>
            </a:extLst>
          </p:cNvPr>
          <p:cNvPicPr>
            <a:picLocks noChangeAspect="1"/>
          </p:cNvPicPr>
          <p:nvPr userDrawn="1"/>
        </p:nvPicPr>
        <p:blipFill>
          <a:blip r:embed="rId7" cstate="screen">
            <a:extLst>
              <a:ext uri="{28A0092B-C50C-407E-A947-70E740481C1C}">
                <a14:useLocalDpi xmlns:a14="http://schemas.microsoft.com/office/drawing/2010/main"/>
              </a:ext>
            </a:extLst>
          </a:blip>
          <a:srcRect l="1466" t="3060" r="94796" b="86591"/>
          <a:stretch>
            <a:fillRect/>
          </a:stretch>
        </p:blipFill>
        <p:spPr>
          <a:xfrm>
            <a:off x="4043045" y="13716000"/>
            <a:ext cx="497205" cy="655320"/>
          </a:xfrm>
          <a:prstGeom prst="rect">
            <a:avLst/>
          </a:prstGeom>
        </p:spPr>
      </p:pic>
      <p:pic>
        <p:nvPicPr>
          <p:cNvPr id="11" name="Picture 19">
            <a:extLst>
              <a:ext uri="{FF2B5EF4-FFF2-40B4-BE49-F238E27FC236}">
                <a16:creationId xmlns:a16="http://schemas.microsoft.com/office/drawing/2014/main" id="{410117A8-1D13-2D8F-182C-80DD523BA730}"/>
              </a:ext>
            </a:extLst>
          </p:cNvPr>
          <p:cNvPicPr>
            <a:picLocks noChangeAspect="1"/>
          </p:cNvPicPr>
          <p:nvPr userDrawn="1"/>
        </p:nvPicPr>
        <p:blipFill>
          <a:blip r:embed="rId8">
            <a:lum bright="70000" contrast="-70000"/>
          </a:blip>
          <a:stretch>
            <a:fillRect/>
          </a:stretch>
        </p:blipFill>
        <p:spPr>
          <a:xfrm>
            <a:off x="-571321" y="6098214"/>
            <a:ext cx="2188654" cy="890093"/>
          </a:xfrm>
          <a:prstGeom prst="rect">
            <a:avLst/>
          </a:prstGeom>
        </p:spPr>
      </p:pic>
    </p:spTree>
    <p:extLst>
      <p:ext uri="{BB962C8B-B14F-4D97-AF65-F5344CB8AC3E}">
        <p14:creationId xmlns:p14="http://schemas.microsoft.com/office/powerpoint/2010/main" val="27572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A664462-84AF-D74C-C4B7-AF15439E7A43}"/>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F3BF703-51E3-4CF7-9878-D52455C7615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C6626B38-4F5C-3F70-E004-C9E7311D5F9A}"/>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C226B6A3-CDFA-D8A2-15A5-24F898C8D3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5E69677E-D563-1371-1C1A-1129905BF998}"/>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674F6651-E9F0-D1A7-3D18-5BB864C66665}"/>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8" name="Chỗ dành sẵn cho Chân trang 7">
            <a:extLst>
              <a:ext uri="{FF2B5EF4-FFF2-40B4-BE49-F238E27FC236}">
                <a16:creationId xmlns:a16="http://schemas.microsoft.com/office/drawing/2014/main" id="{BA64ED3C-8A4E-6560-423D-83C9F488CA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079DA1B2-A115-4550-4544-FD85190DF3D3}"/>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391418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90BFD4-E497-6CBB-442A-E45716BF7DB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338DA86A-4F31-4EEA-D486-DBB45B455664}"/>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4" name="Chỗ dành sẵn cho Chân trang 3">
            <a:extLst>
              <a:ext uri="{FF2B5EF4-FFF2-40B4-BE49-F238E27FC236}">
                <a16:creationId xmlns:a16="http://schemas.microsoft.com/office/drawing/2014/main" id="{FF6F6082-F586-1118-CA39-BB28B217E9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D78D55E3-25E5-D6C8-C06B-C2B162E9EE2C}"/>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1868736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A117C16-616E-CCD2-10CF-EEFEA5E0639E}"/>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3" name="Chỗ dành sẵn cho Chân trang 2">
            <a:extLst>
              <a:ext uri="{FF2B5EF4-FFF2-40B4-BE49-F238E27FC236}">
                <a16:creationId xmlns:a16="http://schemas.microsoft.com/office/drawing/2014/main" id="{B092980D-0F08-0087-6FE5-EDC9B9FE0F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54E138CE-85D7-393D-9417-411750EBDD80}"/>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483352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03FBD0-CF6F-4320-5621-7140A4E7B8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603BFFD-1781-ABB9-F1F7-8AC02BD8532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BB589BFE-0295-E30F-1197-5BD070163DB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F4BF0B8-47C4-5930-1EE0-F8B131C7AF3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6" name="Chỗ dành sẵn cho Chân trang 5">
            <a:extLst>
              <a:ext uri="{FF2B5EF4-FFF2-40B4-BE49-F238E27FC236}">
                <a16:creationId xmlns:a16="http://schemas.microsoft.com/office/drawing/2014/main" id="{2450DE0D-E9C2-44E7-E3C7-EEE47E6D63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2245C29F-F5D5-6B5A-8FA7-A4BEBF4CC302}"/>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060148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A763C94-CEFB-1853-F954-589B45F870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54A6CA5-8E78-123F-EE95-264762623C7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B58CAA7-6C2C-73BA-EB28-C55BA3FDB6C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3C4541E-0C2E-204D-A7CF-A29E6E1B4A7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6" name="Chỗ dành sẵn cho Chân trang 5">
            <a:extLst>
              <a:ext uri="{FF2B5EF4-FFF2-40B4-BE49-F238E27FC236}">
                <a16:creationId xmlns:a16="http://schemas.microsoft.com/office/drawing/2014/main" id="{95FA5B79-99AF-FFBF-F814-6E7E6BC6D2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B8BFA0E2-73AC-E2CD-24AA-11B2C113A0A9}"/>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2017919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ECE9860-1DE9-FA8A-280E-3688308BA1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79F80B4-8FFB-2644-9ADA-BCC61ABA47F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8D2B0F27-08C4-9A1D-8729-462A5CF2CE5B}"/>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1B9C12D5-B173-5E91-F6B7-055CC1C39F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E72A51CE-3BA6-125F-BF23-F82408319D1A}"/>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391422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E6243AE5-8AE7-FC75-7529-54EC73AEB13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4A18228-094E-046D-BFFC-2C2D9CE50D2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8BBC306-C91D-99C7-27CB-02EEC91DF162}"/>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478DEE6A-287F-A8F2-9AA1-27DC5BEC38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D84422EB-9B72-9302-FC19-D7F820973B8B}"/>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Tree>
    <p:extLst>
      <p:ext uri="{BB962C8B-B14F-4D97-AF65-F5344CB8AC3E}">
        <p14:creationId xmlns:p14="http://schemas.microsoft.com/office/powerpoint/2010/main" val="1019398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l="-6000" r="-6000"/>
          </a:stretch>
        </a:blipFill>
        <a:effectLst/>
      </p:bgPr>
    </p:bg>
    <p:spTree>
      <p:nvGrpSpPr>
        <p:cNvPr id="1" name="Shape 876"/>
        <p:cNvGrpSpPr/>
        <p:nvPr/>
      </p:nvGrpSpPr>
      <p:grpSpPr>
        <a:xfrm>
          <a:off x="0" y="0"/>
          <a:ext cx="0" cy="0"/>
          <a:chOff x="0" y="0"/>
          <a:chExt cx="0" cy="0"/>
        </a:xfrm>
      </p:grpSpPr>
    </p:spTree>
    <p:extLst>
      <p:ext uri="{BB962C8B-B14F-4D97-AF65-F5344CB8AC3E}">
        <p14:creationId xmlns:p14="http://schemas.microsoft.com/office/powerpoint/2010/main" val="153659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reserve="1"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586919"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11432702" y="6035235"/>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Freeform: Shape 1">
            <a:extLst>
              <a:ext uri="{FF2B5EF4-FFF2-40B4-BE49-F238E27FC236}">
                <a16:creationId xmlns:a16="http://schemas.microsoft.com/office/drawing/2014/main" id="{22AFE595-1F0C-941C-B008-FD3CB89B5A5D}"/>
              </a:ext>
            </a:extLst>
          </p:cNvPr>
          <p:cNvSpPr/>
          <p:nvPr userDrawn="1"/>
        </p:nvSpPr>
        <p:spPr>
          <a:xfrm>
            <a:off x="-587079" y="2253587"/>
            <a:ext cx="12802985" cy="4604412"/>
          </a:xfrm>
          <a:custGeom>
            <a:avLst/>
            <a:gdLst>
              <a:gd name="connsiteX0" fmla="*/ 9376863 w 12192000"/>
              <a:gd name="connsiteY0" fmla="*/ 1462271 h 5753100"/>
              <a:gd name="connsiteX1" fmla="*/ 9373093 w 12192000"/>
              <a:gd name="connsiteY1" fmla="*/ 1499671 h 5753100"/>
              <a:gd name="connsiteX2" fmla="*/ 9385406 w 12192000"/>
              <a:gd name="connsiteY2" fmla="*/ 1493740 h 5753100"/>
              <a:gd name="connsiteX3" fmla="*/ 9428009 w 12192000"/>
              <a:gd name="connsiteY3" fmla="*/ 1478147 h 5753100"/>
              <a:gd name="connsiteX4" fmla="*/ 414342 w 12192000"/>
              <a:gd name="connsiteY4" fmla="*/ 0 h 5753100"/>
              <a:gd name="connsiteX5" fmla="*/ 1052516 w 12192000"/>
              <a:gd name="connsiteY5" fmla="*/ 638175 h 5753100"/>
              <a:gd name="connsiteX6" fmla="*/ 1049618 w 12192000"/>
              <a:gd name="connsiteY6" fmla="*/ 666928 h 5753100"/>
              <a:gd name="connsiteX7" fmla="*/ 1116687 w 12192000"/>
              <a:gd name="connsiteY7" fmla="*/ 646109 h 5753100"/>
              <a:gd name="connsiteX8" fmla="*/ 1195392 w 12192000"/>
              <a:gd name="connsiteY8" fmla="*/ 638175 h 5753100"/>
              <a:gd name="connsiteX9" fmla="*/ 1471535 w 12192000"/>
              <a:gd name="connsiteY9" fmla="*/ 752557 h 5753100"/>
              <a:gd name="connsiteX10" fmla="*/ 1516993 w 12192000"/>
              <a:gd name="connsiteY10" fmla="*/ 807654 h 5753100"/>
              <a:gd name="connsiteX11" fmla="*/ 1546368 w 12192000"/>
              <a:gd name="connsiteY11" fmla="*/ 753535 h 5753100"/>
              <a:gd name="connsiteX12" fmla="*/ 2533654 w 12192000"/>
              <a:gd name="connsiteY12" fmla="*/ 228600 h 5753100"/>
              <a:gd name="connsiteX13" fmla="*/ 3700090 w 12192000"/>
              <a:gd name="connsiteY13" fmla="*/ 1179272 h 5753100"/>
              <a:gd name="connsiteX14" fmla="*/ 3721203 w 12192000"/>
              <a:gd name="connsiteY14" fmla="*/ 1388700 h 5753100"/>
              <a:gd name="connsiteX15" fmla="*/ 3770421 w 12192000"/>
              <a:gd name="connsiteY15" fmla="*/ 1395271 h 5753100"/>
              <a:gd name="connsiteX16" fmla="*/ 3785548 w 12192000"/>
              <a:gd name="connsiteY16" fmla="*/ 1377801 h 5753100"/>
              <a:gd name="connsiteX17" fmla="*/ 4048127 w 12192000"/>
              <a:gd name="connsiteY17" fmla="*/ 1276350 h 5753100"/>
              <a:gd name="connsiteX18" fmla="*/ 4266474 w 12192000"/>
              <a:gd name="connsiteY18" fmla="*/ 1343045 h 5753100"/>
              <a:gd name="connsiteX19" fmla="*/ 4301481 w 12192000"/>
              <a:gd name="connsiteY19" fmla="*/ 1371928 h 5753100"/>
              <a:gd name="connsiteX20" fmla="*/ 4326469 w 12192000"/>
              <a:gd name="connsiteY20" fmla="*/ 1248165 h 5753100"/>
              <a:gd name="connsiteX21" fmla="*/ 4686303 w 12192000"/>
              <a:gd name="connsiteY21" fmla="*/ 1009650 h 5753100"/>
              <a:gd name="connsiteX22" fmla="*/ 4904651 w 12192000"/>
              <a:gd name="connsiteY22" fmla="*/ 1076345 h 5753100"/>
              <a:gd name="connsiteX23" fmla="*/ 4943944 w 12192000"/>
              <a:gd name="connsiteY23" fmla="*/ 1108767 h 5753100"/>
              <a:gd name="connsiteX24" fmla="*/ 4933952 w 12192000"/>
              <a:gd name="connsiteY24" fmla="*/ 1009650 h 5753100"/>
              <a:gd name="connsiteX25" fmla="*/ 5572127 w 12192000"/>
              <a:gd name="connsiteY25" fmla="*/ 371475 h 5753100"/>
              <a:gd name="connsiteX26" fmla="*/ 6160150 w 12192000"/>
              <a:gd name="connsiteY26" fmla="*/ 761243 h 5753100"/>
              <a:gd name="connsiteX27" fmla="*/ 6170212 w 12192000"/>
              <a:gd name="connsiteY27" fmla="*/ 793663 h 5753100"/>
              <a:gd name="connsiteX28" fmla="*/ 6284838 w 12192000"/>
              <a:gd name="connsiteY28" fmla="*/ 699089 h 5753100"/>
              <a:gd name="connsiteX29" fmla="*/ 6796088 w 12192000"/>
              <a:gd name="connsiteY29" fmla="*/ 542924 h 5753100"/>
              <a:gd name="connsiteX30" fmla="*/ 7691912 w 12192000"/>
              <a:gd name="connsiteY30" fmla="*/ 1273041 h 5753100"/>
              <a:gd name="connsiteX31" fmla="*/ 7696549 w 12192000"/>
              <a:gd name="connsiteY31" fmla="*/ 1319031 h 5753100"/>
              <a:gd name="connsiteX32" fmla="*/ 7753739 w 12192000"/>
              <a:gd name="connsiteY32" fmla="*/ 1287989 h 5753100"/>
              <a:gd name="connsiteX33" fmla="*/ 7905749 w 12192000"/>
              <a:gd name="connsiteY33" fmla="*/ 1257300 h 5753100"/>
              <a:gd name="connsiteX34" fmla="*/ 8057760 w 12192000"/>
              <a:gd name="connsiteY34" fmla="*/ 1287989 h 5753100"/>
              <a:gd name="connsiteX35" fmla="*/ 8116690 w 12192000"/>
              <a:gd name="connsiteY35" fmla="*/ 1319975 h 5753100"/>
              <a:gd name="connsiteX36" fmla="*/ 8151164 w 12192000"/>
              <a:gd name="connsiteY36" fmla="*/ 1208917 h 5753100"/>
              <a:gd name="connsiteX37" fmla="*/ 8739187 w 12192000"/>
              <a:gd name="connsiteY37" fmla="*/ 819149 h 5753100"/>
              <a:gd name="connsiteX38" fmla="*/ 8867802 w 12192000"/>
              <a:gd name="connsiteY38" fmla="*/ 832114 h 5753100"/>
              <a:gd name="connsiteX39" fmla="*/ 8963522 w 12192000"/>
              <a:gd name="connsiteY39" fmla="*/ 861828 h 5753100"/>
              <a:gd name="connsiteX40" fmla="*/ 8975988 w 12192000"/>
              <a:gd name="connsiteY40" fmla="*/ 738160 h 5753100"/>
              <a:gd name="connsiteX41" fmla="*/ 9601198 w 12192000"/>
              <a:gd name="connsiteY41" fmla="*/ 228600 h 5753100"/>
              <a:gd name="connsiteX42" fmla="*/ 10030293 w 12192000"/>
              <a:gd name="connsiteY42" fmla="*/ 394387 h 5753100"/>
              <a:gd name="connsiteX43" fmla="*/ 10091844 w 12192000"/>
              <a:gd name="connsiteY43" fmla="*/ 458948 h 5753100"/>
              <a:gd name="connsiteX44" fmla="*/ 10113318 w 12192000"/>
              <a:gd name="connsiteY44" fmla="*/ 389769 h 5753100"/>
              <a:gd name="connsiteX45" fmla="*/ 10701342 w 12192000"/>
              <a:gd name="connsiteY45" fmla="*/ 0 h 5753100"/>
              <a:gd name="connsiteX46" fmla="*/ 11339516 w 12192000"/>
              <a:gd name="connsiteY46" fmla="*/ 638175 h 5753100"/>
              <a:gd name="connsiteX47" fmla="*/ 11336618 w 12192000"/>
              <a:gd name="connsiteY47" fmla="*/ 666928 h 5753100"/>
              <a:gd name="connsiteX48" fmla="*/ 11403687 w 12192000"/>
              <a:gd name="connsiteY48" fmla="*/ 646109 h 5753100"/>
              <a:gd name="connsiteX49" fmla="*/ 11482391 w 12192000"/>
              <a:gd name="connsiteY49" fmla="*/ 638175 h 5753100"/>
              <a:gd name="connsiteX50" fmla="*/ 11758534 w 12192000"/>
              <a:gd name="connsiteY50" fmla="*/ 752557 h 5753100"/>
              <a:gd name="connsiteX51" fmla="*/ 11803993 w 12192000"/>
              <a:gd name="connsiteY51" fmla="*/ 807654 h 5753100"/>
              <a:gd name="connsiteX52" fmla="*/ 11833368 w 12192000"/>
              <a:gd name="connsiteY52" fmla="*/ 753535 h 5753100"/>
              <a:gd name="connsiteX53" fmla="*/ 12131415 w 12192000"/>
              <a:gd name="connsiteY53" fmla="*/ 448264 h 5753100"/>
              <a:gd name="connsiteX54" fmla="*/ 12192000 w 12192000"/>
              <a:gd name="connsiteY54" fmla="*/ 410454 h 5753100"/>
              <a:gd name="connsiteX55" fmla="*/ 12192000 w 12192000"/>
              <a:gd name="connsiteY55" fmla="*/ 5753100 h 5753100"/>
              <a:gd name="connsiteX56" fmla="*/ 0 w 12192000"/>
              <a:gd name="connsiteY56" fmla="*/ 5753100 h 5753100"/>
              <a:gd name="connsiteX57" fmla="*/ 0 w 12192000"/>
              <a:gd name="connsiteY57" fmla="*/ 156459 h 5753100"/>
              <a:gd name="connsiteX58" fmla="*/ 57533 w 12192000"/>
              <a:gd name="connsiteY58" fmla="*/ 108990 h 5753100"/>
              <a:gd name="connsiteX59" fmla="*/ 414342 w 12192000"/>
              <a:gd name="connsiteY59" fmla="*/ 0 h 575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192000" h="5753100">
                <a:moveTo>
                  <a:pt x="9376863" y="1462271"/>
                </a:moveTo>
                <a:lnTo>
                  <a:pt x="9373093" y="1499671"/>
                </a:lnTo>
                <a:lnTo>
                  <a:pt x="9385406" y="1493740"/>
                </a:lnTo>
                <a:lnTo>
                  <a:pt x="9428009" y="1478147"/>
                </a:lnTo>
                <a:close/>
                <a:moveTo>
                  <a:pt x="414342" y="0"/>
                </a:moveTo>
                <a:cubicBezTo>
                  <a:pt x="766795" y="0"/>
                  <a:pt x="1052516" y="285721"/>
                  <a:pt x="1052516" y="638175"/>
                </a:cubicBezTo>
                <a:lnTo>
                  <a:pt x="1049618" y="666928"/>
                </a:lnTo>
                <a:lnTo>
                  <a:pt x="1116687" y="646109"/>
                </a:lnTo>
                <a:cubicBezTo>
                  <a:pt x="1142109" y="640907"/>
                  <a:pt x="1168431" y="638175"/>
                  <a:pt x="1195392" y="638175"/>
                </a:cubicBezTo>
                <a:cubicBezTo>
                  <a:pt x="1303232" y="638175"/>
                  <a:pt x="1400863" y="681886"/>
                  <a:pt x="1471535" y="752557"/>
                </a:cubicBezTo>
                <a:lnTo>
                  <a:pt x="1516993" y="807654"/>
                </a:lnTo>
                <a:lnTo>
                  <a:pt x="1546368" y="753535"/>
                </a:lnTo>
                <a:cubicBezTo>
                  <a:pt x="1760333" y="436827"/>
                  <a:pt x="2122677" y="228600"/>
                  <a:pt x="2533654" y="228600"/>
                </a:cubicBezTo>
                <a:cubicBezTo>
                  <a:pt x="3109023" y="228600"/>
                  <a:pt x="3589069" y="636725"/>
                  <a:pt x="3700090" y="1179272"/>
                </a:cubicBezTo>
                <a:lnTo>
                  <a:pt x="3721203" y="1388700"/>
                </a:lnTo>
                <a:lnTo>
                  <a:pt x="3770421" y="1395271"/>
                </a:lnTo>
                <a:lnTo>
                  <a:pt x="3785548" y="1377801"/>
                </a:lnTo>
                <a:cubicBezTo>
                  <a:pt x="3854899" y="1314768"/>
                  <a:pt x="3947026" y="1276350"/>
                  <a:pt x="4048127" y="1276350"/>
                </a:cubicBezTo>
                <a:cubicBezTo>
                  <a:pt x="4129006" y="1276350"/>
                  <a:pt x="4204147" y="1300937"/>
                  <a:pt x="4266474" y="1343045"/>
                </a:cubicBezTo>
                <a:lnTo>
                  <a:pt x="4301481" y="1371928"/>
                </a:lnTo>
                <a:lnTo>
                  <a:pt x="4326469" y="1248165"/>
                </a:lnTo>
                <a:cubicBezTo>
                  <a:pt x="4385752" y="1108000"/>
                  <a:pt x="4524544" y="1009650"/>
                  <a:pt x="4686303" y="1009650"/>
                </a:cubicBezTo>
                <a:cubicBezTo>
                  <a:pt x="4767183" y="1009650"/>
                  <a:pt x="4842321" y="1034237"/>
                  <a:pt x="4904651" y="1076345"/>
                </a:cubicBezTo>
                <a:lnTo>
                  <a:pt x="4943944" y="1108767"/>
                </a:lnTo>
                <a:lnTo>
                  <a:pt x="4933952" y="1009650"/>
                </a:lnTo>
                <a:cubicBezTo>
                  <a:pt x="4933952" y="657196"/>
                  <a:pt x="5219673" y="371475"/>
                  <a:pt x="5572127" y="371475"/>
                </a:cubicBezTo>
                <a:cubicBezTo>
                  <a:pt x="5836466" y="371475"/>
                  <a:pt x="6063269" y="532193"/>
                  <a:pt x="6160150" y="761243"/>
                </a:cubicBezTo>
                <a:lnTo>
                  <a:pt x="6170212" y="793663"/>
                </a:lnTo>
                <a:lnTo>
                  <a:pt x="6284838" y="699089"/>
                </a:lnTo>
                <a:cubicBezTo>
                  <a:pt x="6430777" y="600494"/>
                  <a:pt x="6606710" y="542924"/>
                  <a:pt x="6796088" y="542924"/>
                </a:cubicBezTo>
                <a:cubicBezTo>
                  <a:pt x="7237973" y="542924"/>
                  <a:pt x="7606648" y="856364"/>
                  <a:pt x="7691912" y="1273041"/>
                </a:cubicBezTo>
                <a:lnTo>
                  <a:pt x="7696549" y="1319031"/>
                </a:lnTo>
                <a:lnTo>
                  <a:pt x="7753739" y="1287989"/>
                </a:lnTo>
                <a:cubicBezTo>
                  <a:pt x="7800461" y="1268228"/>
                  <a:pt x="7851828" y="1257300"/>
                  <a:pt x="7905749" y="1257300"/>
                </a:cubicBezTo>
                <a:cubicBezTo>
                  <a:pt x="7959670" y="1257300"/>
                  <a:pt x="8011037" y="1268228"/>
                  <a:pt x="8057760" y="1287989"/>
                </a:cubicBezTo>
                <a:lnTo>
                  <a:pt x="8116690" y="1319975"/>
                </a:lnTo>
                <a:lnTo>
                  <a:pt x="8151164" y="1208917"/>
                </a:lnTo>
                <a:cubicBezTo>
                  <a:pt x="8248043" y="979867"/>
                  <a:pt x="8474846" y="819149"/>
                  <a:pt x="8739187" y="819149"/>
                </a:cubicBezTo>
                <a:cubicBezTo>
                  <a:pt x="8783244" y="819149"/>
                  <a:pt x="8826259" y="823613"/>
                  <a:pt x="8867802" y="832114"/>
                </a:cubicBezTo>
                <a:lnTo>
                  <a:pt x="8963522" y="861828"/>
                </a:lnTo>
                <a:lnTo>
                  <a:pt x="8975988" y="738160"/>
                </a:lnTo>
                <a:cubicBezTo>
                  <a:pt x="9035496" y="447355"/>
                  <a:pt x="9292802" y="228600"/>
                  <a:pt x="9601198" y="228600"/>
                </a:cubicBezTo>
                <a:cubicBezTo>
                  <a:pt x="9766412" y="228600"/>
                  <a:pt x="9916961" y="291381"/>
                  <a:pt x="10030293" y="394387"/>
                </a:cubicBezTo>
                <a:lnTo>
                  <a:pt x="10091844" y="458948"/>
                </a:lnTo>
                <a:lnTo>
                  <a:pt x="10113318" y="389769"/>
                </a:lnTo>
                <a:cubicBezTo>
                  <a:pt x="10210199" y="160718"/>
                  <a:pt x="10437002" y="0"/>
                  <a:pt x="10701342" y="0"/>
                </a:cubicBezTo>
                <a:cubicBezTo>
                  <a:pt x="11053795" y="0"/>
                  <a:pt x="11339516" y="285721"/>
                  <a:pt x="11339516" y="638175"/>
                </a:cubicBezTo>
                <a:lnTo>
                  <a:pt x="11336618" y="666928"/>
                </a:lnTo>
                <a:lnTo>
                  <a:pt x="11403687" y="646109"/>
                </a:lnTo>
                <a:cubicBezTo>
                  <a:pt x="11429109" y="640907"/>
                  <a:pt x="11455431" y="638175"/>
                  <a:pt x="11482391" y="638175"/>
                </a:cubicBezTo>
                <a:cubicBezTo>
                  <a:pt x="11590232" y="638175"/>
                  <a:pt x="11687863" y="681886"/>
                  <a:pt x="11758534" y="752557"/>
                </a:cubicBezTo>
                <a:lnTo>
                  <a:pt x="11803993" y="807654"/>
                </a:lnTo>
                <a:lnTo>
                  <a:pt x="11833368" y="753535"/>
                </a:lnTo>
                <a:cubicBezTo>
                  <a:pt x="11913605" y="634770"/>
                  <a:pt x="12014707" y="531259"/>
                  <a:pt x="12131415" y="448264"/>
                </a:cubicBezTo>
                <a:lnTo>
                  <a:pt x="12192000" y="410454"/>
                </a:lnTo>
                <a:lnTo>
                  <a:pt x="12192000" y="5753100"/>
                </a:lnTo>
                <a:lnTo>
                  <a:pt x="0" y="5753100"/>
                </a:lnTo>
                <a:lnTo>
                  <a:pt x="0" y="156459"/>
                </a:lnTo>
                <a:lnTo>
                  <a:pt x="57533" y="108990"/>
                </a:lnTo>
                <a:cubicBezTo>
                  <a:pt x="159386" y="40180"/>
                  <a:pt x="282172" y="0"/>
                  <a:pt x="414342" y="0"/>
                </a:cubicBezTo>
                <a:close/>
              </a:path>
            </a:pathLst>
          </a:custGeom>
          <a:solidFill>
            <a:schemeClr val="bg2">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1219140" rtl="0" eaLnBrk="1" fontAlgn="auto" latinLnBrk="0" hangingPunct="1">
              <a:lnSpc>
                <a:spcPct val="100000"/>
              </a:lnSpc>
              <a:spcBef>
                <a:spcPts val="0"/>
              </a:spcBef>
              <a:spcAft>
                <a:spcPts val="0"/>
              </a:spcAft>
              <a:buClr>
                <a:srgbClr val="000000"/>
              </a:buClr>
              <a:buSzTx/>
              <a:buFontTx/>
              <a:buNone/>
              <a:tabLst/>
              <a:defRPr/>
            </a:pPr>
            <a:endParaRPr kumimoji="0" lang="id-ID" sz="1867" b="0" i="0" u="none" strike="noStrike" kern="0" cap="none" spc="0" normalizeH="0" baseline="0" noProof="0">
              <a:ln>
                <a:noFill/>
              </a:ln>
              <a:solidFill>
                <a:srgbClr val="FFB64C"/>
              </a:solidFill>
              <a:effectLst/>
              <a:uLnTx/>
              <a:uFillTx/>
              <a:latin typeface="Arial"/>
              <a:ea typeface="+mn-ea"/>
              <a:cs typeface="+mn-cs"/>
              <a:sym typeface="Arial"/>
            </a:endParaRPr>
          </a:p>
        </p:txBody>
      </p:sp>
      <p:sp>
        <p:nvSpPr>
          <p:cNvPr id="3" name="Title 1">
            <a:extLst>
              <a:ext uri="{FF2B5EF4-FFF2-40B4-BE49-F238E27FC236}">
                <a16:creationId xmlns:a16="http://schemas.microsoft.com/office/drawing/2014/main" id="{E73FDDD8-A466-0656-BD1E-1B8ED50506B6}"/>
              </a:ext>
            </a:extLst>
          </p:cNvPr>
          <p:cNvSpPr txBox="1">
            <a:spLocks/>
          </p:cNvSpPr>
          <p:nvPr userDrawn="1"/>
        </p:nvSpPr>
        <p:spPr>
          <a:xfrm>
            <a:off x="-868593" y="3389762"/>
            <a:ext cx="12969380" cy="1600439"/>
          </a:xfrm>
          <a:prstGeom prst="rect">
            <a:avLst/>
          </a:prstGeom>
        </p:spPr>
        <p:txBody>
          <a:bodyPr vert="horz" lIns="121920" tIns="60960" rIns="121920" bIns="60960" rtlCol="0" anchor="b">
            <a:noAutofit/>
            <a:scene3d>
              <a:camera prst="orthographicFront"/>
              <a:lightRig rig="threePt" dir="t"/>
            </a:scene3d>
            <a:sp3d extrusionH="57150">
              <a:bevelT w="82550" h="38100" prst="coolSlant"/>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a:ln>
                  <a:noFill/>
                </a:ln>
                <a:solidFill>
                  <a:srgbClr val="D63E3D">
                    <a:lumMod val="50000"/>
                  </a:srgbClr>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Soạn</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bài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giảng</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yêu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cầu</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các</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khối</a:t>
            </a:r>
            <a:r>
              <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rPr>
              <a:t> </a:t>
            </a:r>
            <a:r>
              <a:rPr kumimoji="0" lang="en-US" sz="4667" b="1" i="0" u="none" strike="noStrike" kern="1200" cap="none" spc="0" normalizeH="0" baseline="0" noProof="0" dirty="0" err="1">
                <a:ln>
                  <a:noFill/>
                </a:ln>
                <a:solidFill>
                  <a:srgbClr val="00B0F0"/>
                </a:solidFill>
                <a:effectLst/>
                <a:uLnTx/>
                <a:uFillTx/>
                <a:latin typeface="SVN-Dancing Script" panose="02040603050506020204" pitchFamily="18" charset="0"/>
                <a:ea typeface="+mj-ea"/>
                <a:cs typeface="#9Slide05 Bodega Script" pitchFamily="2" charset="0"/>
                <a:sym typeface="Arial"/>
              </a:rPr>
              <a:t>lớp</a:t>
            </a:r>
            <a:endParaRPr kumimoji="0" lang="en-US" sz="4667" b="1" i="0" u="none" strike="noStrike" kern="1200" cap="none" spc="0" normalizeH="0" baseline="0" noProof="0" dirty="0">
              <a:ln>
                <a:noFill/>
              </a:ln>
              <a:solidFill>
                <a:srgbClr val="00B0F0"/>
              </a:solidFill>
              <a:effectLst/>
              <a:uLnTx/>
              <a:uFillTx/>
              <a:latin typeface="SVN-Dancing Script" panose="02040603050506020204" pitchFamily="18" charset="0"/>
              <a:ea typeface="+mj-ea"/>
              <a:cs typeface="#9Slide05 Bodega Script" pitchFamily="2" charset="0"/>
              <a:sym typeface="Arial"/>
            </a:endParaRPr>
          </a:p>
          <a:p>
            <a:pPr marL="0" marR="0" lvl="0" indent="0" algn="ctr" defTabSz="1219140" rtl="0" eaLnBrk="1" fontAlgn="auto" latinLnBrk="0" hangingPunct="1">
              <a:lnSpc>
                <a:spcPct val="100000"/>
              </a:lnSpc>
              <a:spcBef>
                <a:spcPct val="0"/>
              </a:spcBef>
              <a:spcAft>
                <a:spcPts val="0"/>
              </a:spcAft>
              <a:buClrTx/>
              <a:buSzTx/>
              <a:buFontTx/>
              <a:buNone/>
              <a:tabLst/>
              <a:defRPr/>
            </a:pP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Thiết</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kế</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bài</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err="1">
                <a:ln>
                  <a:noFill/>
                </a:ln>
                <a:solidFill>
                  <a:srgbClr val="BC3259"/>
                </a:solidFill>
                <a:effectLst/>
                <a:uLnTx/>
                <a:uFillTx/>
                <a:latin typeface="SVN-Dancing Script" panose="02040603050506020204" pitchFamily="18" charset="0"/>
                <a:ea typeface="+mj-ea"/>
                <a:cs typeface="+mj-cs"/>
                <a:sym typeface="Arial"/>
              </a:rPr>
              <a:t>giảng</a:t>
            </a:r>
            <a:r>
              <a:rPr kumimoji="0" lang="en-US" sz="4667" b="1" i="0" u="none" strike="noStrike" kern="1200" cap="none" spc="0" normalizeH="0" baseline="0" noProof="0" dirty="0">
                <a:ln>
                  <a:noFill/>
                </a:ln>
                <a:solidFill>
                  <a:srgbClr val="BC3259"/>
                </a:solidFill>
                <a:effectLst/>
                <a:uLnTx/>
                <a:uFillTx/>
                <a:latin typeface="SVN-Dancing Script" panose="02040603050506020204" pitchFamily="18" charset="0"/>
                <a:ea typeface="+mj-ea"/>
                <a:cs typeface="+mj-cs"/>
                <a:sym typeface="Arial"/>
              </a:rPr>
              <a:t> </a:t>
            </a:r>
            <a:r>
              <a:rPr kumimoji="0" lang="en-US" sz="4667" b="1" i="0" u="none" strike="noStrike" kern="1200" cap="none" spc="0" normalizeH="0" baseline="0" noProof="0" dirty="0">
                <a:ln>
                  <a:noFill/>
                </a:ln>
                <a:solidFill>
                  <a:srgbClr val="2E9733"/>
                </a:solidFill>
                <a:effectLst/>
                <a:uLnTx/>
                <a:uFillTx/>
                <a:latin typeface="SVN-Dancing Script" panose="02040603050506020204" pitchFamily="18" charset="0"/>
                <a:ea typeface="+mj-ea"/>
                <a:cs typeface="+mj-cs"/>
                <a:sym typeface="Arial"/>
              </a:rPr>
              <a:t>E – Learning</a:t>
            </a:r>
          </a:p>
        </p:txBody>
      </p:sp>
      <p:sp>
        <p:nvSpPr>
          <p:cNvPr id="4" name="TextBox 13">
            <a:extLst>
              <a:ext uri="{FF2B5EF4-FFF2-40B4-BE49-F238E27FC236}">
                <a16:creationId xmlns:a16="http://schemas.microsoft.com/office/drawing/2014/main" id="{3FF0EB05-29C2-7016-BF31-6AE733267253}"/>
              </a:ext>
            </a:extLst>
          </p:cNvPr>
          <p:cNvSpPr txBox="1"/>
          <p:nvPr userDrawn="1"/>
        </p:nvSpPr>
        <p:spPr>
          <a:xfrm>
            <a:off x="1" y="5108352"/>
            <a:ext cx="10346724" cy="1323632"/>
          </a:xfrm>
          <a:prstGeom prst="rect">
            <a:avLst/>
          </a:prstGeom>
          <a:noFill/>
        </p:spPr>
        <p:txBody>
          <a:bodyPr wrap="square">
            <a:spAutoFit/>
            <a:scene3d>
              <a:camera prst="orthographicFront"/>
              <a:lightRig rig="threePt" dir="t"/>
            </a:scene3d>
            <a:sp3d extrusionH="57150">
              <a:bevelT w="82550" h="38100" prst="coolSlant"/>
            </a:sp3d>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43671B"/>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MĂNG NON – TÀI LIỆU TIỂU HỌC </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Mời</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truy</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1" i="0" u="none" strike="noStrike" kern="1200" cap="none" spc="0" normalizeH="0" baseline="0" noProof="0" dirty="0" err="1">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cập</a:t>
            </a: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hlinkClick r:id="rId3">
                  <a:extLst>
                    <a:ext uri="{A12FA001-AC4F-418D-AE19-62706E023703}">
                      <ahyp:hlinkClr xmlns:ahyp="http://schemas.microsoft.com/office/drawing/2018/hyperlinkcolor" xmlns="" val="tx"/>
                    </a:ext>
                  </a:extLst>
                </a:hlinkClick>
              </a:rPr>
              <a:t>MĂNG NON- TÀI LIỆU TIỂU HỌC | Facebook</a:t>
            </a:r>
            <a:endParaRPr kumimoji="0" lang="en-US" sz="2667" b="0"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002060"/>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rPr>
              <a:t>ZALO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0382348780</a:t>
            </a:r>
            <a:r>
              <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 - </a:t>
            </a:r>
            <a:r>
              <a:rPr kumimoji="0" lang="en-US" sz="2667" b="1" i="0" u="sng"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Arial"/>
                <a:sym typeface="Arial"/>
              </a:rPr>
              <a:t>0984848929</a:t>
            </a:r>
            <a:endParaRPr kumimoji="0" lang="en-US" sz="2667" b="1" i="0" u="none" strike="noStrike" kern="1200" cap="none" spc="0" normalizeH="0" baseline="0" noProof="0" dirty="0">
              <a:ln>
                <a:noFill/>
              </a:ln>
              <a:solidFill>
                <a:srgbClr val="D63E3D">
                  <a:lumMod val="75000"/>
                </a:srgbClr>
              </a:solidFill>
              <a:effectLst>
                <a:glow rad="63500">
                  <a:srgbClr val="FCF2BA">
                    <a:satMod val="175000"/>
                    <a:alpha val="40000"/>
                  </a:srgbClr>
                </a:glow>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5" name="Picture 3">
            <a:extLst>
              <a:ext uri="{FF2B5EF4-FFF2-40B4-BE49-F238E27FC236}">
                <a16:creationId xmlns:a16="http://schemas.microsoft.com/office/drawing/2014/main" id="{5E26EEA6-E63F-E23C-68F9-600541CB8157}"/>
              </a:ext>
            </a:extLst>
          </p:cNvPr>
          <p:cNvPicPr>
            <a:picLocks noChangeAspect="1"/>
          </p:cNvPicPr>
          <p:nvPr userDrawn="1"/>
        </p:nvPicPr>
        <p:blipFill>
          <a:blip r:embed="rId4"/>
          <a:stretch>
            <a:fillRect/>
          </a:stretch>
        </p:blipFill>
        <p:spPr>
          <a:xfrm>
            <a:off x="401843" y="1626439"/>
            <a:ext cx="11388315" cy="1926503"/>
          </a:xfrm>
          <a:prstGeom prst="rect">
            <a:avLst/>
          </a:prstGeom>
        </p:spPr>
      </p:pic>
      <p:pic>
        <p:nvPicPr>
          <p:cNvPr id="6" name="Picture 10">
            <a:extLst>
              <a:ext uri="{FF2B5EF4-FFF2-40B4-BE49-F238E27FC236}">
                <a16:creationId xmlns:a16="http://schemas.microsoft.com/office/drawing/2014/main" id="{3D032792-87E3-EDBA-03ED-545C8E2FA07C}"/>
              </a:ext>
            </a:extLst>
          </p:cNvPr>
          <p:cNvPicPr>
            <a:picLocks noChangeAspect="1"/>
          </p:cNvPicPr>
          <p:nvPr userDrawn="1"/>
        </p:nvPicPr>
        <p:blipFill>
          <a:blip r:embed="rId5"/>
          <a:stretch>
            <a:fillRect/>
          </a:stretch>
        </p:blipFill>
        <p:spPr>
          <a:xfrm>
            <a:off x="-2592631" y="629695"/>
            <a:ext cx="17195357" cy="996744"/>
          </a:xfrm>
          <a:prstGeom prst="rect">
            <a:avLst/>
          </a:prstGeom>
        </p:spPr>
      </p:pic>
    </p:spTree>
    <p:extLst>
      <p:ext uri="{BB962C8B-B14F-4D97-AF65-F5344CB8AC3E}">
        <p14:creationId xmlns:p14="http://schemas.microsoft.com/office/powerpoint/2010/main" val="13447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par>
                                <p:cTn id="9" presetID="50" presetClass="entr" presetSubtype="0"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p:cTn id="11" dur="3000" fill="hold"/>
                                        <p:tgtEl>
                                          <p:spTgt spid="3"/>
                                        </p:tgtEl>
                                        <p:attrNameLst>
                                          <p:attrName>ppt_w</p:attrName>
                                        </p:attrNameLst>
                                      </p:cBhvr>
                                      <p:tavLst>
                                        <p:tav tm="0">
                                          <p:val>
                                            <p:strVal val="#ppt_w+.3"/>
                                          </p:val>
                                        </p:tav>
                                        <p:tav tm="100000">
                                          <p:val>
                                            <p:strVal val="#ppt_w"/>
                                          </p:val>
                                        </p:tav>
                                      </p:tavLst>
                                    </p:anim>
                                    <p:anim calcmode="lin" valueType="num">
                                      <p:cBhvr>
                                        <p:cTn id="12" dur="3000" fill="hold"/>
                                        <p:tgtEl>
                                          <p:spTgt spid="3"/>
                                        </p:tgtEl>
                                        <p:attrNameLst>
                                          <p:attrName>ppt_h</p:attrName>
                                        </p:attrNameLst>
                                      </p:cBhvr>
                                      <p:tavLst>
                                        <p:tav tm="0">
                                          <p:val>
                                            <p:strVal val="#ppt_h"/>
                                          </p:val>
                                        </p:tav>
                                        <p:tav tm="100000">
                                          <p:val>
                                            <p:strVal val="#ppt_h"/>
                                          </p:val>
                                        </p:tav>
                                      </p:tavLst>
                                    </p:anim>
                                    <p:animEffect transition="in" filter="fade">
                                      <p:cBhvr>
                                        <p:cTn id="13"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81822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02903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20286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07233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127902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384291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EE77427-E834-E72F-FB5C-0EEABF21CEB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B7E81BD-EF23-FC96-32F1-CD84809B663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F856EF1E-60C0-EA9B-2FEF-75BC40E9C3C9}"/>
              </a:ext>
            </a:extLst>
          </p:cNvPr>
          <p:cNvSpPr>
            <a:spLocks noGrp="1"/>
          </p:cNvSpPr>
          <p:nvPr>
            <p:ph type="dt" sz="half" idx="10"/>
          </p:nvPr>
        </p:nvSpPr>
        <p:spPr>
          <a:xfrm>
            <a:off x="838200" y="6356350"/>
            <a:ext cx="2743200" cy="365125"/>
          </a:xfrm>
          <a:prstGeom prst="rect">
            <a:avLst/>
          </a:prstGeom>
        </p:spPr>
        <p:txBody>
          <a:bodyPr/>
          <a:lstStyle/>
          <a:p>
            <a:fld id="{AB6EBF30-F49D-47AF-B2EF-36BCEB650768}" type="datetimeFigureOut">
              <a:rPr lang="en-US" smtClean="0"/>
              <a:t>5/25/2025</a:t>
            </a:fld>
            <a:endParaRPr lang="en-US"/>
          </a:p>
        </p:txBody>
      </p:sp>
      <p:sp>
        <p:nvSpPr>
          <p:cNvPr id="5" name="Chỗ dành sẵn cho Chân trang 4">
            <a:extLst>
              <a:ext uri="{FF2B5EF4-FFF2-40B4-BE49-F238E27FC236}">
                <a16:creationId xmlns:a16="http://schemas.microsoft.com/office/drawing/2014/main" id="{814451E3-DC71-DEE6-3266-77F7CCB9F7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208C88B4-139F-2C79-5DB8-97703C1D9B47}"/>
              </a:ext>
            </a:extLst>
          </p:cNvPr>
          <p:cNvSpPr>
            <a:spLocks noGrp="1"/>
          </p:cNvSpPr>
          <p:nvPr>
            <p:ph type="sldNum" sz="quarter" idx="12"/>
          </p:nvPr>
        </p:nvSpPr>
        <p:spPr>
          <a:xfrm>
            <a:off x="8610600" y="6356350"/>
            <a:ext cx="2743200" cy="365125"/>
          </a:xfrm>
          <a:prstGeom prst="rect">
            <a:avLst/>
          </a:prstGeom>
        </p:spPr>
        <p:txBody>
          <a:bodyPr/>
          <a:lstStyle/>
          <a:p>
            <a:fld id="{18A56978-45E9-4078-BBDB-59B094CD95ED}" type="slidenum">
              <a:rPr lang="en-US" smtClean="0"/>
              <a:t>‹#›</a:t>
            </a:fld>
            <a:endParaRPr lang="en-US"/>
          </a:p>
        </p:txBody>
      </p:sp>
      <p:sp>
        <p:nvSpPr>
          <p:cNvPr id="7" name="矩形 4">
            <a:extLst>
              <a:ext uri="{FF2B5EF4-FFF2-40B4-BE49-F238E27FC236}">
                <a16:creationId xmlns:a16="http://schemas.microsoft.com/office/drawing/2014/main" id="{473A2424-1D05-009B-34B6-2AF53E7C23B7}"/>
              </a:ext>
            </a:extLst>
          </p:cNvPr>
          <p:cNvSpPr/>
          <p:nvPr userDrawn="1"/>
        </p:nvSpPr>
        <p:spPr>
          <a:xfrm>
            <a:off x="420370" y="408940"/>
            <a:ext cx="11351895" cy="6064250"/>
          </a:xfrm>
          <a:prstGeom prst="rect">
            <a:avLst/>
          </a:prstGeom>
          <a:solidFill>
            <a:schemeClr val="bg1"/>
          </a:solidFill>
          <a:ln w="889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3">
            <a:extLst>
              <a:ext uri="{FF2B5EF4-FFF2-40B4-BE49-F238E27FC236}">
                <a16:creationId xmlns:a16="http://schemas.microsoft.com/office/drawing/2014/main" id="{4B363B79-592A-18A7-AA78-431350B783B3}"/>
              </a:ext>
            </a:extLst>
          </p:cNvPr>
          <p:cNvPicPr>
            <a:picLocks noChangeAspect="1"/>
          </p:cNvPicPr>
          <p:nvPr userDrawn="1"/>
        </p:nvPicPr>
        <p:blipFill>
          <a:blip r:embed="rId2" cstate="screen">
            <a:extLst>
              <a:ext uri="{28A0092B-C50C-407E-A947-70E740481C1C}">
                <a14:useLocalDpi xmlns:a14="http://schemas.microsoft.com/office/drawing/2010/main"/>
              </a:ext>
            </a:extLst>
          </a:blip>
          <a:srcRect t="55710" r="68253"/>
          <a:stretch>
            <a:fillRect/>
          </a:stretch>
        </p:blipFill>
        <p:spPr>
          <a:xfrm flipH="1">
            <a:off x="9687560" y="5269230"/>
            <a:ext cx="2504440" cy="1663700"/>
          </a:xfrm>
          <a:prstGeom prst="rect">
            <a:avLst/>
          </a:prstGeom>
        </p:spPr>
      </p:pic>
      <p:pic>
        <p:nvPicPr>
          <p:cNvPr id="9" name="图片 5" descr="3">
            <a:extLst>
              <a:ext uri="{FF2B5EF4-FFF2-40B4-BE49-F238E27FC236}">
                <a16:creationId xmlns:a16="http://schemas.microsoft.com/office/drawing/2014/main" id="{24F17B9B-26BD-94AC-F158-43D604D1C9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l="68592" t="77304" r="20807"/>
          <a:stretch>
            <a:fillRect/>
          </a:stretch>
        </p:blipFill>
        <p:spPr>
          <a:xfrm flipH="1" flipV="1">
            <a:off x="0" y="0"/>
            <a:ext cx="1308735" cy="1334135"/>
          </a:xfrm>
          <a:prstGeom prst="rect">
            <a:avLst/>
          </a:prstGeom>
        </p:spPr>
      </p:pic>
    </p:spTree>
    <p:extLst>
      <p:ext uri="{BB962C8B-B14F-4D97-AF65-F5344CB8AC3E}">
        <p14:creationId xmlns:p14="http://schemas.microsoft.com/office/powerpoint/2010/main" val="278202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hyperlink" Target="https://www.facebook.com/groups/629898828017053" TargetMode="External"/><Relationship Id="rId5" Type="http://schemas.openxmlformats.org/officeDocument/2006/relationships/image" Target="../media/image17.png"/><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E4FF"/>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0EAFD11-CF30-C405-7F5C-1E5B4686282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32463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7D17D0D3-C932-7331-2FF1-551970C32BD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1pPr>
            <a:lvl2pPr lvl="1">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2pPr>
            <a:lvl3pPr lvl="2">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3pPr>
            <a:lvl4pPr lvl="3">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4pPr>
            <a:lvl5pPr lvl="4">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5pPr>
            <a:lvl6pPr lvl="5">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6pPr>
            <a:lvl7pPr lvl="6">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7pPr>
            <a:lvl8pPr lvl="7">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8pPr>
            <a:lvl9pPr lvl="8">
              <a:spcBef>
                <a:spcPts val="0"/>
              </a:spcBef>
              <a:spcAft>
                <a:spcPts val="0"/>
              </a:spcAft>
              <a:buClr>
                <a:schemeClr val="dk2"/>
              </a:buClr>
              <a:buSzPts val="2800"/>
              <a:buFont typeface="Fredoka One"/>
              <a:buNone/>
              <a:defRPr sz="2800">
                <a:solidFill>
                  <a:schemeClr val="dk2"/>
                </a:solidFill>
                <a:latin typeface="Fredoka One"/>
                <a:ea typeface="Fredoka One"/>
                <a:cs typeface="Fredoka One"/>
                <a:sym typeface="Fredoka One"/>
              </a:defRPr>
            </a:lvl9pPr>
          </a:lstStyle>
          <a:p>
            <a:endParaRPr dirty="0"/>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1pPr>
            <a:lvl2pPr marL="914400" lvl="1"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2pPr>
            <a:lvl3pPr marL="1371600" lvl="2"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3pPr>
            <a:lvl4pPr marL="1828800" lvl="3"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4pPr>
            <a:lvl5pPr marL="2286000" lvl="4"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5pPr>
            <a:lvl6pPr marL="2743200" lvl="5"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6pPr>
            <a:lvl7pPr marL="3200400" lvl="6"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7pPr>
            <a:lvl8pPr marL="3657600" lvl="7" indent="-317500">
              <a:lnSpc>
                <a:spcPct val="115000"/>
              </a:lnSpc>
              <a:spcBef>
                <a:spcPts val="1600"/>
              </a:spcBef>
              <a:spcAft>
                <a:spcPts val="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8pPr>
            <a:lvl9pPr marL="4114800" lvl="8" indent="-317500">
              <a:lnSpc>
                <a:spcPct val="115000"/>
              </a:lnSpc>
              <a:spcBef>
                <a:spcPts val="1600"/>
              </a:spcBef>
              <a:spcAft>
                <a:spcPts val="1600"/>
              </a:spcAft>
              <a:buClr>
                <a:schemeClr val="dk2"/>
              </a:buClr>
              <a:buSzPts val="1400"/>
              <a:buFont typeface="M PLUS Rounded 1c"/>
              <a:buChar char="■"/>
              <a:defRPr>
                <a:solidFill>
                  <a:schemeClr val="dk2"/>
                </a:solidFill>
                <a:latin typeface="M PLUS Rounded 1c"/>
                <a:ea typeface="M PLUS Rounded 1c"/>
                <a:cs typeface="M PLUS Rounded 1c"/>
                <a:sym typeface="M PLUS Rounded 1c"/>
              </a:defRPr>
            </a:lvl9pPr>
          </a:lstStyle>
          <a:p>
            <a:endParaRPr dirty="0"/>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pic>
        <p:nvPicPr>
          <p:cNvPr id="5" name="Picture 4">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736274" y="-294765"/>
            <a:ext cx="2914996" cy="3089873"/>
          </a:xfrm>
          <a:prstGeom prst="rect">
            <a:avLst/>
          </a:prstGeom>
        </p:spPr>
      </p:pic>
      <p:pic>
        <p:nvPicPr>
          <p:cNvPr id="9" name="Picture 8">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415602" y="6858002"/>
            <a:ext cx="2432012" cy="2669980"/>
          </a:xfrm>
          <a:prstGeom prst="rect">
            <a:avLst/>
          </a:prstGeom>
        </p:spPr>
      </p:pic>
      <p:sp>
        <p:nvSpPr>
          <p:cNvPr id="10" name="TextBox 3">
            <a:extLst>
              <a:ext uri="{FF2B5EF4-FFF2-40B4-BE49-F238E27FC236}">
                <a16:creationId xmlns:a16="http://schemas.microsoft.com/office/drawing/2014/main" id="{29EA2F57-C96A-966D-50AE-CA599802F3D7}"/>
              </a:ext>
            </a:extLst>
          </p:cNvPr>
          <p:cNvSpPr txBox="1"/>
          <p:nvPr userDrawn="1"/>
        </p:nvSpPr>
        <p:spPr>
          <a:xfrm>
            <a:off x="2324760" y="8600891"/>
            <a:ext cx="8304245" cy="12003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609570" rtl="0" eaLnBrk="1" fontAlgn="auto" latinLnBrk="0" hangingPunct="1">
              <a:lnSpc>
                <a:spcPct val="100000"/>
              </a:lnSpc>
              <a:spcBef>
                <a:spcPts val="0"/>
              </a:spcBef>
              <a:spcAft>
                <a:spcPts val="0"/>
              </a:spcAft>
              <a:buClrTx/>
              <a:buSzTx/>
              <a:buFontTx/>
              <a:buNone/>
              <a:tabLst/>
              <a:defRPr/>
            </a:pPr>
            <a:r>
              <a:rPr lang="en-US" sz="2400" b="1">
                <a:latin typeface="Times New Roman" panose="02020603050405020304" pitchFamily="18" charset="0"/>
                <a:cs typeface="Times New Roman" panose="02020603050405020304" pitchFamily="18" charset="0"/>
              </a:rPr>
              <a:t>Mời </a:t>
            </a:r>
            <a:r>
              <a:rPr lang="en-US" sz="2400" b="1" dirty="0" err="1">
                <a:latin typeface="Times New Roman" panose="02020603050405020304" pitchFamily="18" charset="0"/>
                <a:cs typeface="Times New Roman" panose="02020603050405020304" pitchFamily="18" charset="0"/>
              </a:rPr>
              <a:t>truy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cập</a:t>
            </a:r>
            <a:r>
              <a:rPr lang="en-US" sz="2400" b="1" dirty="0">
                <a:latin typeface="Times New Roman" panose="02020603050405020304" pitchFamily="18" charset="0"/>
                <a:cs typeface="Times New Roman" panose="02020603050405020304" pitchFamily="18" charset="0"/>
              </a:rPr>
              <a:t>: </a:t>
            </a:r>
            <a:r>
              <a:rPr lang="en-US" sz="2400"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xmlns="" val="tx"/>
                    </a:ext>
                  </a:extLst>
                </a:hlinkClick>
              </a:rPr>
              <a:t>MĂNG NON- TÀI LIỆU TIỂU HỌC | Facebook</a:t>
            </a:r>
            <a:endParaRPr lang="en-US" sz="2400" dirty="0">
              <a:solidFill>
                <a:srgbClr val="FF0066"/>
              </a:solidFill>
              <a:latin typeface="SVN-Newton" panose="02040603050506020204" pitchFamily="18" charset="0"/>
              <a:cs typeface="Times New Roman" panose="02020603050405020304" pitchFamily="18" charset="0"/>
            </a:endParaRPr>
          </a:p>
          <a:p>
            <a:pPr algn="ctr"/>
            <a:r>
              <a:rPr lang="en-US" sz="2400" b="1" dirty="0">
                <a:solidFill>
                  <a:srgbClr val="0D4370"/>
                </a:solidFill>
                <a:latin typeface="SVN-Newton" panose="02040603050506020204" pitchFamily="18" charset="0"/>
                <a:cs typeface="Times New Roman" panose="02020603050405020304" pitchFamily="18" charset="0"/>
              </a:rPr>
              <a:t>SĐT ZALO : </a:t>
            </a:r>
            <a:r>
              <a:rPr lang="en-US" sz="2400" b="1" u="sng" dirty="0">
                <a:solidFill>
                  <a:srgbClr val="0D4370"/>
                </a:solidFill>
                <a:latin typeface="SVN-Newton" panose="02040603050506020204" pitchFamily="18" charset="0"/>
              </a:rPr>
              <a:t>0382348780</a:t>
            </a:r>
            <a:r>
              <a:rPr lang="en-US" sz="2400" b="1" dirty="0">
                <a:solidFill>
                  <a:srgbClr val="0D4370"/>
                </a:solidFill>
                <a:latin typeface="SVN-Newton" panose="02040603050506020204" pitchFamily="18" charset="0"/>
              </a:rPr>
              <a:t> - </a:t>
            </a:r>
            <a:r>
              <a:rPr lang="en-US" sz="2400" b="1" u="sng" dirty="0">
                <a:solidFill>
                  <a:srgbClr val="0D4370"/>
                </a:solidFill>
                <a:latin typeface="SVN-Newton" panose="02040603050506020204" pitchFamily="18" charset="0"/>
              </a:rPr>
              <a:t>0984848929</a:t>
            </a:r>
            <a:endParaRPr lang="en-US" sz="2400"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chemeClr val="tx2">
                    <a:lumMod val="20000"/>
                    <a:lumOff val="80000"/>
                  </a:schemeClr>
                </a:solidFill>
                <a:latin typeface="#9Slide07 HoneyCream" pitchFamily="2" charset="0"/>
              </a:rPr>
              <a:t>Măng</a:t>
            </a:r>
            <a:r>
              <a:rPr lang="en-US" sz="32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174111" y="9086149"/>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267" b="0">
                <a:solidFill>
                  <a:srgbClr val="2C9430"/>
                </a:solidFill>
                <a:latin typeface="#9Slide07 HoneyCream" pitchFamily="2" charset="0"/>
              </a:rPr>
              <a:t>Măng Non</a:t>
            </a:r>
            <a:endParaRPr lang="en-US" sz="4267" b="0" dirty="0">
              <a:solidFill>
                <a:srgbClr val="2C9430"/>
              </a:solidFill>
              <a:latin typeface="#9Slide07 HoneyCream" pitchFamily="2" charset="0"/>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chemeClr val="tx2">
                    <a:lumMod val="20000"/>
                    <a:lumOff val="80000"/>
                  </a:schemeClr>
                </a:solidFill>
                <a:latin typeface="#9Slide07 HoneyCream" pitchFamily="2" charset="0"/>
              </a:rPr>
              <a:t>Măng</a:t>
            </a:r>
            <a:r>
              <a:rPr lang="en-US" sz="2400" b="0" dirty="0">
                <a:solidFill>
                  <a:schemeClr val="tx2">
                    <a:lumMod val="20000"/>
                    <a:lumOff val="80000"/>
                  </a:schemeClr>
                </a:solidFill>
                <a:latin typeface="#9Slide07 HoneyCream" pitchFamily="2" charset="0"/>
              </a:rPr>
              <a:t> Non</a:t>
            </a:r>
          </a:p>
        </p:txBody>
      </p:sp>
      <p:pic>
        <p:nvPicPr>
          <p:cNvPr id="15" name="Picture 14">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6" name="Picture 15">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17" name="Picture 16">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8" name="Picture 17">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sp>
        <p:nvSpPr>
          <p:cNvPr id="19" name="TextBox 18">
            <a:extLst>
              <a:ext uri="{FF2B5EF4-FFF2-40B4-BE49-F238E27FC236}">
                <a16:creationId xmlns:a16="http://schemas.microsoft.com/office/drawing/2014/main" id="{A9185F81-9F4C-9E1A-DA28-FF4DF54F9336}"/>
              </a:ext>
            </a:extLst>
          </p:cNvPr>
          <p:cNvSpPr txBox="1"/>
          <p:nvPr userDrawn="1"/>
        </p:nvSpPr>
        <p:spPr>
          <a:xfrm>
            <a:off x="-3496166" y="2549368"/>
            <a:ext cx="4434780" cy="707886"/>
          </a:xfrm>
          <a:prstGeom prst="rect">
            <a:avLst/>
          </a:prstGeom>
          <a:noFill/>
        </p:spPr>
        <p:txBody>
          <a:bodyPr wrap="square" rtlCol="0">
            <a:spAutoFit/>
          </a:bodyPr>
          <a:lstStyle/>
          <a:p>
            <a:pPr algn="ctr"/>
            <a:r>
              <a:rPr lang="en-US" sz="4000" b="0" cap="none" spc="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Măng</a:t>
            </a:r>
            <a:r>
              <a:rPr lang="en-US"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rPr>
              <a:t> Non</a:t>
            </a:r>
            <a:endParaRPr lang="id-ID" sz="40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21" name="TextBox 20">
            <a:extLst>
              <a:ext uri="{FF2B5EF4-FFF2-40B4-BE49-F238E27FC236}">
                <a16:creationId xmlns:a16="http://schemas.microsoft.com/office/drawing/2014/main" id="{6BE93520-6E9F-4C6B-1BDC-F5F4B404C88B}"/>
              </a:ext>
            </a:extLst>
          </p:cNvPr>
          <p:cNvSpPr txBox="1"/>
          <p:nvPr userDrawn="1"/>
        </p:nvSpPr>
        <p:spPr>
          <a:xfrm>
            <a:off x="605095" y="9963312"/>
            <a:ext cx="117254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Sản phẩm của Măng Non – Tài liệu Tiểu học.</a:t>
            </a:r>
          </a:p>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a:solidFill>
                  <a:srgbClr val="C00000"/>
                </a:solidFill>
                <a:latin typeface="UTM Avo" panose="02040603050506020204" pitchFamily="18" charset="0"/>
              </a:rPr>
              <a:t> Nghiêm cấm buôn bán, sao chép và chỉnh sửa để thu lợi nhuận.</a:t>
            </a:r>
          </a:p>
        </p:txBody>
      </p:sp>
    </p:spTree>
    <p:extLst>
      <p:ext uri="{BB962C8B-B14F-4D97-AF65-F5344CB8AC3E}">
        <p14:creationId xmlns:p14="http://schemas.microsoft.com/office/powerpoint/2010/main" val="2103761119"/>
      </p:ext>
    </p:extLst>
  </p:cSld>
  <p:clrMap bg1="lt1" tx1="dk1" bg2="dk2" tx2="lt2" accent1="accent1" accent2="accent2" accent3="accent3" accent4="accent4" accent5="accent5" accent6="accent6" hlink="hlink" folHlink="folHlink"/>
  <p:sldLayoutIdLst>
    <p:sldLayoutId id="2147483689" r:id="rId1"/>
    <p:sldLayoutId id="2147483690"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9B50A8-6B83-055C-BF67-7DDCAF9E9A40}"/>
              </a:ext>
            </a:extLst>
          </p:cNvPr>
          <p:cNvPicPr>
            <a:picLocks noChangeAspect="1"/>
          </p:cNvPicPr>
          <p:nvPr/>
        </p:nvPicPr>
        <p:blipFill>
          <a:blip r:embed="rId2"/>
          <a:stretch>
            <a:fillRect/>
          </a:stretch>
        </p:blipFill>
        <p:spPr>
          <a:xfrm>
            <a:off x="1937394" y="2589167"/>
            <a:ext cx="8583912" cy="2517866"/>
          </a:xfrm>
          <a:prstGeom prst="rect">
            <a:avLst/>
          </a:prstGeom>
        </p:spPr>
      </p:pic>
      <p:pic>
        <p:nvPicPr>
          <p:cNvPr id="7" name="Picture 6">
            <a:extLst>
              <a:ext uri="{FF2B5EF4-FFF2-40B4-BE49-F238E27FC236}">
                <a16:creationId xmlns:a16="http://schemas.microsoft.com/office/drawing/2014/main" id="{7A0ABCD0-1C63-DA0F-9F20-B2136F15D1BD}"/>
              </a:ext>
            </a:extLst>
          </p:cNvPr>
          <p:cNvPicPr>
            <a:picLocks noChangeAspect="1"/>
          </p:cNvPicPr>
          <p:nvPr/>
        </p:nvPicPr>
        <p:blipFill>
          <a:blip r:embed="rId3"/>
          <a:stretch>
            <a:fillRect/>
          </a:stretch>
        </p:blipFill>
        <p:spPr>
          <a:xfrm>
            <a:off x="4886325" y="1464589"/>
            <a:ext cx="2221281" cy="1038635"/>
          </a:xfrm>
          <a:prstGeom prst="rect">
            <a:avLst/>
          </a:prstGeom>
        </p:spPr>
      </p:pic>
      <p:sp>
        <p:nvSpPr>
          <p:cNvPr id="2" name="TextBox 1">
            <a:extLst>
              <a:ext uri="{FF2B5EF4-FFF2-40B4-BE49-F238E27FC236}">
                <a16:creationId xmlns:a16="http://schemas.microsoft.com/office/drawing/2014/main" id="{9814ABE9-8200-917D-CC17-F931DF312CE1}"/>
              </a:ext>
            </a:extLst>
          </p:cNvPr>
          <p:cNvSpPr txBox="1"/>
          <p:nvPr/>
        </p:nvSpPr>
        <p:spPr>
          <a:xfrm>
            <a:off x="1539597" y="155428"/>
            <a:ext cx="7195930" cy="584775"/>
          </a:xfrm>
          <a:prstGeom prst="rect">
            <a:avLst/>
          </a:prstGeom>
          <a:noFill/>
        </p:spPr>
        <p:txBody>
          <a:bodyPr wrap="square" rtlCol="0">
            <a:spAutoFit/>
          </a:bodyPr>
          <a:lstStyle/>
          <a:p>
            <a:pPr algn="r"/>
            <a:r>
              <a:rPr lang="en-US" sz="3200" dirty="0">
                <a:latin typeface="Times New Roman" panose="02020603050405020304" pitchFamily="18" charset="0"/>
                <a:cs typeface="Times New Roman" panose="02020603050405020304" pitchFamily="18" charset="0"/>
              </a:rPr>
              <a:t>TRƯỜNG TIỂU HỌC </a:t>
            </a:r>
            <a:r>
              <a:rPr lang="en-US" sz="3200" dirty="0" smtClean="0">
                <a:latin typeface="Times New Roman" panose="02020603050405020304" pitchFamily="18" charset="0"/>
                <a:cs typeface="Times New Roman" panose="02020603050405020304" pitchFamily="18" charset="0"/>
              </a:rPr>
              <a:t>VIỆT HƯNG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16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64558C9-F8D7-8464-2D00-25D2E1B1FBC0}"/>
              </a:ext>
            </a:extLst>
          </p:cNvPr>
          <p:cNvPicPr>
            <a:picLocks noChangeAspect="1"/>
          </p:cNvPicPr>
          <p:nvPr/>
        </p:nvPicPr>
        <p:blipFill>
          <a:blip r:embed="rId2"/>
          <a:stretch>
            <a:fillRect/>
          </a:stretch>
        </p:blipFill>
        <p:spPr>
          <a:xfrm>
            <a:off x="2520386" y="1877433"/>
            <a:ext cx="7151228" cy="3103133"/>
          </a:xfrm>
          <a:prstGeom prst="rect">
            <a:avLst/>
          </a:prstGeom>
        </p:spPr>
      </p:pic>
    </p:spTree>
    <p:extLst>
      <p:ext uri="{BB962C8B-B14F-4D97-AF65-F5344CB8AC3E}">
        <p14:creationId xmlns:p14="http://schemas.microsoft.com/office/powerpoint/2010/main" val="2695393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3" descr="ce1ed7f935192fceca30dfb2bcebe602">
            <a:extLst>
              <a:ext uri="{FF2B5EF4-FFF2-40B4-BE49-F238E27FC236}">
                <a16:creationId xmlns:a16="http://schemas.microsoft.com/office/drawing/2014/main" id="{295F76D3-3567-EB15-0194-C31A08176F50}"/>
              </a:ext>
            </a:extLst>
          </p:cNvPr>
          <p:cNvPicPr>
            <a:picLocks noChangeAspect="1"/>
          </p:cNvPicPr>
          <p:nvPr/>
        </p:nvPicPr>
        <p:blipFill>
          <a:blip r:embed="rId2">
            <a:duotone>
              <a:schemeClr val="accent2">
                <a:shade val="45000"/>
                <a:satMod val="135000"/>
              </a:schemeClr>
              <a:prstClr val="white"/>
            </a:duotone>
          </a:blip>
          <a:srcRect l="11188" t="20367" r="10619" b="19944"/>
          <a:stretch>
            <a:fillRect/>
          </a:stretch>
        </p:blipFill>
        <p:spPr>
          <a:xfrm>
            <a:off x="443964" y="21573"/>
            <a:ext cx="9139225" cy="4580820"/>
          </a:xfrm>
          <a:prstGeom prst="rect">
            <a:avLst/>
          </a:prstGeom>
        </p:spPr>
      </p:pic>
      <p:pic>
        <p:nvPicPr>
          <p:cNvPr id="5" name="图片 2">
            <a:extLst>
              <a:ext uri="{FF2B5EF4-FFF2-40B4-BE49-F238E27FC236}">
                <a16:creationId xmlns:a16="http://schemas.microsoft.com/office/drawing/2014/main" id="{3D2DB456-DB69-1BD7-C557-AB7429E831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84780" y="2929942"/>
            <a:ext cx="4935322" cy="3854918"/>
          </a:xfrm>
          <a:prstGeom prst="rect">
            <a:avLst/>
          </a:prstGeom>
        </p:spPr>
      </p:pic>
      <p:sp>
        <p:nvSpPr>
          <p:cNvPr id="7" name="TextBox 6">
            <a:extLst>
              <a:ext uri="{FF2B5EF4-FFF2-40B4-BE49-F238E27FC236}">
                <a16:creationId xmlns:a16="http://schemas.microsoft.com/office/drawing/2014/main" id="{EB76962A-779E-D7C4-B606-E7C3E5361151}"/>
              </a:ext>
            </a:extLst>
          </p:cNvPr>
          <p:cNvSpPr txBox="1"/>
          <p:nvPr/>
        </p:nvSpPr>
        <p:spPr>
          <a:xfrm>
            <a:off x="1857375" y="1047750"/>
            <a:ext cx="6534150" cy="2554545"/>
          </a:xfrm>
          <a:prstGeom prst="rect">
            <a:avLst/>
          </a:prstGeom>
          <a:noFill/>
        </p:spPr>
        <p:txBody>
          <a:bodyPr wrap="square" rtlCol="0">
            <a:spAutoFit/>
          </a:bodyPr>
          <a:lstStyle/>
          <a:p>
            <a:pPr algn="ctr"/>
            <a:r>
              <a:rPr lang="en-US" sz="8000" dirty="0" err="1">
                <a:solidFill>
                  <a:srgbClr val="FF0000"/>
                </a:solidFill>
                <a:latin typeface="Cambria" panose="02040503050406030204" pitchFamily="18" charset="0"/>
                <a:ea typeface="Cambria" panose="02040503050406030204" pitchFamily="18" charset="0"/>
              </a:rPr>
              <a:t>Trò</a:t>
            </a:r>
            <a:r>
              <a:rPr lang="en-US" sz="8000" dirty="0">
                <a:solidFill>
                  <a:srgbClr val="FF0000"/>
                </a:solidFill>
                <a:latin typeface="Cambria" panose="02040503050406030204" pitchFamily="18" charset="0"/>
                <a:ea typeface="Cambria" panose="02040503050406030204" pitchFamily="18" charset="0"/>
              </a:rPr>
              <a:t> </a:t>
            </a:r>
            <a:r>
              <a:rPr lang="en-US" sz="8000" dirty="0" err="1">
                <a:solidFill>
                  <a:srgbClr val="FF0000"/>
                </a:solidFill>
                <a:latin typeface="Cambria" panose="02040503050406030204" pitchFamily="18" charset="0"/>
                <a:ea typeface="Cambria" panose="02040503050406030204" pitchFamily="18" charset="0"/>
              </a:rPr>
              <a:t>chơi</a:t>
            </a:r>
            <a:r>
              <a:rPr lang="en-US" sz="8000" dirty="0">
                <a:solidFill>
                  <a:srgbClr val="FF0000"/>
                </a:solidFill>
                <a:latin typeface="Cambria" panose="02040503050406030204" pitchFamily="18" charset="0"/>
                <a:ea typeface="Cambria" panose="02040503050406030204" pitchFamily="18" charset="0"/>
              </a:rPr>
              <a:t>:</a:t>
            </a:r>
          </a:p>
          <a:p>
            <a:pPr algn="ctr"/>
            <a:r>
              <a:rPr lang="en-US" sz="8000" dirty="0">
                <a:solidFill>
                  <a:srgbClr val="FF0000"/>
                </a:solidFill>
                <a:latin typeface="Cambria" panose="02040503050406030204" pitchFamily="18" charset="0"/>
                <a:ea typeface="Cambria" panose="02040503050406030204" pitchFamily="18" charset="0"/>
              </a:rPr>
              <a:t> Ai </a:t>
            </a:r>
            <a:r>
              <a:rPr lang="en-US" sz="8000" dirty="0" err="1">
                <a:solidFill>
                  <a:srgbClr val="FF0000"/>
                </a:solidFill>
                <a:latin typeface="Cambria" panose="02040503050406030204" pitchFamily="18" charset="0"/>
                <a:ea typeface="Cambria" panose="02040503050406030204" pitchFamily="18" charset="0"/>
              </a:rPr>
              <a:t>nhanh</a:t>
            </a:r>
            <a:r>
              <a:rPr lang="en-US" sz="8000" dirty="0">
                <a:solidFill>
                  <a:srgbClr val="FF0000"/>
                </a:solidFill>
                <a:latin typeface="Cambria" panose="02040503050406030204" pitchFamily="18" charset="0"/>
                <a:ea typeface="Cambria" panose="02040503050406030204" pitchFamily="18" charset="0"/>
              </a:rPr>
              <a:t> </a:t>
            </a:r>
            <a:r>
              <a:rPr lang="en-US" sz="8000" dirty="0" err="1">
                <a:solidFill>
                  <a:srgbClr val="FF0000"/>
                </a:solidFill>
                <a:latin typeface="Cambria" panose="02040503050406030204" pitchFamily="18" charset="0"/>
                <a:ea typeface="Cambria" panose="02040503050406030204" pitchFamily="18" charset="0"/>
              </a:rPr>
              <a:t>hơn</a:t>
            </a:r>
            <a:endParaRPr lang="en-US" sz="80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14765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
            <a:extLst>
              <a:ext uri="{FF2B5EF4-FFF2-40B4-BE49-F238E27FC236}">
                <a16:creationId xmlns:a16="http://schemas.microsoft.com/office/drawing/2014/main" id="{AC215664-2AA5-2F92-7718-7AA8505CF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90" y="-2081719"/>
            <a:ext cx="11798710" cy="11653736"/>
          </a:xfrm>
          <a:prstGeom prst="rect">
            <a:avLst/>
          </a:prstGeom>
        </p:spPr>
      </p:pic>
      <p:pic>
        <p:nvPicPr>
          <p:cNvPr id="6" name="Picture 5">
            <a:extLst>
              <a:ext uri="{FF2B5EF4-FFF2-40B4-BE49-F238E27FC236}">
                <a16:creationId xmlns:a16="http://schemas.microsoft.com/office/drawing/2014/main" id="{B1DF61F2-EC29-49A4-3A95-B24EFB9C8944}"/>
              </a:ext>
            </a:extLst>
          </p:cNvPr>
          <p:cNvPicPr>
            <a:picLocks noChangeAspect="1"/>
          </p:cNvPicPr>
          <p:nvPr/>
        </p:nvPicPr>
        <p:blipFill>
          <a:blip r:embed="rId3"/>
          <a:stretch>
            <a:fillRect/>
          </a:stretch>
        </p:blipFill>
        <p:spPr>
          <a:xfrm>
            <a:off x="3812489" y="654884"/>
            <a:ext cx="4090771" cy="1261981"/>
          </a:xfrm>
          <a:prstGeom prst="rect">
            <a:avLst/>
          </a:prstGeom>
        </p:spPr>
      </p:pic>
      <p:sp>
        <p:nvSpPr>
          <p:cNvPr id="7" name="TextBox 6">
            <a:extLst>
              <a:ext uri="{FF2B5EF4-FFF2-40B4-BE49-F238E27FC236}">
                <a16:creationId xmlns:a16="http://schemas.microsoft.com/office/drawing/2014/main" id="{EF7DDFCE-82EE-BEC0-1582-B79DE7441262}"/>
              </a:ext>
            </a:extLst>
          </p:cNvPr>
          <p:cNvSpPr txBox="1"/>
          <p:nvPr/>
        </p:nvSpPr>
        <p:spPr>
          <a:xfrm>
            <a:off x="3133725" y="3048000"/>
            <a:ext cx="7019925" cy="2677656"/>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solidFill>
                  <a:schemeClr val="bg1"/>
                </a:solidFill>
                <a:latin typeface="Cambria" panose="02040503050406030204" pitchFamily="18" charset="0"/>
                <a:ea typeface="Cambria" panose="02040503050406030204" pitchFamily="18" charset="0"/>
              </a:rPr>
              <a:t>C</a:t>
            </a:r>
            <a:r>
              <a:rPr lang="vi-VN" sz="2800" dirty="0">
                <a:solidFill>
                  <a:schemeClr val="bg1"/>
                </a:solidFill>
                <a:effectLst/>
                <a:latin typeface="Cambria" panose="02040503050406030204" pitchFamily="18" charset="0"/>
                <a:ea typeface="Cambria" panose="02040503050406030204" pitchFamily="18" charset="0"/>
              </a:rPr>
              <a:t>hia lớp thành 3 nhóm, </a:t>
            </a:r>
            <a:r>
              <a:rPr lang="en-US" sz="2800" dirty="0" err="1">
                <a:solidFill>
                  <a:schemeClr val="bg1"/>
                </a:solidFill>
                <a:effectLst/>
                <a:latin typeface="Cambria" panose="02040503050406030204" pitchFamily="18" charset="0"/>
                <a:ea typeface="Cambria" panose="02040503050406030204" pitchFamily="18" charset="0"/>
              </a:rPr>
              <a:t>các</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nhóm</a:t>
            </a:r>
            <a:r>
              <a:rPr lang="en-US" sz="2800" dirty="0">
                <a:solidFill>
                  <a:schemeClr val="bg1"/>
                </a:solidFill>
                <a:effectLst/>
                <a:latin typeface="Cambria" panose="02040503050406030204" pitchFamily="18" charset="0"/>
                <a:ea typeface="Cambria" panose="02040503050406030204" pitchFamily="18" charset="0"/>
              </a:rPr>
              <a:t> </a:t>
            </a:r>
            <a:r>
              <a:rPr lang="en-US" sz="2800" dirty="0" err="1">
                <a:solidFill>
                  <a:schemeClr val="bg1"/>
                </a:solidFill>
                <a:effectLst/>
                <a:latin typeface="Cambria" panose="02040503050406030204" pitchFamily="18" charset="0"/>
                <a:ea typeface="Cambria" panose="02040503050406030204" pitchFamily="18" charset="0"/>
              </a:rPr>
              <a:t>nhận</a:t>
            </a:r>
            <a:r>
              <a:rPr lang="en-US" sz="2800" dirty="0">
                <a:solidFill>
                  <a:schemeClr val="bg1"/>
                </a:solidFill>
                <a:effectLst/>
                <a:latin typeface="Cambria" panose="02040503050406030204" pitchFamily="18" charset="0"/>
                <a:ea typeface="Cambria" panose="02040503050406030204" pitchFamily="18" charset="0"/>
              </a:rPr>
              <a:t> </a:t>
            </a:r>
            <a:r>
              <a:rPr lang="vi-VN" sz="2800" dirty="0">
                <a:solidFill>
                  <a:schemeClr val="bg1"/>
                </a:solidFill>
                <a:effectLst/>
                <a:latin typeface="Cambria" panose="02040503050406030204" pitchFamily="18" charset="0"/>
                <a:ea typeface="Cambria" panose="02040503050406030204" pitchFamily="18" charset="0"/>
              </a:rPr>
              <a:t>những tấm bìa hình vuông với kích thước khác nhau </a:t>
            </a:r>
            <a:r>
              <a:rPr lang="en-US" sz="2800" dirty="0" err="1">
                <a:solidFill>
                  <a:schemeClr val="bg1"/>
                </a:solidFill>
                <a:effectLst/>
                <a:latin typeface="Cambria" panose="02040503050406030204" pitchFamily="18" charset="0"/>
                <a:ea typeface="Cambria" panose="02040503050406030204" pitchFamily="18" charset="0"/>
              </a:rPr>
              <a:t>và</a:t>
            </a:r>
            <a:r>
              <a:rPr lang="vi-VN" sz="2800" dirty="0">
                <a:solidFill>
                  <a:schemeClr val="bg1"/>
                </a:solidFill>
                <a:effectLst/>
                <a:latin typeface="Cambria" panose="02040503050406030204" pitchFamily="18" charset="0"/>
                <a:ea typeface="Cambria" panose="02040503050406030204" pitchFamily="18" charset="0"/>
              </a:rPr>
              <a:t> tính diện tích tấm bìa mình nhận được.</a:t>
            </a:r>
            <a:endParaRPr lang="en-US" sz="2800" dirty="0">
              <a:solidFill>
                <a:schemeClr val="bg1"/>
              </a:solidFill>
              <a:effectLst/>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2800" dirty="0">
                <a:solidFill>
                  <a:schemeClr val="bg1"/>
                </a:solidFill>
                <a:effectLst/>
                <a:latin typeface="Cambria" panose="02040503050406030204" pitchFamily="18" charset="0"/>
                <a:ea typeface="Cambria" panose="02040503050406030204" pitchFamily="18" charset="0"/>
              </a:rPr>
              <a:t>Nhóm đúng và nhanh nhất sẽ được tuyên dương.</a:t>
            </a:r>
            <a:endParaRPr lang="en-US" sz="2800" dirty="0">
              <a:solidFill>
                <a:schemeClr val="bg1"/>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5352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ộp Văn bản 9">
            <a:extLst>
              <a:ext uri="{FF2B5EF4-FFF2-40B4-BE49-F238E27FC236}">
                <a16:creationId xmlns:a16="http://schemas.microsoft.com/office/drawing/2014/main" id="{1888B18B-3BAE-1354-040C-D4B1639F4493}"/>
              </a:ext>
            </a:extLst>
          </p:cNvPr>
          <p:cNvSpPr txBox="1"/>
          <p:nvPr/>
        </p:nvSpPr>
        <p:spPr>
          <a:xfrm>
            <a:off x="4500880" y="2346837"/>
            <a:ext cx="4725553" cy="523220"/>
          </a:xfrm>
          <a:prstGeom prst="homePlate">
            <a:avLst/>
          </a:prstGeom>
          <a:solidFill>
            <a:srgbClr val="D8E1B5"/>
          </a:solidFill>
          <a:ln w="19050">
            <a:solidFill>
              <a:srgbClr val="99AF46"/>
            </a:solidFill>
            <a:prstDash val="dash"/>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2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p>
        </p:txBody>
      </p:sp>
      <p:sp>
        <p:nvSpPr>
          <p:cNvPr id="11" name="Hộp Văn bản 10">
            <a:extLst>
              <a:ext uri="{FF2B5EF4-FFF2-40B4-BE49-F238E27FC236}">
                <a16:creationId xmlns:a16="http://schemas.microsoft.com/office/drawing/2014/main" id="{57B2F42D-BC70-5B0D-3B55-103CF5D56D12}"/>
              </a:ext>
            </a:extLst>
          </p:cNvPr>
          <p:cNvSpPr txBox="1"/>
          <p:nvPr/>
        </p:nvSpPr>
        <p:spPr>
          <a:xfrm>
            <a:off x="4500880" y="3513491"/>
            <a:ext cx="6031346" cy="523220"/>
          </a:xfrm>
          <a:prstGeom prst="homePlate">
            <a:avLst/>
          </a:prstGeom>
          <a:solidFill>
            <a:srgbClr val="D8E1B5"/>
          </a:solidFill>
          <a:ln w="19050">
            <a:solidFill>
              <a:srgbClr val="99AF46"/>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nội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dung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mới</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4" name="Nhóm 13">
            <a:extLst>
              <a:ext uri="{FF2B5EF4-FFF2-40B4-BE49-F238E27FC236}">
                <a16:creationId xmlns:a16="http://schemas.microsoft.com/office/drawing/2014/main" id="{CAEB82D9-4EFF-29A6-E34B-05CE477C1B60}"/>
              </a:ext>
            </a:extLst>
          </p:cNvPr>
          <p:cNvGrpSpPr/>
          <p:nvPr/>
        </p:nvGrpSpPr>
        <p:grpSpPr>
          <a:xfrm>
            <a:off x="0" y="2357120"/>
            <a:ext cx="4500880" cy="4500880"/>
            <a:chOff x="0" y="2357120"/>
            <a:chExt cx="4500880" cy="4500880"/>
          </a:xfrm>
        </p:grpSpPr>
        <p:pic>
          <p:nvPicPr>
            <p:cNvPr id="12" name="图片 1" descr="千库网_手绘卡通学习日记_元素编号12821433">
              <a:extLst>
                <a:ext uri="{FF2B5EF4-FFF2-40B4-BE49-F238E27FC236}">
                  <a16:creationId xmlns:a16="http://schemas.microsoft.com/office/drawing/2014/main" id="{FCC00EE0-C16C-D69F-A43B-5531180431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357120"/>
              <a:ext cx="4500880" cy="4500880"/>
            </a:xfrm>
            <a:prstGeom prst="rect">
              <a:avLst/>
            </a:prstGeom>
          </p:spPr>
        </p:pic>
        <p:sp>
          <p:nvSpPr>
            <p:cNvPr id="13" name="Hình chữ nhật 12">
              <a:extLst>
                <a:ext uri="{FF2B5EF4-FFF2-40B4-BE49-F238E27FC236}">
                  <a16:creationId xmlns:a16="http://schemas.microsoft.com/office/drawing/2014/main" id="{0C2C9280-E174-8661-279C-4D9FC1B52248}"/>
                </a:ext>
              </a:extLst>
            </p:cNvPr>
            <p:cNvSpPr/>
            <p:nvPr/>
          </p:nvSpPr>
          <p:spPr>
            <a:xfrm>
              <a:off x="831273" y="2870057"/>
              <a:ext cx="1357745" cy="399616"/>
            </a:xfrm>
            <a:prstGeom prst="rect">
              <a:avLst/>
            </a:prstGeom>
            <a:solidFill>
              <a:srgbClr val="F3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6" name="Hình ảnh 15">
            <a:extLst>
              <a:ext uri="{FF2B5EF4-FFF2-40B4-BE49-F238E27FC236}">
                <a16:creationId xmlns:a16="http://schemas.microsoft.com/office/drawing/2014/main" id="{31ACDA99-8CC7-2144-08A3-6F34A7D11521}"/>
              </a:ext>
            </a:extLst>
          </p:cNvPr>
          <p:cNvPicPr>
            <a:picLocks noChangeAspect="1"/>
          </p:cNvPicPr>
          <p:nvPr/>
        </p:nvPicPr>
        <p:blipFill>
          <a:blip r:embed="rId3"/>
          <a:stretch>
            <a:fillRect/>
          </a:stretch>
        </p:blipFill>
        <p:spPr>
          <a:xfrm>
            <a:off x="3901250" y="100389"/>
            <a:ext cx="4389500" cy="2371550"/>
          </a:xfrm>
          <a:prstGeom prst="rect">
            <a:avLst/>
          </a:prstGeom>
        </p:spPr>
      </p:pic>
    </p:spTree>
    <p:extLst>
      <p:ext uri="{BB962C8B-B14F-4D97-AF65-F5344CB8AC3E}">
        <p14:creationId xmlns:p14="http://schemas.microsoft.com/office/powerpoint/2010/main" val="2327855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252693F5-900C-6EBE-9C5A-3A5FFE4C9EF2}"/>
              </a:ext>
            </a:extLst>
          </p:cNvPr>
          <p:cNvPicPr>
            <a:picLocks noChangeAspect="1"/>
          </p:cNvPicPr>
          <p:nvPr/>
        </p:nvPicPr>
        <p:blipFill>
          <a:blip r:embed="rId2"/>
          <a:stretch>
            <a:fillRect/>
          </a:stretch>
        </p:blipFill>
        <p:spPr>
          <a:xfrm>
            <a:off x="374408" y="2136536"/>
            <a:ext cx="11443184" cy="2584928"/>
          </a:xfrm>
          <a:prstGeom prst="rect">
            <a:avLst/>
          </a:prstGeom>
        </p:spPr>
      </p:pic>
    </p:spTree>
    <p:extLst>
      <p:ext uri="{BB962C8B-B14F-4D97-AF65-F5344CB8AC3E}">
        <p14:creationId xmlns:p14="http://schemas.microsoft.com/office/powerpoint/2010/main" val="2812683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Nhóm 17">
            <a:extLst>
              <a:ext uri="{FF2B5EF4-FFF2-40B4-BE49-F238E27FC236}">
                <a16:creationId xmlns:a16="http://schemas.microsoft.com/office/drawing/2014/main" id="{6AE83F10-4F77-15F5-BDCA-7E5FF249D091}"/>
              </a:ext>
            </a:extLst>
          </p:cNvPr>
          <p:cNvGrpSpPr/>
          <p:nvPr/>
        </p:nvGrpSpPr>
        <p:grpSpPr>
          <a:xfrm>
            <a:off x="306503" y="448664"/>
            <a:ext cx="11702819" cy="3414707"/>
            <a:chOff x="406400" y="190045"/>
            <a:chExt cx="11702819" cy="3414707"/>
          </a:xfrm>
        </p:grpSpPr>
        <p:sp>
          <p:nvSpPr>
            <p:cNvPr id="17" name="Hộp Văn bản 16">
              <a:extLst>
                <a:ext uri="{FF2B5EF4-FFF2-40B4-BE49-F238E27FC236}">
                  <a16:creationId xmlns:a16="http://schemas.microsoft.com/office/drawing/2014/main" id="{B7EEB913-0E97-3554-FF8A-DA98E87232C1}"/>
                </a:ext>
              </a:extLst>
            </p:cNvPr>
            <p:cNvSpPr txBox="1"/>
            <p:nvPr/>
          </p:nvSpPr>
          <p:spPr>
            <a:xfrm>
              <a:off x="406400" y="914400"/>
              <a:ext cx="11480800" cy="2690352"/>
            </a:xfrm>
            <a:prstGeom prst="rect">
              <a:avLst/>
            </a:prstGeom>
            <a:solidFill>
              <a:schemeClr val="bg1"/>
            </a:solidFill>
            <a:ln w="28575">
              <a:solidFill>
                <a:srgbClr val="E8A670"/>
              </a:solidFill>
              <a:prstDash val="dash"/>
            </a:ln>
          </p:spPr>
          <p:txBody>
            <a:bodyPr wrap="square" rtlCol="0">
              <a:spAutoFit/>
            </a:bodyPr>
            <a:lstStyle/>
            <a:p>
              <a:pPr marL="176213" marR="0" lvl="0" indent="0" algn="l"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Củng cố, chuyển đổi các đơn vị đo khối lượng, diện tích và thời gian trong các tình huống thực tế.</a:t>
              </a:r>
            </a:p>
            <a:p>
              <a:pPr marL="176213" marR="0" lvl="0" indent="0" algn="l"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Biết ước lượng và tính diện tích của bề mặt một số đồ vật trong thực tế.</a:t>
              </a:r>
            </a:p>
          </p:txBody>
        </p:sp>
        <p:pic>
          <p:nvPicPr>
            <p:cNvPr id="15" name="Hình ảnh 14">
              <a:extLst>
                <a:ext uri="{FF2B5EF4-FFF2-40B4-BE49-F238E27FC236}">
                  <a16:creationId xmlns:a16="http://schemas.microsoft.com/office/drawing/2014/main" id="{C1344CFE-2CDC-7E31-4F6D-BA0FE040F14A}"/>
                </a:ext>
              </a:extLst>
            </p:cNvPr>
            <p:cNvPicPr>
              <a:picLocks noChangeAspect="1"/>
            </p:cNvPicPr>
            <p:nvPr/>
          </p:nvPicPr>
          <p:blipFill rotWithShape="1">
            <a:blip r:embed="rId2" cstate="hqprint">
              <a:extLst>
                <a:ext uri="{BEBA8EAE-BF5A-486C-A8C5-ECC9F3942E4B}">
                  <a14:imgProps xmlns:a14="http://schemas.microsoft.com/office/drawing/2010/main">
                    <a14:imgLayer r:embed="rId3">
                      <a14:imgEffect>
                        <a14:backgroundRemoval t="10000" b="90000" l="1432" r="89998">
                          <a14:foregroundMark x1="9775" y1="38802" x2="11525" y2="41281"/>
                          <a14:foregroundMark x1="17731" y1="37438" x2="4660" y2="40455"/>
                          <a14:foregroundMark x1="4660" y1="40455" x2="2728" y2="36612"/>
                          <a14:foregroundMark x1="1523" y1="35496" x2="1432" y2="42934"/>
                          <a14:backgroundMark x1="31371" y1="61405" x2="37509" y2="63802"/>
                          <a14:backgroundMark x1="37509" y1="63802" x2="40623" y2="68678"/>
                          <a14:backgroundMark x1="40623" y1="68678" x2="31871" y2="73678"/>
                          <a14:backgroundMark x1="31871" y1="73678" x2="22141" y2="69504"/>
                          <a14:backgroundMark x1="22141" y1="69504" x2="29916" y2="63058"/>
                          <a14:backgroundMark x1="29916" y1="63058" x2="30598" y2="63719"/>
                        </a14:backgroundRemoval>
                      </a14:imgEffect>
                    </a14:imgLayer>
                  </a14:imgProps>
                </a:ext>
                <a:ext uri="{28A0092B-C50C-407E-A947-70E740481C1C}">
                  <a14:useLocalDpi xmlns:a14="http://schemas.microsoft.com/office/drawing/2010/main" val="0"/>
                </a:ext>
              </a:extLst>
            </a:blip>
            <a:srcRect t="31649" r="81136" b="54855"/>
            <a:stretch/>
          </p:blipFill>
          <p:spPr>
            <a:xfrm rot="2769947">
              <a:off x="10994014" y="675336"/>
              <a:ext cx="1600495" cy="629914"/>
            </a:xfrm>
            <a:prstGeom prst="rect">
              <a:avLst/>
            </a:prstGeom>
          </p:spPr>
        </p:pic>
      </p:grpSp>
      <p:pic>
        <p:nvPicPr>
          <p:cNvPr id="3" name="Hình ảnh 2">
            <a:extLst>
              <a:ext uri="{FF2B5EF4-FFF2-40B4-BE49-F238E27FC236}">
                <a16:creationId xmlns:a16="http://schemas.microsoft.com/office/drawing/2014/main" id="{6DFADD37-37A8-2089-F259-D3CA18A1AC8B}"/>
              </a:ext>
            </a:extLst>
          </p:cNvPr>
          <p:cNvPicPr>
            <a:picLocks noChangeAspect="1"/>
          </p:cNvPicPr>
          <p:nvPr/>
        </p:nvPicPr>
        <p:blipFill>
          <a:blip r:embed="rId4"/>
          <a:stretch>
            <a:fillRect/>
          </a:stretch>
        </p:blipFill>
        <p:spPr>
          <a:xfrm>
            <a:off x="4345971" y="397098"/>
            <a:ext cx="3401863" cy="987638"/>
          </a:xfrm>
          <a:prstGeom prst="rect">
            <a:avLst/>
          </a:prstGeom>
        </p:spPr>
      </p:pic>
    </p:spTree>
    <p:extLst>
      <p:ext uri="{BB962C8B-B14F-4D97-AF65-F5344CB8AC3E}">
        <p14:creationId xmlns:p14="http://schemas.microsoft.com/office/powerpoint/2010/main" val="4066300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0B629-0AAD-252B-2CE9-F4E539E588C7}"/>
              </a:ext>
            </a:extLst>
          </p:cNvPr>
          <p:cNvPicPr>
            <a:picLocks noChangeAspect="1"/>
          </p:cNvPicPr>
          <p:nvPr/>
        </p:nvPicPr>
        <p:blipFill>
          <a:blip r:embed="rId2"/>
          <a:stretch>
            <a:fillRect/>
          </a:stretch>
        </p:blipFill>
        <p:spPr>
          <a:xfrm>
            <a:off x="2615629" y="2079006"/>
            <a:ext cx="7303641" cy="2566638"/>
          </a:xfrm>
          <a:prstGeom prst="rect">
            <a:avLst/>
          </a:prstGeom>
        </p:spPr>
      </p:pic>
    </p:spTree>
    <p:extLst>
      <p:ext uri="{BB962C8B-B14F-4D97-AF65-F5344CB8AC3E}">
        <p14:creationId xmlns:p14="http://schemas.microsoft.com/office/powerpoint/2010/main" val="3022758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299FFB0F-048D-0C50-9714-825B624C7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60" y="-2843719"/>
            <a:ext cx="11798710" cy="11653736"/>
          </a:xfrm>
          <a:prstGeom prst="rect">
            <a:avLst/>
          </a:prstGeom>
        </p:spPr>
      </p:pic>
      <p:sp>
        <p:nvSpPr>
          <p:cNvPr id="3" name="TextBox 2">
            <a:extLst>
              <a:ext uri="{FF2B5EF4-FFF2-40B4-BE49-F238E27FC236}">
                <a16:creationId xmlns:a16="http://schemas.microsoft.com/office/drawing/2014/main" id="{0EA8B2B1-712F-3470-EC1C-91084991EE04}"/>
              </a:ext>
            </a:extLst>
          </p:cNvPr>
          <p:cNvSpPr txBox="1"/>
          <p:nvPr/>
        </p:nvSpPr>
        <p:spPr>
          <a:xfrm>
            <a:off x="2552700" y="2390775"/>
            <a:ext cx="7124700" cy="1938992"/>
          </a:xfrm>
          <a:prstGeom prst="rect">
            <a:avLst/>
          </a:prstGeom>
          <a:noFill/>
        </p:spPr>
        <p:txBody>
          <a:bodyPr wrap="square" rtlCol="0">
            <a:spAutoFit/>
          </a:bodyPr>
          <a:lstStyle/>
          <a:p>
            <a:pPr algn="just"/>
            <a:r>
              <a:rPr lang="en-US" sz="4000" b="1" dirty="0" err="1">
                <a:solidFill>
                  <a:srgbClr val="FFFF00"/>
                </a:solidFill>
              </a:rPr>
              <a:t>Em</a:t>
            </a:r>
            <a:r>
              <a:rPr lang="en-US" sz="4000" b="1" dirty="0">
                <a:solidFill>
                  <a:srgbClr val="FFFF00"/>
                </a:solidFill>
              </a:rPr>
              <a:t> </a:t>
            </a:r>
            <a:r>
              <a:rPr lang="en-US" sz="4000" b="1" dirty="0" err="1">
                <a:solidFill>
                  <a:srgbClr val="FFFF00"/>
                </a:solidFill>
              </a:rPr>
              <a:t>tham</a:t>
            </a:r>
            <a:r>
              <a:rPr lang="en-US" sz="4000" b="1" dirty="0">
                <a:solidFill>
                  <a:srgbClr val="FFFF00"/>
                </a:solidFill>
              </a:rPr>
              <a:t> </a:t>
            </a:r>
            <a:r>
              <a:rPr lang="en-US" sz="4000" b="1" dirty="0" err="1">
                <a:solidFill>
                  <a:srgbClr val="FFFF00"/>
                </a:solidFill>
              </a:rPr>
              <a:t>gia</a:t>
            </a:r>
            <a:r>
              <a:rPr lang="en-US" sz="4000" b="1" dirty="0">
                <a:solidFill>
                  <a:srgbClr val="FFFF00"/>
                </a:solidFill>
              </a:rPr>
              <a:t> </a:t>
            </a:r>
            <a:r>
              <a:rPr lang="en-US" sz="4000" b="1" dirty="0" err="1">
                <a:solidFill>
                  <a:srgbClr val="FFFF00"/>
                </a:solidFill>
              </a:rPr>
              <a:t>chuẩn</a:t>
            </a:r>
            <a:r>
              <a:rPr lang="en-US" sz="4000" b="1" dirty="0">
                <a:solidFill>
                  <a:srgbClr val="FFFF00"/>
                </a:solidFill>
              </a:rPr>
              <a:t> </a:t>
            </a:r>
            <a:r>
              <a:rPr lang="en-US" sz="4000" b="1" dirty="0" err="1">
                <a:solidFill>
                  <a:srgbClr val="FFFF00"/>
                </a:solidFill>
              </a:rPr>
              <a:t>bị</a:t>
            </a:r>
            <a:r>
              <a:rPr lang="en-US" sz="4000" b="1" dirty="0">
                <a:solidFill>
                  <a:srgbClr val="FFFF00"/>
                </a:solidFill>
              </a:rPr>
              <a:t> </a:t>
            </a:r>
            <a:r>
              <a:rPr lang="en-US" sz="4000" b="1" dirty="0" err="1">
                <a:solidFill>
                  <a:srgbClr val="FFFF00"/>
                </a:solidFill>
              </a:rPr>
              <a:t>cho</a:t>
            </a:r>
            <a:r>
              <a:rPr lang="en-US" sz="4000" b="1" dirty="0">
                <a:solidFill>
                  <a:srgbClr val="FFFF00"/>
                </a:solidFill>
              </a:rPr>
              <a:t> </a:t>
            </a:r>
            <a:r>
              <a:rPr lang="en-US" sz="4000" b="1" dirty="0" err="1">
                <a:solidFill>
                  <a:srgbClr val="FFFF00"/>
                </a:solidFill>
              </a:rPr>
              <a:t>một</a:t>
            </a:r>
            <a:r>
              <a:rPr lang="en-US" sz="4000" b="1" dirty="0">
                <a:solidFill>
                  <a:srgbClr val="FFFF00"/>
                </a:solidFill>
              </a:rPr>
              <a:t> </a:t>
            </a:r>
            <a:r>
              <a:rPr lang="en-US" sz="4000" b="1" dirty="0" err="1">
                <a:solidFill>
                  <a:srgbClr val="FFFF00"/>
                </a:solidFill>
              </a:rPr>
              <a:t>buổi</a:t>
            </a:r>
            <a:r>
              <a:rPr lang="en-US" sz="4000" b="1" dirty="0">
                <a:solidFill>
                  <a:srgbClr val="FFFF00"/>
                </a:solidFill>
              </a:rPr>
              <a:t> </a:t>
            </a:r>
            <a:r>
              <a:rPr lang="en-US" sz="4000" b="1" dirty="0" err="1">
                <a:solidFill>
                  <a:srgbClr val="FFFF00"/>
                </a:solidFill>
              </a:rPr>
              <a:t>triển</a:t>
            </a:r>
            <a:r>
              <a:rPr lang="en-US" sz="4000" b="1" dirty="0">
                <a:solidFill>
                  <a:srgbClr val="FFFF00"/>
                </a:solidFill>
              </a:rPr>
              <a:t> </a:t>
            </a:r>
            <a:r>
              <a:rPr lang="en-US" sz="4000" b="1" dirty="0" err="1">
                <a:solidFill>
                  <a:srgbClr val="FFFF00"/>
                </a:solidFill>
              </a:rPr>
              <a:t>lãm</a:t>
            </a:r>
            <a:r>
              <a:rPr lang="en-US" sz="4000" b="1" dirty="0">
                <a:solidFill>
                  <a:srgbClr val="FFFF00"/>
                </a:solidFill>
              </a:rPr>
              <a:t> khoa </a:t>
            </a:r>
            <a:r>
              <a:rPr lang="en-US" sz="4000" b="1" dirty="0" err="1">
                <a:solidFill>
                  <a:srgbClr val="FFFF00"/>
                </a:solidFill>
              </a:rPr>
              <a:t>học</a:t>
            </a:r>
            <a:r>
              <a:rPr lang="en-US" sz="4000" b="1" dirty="0">
                <a:solidFill>
                  <a:srgbClr val="FFFF00"/>
                </a:solidFill>
              </a:rPr>
              <a:t> </a:t>
            </a:r>
            <a:r>
              <a:rPr lang="en-US" sz="4000" b="1" dirty="0" err="1">
                <a:solidFill>
                  <a:srgbClr val="FFFF00"/>
                </a:solidFill>
              </a:rPr>
              <a:t>và</a:t>
            </a:r>
            <a:r>
              <a:rPr lang="en-US" sz="4000" b="1" dirty="0">
                <a:solidFill>
                  <a:srgbClr val="FFFF00"/>
                </a:solidFill>
              </a:rPr>
              <a:t> </a:t>
            </a:r>
            <a:r>
              <a:rPr lang="en-US" sz="4000" b="1" dirty="0" err="1">
                <a:solidFill>
                  <a:srgbClr val="FFFF00"/>
                </a:solidFill>
              </a:rPr>
              <a:t>được</a:t>
            </a:r>
            <a:r>
              <a:rPr lang="en-US" sz="4000" b="1" dirty="0">
                <a:solidFill>
                  <a:srgbClr val="FFFF00"/>
                </a:solidFill>
              </a:rPr>
              <a:t> </a:t>
            </a:r>
            <a:r>
              <a:rPr lang="en-US" sz="4000" b="1" dirty="0" err="1">
                <a:solidFill>
                  <a:srgbClr val="FFFF00"/>
                </a:solidFill>
              </a:rPr>
              <a:t>hướng</a:t>
            </a:r>
            <a:r>
              <a:rPr lang="en-US" sz="4000" b="1" dirty="0">
                <a:solidFill>
                  <a:srgbClr val="FFFF00"/>
                </a:solidFill>
              </a:rPr>
              <a:t> </a:t>
            </a:r>
            <a:r>
              <a:rPr lang="en-US" sz="4000" b="1" dirty="0" err="1">
                <a:solidFill>
                  <a:srgbClr val="FFFF00"/>
                </a:solidFill>
              </a:rPr>
              <a:t>dẫn</a:t>
            </a:r>
            <a:r>
              <a:rPr lang="en-US" sz="4000" b="1" dirty="0">
                <a:solidFill>
                  <a:srgbClr val="FFFF00"/>
                </a:solidFill>
              </a:rPr>
              <a:t> </a:t>
            </a:r>
            <a:r>
              <a:rPr lang="en-US" sz="4000" b="1" dirty="0" err="1">
                <a:solidFill>
                  <a:srgbClr val="FFFF00"/>
                </a:solidFill>
              </a:rPr>
              <a:t>làm</a:t>
            </a:r>
            <a:r>
              <a:rPr lang="en-US" sz="4000" b="1" dirty="0">
                <a:solidFill>
                  <a:srgbClr val="FFFF00"/>
                </a:solidFill>
              </a:rPr>
              <a:t> chai </a:t>
            </a:r>
            <a:r>
              <a:rPr lang="en-US" sz="4000" b="1" dirty="0" err="1">
                <a:solidFill>
                  <a:srgbClr val="FFFF00"/>
                </a:solidFill>
              </a:rPr>
              <a:t>lọc</a:t>
            </a:r>
            <a:r>
              <a:rPr lang="en-US" sz="4000" b="1" dirty="0">
                <a:solidFill>
                  <a:srgbClr val="FFFF00"/>
                </a:solidFill>
              </a:rPr>
              <a:t> </a:t>
            </a:r>
            <a:r>
              <a:rPr lang="en-US" sz="4000" b="1" dirty="0" err="1">
                <a:solidFill>
                  <a:srgbClr val="FFFF00"/>
                </a:solidFill>
              </a:rPr>
              <a:t>nước</a:t>
            </a:r>
            <a:r>
              <a:rPr lang="en-US" sz="4000" b="1" dirty="0">
                <a:solidFill>
                  <a:srgbClr val="FFFF00"/>
                </a:solidFill>
              </a:rPr>
              <a:t>.</a:t>
            </a:r>
          </a:p>
        </p:txBody>
      </p:sp>
    </p:spTree>
    <p:extLst>
      <p:ext uri="{BB962C8B-B14F-4D97-AF65-F5344CB8AC3E}">
        <p14:creationId xmlns:p14="http://schemas.microsoft.com/office/powerpoint/2010/main" val="3758936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id="{6663EC45-0A48-79A9-9D24-937F7C22C1B8}"/>
              </a:ext>
            </a:extLst>
          </p:cNvPr>
          <p:cNvSpPr/>
          <p:nvPr/>
        </p:nvSpPr>
        <p:spPr>
          <a:xfrm>
            <a:off x="1293090" y="521717"/>
            <a:ext cx="942110" cy="896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52CB07D-093B-7552-AB72-D004549ADAFC}"/>
              </a:ext>
            </a:extLst>
          </p:cNvPr>
          <p:cNvGrpSpPr/>
          <p:nvPr/>
        </p:nvGrpSpPr>
        <p:grpSpPr>
          <a:xfrm>
            <a:off x="1251069" y="407129"/>
            <a:ext cx="10112256" cy="1290203"/>
            <a:chOff x="1251069" y="407129"/>
            <a:chExt cx="10112256" cy="1290203"/>
          </a:xfrm>
        </p:grpSpPr>
        <p:sp>
          <p:nvSpPr>
            <p:cNvPr id="6" name="Hộp Văn bản 5">
              <a:extLst>
                <a:ext uri="{FF2B5EF4-FFF2-40B4-BE49-F238E27FC236}">
                  <a16:creationId xmlns:a16="http://schemas.microsoft.com/office/drawing/2014/main" id="{CF3BE5D2-5AA3-533A-D60D-14141B8687D6}"/>
                </a:ext>
              </a:extLst>
            </p:cNvPr>
            <p:cNvSpPr txBox="1"/>
            <p:nvPr/>
          </p:nvSpPr>
          <p:spPr>
            <a:xfrm>
              <a:off x="2262332" y="407129"/>
              <a:ext cx="9100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1" i="0" dirty="0">
                  <a:solidFill>
                    <a:srgbClr val="000000"/>
                  </a:solidFill>
                  <a:effectLst/>
                  <a:latin typeface="Cambria" panose="02040503050406030204" pitchFamily="18" charset="0"/>
                  <a:ea typeface="Cambria" panose="02040503050406030204" pitchFamily="18" charset="0"/>
                </a:rPr>
                <a:t>Dưới đây là các nguyên liệu được sử dụng trong buổi triển lãm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Hình ảnh 2">
              <a:extLst>
                <a:ext uri="{FF2B5EF4-FFF2-40B4-BE49-F238E27FC236}">
                  <a16:creationId xmlns:a16="http://schemas.microsoft.com/office/drawing/2014/main" id="{F045C5CF-5AD6-5BD5-5AD9-D55EE8D5F5A9}"/>
                </a:ext>
              </a:extLst>
            </p:cNvPr>
            <p:cNvPicPr>
              <a:picLocks noChangeAspect="1"/>
            </p:cNvPicPr>
            <p:nvPr/>
          </p:nvPicPr>
          <p:blipFill>
            <a:blip r:embed="rId2"/>
            <a:stretch>
              <a:fillRect/>
            </a:stretch>
          </p:blipFill>
          <p:spPr>
            <a:xfrm>
              <a:off x="1251069" y="410965"/>
              <a:ext cx="1030313" cy="1286367"/>
            </a:xfrm>
            <a:prstGeom prst="rect">
              <a:avLst/>
            </a:prstGeom>
          </p:spPr>
        </p:pic>
      </p:grpSp>
      <p:pic>
        <p:nvPicPr>
          <p:cNvPr id="14" name="Picture 13">
            <a:extLst>
              <a:ext uri="{FF2B5EF4-FFF2-40B4-BE49-F238E27FC236}">
                <a16:creationId xmlns:a16="http://schemas.microsoft.com/office/drawing/2014/main" id="{3F67794C-C5AC-A2B3-D702-B3C5E05F10B8}"/>
              </a:ext>
            </a:extLst>
          </p:cNvPr>
          <p:cNvPicPr>
            <a:picLocks noChangeAspect="1"/>
          </p:cNvPicPr>
          <p:nvPr/>
        </p:nvPicPr>
        <p:blipFill>
          <a:blip r:embed="rId3"/>
          <a:stretch>
            <a:fillRect/>
          </a:stretch>
        </p:blipFill>
        <p:spPr>
          <a:xfrm>
            <a:off x="2547937" y="1881187"/>
            <a:ext cx="7453675" cy="2271713"/>
          </a:xfrm>
          <a:prstGeom prst="rect">
            <a:avLst/>
          </a:prstGeom>
        </p:spPr>
      </p:pic>
      <p:sp>
        <p:nvSpPr>
          <p:cNvPr id="15" name="TextBox 14">
            <a:extLst>
              <a:ext uri="{FF2B5EF4-FFF2-40B4-BE49-F238E27FC236}">
                <a16:creationId xmlns:a16="http://schemas.microsoft.com/office/drawing/2014/main" id="{01FDF67C-B075-BD97-0B06-1784D3DB8F4E}"/>
              </a:ext>
            </a:extLst>
          </p:cNvPr>
          <p:cNvSpPr txBox="1"/>
          <p:nvPr/>
        </p:nvSpPr>
        <p:spPr>
          <a:xfrm>
            <a:off x="1381125" y="4314825"/>
            <a:ext cx="10410825" cy="1569660"/>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a) </a:t>
            </a:r>
            <a:r>
              <a:rPr lang="en-US" sz="3200" b="0" i="0" dirty="0" err="1">
                <a:solidFill>
                  <a:srgbClr val="000000"/>
                </a:solidFill>
                <a:effectLst/>
                <a:latin typeface="Cambria" panose="02040503050406030204" pitchFamily="18" charset="0"/>
                <a:ea typeface="Cambria" panose="02040503050406030204" pitchFamily="18" charset="0"/>
              </a:rPr>
              <a:t>Chọn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câu</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lời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đúng</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Cát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mịn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cân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nặng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là</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A. 5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B. 5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C. 5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dirty="0">
                <a:solidFill>
                  <a:srgbClr val="000000"/>
                </a:solidFill>
                <a:latin typeface="Cambria" panose="02040503050406030204" pitchFamily="18" charset="0"/>
                <a:ea typeface="Cambria" panose="02040503050406030204" pitchFamily="18" charset="0"/>
              </a:rPr>
              <a:t>                   </a:t>
            </a:r>
            <a:r>
              <a:rPr lang="en-US" sz="3200" b="0" i="0" dirty="0">
                <a:solidFill>
                  <a:srgbClr val="000000"/>
                </a:solidFill>
                <a:effectLst/>
                <a:latin typeface="Cambria" panose="02040503050406030204" pitchFamily="18" charset="0"/>
                <a:ea typeface="Cambria" panose="02040503050406030204" pitchFamily="18" charset="0"/>
              </a:rPr>
              <a:t>D. 2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16" name="Oval 15">
            <a:extLst>
              <a:ext uri="{FF2B5EF4-FFF2-40B4-BE49-F238E27FC236}">
                <a16:creationId xmlns:a16="http://schemas.microsoft.com/office/drawing/2014/main" id="{AA4FE25F-FA08-E54C-CF6D-8AE69133BA50}"/>
              </a:ext>
            </a:extLst>
          </p:cNvPr>
          <p:cNvSpPr/>
          <p:nvPr/>
        </p:nvSpPr>
        <p:spPr>
          <a:xfrm>
            <a:off x="6324600" y="5257800"/>
            <a:ext cx="476250" cy="6572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413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ình Bầu dục 6">
            <a:extLst>
              <a:ext uri="{FF2B5EF4-FFF2-40B4-BE49-F238E27FC236}">
                <a16:creationId xmlns:a16="http://schemas.microsoft.com/office/drawing/2014/main" id="{6663EC45-0A48-79A9-9D24-937F7C22C1B8}"/>
              </a:ext>
            </a:extLst>
          </p:cNvPr>
          <p:cNvSpPr/>
          <p:nvPr/>
        </p:nvSpPr>
        <p:spPr>
          <a:xfrm>
            <a:off x="1293090" y="521717"/>
            <a:ext cx="942110" cy="8962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052CB07D-093B-7552-AB72-D004549ADAFC}"/>
              </a:ext>
            </a:extLst>
          </p:cNvPr>
          <p:cNvGrpSpPr/>
          <p:nvPr/>
        </p:nvGrpSpPr>
        <p:grpSpPr>
          <a:xfrm>
            <a:off x="1251069" y="407129"/>
            <a:ext cx="10112256" cy="1290203"/>
            <a:chOff x="1251069" y="407129"/>
            <a:chExt cx="10112256" cy="1290203"/>
          </a:xfrm>
        </p:grpSpPr>
        <p:sp>
          <p:nvSpPr>
            <p:cNvPr id="6" name="Hộp Văn bản 5">
              <a:extLst>
                <a:ext uri="{FF2B5EF4-FFF2-40B4-BE49-F238E27FC236}">
                  <a16:creationId xmlns:a16="http://schemas.microsoft.com/office/drawing/2014/main" id="{CF3BE5D2-5AA3-533A-D60D-14141B8687D6}"/>
                </a:ext>
              </a:extLst>
            </p:cNvPr>
            <p:cNvSpPr txBox="1"/>
            <p:nvPr/>
          </p:nvSpPr>
          <p:spPr>
            <a:xfrm>
              <a:off x="2262332" y="407129"/>
              <a:ext cx="910099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Dưới đây là các nguyên liệu được sử dụng trong buổi triển lãm</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Hình ảnh 2">
              <a:extLst>
                <a:ext uri="{FF2B5EF4-FFF2-40B4-BE49-F238E27FC236}">
                  <a16:creationId xmlns:a16="http://schemas.microsoft.com/office/drawing/2014/main" id="{F045C5CF-5AD6-5BD5-5AD9-D55EE8D5F5A9}"/>
                </a:ext>
              </a:extLst>
            </p:cNvPr>
            <p:cNvPicPr>
              <a:picLocks noChangeAspect="1"/>
            </p:cNvPicPr>
            <p:nvPr/>
          </p:nvPicPr>
          <p:blipFill>
            <a:blip r:embed="rId2"/>
            <a:stretch>
              <a:fillRect/>
            </a:stretch>
          </p:blipFill>
          <p:spPr>
            <a:xfrm>
              <a:off x="1251069" y="410965"/>
              <a:ext cx="1030313" cy="1286367"/>
            </a:xfrm>
            <a:prstGeom prst="rect">
              <a:avLst/>
            </a:prstGeom>
          </p:spPr>
        </p:pic>
      </p:grpSp>
      <p:pic>
        <p:nvPicPr>
          <p:cNvPr id="14" name="Picture 13">
            <a:extLst>
              <a:ext uri="{FF2B5EF4-FFF2-40B4-BE49-F238E27FC236}">
                <a16:creationId xmlns:a16="http://schemas.microsoft.com/office/drawing/2014/main" id="{3F67794C-C5AC-A2B3-D702-B3C5E05F10B8}"/>
              </a:ext>
            </a:extLst>
          </p:cNvPr>
          <p:cNvPicPr>
            <a:picLocks noChangeAspect="1"/>
          </p:cNvPicPr>
          <p:nvPr/>
        </p:nvPicPr>
        <p:blipFill>
          <a:blip r:embed="rId3"/>
          <a:stretch>
            <a:fillRect/>
          </a:stretch>
        </p:blipFill>
        <p:spPr>
          <a:xfrm>
            <a:off x="2547937" y="1881187"/>
            <a:ext cx="7453675" cy="2271713"/>
          </a:xfrm>
          <a:prstGeom prst="rect">
            <a:avLst/>
          </a:prstGeom>
        </p:spPr>
      </p:pic>
      <p:sp>
        <p:nvSpPr>
          <p:cNvPr id="15" name="TextBox 14">
            <a:extLst>
              <a:ext uri="{FF2B5EF4-FFF2-40B4-BE49-F238E27FC236}">
                <a16:creationId xmlns:a16="http://schemas.microsoft.com/office/drawing/2014/main" id="{01FDF67C-B075-BD97-0B06-1784D3DB8F4E}"/>
              </a:ext>
            </a:extLst>
          </p:cNvPr>
          <p:cNvSpPr txBox="1"/>
          <p:nvPr/>
        </p:nvSpPr>
        <p:spPr>
          <a:xfrm>
            <a:off x="419101" y="4171950"/>
            <a:ext cx="11258550" cy="1077218"/>
          </a:xfrm>
          <a:prstGeom prst="rect">
            <a:avLst/>
          </a:prstGeom>
          <a:noFill/>
        </p:spPr>
        <p:txBody>
          <a:bodyPr wrap="square" rtlCol="0">
            <a:spAutoFit/>
          </a:bodyPr>
          <a:lstStyle/>
          <a:p>
            <a:pPr lvl="0" algn="just"/>
            <a:r>
              <a:rPr lang="en-US" sz="3200" dirty="0">
                <a:solidFill>
                  <a:srgbClr val="000000"/>
                </a:solidFill>
                <a:latin typeface="Cambria" panose="02040503050406030204" pitchFamily="18" charset="0"/>
                <a:ea typeface="Cambria" panose="02040503050406030204" pitchFamily="18" charset="0"/>
              </a:rPr>
              <a:t>b) </a:t>
            </a:r>
            <a:r>
              <a:rPr lang="en-US" sz="3200" dirty="0" err="1">
                <a:solidFill>
                  <a:srgbClr val="000000"/>
                </a:solidFill>
                <a:latin typeface="Cambria" panose="02040503050406030204" pitchFamily="18" charset="0"/>
                <a:ea typeface="Cambria" panose="02040503050406030204" pitchFamily="18" charset="0"/>
              </a:rPr>
              <a:t>Tổng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cân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nặng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của</a:t>
            </a:r>
            <a:r>
              <a:rPr lang="en-US" sz="3200" dirty="0">
                <a:solidFill>
                  <a:srgbClr val="000000"/>
                </a:solidFill>
                <a:latin typeface="Cambria" panose="02040503050406030204" pitchFamily="18" charset="0"/>
                <a:ea typeface="Cambria" panose="02040503050406030204" pitchFamily="18" charset="0"/>
              </a:rPr>
              <a:t> than </a:t>
            </a:r>
            <a:r>
              <a:rPr lang="en-US" sz="3200" dirty="0" err="1">
                <a:solidFill>
                  <a:srgbClr val="000000"/>
                </a:solidFill>
                <a:latin typeface="Cambria" panose="02040503050406030204" pitchFamily="18" charset="0"/>
                <a:ea typeface="Cambria" panose="02040503050406030204" pitchFamily="18" charset="0"/>
              </a:rPr>
              <a:t>hoạt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tính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sỏi</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hạt</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lớn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có</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đủ</a:t>
            </a:r>
            <a:r>
              <a:rPr lang="en-US" sz="3200" dirty="0">
                <a:solidFill>
                  <a:srgbClr val="000000"/>
                </a:solidFill>
                <a:latin typeface="Cambria" panose="02040503050406030204" pitchFamily="18" charset="0"/>
                <a:ea typeface="Cambria" panose="02040503050406030204" pitchFamily="18" charset="0"/>
              </a:rPr>
              <a:t> 1 </a:t>
            </a:r>
            <a:r>
              <a:rPr lang="en-US" sz="3200" dirty="0" err="1">
                <a:solidFill>
                  <a:srgbClr val="000000"/>
                </a:solidFill>
                <a:latin typeface="Cambria" panose="02040503050406030204" pitchFamily="18" charset="0"/>
                <a:ea typeface="Cambria" panose="02040503050406030204" pitchFamily="18" charset="0"/>
              </a:rPr>
              <a:t>tạ</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không</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4E7D1784-3E93-4DAC-43E1-14D9AB4A6496}"/>
              </a:ext>
            </a:extLst>
          </p:cNvPr>
          <p:cNvSpPr txBox="1"/>
          <p:nvPr/>
        </p:nvSpPr>
        <p:spPr>
          <a:xfrm>
            <a:off x="2019301" y="5010150"/>
            <a:ext cx="9734550" cy="954107"/>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Vậy</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tổng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cân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nặng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của</a:t>
            </a:r>
            <a:r>
              <a:rPr lang="en-US" sz="2800" b="1" i="0" dirty="0">
                <a:solidFill>
                  <a:srgbClr val="FF0000"/>
                </a:solidFill>
                <a:effectLst/>
                <a:latin typeface="Cambria" panose="02040503050406030204" pitchFamily="18" charset="0"/>
                <a:ea typeface="Cambria" panose="02040503050406030204" pitchFamily="18" charset="0"/>
              </a:rPr>
              <a:t> than </a:t>
            </a:r>
            <a:r>
              <a:rPr lang="en-US" sz="2800" b="1" i="0" dirty="0" err="1">
                <a:solidFill>
                  <a:srgbClr val="FF0000"/>
                </a:solidFill>
                <a:effectLst/>
                <a:latin typeface="Cambria" panose="02040503050406030204" pitchFamily="18" charset="0"/>
                <a:ea typeface="Cambria" panose="02040503050406030204" pitchFamily="18" charset="0"/>
              </a:rPr>
              <a:t>hoạt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sỏi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và</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hạt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lớn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65 + 25 + 15 = 105 (kg) &gt; 1 </a:t>
            </a:r>
            <a:r>
              <a:rPr lang="en-US" sz="2800" b="1" i="0" dirty="0" err="1">
                <a:solidFill>
                  <a:srgbClr val="FF0000"/>
                </a:solidFill>
                <a:effectLst/>
                <a:latin typeface="Cambria" panose="02040503050406030204" pitchFamily="18" charset="0"/>
                <a:ea typeface="Cambria" panose="02040503050406030204" pitchFamily="18" charset="0"/>
              </a:rPr>
              <a:t>tạ</a:t>
            </a:r>
            <a:endParaRPr lang="en-US" sz="2800" b="1"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931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4FECE5B9-26BD-9C2E-2FCB-CB903A836D2B}"/>
              </a:ext>
            </a:extLst>
          </p:cNvPr>
          <p:cNvSpPr txBox="1"/>
          <p:nvPr/>
        </p:nvSpPr>
        <p:spPr>
          <a:xfrm>
            <a:off x="2251363" y="583883"/>
            <a:ext cx="3822522" cy="578882"/>
          </a:xfrm>
          <a:prstGeom prst="roundRect">
            <a:avLst/>
          </a:prstGeom>
          <a:noFill/>
          <a:ln w="19050">
            <a:solidFill>
              <a:srgbClr val="35AA6E"/>
            </a:solidFill>
            <a:prstDash val="sysDash"/>
          </a:ln>
        </p:spPr>
        <p:txBody>
          <a:bodyPr wrap="none" rtlCol="0">
            <a:spAutoFit/>
          </a:bodyPr>
          <a:lstStyle/>
          <a:p>
            <a:pPr lvl="0">
              <a:defRPr/>
            </a:pPr>
            <a:r>
              <a:rPr lang="en-US" sz="2800" b="1">
                <a:solidFill>
                  <a:prstClr val="black"/>
                </a:solidFill>
                <a:latin typeface="Cambria" panose="02040503050406030204" pitchFamily="18" charset="0"/>
                <a:ea typeface="Cambria" panose="02040503050406030204" pitchFamily="18" charset="0"/>
              </a:rPr>
              <a:t>Chọn câu trả lời đúng.</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Hình ảnh 4">
            <a:extLst>
              <a:ext uri="{FF2B5EF4-FFF2-40B4-BE49-F238E27FC236}">
                <a16:creationId xmlns:a16="http://schemas.microsoft.com/office/drawing/2014/main" id="{256328FF-DFE9-FF6B-C03D-6DC08585D128}"/>
              </a:ext>
            </a:extLst>
          </p:cNvPr>
          <p:cNvPicPr>
            <a:picLocks noChangeAspect="1"/>
          </p:cNvPicPr>
          <p:nvPr/>
        </p:nvPicPr>
        <p:blipFill>
          <a:blip r:embed="rId2"/>
          <a:stretch>
            <a:fillRect/>
          </a:stretch>
        </p:blipFill>
        <p:spPr>
          <a:xfrm>
            <a:off x="1162423" y="386543"/>
            <a:ext cx="1030313" cy="1286367"/>
          </a:xfrm>
          <a:prstGeom prst="rect">
            <a:avLst/>
          </a:prstGeom>
        </p:spPr>
      </p:pic>
      <p:sp>
        <p:nvSpPr>
          <p:cNvPr id="2" name="TextBox 1">
            <a:extLst>
              <a:ext uri="{FF2B5EF4-FFF2-40B4-BE49-F238E27FC236}">
                <a16:creationId xmlns:a16="http://schemas.microsoft.com/office/drawing/2014/main" id="{F53894D6-6725-6BEF-2942-DE71AF08662E}"/>
              </a:ext>
            </a:extLst>
          </p:cNvPr>
          <p:cNvSpPr txBox="1"/>
          <p:nvPr/>
        </p:nvSpPr>
        <p:spPr>
          <a:xfrm>
            <a:off x="762000" y="2009775"/>
            <a:ext cx="7667625" cy="353943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Dưới mỗi chai lọc nước người ta đặt một tấm bìa hình vuông cạnh 3 dm.</a:t>
            </a:r>
          </a:p>
          <a:p>
            <a:pPr algn="just"/>
            <a:r>
              <a:rPr lang="vi-VN" sz="3200" b="0" i="0" dirty="0">
                <a:solidFill>
                  <a:srgbClr val="000000"/>
                </a:solidFill>
                <a:effectLst/>
                <a:latin typeface="Cambria" panose="02040503050406030204" pitchFamily="18" charset="0"/>
                <a:ea typeface="Cambria" panose="02040503050406030204" pitchFamily="18" charset="0"/>
              </a:rPr>
              <a:t>Diện tích mỗi tấm bìa là:</a:t>
            </a:r>
          </a:p>
          <a:p>
            <a:pPr algn="just"/>
            <a:r>
              <a:rPr lang="vi-VN" sz="3200" b="0" i="0" dirty="0">
                <a:solidFill>
                  <a:srgbClr val="000000"/>
                </a:solidFill>
                <a:effectLst/>
                <a:latin typeface="Cambria" panose="02040503050406030204" pitchFamily="18" charset="0"/>
                <a:ea typeface="Cambria" panose="02040503050406030204" pitchFamily="18" charset="0"/>
              </a:rPr>
              <a:t>A. 9 mm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B. 9 cm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C. 9 dm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a:p>
            <a:pPr algn="just"/>
            <a:r>
              <a:rPr lang="vi-VN" sz="3200" b="0" i="0" dirty="0">
                <a:solidFill>
                  <a:srgbClr val="000000"/>
                </a:solidFill>
                <a:effectLst/>
                <a:latin typeface="Cambria" panose="02040503050406030204" pitchFamily="18" charset="0"/>
                <a:ea typeface="Cambria" panose="02040503050406030204" pitchFamily="18" charset="0"/>
              </a:rPr>
              <a:t>D. 9 m</a:t>
            </a:r>
            <a:r>
              <a:rPr lang="vi-VN" sz="3200" b="0" i="0" baseline="30000" dirty="0">
                <a:solidFill>
                  <a:srgbClr val="000000"/>
                </a:solidFill>
                <a:effectLst/>
                <a:latin typeface="Cambria" panose="02040503050406030204" pitchFamily="18" charset="0"/>
                <a:ea typeface="Cambria" panose="02040503050406030204" pitchFamily="18" charset="0"/>
              </a:rPr>
              <a:t>2</a:t>
            </a:r>
            <a:endParaRPr lang="vi-VN" sz="3200" b="0" i="0" dirty="0">
              <a:solidFill>
                <a:srgbClr val="000000"/>
              </a:solidFill>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3971CAB-C0DD-00DC-0436-B4ED1DBAE45C}"/>
              </a:ext>
            </a:extLst>
          </p:cNvPr>
          <p:cNvPicPr>
            <a:picLocks noChangeAspect="1"/>
          </p:cNvPicPr>
          <p:nvPr/>
        </p:nvPicPr>
        <p:blipFill>
          <a:blip r:embed="rId3"/>
          <a:stretch>
            <a:fillRect/>
          </a:stretch>
        </p:blipFill>
        <p:spPr>
          <a:xfrm>
            <a:off x="8020050" y="2652712"/>
            <a:ext cx="2895600" cy="2371725"/>
          </a:xfrm>
          <a:prstGeom prst="rect">
            <a:avLst/>
          </a:prstGeom>
        </p:spPr>
      </p:pic>
      <p:sp>
        <p:nvSpPr>
          <p:cNvPr id="6" name="TextBox 5">
            <a:extLst>
              <a:ext uri="{FF2B5EF4-FFF2-40B4-BE49-F238E27FC236}">
                <a16:creationId xmlns:a16="http://schemas.microsoft.com/office/drawing/2014/main" id="{EB065194-2351-6C39-9AE9-32CBD4DED564}"/>
              </a:ext>
            </a:extLst>
          </p:cNvPr>
          <p:cNvSpPr txBox="1"/>
          <p:nvPr/>
        </p:nvSpPr>
        <p:spPr>
          <a:xfrm>
            <a:off x="3352800" y="4171950"/>
            <a:ext cx="5153025" cy="156966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Diện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tích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mỗi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tấm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bìa</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3 × 3 = 9 (dm</a:t>
            </a:r>
            <a:r>
              <a:rPr lang="en-US" sz="3200" b="1" i="0" baseline="30000" dirty="0">
                <a:solidFill>
                  <a:srgbClr val="FF0000"/>
                </a:solidFill>
                <a:effectLst/>
                <a:latin typeface="Cambria" panose="02040503050406030204" pitchFamily="18" charset="0"/>
                <a:ea typeface="Cambria" panose="02040503050406030204" pitchFamily="18" charset="0"/>
              </a:rPr>
              <a:t>2</a:t>
            </a:r>
            <a:r>
              <a:rPr lang="en-US" sz="3200" b="1" i="0" dirty="0">
                <a:solidFill>
                  <a:srgbClr val="FF0000"/>
                </a:solidFill>
                <a:effectLst/>
                <a:latin typeface="Cambria" panose="02040503050406030204" pitchFamily="18" charset="0"/>
                <a:ea typeface="Cambria" panose="02040503050406030204" pitchFamily="18" charset="0"/>
              </a:rPr>
              <a:t>)</a:t>
            </a:r>
          </a:p>
          <a:p>
            <a:pPr algn="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9 dm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i="0" dirty="0">
              <a:solidFill>
                <a:srgbClr val="FF0000"/>
              </a:solidFill>
              <a:effectLst/>
              <a:latin typeface="Cambria" panose="02040503050406030204" pitchFamily="18" charset="0"/>
              <a:ea typeface="Cambria" panose="02040503050406030204" pitchFamily="18" charset="0"/>
            </a:endParaRPr>
          </a:p>
        </p:txBody>
      </p:sp>
      <p:sp>
        <p:nvSpPr>
          <p:cNvPr id="7" name="Oval 6">
            <a:extLst>
              <a:ext uri="{FF2B5EF4-FFF2-40B4-BE49-F238E27FC236}">
                <a16:creationId xmlns:a16="http://schemas.microsoft.com/office/drawing/2014/main" id="{CEB3785A-92E7-E1FF-9161-935E507DFE54}"/>
              </a:ext>
            </a:extLst>
          </p:cNvPr>
          <p:cNvSpPr/>
          <p:nvPr/>
        </p:nvSpPr>
        <p:spPr>
          <a:xfrm>
            <a:off x="742950" y="4457700"/>
            <a:ext cx="476250" cy="6000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6823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down)">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wipe(down)">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ộp Văn bản 12">
            <a:extLst>
              <a:ext uri="{FF2B5EF4-FFF2-40B4-BE49-F238E27FC236}">
                <a16:creationId xmlns:a16="http://schemas.microsoft.com/office/drawing/2014/main" id="{4FECE5B9-26BD-9C2E-2FCB-CB903A836D2B}"/>
              </a:ext>
            </a:extLst>
          </p:cNvPr>
          <p:cNvSpPr txBox="1"/>
          <p:nvPr/>
        </p:nvSpPr>
        <p:spPr>
          <a:xfrm>
            <a:off x="2327563" y="491734"/>
            <a:ext cx="9222392" cy="1191816"/>
          </a:xfrm>
          <a:prstGeom prst="roundRect">
            <a:avLst/>
          </a:prstGeom>
          <a:noFill/>
          <a:ln w="19050">
            <a:solidFill>
              <a:srgbClr val="FCC963"/>
            </a:solidFill>
            <a:prstDash val="sysDash"/>
          </a:ln>
        </p:spPr>
        <p:txBody>
          <a:bodyPr wrap="square" rtlCol="0">
            <a:spAutoFit/>
          </a:bodyPr>
          <a:lstStyle/>
          <a:p>
            <a:pPr lvl="0" algn="just">
              <a:defRPr/>
            </a:pPr>
            <a:r>
              <a:rPr lang="vi-VN" sz="3200" b="1" dirty="0">
                <a:solidFill>
                  <a:srgbClr val="000000"/>
                </a:solidFill>
                <a:latin typeface="Cambria" panose="02040503050406030204" pitchFamily="18" charset="0"/>
                <a:ea typeface="Cambria" panose="02040503050406030204" pitchFamily="18" charset="0"/>
              </a:rPr>
              <a:t>Thời gian để lọc được 500 ml nước của các chai lọc nước là:</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5" name="Hình ảnh 14">
            <a:extLst>
              <a:ext uri="{FF2B5EF4-FFF2-40B4-BE49-F238E27FC236}">
                <a16:creationId xmlns:a16="http://schemas.microsoft.com/office/drawing/2014/main" id="{43A849E3-4D88-53F0-08AF-5FCEE884BFBA}"/>
              </a:ext>
            </a:extLst>
          </p:cNvPr>
          <p:cNvPicPr>
            <a:picLocks noChangeAspect="1"/>
          </p:cNvPicPr>
          <p:nvPr/>
        </p:nvPicPr>
        <p:blipFill>
          <a:blip r:embed="rId2"/>
          <a:stretch>
            <a:fillRect/>
          </a:stretch>
        </p:blipFill>
        <p:spPr>
          <a:xfrm>
            <a:off x="1166320" y="484807"/>
            <a:ext cx="1030313" cy="1286367"/>
          </a:xfrm>
          <a:prstGeom prst="rect">
            <a:avLst/>
          </a:prstGeom>
        </p:spPr>
      </p:pic>
      <p:sp>
        <p:nvSpPr>
          <p:cNvPr id="2" name="TextBox 1">
            <a:extLst>
              <a:ext uri="{FF2B5EF4-FFF2-40B4-BE49-F238E27FC236}">
                <a16:creationId xmlns:a16="http://schemas.microsoft.com/office/drawing/2014/main" id="{73E0F6A9-E562-3444-1162-60F3AF663B4A}"/>
              </a:ext>
            </a:extLst>
          </p:cNvPr>
          <p:cNvSpPr txBox="1"/>
          <p:nvPr/>
        </p:nvSpPr>
        <p:spPr>
          <a:xfrm>
            <a:off x="1047750" y="1885950"/>
            <a:ext cx="10706100" cy="255454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Chai A: 250 giây</a:t>
            </a:r>
          </a:p>
          <a:p>
            <a:pPr algn="just"/>
            <a:r>
              <a:rPr lang="vi-VN" sz="3200" b="0" i="0" dirty="0">
                <a:solidFill>
                  <a:srgbClr val="000000"/>
                </a:solidFill>
                <a:effectLst/>
                <a:latin typeface="Cambria" panose="02040503050406030204" pitchFamily="18" charset="0"/>
                <a:ea typeface="Cambria" panose="02040503050406030204" pitchFamily="18" charset="0"/>
              </a:rPr>
              <a:t>Chai B: 4 phút</a:t>
            </a:r>
          </a:p>
          <a:p>
            <a:pPr algn="just"/>
            <a:r>
              <a:rPr lang="vi-VN" sz="3200" b="0" i="0" dirty="0">
                <a:solidFill>
                  <a:srgbClr val="000000"/>
                </a:solidFill>
                <a:effectLst/>
                <a:latin typeface="Cambria" panose="02040503050406030204" pitchFamily="18" charset="0"/>
                <a:ea typeface="Cambria" panose="02040503050406030204" pitchFamily="18" charset="0"/>
              </a:rPr>
              <a:t>Chai C: 3 phút 50 giây</a:t>
            </a:r>
          </a:p>
          <a:p>
            <a:pPr algn="just"/>
            <a:r>
              <a:rPr lang="vi-VN" sz="3200" b="0" i="0" dirty="0">
                <a:solidFill>
                  <a:srgbClr val="000000"/>
                </a:solidFill>
                <a:effectLst/>
                <a:latin typeface="Cambria" panose="02040503050406030204" pitchFamily="18" charset="0"/>
                <a:ea typeface="Cambria" panose="02040503050406030204" pitchFamily="18" charset="0"/>
              </a:rPr>
              <a:t>Hỏi trong ba chai đó, chai nào cần ít thời gian nhất để lọc được 500 ml nước?</a:t>
            </a:r>
          </a:p>
        </p:txBody>
      </p:sp>
      <p:sp>
        <p:nvSpPr>
          <p:cNvPr id="4" name="TextBox 3">
            <a:extLst>
              <a:ext uri="{FF2B5EF4-FFF2-40B4-BE49-F238E27FC236}">
                <a16:creationId xmlns:a16="http://schemas.microsoft.com/office/drawing/2014/main" id="{CEB982B8-A3A7-E6B2-F06C-A6B638BAFD08}"/>
              </a:ext>
            </a:extLst>
          </p:cNvPr>
          <p:cNvSpPr txBox="1"/>
          <p:nvPr/>
        </p:nvSpPr>
        <p:spPr>
          <a:xfrm>
            <a:off x="1438275" y="4467225"/>
            <a:ext cx="9982200" cy="2062103"/>
          </a:xfrm>
          <a:prstGeom prst="rect">
            <a:avLst/>
          </a:prstGeom>
          <a:noFill/>
        </p:spPr>
        <p:txBody>
          <a:bodyPr wrap="square" rtlCol="0">
            <a:spAutoFit/>
          </a:bodyPr>
          <a:lstStyle/>
          <a:p>
            <a:pPr algn="ctr"/>
            <a:r>
              <a:rPr lang="en-US" sz="3200" b="1" i="0" u="sng" dirty="0" err="1">
                <a:solidFill>
                  <a:srgbClr val="FF0000"/>
                </a:solidFill>
                <a:effectLst/>
                <a:latin typeface="Cambria" panose="02040503050406030204" pitchFamily="18" charset="0"/>
                <a:ea typeface="Cambria" panose="02040503050406030204" pitchFamily="18" charset="0"/>
              </a:rPr>
              <a:t>Bài</a:t>
            </a:r>
            <a:r>
              <a:rPr lang="vi-VN" sz="3200" b="1" i="0" u="sng" dirty="0">
                <a:solidFill>
                  <a:srgbClr val="FF0000"/>
                </a:solidFill>
                <a:effectLst/>
                <a:latin typeface="Cambria" panose="02040503050406030204" pitchFamily="18" charset="0"/>
                <a:ea typeface="Cambria" panose="02040503050406030204" pitchFamily="18" charset="0"/>
              </a:rPr>
              <a:t> giải:</a:t>
            </a:r>
          </a:p>
          <a:p>
            <a:pPr algn="ctr"/>
            <a:r>
              <a:rPr lang="vi-VN" sz="3200" i="0" dirty="0">
                <a:solidFill>
                  <a:srgbClr val="FF0000"/>
                </a:solidFill>
                <a:effectLst/>
                <a:latin typeface="Cambria" panose="02040503050406030204" pitchFamily="18" charset="0"/>
                <a:ea typeface="Cambria" panose="02040503050406030204" pitchFamily="18" charset="0"/>
              </a:rPr>
              <a:t>Đổi: 4 phút = 240 giây; 3 phút 50 giây = 230 giây</a:t>
            </a:r>
          </a:p>
          <a:p>
            <a:pPr algn="ctr"/>
            <a:r>
              <a:rPr lang="vi-VN" sz="3200" i="0" dirty="0">
                <a:solidFill>
                  <a:srgbClr val="FF0000"/>
                </a:solidFill>
                <a:effectLst/>
                <a:latin typeface="Cambria" panose="02040503050406030204" pitchFamily="18" charset="0"/>
                <a:ea typeface="Cambria" panose="02040503050406030204" pitchFamily="18" charset="0"/>
              </a:rPr>
              <a:t>Ta có 230 &lt; 240 &lt; 250</a:t>
            </a:r>
          </a:p>
          <a:p>
            <a:pPr algn="ctr"/>
            <a:r>
              <a:rPr lang="vi-VN" sz="3200" i="0" dirty="0">
                <a:solidFill>
                  <a:srgbClr val="FF0000"/>
                </a:solidFill>
                <a:effectLst/>
                <a:latin typeface="Cambria" panose="02040503050406030204" pitchFamily="18" charset="0"/>
                <a:ea typeface="Cambria" panose="02040503050406030204" pitchFamily="18" charset="0"/>
              </a:rPr>
              <a:t>Vậy chai C cần ít thời gian nhất để lọc được 500 ml nước.</a:t>
            </a:r>
          </a:p>
        </p:txBody>
      </p:sp>
    </p:spTree>
    <p:extLst>
      <p:ext uri="{BB962C8B-B14F-4D97-AF65-F5344CB8AC3E}">
        <p14:creationId xmlns:p14="http://schemas.microsoft.com/office/powerpoint/2010/main" val="3696300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down)">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81D993ED-C808-7454-E45B-7C265D9FA084}"/>
              </a:ext>
            </a:extLst>
          </p:cNvPr>
          <p:cNvSpPr txBox="1"/>
          <p:nvPr/>
        </p:nvSpPr>
        <p:spPr>
          <a:xfrm>
            <a:off x="1400175" y="532948"/>
            <a:ext cx="10210800" cy="2308324"/>
          </a:xfrm>
          <a:prstGeom prst="rect">
            <a:avLst/>
          </a:prstGeom>
          <a:noFill/>
          <a:ln w="19050">
            <a:solidFill>
              <a:srgbClr val="C5DCED"/>
            </a:solidFill>
            <a:prstDash val="dash"/>
          </a:ln>
        </p:spPr>
        <p:txBody>
          <a:bodyPr wrap="square">
            <a:spAutoFit/>
          </a:bodyPr>
          <a:lstStyle/>
          <a:p>
            <a:pPr lvl="0" algn="just">
              <a:defRPr/>
            </a:pPr>
            <a:r>
              <a:rPr lang="vi-VN" sz="2400" b="1" dirty="0">
                <a:solidFill>
                  <a:srgbClr val="000000"/>
                </a:solidFill>
                <a:latin typeface="Cambria" panose="02040503050406030204" pitchFamily="18" charset="0"/>
                <a:ea typeface="Cambria" panose="02040503050406030204" pitchFamily="18" charset="0"/>
              </a:rPr>
              <a:t>Về nhà, em hãy thử làm một chai lọc nước tương tự như hình ở bài 2. Lưu ý đục lỗ ở nắp chai trước khi đổ lần lượt cát mịn, cát hạt to, than hoạt tính và sỏi. Trong đó cứ 3 thìa cát mịn thì đổ 3 thìa hạt cát to, 1 thìa than hoạt tính, 1 thìa sỏi. Nếu không có than hoạt tính em có thể chỉ cần dùng cát mịn, cát hạt to và sỏi. Sau khi hoàn thành, em thử lọc 100 ml nước xem hết bao nhiêu giây nhé!</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Hình ảnh 12">
            <a:extLst>
              <a:ext uri="{FF2B5EF4-FFF2-40B4-BE49-F238E27FC236}">
                <a16:creationId xmlns:a16="http://schemas.microsoft.com/office/drawing/2014/main" id="{39DD55EA-B77E-E973-4483-F1F240CEEC01}"/>
              </a:ext>
            </a:extLst>
          </p:cNvPr>
          <p:cNvPicPr>
            <a:picLocks noChangeAspect="1"/>
          </p:cNvPicPr>
          <p:nvPr/>
        </p:nvPicPr>
        <p:blipFill>
          <a:blip r:embed="rId2"/>
          <a:stretch>
            <a:fillRect/>
          </a:stretch>
        </p:blipFill>
        <p:spPr>
          <a:xfrm>
            <a:off x="355948" y="428173"/>
            <a:ext cx="1030313" cy="1286367"/>
          </a:xfrm>
          <a:prstGeom prst="rect">
            <a:avLst/>
          </a:prstGeom>
        </p:spPr>
      </p:pic>
      <p:pic>
        <p:nvPicPr>
          <p:cNvPr id="2" name="Picture 1">
            <a:extLst>
              <a:ext uri="{FF2B5EF4-FFF2-40B4-BE49-F238E27FC236}">
                <a16:creationId xmlns:a16="http://schemas.microsoft.com/office/drawing/2014/main" id="{63D20A0E-5892-2243-2A3A-1AC3F4CFD2A4}"/>
              </a:ext>
            </a:extLst>
          </p:cNvPr>
          <p:cNvPicPr>
            <a:picLocks noChangeAspect="1"/>
          </p:cNvPicPr>
          <p:nvPr/>
        </p:nvPicPr>
        <p:blipFill>
          <a:blip r:embed="rId3"/>
          <a:stretch>
            <a:fillRect/>
          </a:stretch>
        </p:blipFill>
        <p:spPr>
          <a:xfrm>
            <a:off x="4019549" y="3462337"/>
            <a:ext cx="3400425" cy="2785217"/>
          </a:xfrm>
          <a:prstGeom prst="rect">
            <a:avLst/>
          </a:prstGeom>
        </p:spPr>
      </p:pic>
    </p:spTree>
    <p:extLst>
      <p:ext uri="{BB962C8B-B14F-4D97-AF65-F5344CB8AC3E}">
        <p14:creationId xmlns:p14="http://schemas.microsoft.com/office/powerpoint/2010/main" val="738963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ags/tag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1,&quot;width&quot;:19407}"/>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wesome Teachers Meeting by Slidesgo">
  <a:themeElements>
    <a:clrScheme name="Simple Light">
      <a:dk1>
        <a:srgbClr val="513632"/>
      </a:dk1>
      <a:lt1>
        <a:srgbClr val="FFB64C"/>
      </a:lt1>
      <a:dk2>
        <a:srgbClr val="FFFFFF"/>
      </a:dk2>
      <a:lt2>
        <a:srgbClr val="FFC51C"/>
      </a:lt2>
      <a:accent1>
        <a:srgbClr val="FCF2BA"/>
      </a:accent1>
      <a:accent2>
        <a:srgbClr val="422B24"/>
      </a:accent2>
      <a:accent3>
        <a:srgbClr val="78909C"/>
      </a:accent3>
      <a:accent4>
        <a:srgbClr val="FFC18A"/>
      </a:accent4>
      <a:accent5>
        <a:srgbClr val="FF6374"/>
      </a:accent5>
      <a:accent6>
        <a:srgbClr val="D63E3D"/>
      </a:accent6>
      <a:hlink>
        <a:srgbClr val="FDFDF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336</TotalTime>
  <Words>501</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14</vt:i4>
      </vt:variant>
    </vt:vector>
  </HeadingPairs>
  <TitlesOfParts>
    <vt:vector size="29" baseType="lpstr">
      <vt:lpstr>#9Slide05 Bodega Script</vt:lpstr>
      <vt:lpstr>#9Slide07 HoneyCream</vt:lpstr>
      <vt:lpstr>Arial</vt:lpstr>
      <vt:lpstr>Calibri</vt:lpstr>
      <vt:lpstr>Calibri Light</vt:lpstr>
      <vt:lpstr>Cambria</vt:lpstr>
      <vt:lpstr>等线</vt:lpstr>
      <vt:lpstr>Fredoka One</vt:lpstr>
      <vt:lpstr>M PLUS Rounded 1c</vt:lpstr>
      <vt:lpstr>SVN-Dancing Script</vt:lpstr>
      <vt:lpstr>SVN-Newton</vt:lpstr>
      <vt:lpstr>Times New Roman</vt:lpstr>
      <vt:lpstr>UTM Avo</vt:lpstr>
      <vt:lpstr>Chủ đề Office</vt:lpstr>
      <vt:lpstr>2_Awesome Teachers Meeting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User</cp:lastModifiedBy>
  <cp:revision>19</cp:revision>
  <dcterms:created xsi:type="dcterms:W3CDTF">2023-08-21T09:02:25Z</dcterms:created>
  <dcterms:modified xsi:type="dcterms:W3CDTF">2025-05-25T14:08:09Z</dcterms:modified>
  <cp:category>9Slide.vn</cp:category>
</cp:coreProperties>
</file>