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</p:sldIdLst>
  <p:sldSz cx="18288000" cy="10287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44" d="100"/>
          <a:sy n="44" d="100"/>
        </p:scale>
        <p:origin x="6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04/12/2024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0ADA2-C241-FF49-A213-96B3EE59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BED9-C4B8-8D43-AA2A-057F2573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CCF5E4C-E734-C944-898F-A69DD16A81FD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34092-E6A6-FB4D-BBF5-2D322EBF15B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589B86-CC62-EA45-946B-38370F13F360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1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image" Target="../media/image26.png"/><Relationship Id="rId10" Type="http://schemas.microsoft.com/office/2007/relationships/hdphoto" Target="../media/hdphoto6.wdp"/><Relationship Id="rId19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microsoft.com/office/2007/relationships/hdphoto" Target="../media/hdphoto7.wdp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7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3.png"/><Relationship Id="rId5" Type="http://schemas.openxmlformats.org/officeDocument/2006/relationships/image" Target="../media/image36.png"/><Relationship Id="rId15" Type="http://schemas.openxmlformats.org/officeDocument/2006/relationships/image" Target="../media/image32.png"/><Relationship Id="rId10" Type="http://schemas.microsoft.com/office/2007/relationships/hdphoto" Target="../media/hdphoto6.wdp"/><Relationship Id="rId19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24.png"/><Relationship Id="rId14" Type="http://schemas.microsoft.com/office/2007/relationships/hdphoto" Target="../media/hdphoto9.wdp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534" y="571500"/>
            <a:ext cx="12510104" cy="53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6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676401" y="4328239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0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3</a:t>
            </a:r>
            <a:endParaRPr lang="en-GB" sz="90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/>
              <p:cNvSpPr/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 b="-4092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 b="-64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65" y="4124810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5" y="6974973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70058" y="3586366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259738" y="6631376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72" y="419896"/>
            <a:ext cx="13638467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217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Arial</vt:lpstr>
      <vt:lpstr>Cambria</vt:lpstr>
      <vt:lpstr>#9Slide07 HoneyCream</vt:lpstr>
      <vt:lpstr>SVN-Newton</vt:lpstr>
      <vt:lpstr>Times New Roman</vt:lpstr>
      <vt:lpstr>#9Slide03 Arima Madurai Black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ngọc nguyễn</cp:lastModifiedBy>
  <cp:revision>8</cp:revision>
  <dcterms:created xsi:type="dcterms:W3CDTF">2006-08-16T00:00:00Z</dcterms:created>
  <dcterms:modified xsi:type="dcterms:W3CDTF">2024-04-12T04:38:31Z</dcterms:modified>
  <dc:identifier>DAF5AIPDJxI</dc:identifier>
</cp:coreProperties>
</file>