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66" r:id="rId6"/>
    <p:sldId id="265" r:id="rId7"/>
    <p:sldId id="267" r:id="rId8"/>
    <p:sldId id="270" r:id="rId9"/>
    <p:sldId id="271" r:id="rId10"/>
    <p:sldId id="269" r:id="rId11"/>
    <p:sldId id="272" r:id="rId12"/>
    <p:sldId id="273" r:id="rId13"/>
    <p:sldId id="274" r:id="rId14"/>
    <p:sldId id="276" r:id="rId15"/>
    <p:sldId id="275" r:id="rId16"/>
    <p:sldId id="278" r:id="rId17"/>
    <p:sldId id="268" r:id="rId18"/>
    <p:sldId id="260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077"/>
    <a:srgbClr val="463700"/>
    <a:srgbClr val="FFE1E1"/>
    <a:srgbClr val="ECF2DA"/>
    <a:srgbClr val="B2CC6D"/>
    <a:srgbClr val="172C51"/>
    <a:srgbClr val="8A9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60EB-68D4-4DAE-86B4-58A8797CE27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DF46-B160-4B19-860D-0D0C39CC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E5AC-11AD-B764-FD1E-AAE6487A8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AD191-53B3-5F8B-517A-C53E4BDA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F683-9978-C51A-267D-1732551F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CA01C-E77E-D2BD-9E37-E3C63431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0371-D2BE-4C43-471F-760CB6E7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3CAD-E28D-6A6E-BAF2-248FC0DA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8F680-F3CC-949D-E154-CB4F707BF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A1E0-7FD4-1866-41EB-D4B3423E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0FFA-2EA8-05AC-86B7-1C489B55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42875-FF57-0D40-5225-6ED0AA4C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6639F-7053-C591-F520-4128C3EC6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91FA7-618A-76CC-B342-9C98B2FD1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942-2B21-3961-55A6-02C5C7AD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B7DD-D802-A161-767E-97E39AA4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4403-C35C-C2DE-D349-92BF571A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0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81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0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8B96-E6D8-7D68-2BF3-9AA665B4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1C65-7C4F-2372-192D-07E36080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D659-C3BC-013A-1025-2A2B57DB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963F-080E-B7D7-77FE-57879CA4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3C2F-2B70-7824-D1E3-3E0600D2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02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61350B-5667-D694-2EF0-247F58E75FAD}"/>
              </a:ext>
            </a:extLst>
          </p:cNvPr>
          <p:cNvSpPr/>
          <p:nvPr userDrawn="1"/>
        </p:nvSpPr>
        <p:spPr>
          <a:xfrm>
            <a:off x="1" y="0"/>
            <a:ext cx="12192000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2A9093-FA93-4FD4-0468-31C317B05EFD}"/>
              </a:ext>
            </a:extLst>
          </p:cNvPr>
          <p:cNvSpPr/>
          <p:nvPr userDrawn="1"/>
        </p:nvSpPr>
        <p:spPr>
          <a:xfrm>
            <a:off x="250566" y="219423"/>
            <a:ext cx="11623188" cy="6364613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B86C34C-FE1D-281F-CD0A-826BED1E2CB4}"/>
              </a:ext>
            </a:extLst>
          </p:cNvPr>
          <p:cNvSpPr/>
          <p:nvPr userDrawn="1"/>
        </p:nvSpPr>
        <p:spPr>
          <a:xfrm>
            <a:off x="10680465" y="5226058"/>
            <a:ext cx="1511534" cy="1559745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B96A5B5-25C9-11F8-63B1-A2C3681B62CF}"/>
              </a:ext>
            </a:extLst>
          </p:cNvPr>
          <p:cNvSpPr/>
          <p:nvPr userDrawn="1"/>
        </p:nvSpPr>
        <p:spPr>
          <a:xfrm>
            <a:off x="-59303" y="5369832"/>
            <a:ext cx="1632396" cy="1590844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521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4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3236-B3A6-3963-AF2D-07C83235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74A2-FF48-59D0-BA82-C502BBD5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BA6E7-666E-48D5-A76F-3DC95383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798E-1FBE-42B4-C766-6F44CF41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CEE9-04AA-B7A5-E0B9-318FBDCD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BCDA-A3EA-377B-DAED-B4EE3164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8559-7667-D79B-E416-D4705DB01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0B13-E4F9-BC3B-8AFC-F82F9527B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854D1-E702-44C0-9EF3-E1091FF7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341ED-4D5F-6779-3C25-99407236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874B-3111-3020-0DA9-2E8DC054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490E-4510-3D82-05F7-00E0B600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C81EA-DB32-6A32-A61F-1B502F30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022D7-E119-3345-3CC1-5D38FA59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81D16-D333-6D68-BA56-1C381F10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57371-FC26-B3DA-3764-97BF4A559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FF2AC-74DE-ACF4-0317-FE44BDB0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FE378-1D28-BBA2-9CDC-D3AAD178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3333C-CA04-414D-FFBA-85C7297F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C239-8D75-AC7E-AC14-FC280887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BD178-F710-103F-F373-9FCFE90F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3DEE9-4FF3-CF59-90CA-60E41E20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7AB57-CFAB-C3EA-3398-28FF335A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C560-D6A7-268B-962A-2969C529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A31B6-E8EF-160D-0B05-F111AD34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FB3F9-6682-A79F-781E-33299563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93F352F-516F-DEDA-23F4-31BE5E571FB6}"/>
              </a:ext>
            </a:extLst>
          </p:cNvPr>
          <p:cNvSpPr/>
          <p:nvPr userDrawn="1"/>
        </p:nvSpPr>
        <p:spPr>
          <a:xfrm>
            <a:off x="1" y="0"/>
            <a:ext cx="12192000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C122-DF8B-B19C-4962-DE846668A857}"/>
              </a:ext>
            </a:extLst>
          </p:cNvPr>
          <p:cNvSpPr/>
          <p:nvPr userDrawn="1"/>
        </p:nvSpPr>
        <p:spPr>
          <a:xfrm>
            <a:off x="250566" y="219423"/>
            <a:ext cx="11623188" cy="6364613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E746E30-2C11-989A-2DC2-E820AFDEBA52}"/>
              </a:ext>
            </a:extLst>
          </p:cNvPr>
          <p:cNvSpPr/>
          <p:nvPr userDrawn="1"/>
        </p:nvSpPr>
        <p:spPr>
          <a:xfrm>
            <a:off x="10680465" y="5226058"/>
            <a:ext cx="1511534" cy="1559745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DBBCF92-7984-EE45-F0BA-AF2D4FFC8D07}"/>
              </a:ext>
            </a:extLst>
          </p:cNvPr>
          <p:cNvSpPr/>
          <p:nvPr userDrawn="1"/>
        </p:nvSpPr>
        <p:spPr>
          <a:xfrm>
            <a:off x="-59303" y="5369832"/>
            <a:ext cx="1632396" cy="1590844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9526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8D72-B501-01FF-E81E-890873F3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B3C1-A0AD-E95B-258A-719AD7142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DC777-E33F-3EC9-B92B-74344B77B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8A661-A68B-50D1-4A6A-4CE13015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56F5-3192-DBF4-BD6C-D8265402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525D-D3DF-42CF-3F7B-2C4DCB8A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EC73-BBA3-76C0-33FA-71112C3E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C6B7A-AFBF-2CFE-66E4-E47001121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F11CE-7EF9-C7F7-60BA-BFF60A30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9DEB0-AE0D-8978-ED3F-71DBB34A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7539-96D6-B27F-1CD1-4D17485C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AF422-0E2D-B6D8-A7DE-965C9269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62016-ABA9-05E8-42A6-2951344A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F80B1-7443-26B2-A685-86D24B35D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61D91-AB74-5966-90FB-3A1AA5AAF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55CC-88C3-482B-8AF0-5B598005DB7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16407-BB6C-1FB2-2F6F-09B8D1A9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25ED-7DB7-73D8-69D2-0216C0F25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2C8AA9F-29BB-0B2B-3723-C8CD8FA6EE96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58B5B6EE-2237-45AB-682F-36E1ECAC913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653CD898-C27E-15B0-05C6-C644C98D53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FBFB0CF-558F-8BCB-27FD-7B5912C78F06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6B82250F-2A57-8B67-BD37-8ED42B54C32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ECA063AC-F8DF-12D3-7CF4-8909169736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0.png"/><Relationship Id="rId3" Type="http://schemas.openxmlformats.org/officeDocument/2006/relationships/image" Target="../media/image9.svg"/><Relationship Id="rId21" Type="http://schemas.openxmlformats.org/officeDocument/2006/relationships/image" Target="../media/image23.sv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17" Type="http://schemas.openxmlformats.org/officeDocument/2006/relationships/image" Target="../media/image19.sv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24" Type="http://schemas.openxmlformats.org/officeDocument/2006/relationships/image" Target="../media/image26.png"/><Relationship Id="rId5" Type="http://schemas.openxmlformats.org/officeDocument/2006/relationships/image" Target="../media/image11.svg"/><Relationship Id="rId15" Type="http://schemas.openxmlformats.org/officeDocument/2006/relationships/image" Target="../media/image5.sv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4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49.png"/><Relationship Id="rId4" Type="http://schemas.openxmlformats.org/officeDocument/2006/relationships/image" Target="../media/image6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sv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61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74.png"/><Relationship Id="rId4" Type="http://schemas.openxmlformats.org/officeDocument/2006/relationships/image" Target="../media/image730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75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svg"/><Relationship Id="rId3" Type="http://schemas.openxmlformats.org/officeDocument/2006/relationships/image" Target="../media/image77.svg"/><Relationship Id="rId7" Type="http://schemas.openxmlformats.org/officeDocument/2006/relationships/image" Target="../media/image7.svg"/><Relationship Id="rId12" Type="http://schemas.openxmlformats.org/officeDocument/2006/relationships/image" Target="../media/image1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21.svg"/><Relationship Id="rId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5.svg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svg"/><Relationship Id="rId7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sv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sv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0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7.sv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6.png"/><Relationship Id="rId7" Type="http://schemas.openxmlformats.org/officeDocument/2006/relationships/image" Target="../media/image4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sv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306" y="-6858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18405" y="450095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950" y="574936"/>
            <a:ext cx="10160101" cy="5708129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104201" y="1200072"/>
            <a:ext cx="8044809" cy="4457855"/>
            <a:chOff x="0" y="0"/>
            <a:chExt cx="2850029" cy="1579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1173307">
            <a:off x="8426960" y="4657187"/>
            <a:ext cx="836629" cy="815333"/>
          </a:xfrm>
          <a:custGeom>
            <a:avLst/>
            <a:gdLst/>
            <a:ahLst/>
            <a:cxnLst/>
            <a:rect l="l" t="t" r="r" b="b"/>
            <a:pathLst>
              <a:path w="1254944" h="1223000">
                <a:moveTo>
                  <a:pt x="0" y="0"/>
                </a:moveTo>
                <a:lnTo>
                  <a:pt x="1254945" y="0"/>
                </a:lnTo>
                <a:lnTo>
                  <a:pt x="1254945" y="1223001"/>
                </a:lnTo>
                <a:lnTo>
                  <a:pt x="0" y="1223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51090" y="3429000"/>
            <a:ext cx="838206" cy="970555"/>
          </a:xfrm>
          <a:custGeom>
            <a:avLst/>
            <a:gdLst/>
            <a:ahLst/>
            <a:cxnLst/>
            <a:rect l="l" t="t" r="r" b="b"/>
            <a:pathLst>
              <a:path w="1257309" h="1455832">
                <a:moveTo>
                  <a:pt x="0" y="0"/>
                </a:moveTo>
                <a:lnTo>
                  <a:pt x="1257309" y="0"/>
                </a:lnTo>
                <a:lnTo>
                  <a:pt x="1257309" y="1455832"/>
                </a:lnTo>
                <a:lnTo>
                  <a:pt x="0" y="1455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1310">
            <a:off x="1717136" y="1010440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85052" y="4933885"/>
            <a:ext cx="1257142" cy="875428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3" y="0"/>
                </a:lnTo>
                <a:lnTo>
                  <a:pt x="1885713" y="1313141"/>
                </a:lnTo>
                <a:lnTo>
                  <a:pt x="0" y="1313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03428">
            <a:off x="9125425" y="976938"/>
            <a:ext cx="1329205" cy="13716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8" y="0"/>
                </a:lnTo>
                <a:lnTo>
                  <a:pt x="199380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47271">
            <a:off x="417492" y="3053628"/>
            <a:ext cx="1091604" cy="1139245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808354">
            <a:off x="10666861" y="2605262"/>
            <a:ext cx="975845" cy="1287086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8" y="0"/>
                </a:lnTo>
                <a:lnTo>
                  <a:pt x="1463768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417858">
            <a:off x="9315925" y="4662535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5" y="0"/>
                </a:lnTo>
                <a:lnTo>
                  <a:pt x="1741725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BE5804-5CE9-68BC-4D84-F0534DC29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7" y="79967"/>
            <a:ext cx="1450098" cy="14500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F5CC48-13E4-ABB6-A768-71043E53003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63146" y="1414097"/>
            <a:ext cx="8065707" cy="4029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71080-DAF1-AC5A-949E-C5CBE323DC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07892" y="739937"/>
            <a:ext cx="2237426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09B52-263F-60EE-818D-7F9DA38E731B}"/>
              </a:ext>
            </a:extLst>
          </p:cNvPr>
          <p:cNvSpPr txBox="1"/>
          <p:nvPr/>
        </p:nvSpPr>
        <p:spPr>
          <a:xfrm>
            <a:off x="1443038" y="448360"/>
            <a:ext cx="10748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6F0A4-6196-B35F-1712-E548C7736B0D}"/>
                  </a:ext>
                </a:extLst>
              </p:cNvPr>
              <p:cNvSpPr txBox="1"/>
              <p:nvPr/>
            </p:nvSpPr>
            <p:spPr>
              <a:xfrm>
                <a:off x="3911399" y="1066800"/>
                <a:ext cx="3791945" cy="176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7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7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6F0A4-6196-B35F-1712-E548C773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99" y="1066800"/>
                <a:ext cx="3791945" cy="1762919"/>
              </a:xfrm>
              <a:prstGeom prst="rect">
                <a:avLst/>
              </a:prstGeom>
              <a:blipFill>
                <a:blip r:embed="rId2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B966852-76C0-5C44-B830-13DA7E95C88F}"/>
              </a:ext>
            </a:extLst>
          </p:cNvPr>
          <p:cNvGrpSpPr/>
          <p:nvPr/>
        </p:nvGrpSpPr>
        <p:grpSpPr>
          <a:xfrm>
            <a:off x="900113" y="2829719"/>
            <a:ext cx="9691688" cy="2637631"/>
            <a:chOff x="900113" y="2829719"/>
            <a:chExt cx="9691688" cy="3056731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2FA526-DA5F-8687-0780-EF623D1715E1}"/>
                </a:ext>
              </a:extLst>
            </p:cNvPr>
            <p:cNvSpPr/>
            <p:nvPr/>
          </p:nvSpPr>
          <p:spPr>
            <a:xfrm>
              <a:off x="900113" y="2829719"/>
              <a:ext cx="9691688" cy="3056731"/>
            </a:xfrm>
            <a:prstGeom prst="wedgeRoundRectCallout">
              <a:avLst>
                <a:gd name="adj1" fmla="val -49405"/>
                <a:gd name="adj2" fmla="val 31808"/>
                <a:gd name="adj3" fmla="val 16667"/>
              </a:avLst>
            </a:prstGeom>
            <a:solidFill>
              <a:srgbClr val="FFE1E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98435E-6ACE-8259-DDC0-0B51295E06BC}"/>
                </a:ext>
              </a:extLst>
            </p:cNvPr>
            <p:cNvSpPr txBox="1"/>
            <p:nvPr/>
          </p:nvSpPr>
          <p:spPr>
            <a:xfrm>
              <a:off x="1176338" y="2968873"/>
              <a:ext cx="61245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4637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phân số đảo ngược là: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42AE8-1F70-14CC-7622-813801538ADB}"/>
                  </a:ext>
                </a:extLst>
              </p:cNvPr>
              <p:cNvSpPr txBox="1"/>
              <p:nvPr/>
            </p:nvSpPr>
            <p:spPr>
              <a:xfrm>
                <a:off x="3873299" y="3621732"/>
                <a:ext cx="3791945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7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42AE8-1F70-14CC-7622-81380153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99" y="3621732"/>
                <a:ext cx="3791945" cy="1693092"/>
              </a:xfrm>
              <a:prstGeom prst="rect">
                <a:avLst/>
              </a:prstGeom>
              <a:blipFill>
                <a:blip r:embed="rId3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FC743-98E5-0665-1A06-F613933B2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49" y="261417"/>
            <a:ext cx="118272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01B9-DCD5-58A0-90A9-D3DBC8DB906F}"/>
              </a:ext>
            </a:extLst>
          </p:cNvPr>
          <p:cNvSpPr txBox="1"/>
          <p:nvPr/>
        </p:nvSpPr>
        <p:spPr>
          <a:xfrm>
            <a:off x="1443038" y="448360"/>
            <a:ext cx="260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C7443A-A7A5-AC3C-545D-9D4D28D7378E}"/>
                  </a:ext>
                </a:extLst>
              </p:cNvPr>
              <p:cNvSpPr txBox="1"/>
              <p:nvPr/>
            </p:nvSpPr>
            <p:spPr>
              <a:xfrm>
                <a:off x="900112" y="1295400"/>
                <a:ext cx="223937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C7443A-A7A5-AC3C-545D-9D4D28D7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2" y="1295400"/>
                <a:ext cx="2239370" cy="1906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C8DAF-B03F-4EF2-4968-3EB9B5558815}"/>
                  </a:ext>
                </a:extLst>
              </p:cNvPr>
              <p:cNvSpPr txBox="1"/>
              <p:nvPr/>
            </p:nvSpPr>
            <p:spPr>
              <a:xfrm>
                <a:off x="4510087" y="1295400"/>
                <a:ext cx="223937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C8DAF-B03F-4EF2-4968-3EB9B555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87" y="1295400"/>
                <a:ext cx="2239370" cy="1827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6B06B-BED7-87F2-65D5-81466E28CAD0}"/>
                  </a:ext>
                </a:extLst>
              </p:cNvPr>
              <p:cNvSpPr txBox="1"/>
              <p:nvPr/>
            </p:nvSpPr>
            <p:spPr>
              <a:xfrm>
                <a:off x="8529637" y="1466850"/>
                <a:ext cx="223937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6B06B-BED7-87F2-65D5-81466E28C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37" y="1466850"/>
                <a:ext cx="2239370" cy="1827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8C61B-E45F-BA88-E6AC-CACA572652BA}"/>
              </a:ext>
            </a:extLst>
          </p:cNvPr>
          <p:cNvGrpSpPr/>
          <p:nvPr/>
        </p:nvGrpSpPr>
        <p:grpSpPr>
          <a:xfrm>
            <a:off x="857249" y="3872974"/>
            <a:ext cx="10029826" cy="2099201"/>
            <a:chOff x="857249" y="3872974"/>
            <a:chExt cx="10029826" cy="2099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EF788B-D70D-7E5D-839D-FE21C59CD4DF}"/>
                </a:ext>
              </a:extLst>
            </p:cNvPr>
            <p:cNvSpPr/>
            <p:nvPr/>
          </p:nvSpPr>
          <p:spPr>
            <a:xfrm>
              <a:off x="857249" y="3872974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6A5831-3361-96E0-2C63-589EAC51F117}"/>
                    </a:ext>
                  </a:extLst>
                </p:cNvPr>
                <p:cNvSpPr txBox="1"/>
                <p:nvPr/>
              </p:nvSpPr>
              <p:spPr>
                <a:xfrm>
                  <a:off x="857249" y="4029075"/>
                  <a:ext cx="2239370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6A5831-3361-96E0-2C63-589EAC51F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9" y="4029075"/>
                  <a:ext cx="2239370" cy="1670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B4FE1-C9AF-EC0D-13FB-192BAF03BD01}"/>
                  </a:ext>
                </a:extLst>
              </p:cNvPr>
              <p:cNvSpPr txBox="1"/>
              <p:nvPr/>
            </p:nvSpPr>
            <p:spPr>
              <a:xfrm>
                <a:off x="2295525" y="4009807"/>
                <a:ext cx="4991100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B4FE1-C9AF-EC0D-13FB-192BAF03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4009807"/>
                <a:ext cx="4991100" cy="1709250"/>
              </a:xfrm>
              <a:prstGeom prst="rect">
                <a:avLst/>
              </a:prstGeom>
              <a:blipFill>
                <a:blip r:embed="rId6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B2C58-4B4B-561B-81DB-730238483900}"/>
                  </a:ext>
                </a:extLst>
              </p:cNvPr>
              <p:cNvSpPr txBox="1"/>
              <p:nvPr/>
            </p:nvSpPr>
            <p:spPr>
              <a:xfrm>
                <a:off x="6314081" y="3982588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B2C58-4B4B-561B-81DB-73023848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81" y="3982588"/>
                <a:ext cx="3791945" cy="1709250"/>
              </a:xfrm>
              <a:prstGeom prst="rect">
                <a:avLst/>
              </a:prstGeom>
              <a:blipFill>
                <a:blip r:embed="rId7"/>
                <a:stretch>
                  <a:fillRect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22F30-790C-065C-855B-64D63925221C}"/>
                  </a:ext>
                </a:extLst>
              </p:cNvPr>
              <p:cNvSpPr txBox="1"/>
              <p:nvPr/>
            </p:nvSpPr>
            <p:spPr>
              <a:xfrm>
                <a:off x="8927735" y="4010416"/>
                <a:ext cx="2166076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22F30-790C-065C-855B-64D63925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35" y="4010416"/>
                <a:ext cx="2166076" cy="16535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3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35B168-D690-2A03-4A02-40C3AA0C8F54}"/>
              </a:ext>
            </a:extLst>
          </p:cNvPr>
          <p:cNvGrpSpPr/>
          <p:nvPr/>
        </p:nvGrpSpPr>
        <p:grpSpPr>
          <a:xfrm>
            <a:off x="1081087" y="3400425"/>
            <a:ext cx="10029826" cy="2099201"/>
            <a:chOff x="1081087" y="3400425"/>
            <a:chExt cx="10029826" cy="209920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6F2DB9-B740-3D50-2E16-5D274BFFE1BF}"/>
                </a:ext>
              </a:extLst>
            </p:cNvPr>
            <p:cNvSpPr/>
            <p:nvPr/>
          </p:nvSpPr>
          <p:spPr>
            <a:xfrm>
              <a:off x="1081087" y="3400425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4BC7DAF-DD40-3FE3-16C6-A18669E2B0E2}"/>
                    </a:ext>
                  </a:extLst>
                </p:cNvPr>
                <p:cNvSpPr txBox="1"/>
                <p:nvPr/>
              </p:nvSpPr>
              <p:spPr>
                <a:xfrm>
                  <a:off x="1173892" y="3536377"/>
                  <a:ext cx="2239370" cy="182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4BC7DAF-DD40-3FE3-16C6-A18669E2B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892" y="3536377"/>
                  <a:ext cx="2239370" cy="18272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C3F5C-00F9-F977-CB05-FCFB9699CBE7}"/>
              </a:ext>
            </a:extLst>
          </p:cNvPr>
          <p:cNvGrpSpPr/>
          <p:nvPr/>
        </p:nvGrpSpPr>
        <p:grpSpPr>
          <a:xfrm>
            <a:off x="1081087" y="834499"/>
            <a:ext cx="10029826" cy="2099201"/>
            <a:chOff x="1081087" y="834499"/>
            <a:chExt cx="10029826" cy="209920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3E43DA0-FE79-BC01-A3FE-431279993E72}"/>
                </a:ext>
              </a:extLst>
            </p:cNvPr>
            <p:cNvSpPr/>
            <p:nvPr/>
          </p:nvSpPr>
          <p:spPr>
            <a:xfrm>
              <a:off x="1081087" y="834499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06519D-B981-5441-1C47-7533B680B0D7}"/>
                    </a:ext>
                  </a:extLst>
                </p:cNvPr>
                <p:cNvSpPr txBox="1"/>
                <p:nvPr/>
              </p:nvSpPr>
              <p:spPr>
                <a:xfrm>
                  <a:off x="1173892" y="912309"/>
                  <a:ext cx="2239370" cy="182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06519D-B981-5441-1C47-7533B680B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892" y="912309"/>
                  <a:ext cx="2239370" cy="18272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8984A-92DF-D057-92FD-DE09D0C23A23}"/>
                  </a:ext>
                </a:extLst>
              </p:cNvPr>
              <p:cNvSpPr txBox="1"/>
              <p:nvPr/>
            </p:nvSpPr>
            <p:spPr>
              <a:xfrm>
                <a:off x="2519363" y="971332"/>
                <a:ext cx="4991100" cy="169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8984A-92DF-D057-92FD-DE09D0C2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63" y="971332"/>
                <a:ext cx="4991100" cy="1692707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EA4C6C-8876-A274-65A1-8C6F60CA8737}"/>
                  </a:ext>
                </a:extLst>
              </p:cNvPr>
              <p:cNvSpPr txBox="1"/>
              <p:nvPr/>
            </p:nvSpPr>
            <p:spPr>
              <a:xfrm>
                <a:off x="6537919" y="944113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EA4C6C-8876-A274-65A1-8C6F60CA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19" y="944113"/>
                <a:ext cx="3791945" cy="1709250"/>
              </a:xfrm>
              <a:prstGeom prst="rect">
                <a:avLst/>
              </a:prstGeom>
              <a:blipFill>
                <a:blip r:embed="rId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F7A5CD-F081-DEAB-CA72-4230CC4A2835}"/>
                  </a:ext>
                </a:extLst>
              </p:cNvPr>
              <p:cNvSpPr txBox="1"/>
              <p:nvPr/>
            </p:nvSpPr>
            <p:spPr>
              <a:xfrm>
                <a:off x="9170623" y="834499"/>
                <a:ext cx="2166076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F7A5CD-F081-DEAB-CA72-4230CC4A2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23" y="834499"/>
                <a:ext cx="2166076" cy="1846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D83D-AB2D-1F86-438C-68AB4E757488}"/>
                  </a:ext>
                </a:extLst>
              </p:cNvPr>
              <p:cNvSpPr txBox="1"/>
              <p:nvPr/>
            </p:nvSpPr>
            <p:spPr>
              <a:xfrm>
                <a:off x="2519363" y="3537258"/>
                <a:ext cx="4991100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D83D-AB2D-1F86-438C-68AB4E757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63" y="3537258"/>
                <a:ext cx="4991100" cy="1709250"/>
              </a:xfrm>
              <a:prstGeom prst="rect">
                <a:avLst/>
              </a:prstGeom>
              <a:blipFill>
                <a:blip r:embed="rId7"/>
                <a:stretch>
                  <a:fillRect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C66E8A-AD25-DA34-4BC6-66CE745A9833}"/>
                  </a:ext>
                </a:extLst>
              </p:cNvPr>
              <p:cNvSpPr txBox="1"/>
              <p:nvPr/>
            </p:nvSpPr>
            <p:spPr>
              <a:xfrm>
                <a:off x="6537919" y="3510039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C66E8A-AD25-DA34-4BC6-66CE745A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19" y="3510039"/>
                <a:ext cx="3791945" cy="1709250"/>
              </a:xfrm>
              <a:prstGeom prst="rect">
                <a:avLst/>
              </a:prstGeom>
              <a:blipFill>
                <a:blip r:embed="rId8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0C7C2-C59C-2E26-FF52-469CAFE69951}"/>
                  </a:ext>
                </a:extLst>
              </p:cNvPr>
              <p:cNvSpPr txBox="1"/>
              <p:nvPr/>
            </p:nvSpPr>
            <p:spPr>
              <a:xfrm>
                <a:off x="9170623" y="3400425"/>
                <a:ext cx="2166076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0C7C2-C59C-2E26-FF52-469CAFE69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23" y="3400425"/>
                <a:ext cx="2166076" cy="18460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344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E618C-BF12-3002-5ED0-B6939E9833BF}"/>
              </a:ext>
            </a:extLst>
          </p:cNvPr>
          <p:cNvSpPr txBox="1"/>
          <p:nvPr/>
        </p:nvSpPr>
        <p:spPr>
          <a:xfrm>
            <a:off x="1443038" y="448360"/>
            <a:ext cx="6053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A2C6D-8146-0DD5-178B-27EDCBD95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" r="1799"/>
          <a:stretch/>
        </p:blipFill>
        <p:spPr>
          <a:xfrm>
            <a:off x="523875" y="1794840"/>
            <a:ext cx="11134725" cy="29581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F2A63D-16DF-2347-7589-2E30001A1F2A}"/>
              </a:ext>
            </a:extLst>
          </p:cNvPr>
          <p:cNvGrpSpPr/>
          <p:nvPr/>
        </p:nvGrpSpPr>
        <p:grpSpPr>
          <a:xfrm>
            <a:off x="4007643" y="2597423"/>
            <a:ext cx="923925" cy="1663154"/>
            <a:chOff x="4691061" y="1201429"/>
            <a:chExt cx="923925" cy="16631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D1D57-73FF-5B33-CAE4-4EF5209A67C4}"/>
                </a:ext>
              </a:extLst>
            </p:cNvPr>
            <p:cNvSpPr/>
            <p:nvPr/>
          </p:nvSpPr>
          <p:spPr>
            <a:xfrm>
              <a:off x="4691061" y="1201429"/>
              <a:ext cx="923925" cy="1663154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004DDE-2ABB-D583-3024-75577DED9A85}"/>
                    </a:ext>
                  </a:extLst>
                </p:cNvPr>
                <p:cNvSpPr txBox="1"/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004DDE-2ABB-D583-3024-75577DED9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blipFill>
                  <a:blip r:embed="rId4"/>
                  <a:stretch>
                    <a:fillRect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41866-002B-752E-ED75-61FF456CCEFA}"/>
              </a:ext>
            </a:extLst>
          </p:cNvPr>
          <p:cNvGrpSpPr/>
          <p:nvPr/>
        </p:nvGrpSpPr>
        <p:grpSpPr>
          <a:xfrm>
            <a:off x="7179468" y="2544454"/>
            <a:ext cx="633414" cy="1663154"/>
            <a:chOff x="4691061" y="1201429"/>
            <a:chExt cx="923925" cy="16631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F8B0C-A603-BA20-7E5D-EEEDDB6B5611}"/>
                </a:ext>
              </a:extLst>
            </p:cNvPr>
            <p:cNvSpPr/>
            <p:nvPr/>
          </p:nvSpPr>
          <p:spPr>
            <a:xfrm>
              <a:off x="4691061" y="1201429"/>
              <a:ext cx="923925" cy="1663154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05D240-4D48-7D75-77B8-038B1EAD4851}"/>
                    </a:ext>
                  </a:extLst>
                </p:cNvPr>
                <p:cNvSpPr txBox="1"/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05D240-4D48-7D75-77B8-038B1EAD4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C1092-38A6-9366-22DD-95C1156B44DE}"/>
              </a:ext>
            </a:extLst>
          </p:cNvPr>
          <p:cNvGrpSpPr/>
          <p:nvPr/>
        </p:nvGrpSpPr>
        <p:grpSpPr>
          <a:xfrm>
            <a:off x="10351293" y="2966516"/>
            <a:ext cx="633414" cy="924968"/>
            <a:chOff x="4691061" y="1201429"/>
            <a:chExt cx="923925" cy="9249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D7C551-820C-9741-3E6C-32752D813E17}"/>
                </a:ext>
              </a:extLst>
            </p:cNvPr>
            <p:cNvSpPr/>
            <p:nvPr/>
          </p:nvSpPr>
          <p:spPr>
            <a:xfrm>
              <a:off x="4691061" y="1201429"/>
              <a:ext cx="923925" cy="924968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80CFA-2FAE-7945-FFE0-9BACAD15666B}"/>
                    </a:ext>
                  </a:extLst>
                </p:cNvPr>
                <p:cNvSpPr txBox="1"/>
                <p:nvPr/>
              </p:nvSpPr>
              <p:spPr>
                <a:xfrm>
                  <a:off x="4724398" y="1295400"/>
                  <a:ext cx="7524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80CFA-2FAE-7945-FFE0-9BACAD156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8" y="1295400"/>
                  <a:ext cx="752476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D11148-CBE2-D06A-CF2C-1998CCFF8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78" y="216757"/>
            <a:ext cx="123759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5C8FF7-A6DE-F199-76EB-09E1DA40A1A3}"/>
              </a:ext>
            </a:extLst>
          </p:cNvPr>
          <p:cNvSpPr txBox="1"/>
          <p:nvPr/>
        </p:nvSpPr>
        <p:spPr>
          <a:xfrm>
            <a:off x="1414463" y="281129"/>
            <a:ext cx="6053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72E13-357F-ACCF-D9A6-2AD91411EAA3}"/>
              </a:ext>
            </a:extLst>
          </p:cNvPr>
          <p:cNvSpPr txBox="1"/>
          <p:nvPr/>
        </p:nvSpPr>
        <p:spPr>
          <a:xfrm>
            <a:off x="523875" y="870496"/>
            <a:ext cx="10525124" cy="327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    dm</a:t>
            </a:r>
            <a:r>
              <a:rPr lang="en-US" sz="4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    dm.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dm.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FFAF0-A121-B8BB-0962-5924DBD53099}"/>
                  </a:ext>
                </a:extLst>
              </p:cNvPr>
              <p:cNvSpPr txBox="1"/>
              <p:nvPr/>
            </p:nvSpPr>
            <p:spPr>
              <a:xfrm>
                <a:off x="3574255" y="2089980"/>
                <a:ext cx="75247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FFAF0-A121-B8BB-0962-5924DBD5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255" y="2089980"/>
                <a:ext cx="752476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8815C-4301-DBD3-E017-2D11BF964894}"/>
                  </a:ext>
                </a:extLst>
              </p:cNvPr>
              <p:cNvSpPr txBox="1"/>
              <p:nvPr/>
            </p:nvSpPr>
            <p:spPr>
              <a:xfrm>
                <a:off x="9122569" y="2089980"/>
                <a:ext cx="75247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8815C-4301-DBD3-E017-2D11BF96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69" y="2089980"/>
                <a:ext cx="752476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6FC45AF-D3F2-17EB-A504-879C3906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111" y="3208586"/>
            <a:ext cx="993734" cy="1176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096662-7852-4966-59FC-B1B3E154F956}"/>
              </a:ext>
            </a:extLst>
          </p:cNvPr>
          <p:cNvSpPr txBox="1"/>
          <p:nvPr/>
        </p:nvSpPr>
        <p:spPr>
          <a:xfrm>
            <a:off x="615227" y="4375515"/>
            <a:ext cx="42910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800" b="1" dirty="0">
              <a:solidFill>
                <a:srgbClr val="F9707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A4942-1263-3283-355D-9764395D21DA}"/>
                  </a:ext>
                </a:extLst>
              </p:cNvPr>
              <p:cNvSpPr txBox="1"/>
              <p:nvPr/>
            </p:nvSpPr>
            <p:spPr>
              <a:xfrm>
                <a:off x="6627019" y="4554292"/>
                <a:ext cx="249555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A4942-1263-3283-355D-9764395D2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19" y="4554292"/>
                <a:ext cx="2495550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2A5B3-5947-55CA-6DE6-D2D27A705075}"/>
                  </a:ext>
                </a:extLst>
              </p:cNvPr>
              <p:cNvSpPr txBox="1"/>
              <p:nvPr/>
            </p:nvSpPr>
            <p:spPr>
              <a:xfrm>
                <a:off x="4599351" y="4554292"/>
                <a:ext cx="290757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2A5B3-5947-55CA-6DE6-D2D27A70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51" y="4554292"/>
                <a:ext cx="2907572" cy="1425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E67CF0C-26A1-C1A1-96D5-D6B0ED8E42DC}"/>
              </a:ext>
            </a:extLst>
          </p:cNvPr>
          <p:cNvSpPr txBox="1"/>
          <p:nvPr/>
        </p:nvSpPr>
        <p:spPr>
          <a:xfrm>
            <a:off x="8778511" y="4723368"/>
            <a:ext cx="1815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9707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(dm)</a:t>
            </a:r>
            <a:endParaRPr lang="en-US" b="1" dirty="0">
              <a:solidFill>
                <a:srgbClr val="F9707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4C370-F3D2-4BB9-3DB5-B097F327C790}"/>
                  </a:ext>
                </a:extLst>
              </p:cNvPr>
              <p:cNvSpPr txBox="1"/>
              <p:nvPr/>
            </p:nvSpPr>
            <p:spPr>
              <a:xfrm>
                <a:off x="7408355" y="3072168"/>
                <a:ext cx="1096534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4C370-F3D2-4BB9-3DB5-B097F327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55" y="3072168"/>
                <a:ext cx="1096534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94D45D-B4DF-F204-A914-76500E0D54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632" y="141961"/>
            <a:ext cx="125588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6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1741" y="390622"/>
            <a:ext cx="1399314" cy="1620259"/>
          </a:xfrm>
          <a:custGeom>
            <a:avLst/>
            <a:gdLst/>
            <a:ahLst/>
            <a:cxnLst/>
            <a:rect l="l" t="t" r="r" b="b"/>
            <a:pathLst>
              <a:path w="2098971" h="2430388">
                <a:moveTo>
                  <a:pt x="0" y="0"/>
                </a:moveTo>
                <a:lnTo>
                  <a:pt x="2098971" y="0"/>
                </a:lnTo>
                <a:lnTo>
                  <a:pt x="2098971" y="2430388"/>
                </a:lnTo>
                <a:lnTo>
                  <a:pt x="0" y="243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27483" y="5113208"/>
            <a:ext cx="1964517" cy="1600189"/>
          </a:xfrm>
          <a:custGeom>
            <a:avLst/>
            <a:gdLst/>
            <a:ahLst/>
            <a:cxnLst/>
            <a:rect l="l" t="t" r="r" b="b"/>
            <a:pathLst>
              <a:path w="2946776" h="2400283">
                <a:moveTo>
                  <a:pt x="0" y="0"/>
                </a:moveTo>
                <a:lnTo>
                  <a:pt x="2946776" y="0"/>
                </a:lnTo>
                <a:lnTo>
                  <a:pt x="2946776" y="2400284"/>
                </a:lnTo>
                <a:lnTo>
                  <a:pt x="0" y="2400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96001" y="1871974"/>
            <a:ext cx="5524259" cy="3850869"/>
          </a:xfrm>
          <a:custGeom>
            <a:avLst/>
            <a:gdLst/>
            <a:ahLst/>
            <a:cxnLst/>
            <a:rect l="l" t="t" r="r" b="b"/>
            <a:pathLst>
              <a:path w="8286389" h="5776303">
                <a:moveTo>
                  <a:pt x="0" y="0"/>
                </a:moveTo>
                <a:lnTo>
                  <a:pt x="8286389" y="0"/>
                </a:lnTo>
                <a:lnTo>
                  <a:pt x="8286389" y="5776304"/>
                </a:lnTo>
                <a:lnTo>
                  <a:pt x="0" y="57763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7A321-89E1-0A86-72AF-C1BC84023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085" y="895460"/>
            <a:ext cx="7029297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6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3E5CE-7B27-CD2B-9E3C-F874679D4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46093" r="15078"/>
          <a:stretch/>
        </p:blipFill>
        <p:spPr>
          <a:xfrm>
            <a:off x="6581775" y="361950"/>
            <a:ext cx="5208186" cy="1621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EE9CA-2696-6A7C-E625-2AB071C310D6}"/>
              </a:ext>
            </a:extLst>
          </p:cNvPr>
          <p:cNvSpPr txBox="1"/>
          <p:nvPr/>
        </p:nvSpPr>
        <p:spPr>
          <a:xfrm>
            <a:off x="1071563" y="361950"/>
            <a:ext cx="6053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5E99B4-120F-43E7-DF91-3CAC8B833897}"/>
                  </a:ext>
                </a:extLst>
              </p:cNvPr>
              <p:cNvSpPr txBox="1"/>
              <p:nvPr/>
            </p:nvSpPr>
            <p:spPr>
              <a:xfrm>
                <a:off x="6047786" y="2577584"/>
                <a:ext cx="705848" cy="145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200" b="1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72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5E99B4-120F-43E7-DF91-3CAC8B83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6" y="2577584"/>
                <a:ext cx="705848" cy="1458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2A8507-D40F-F9D6-6D40-1A5C1E3ACAF7}"/>
                  </a:ext>
                </a:extLst>
              </p:cNvPr>
              <p:cNvSpPr txBox="1"/>
              <p:nvPr/>
            </p:nvSpPr>
            <p:spPr>
              <a:xfrm>
                <a:off x="4249370" y="2282159"/>
                <a:ext cx="705848" cy="190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solidFill>
                            <a:srgbClr val="F97077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96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2A8507-D40F-F9D6-6D40-1A5C1E3A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70" y="2282159"/>
                <a:ext cx="705848" cy="1906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D234C70-81A8-7CDD-AB69-B55DAC989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107516"/>
            <a:ext cx="1207218" cy="142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E21DC-5B16-6496-9C70-EEACF398C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235594"/>
            <a:ext cx="1207218" cy="142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B79F0-6858-2CC1-E092-96782D1EA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76" y="3246687"/>
            <a:ext cx="1207218" cy="1429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7977A-9BE4-5796-EC05-27B63F45B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34" y="2192999"/>
            <a:ext cx="1207218" cy="1429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C9867E-0685-5CD2-9EEF-91BA38C74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34" y="3321077"/>
            <a:ext cx="1207218" cy="1429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4F12B2-CC37-E9C3-9824-4A1A6AEEC91E}"/>
              </a:ext>
            </a:extLst>
          </p:cNvPr>
          <p:cNvCxnSpPr>
            <a:cxnSpLocks/>
          </p:cNvCxnSpPr>
          <p:nvPr/>
        </p:nvCxnSpPr>
        <p:spPr>
          <a:xfrm>
            <a:off x="2788500" y="3321077"/>
            <a:ext cx="108571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A3CB6E-DDE5-61F7-0043-9025F7ED2F5F}"/>
              </a:ext>
            </a:extLst>
          </p:cNvPr>
          <p:cNvCxnSpPr>
            <a:cxnSpLocks/>
          </p:cNvCxnSpPr>
          <p:nvPr/>
        </p:nvCxnSpPr>
        <p:spPr>
          <a:xfrm>
            <a:off x="4830826" y="3321077"/>
            <a:ext cx="108571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CC1BF0-1C5B-59C1-9C17-223903D57EC6}"/>
              </a:ext>
            </a:extLst>
          </p:cNvPr>
          <p:cNvCxnSpPr>
            <a:cxnSpLocks/>
          </p:cNvCxnSpPr>
          <p:nvPr/>
        </p:nvCxnSpPr>
        <p:spPr>
          <a:xfrm>
            <a:off x="6886707" y="3381981"/>
            <a:ext cx="108571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1387C4-0267-30E4-FA45-897D7E4BEDE6}"/>
              </a:ext>
            </a:extLst>
          </p:cNvPr>
          <p:cNvSpPr txBox="1"/>
          <p:nvPr/>
        </p:nvSpPr>
        <p:spPr>
          <a:xfrm>
            <a:off x="4754524" y="2346857"/>
            <a:ext cx="1203409" cy="1121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BA851-8D25-135D-9D8E-6AA2C28E3A0B}"/>
              </a:ext>
            </a:extLst>
          </p:cNvPr>
          <p:cNvGrpSpPr/>
          <p:nvPr/>
        </p:nvGrpSpPr>
        <p:grpSpPr>
          <a:xfrm>
            <a:off x="2470242" y="2192999"/>
            <a:ext cx="1677919" cy="865795"/>
            <a:chOff x="4455980" y="1383397"/>
            <a:chExt cx="1752877" cy="98243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985F634-88FB-06E1-6836-E376085EB560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39B9B7FE-D245-9EE1-6D9B-D2E24F9692F1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0C9C2A-3FAF-80EA-8462-519CB1C69F58}"/>
              </a:ext>
            </a:extLst>
          </p:cNvPr>
          <p:cNvGrpSpPr/>
          <p:nvPr/>
        </p:nvGrpSpPr>
        <p:grpSpPr>
          <a:xfrm>
            <a:off x="2470241" y="3449376"/>
            <a:ext cx="1677919" cy="865795"/>
            <a:chOff x="4455980" y="1383397"/>
            <a:chExt cx="1752877" cy="98243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2BB21DF-FFC2-3EC9-76D6-BC7B922AF58D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299F67A1-37A5-EA88-2395-54EF8B16DB38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C8F54B-2B0B-C135-86FA-35F429844D35}"/>
              </a:ext>
            </a:extLst>
          </p:cNvPr>
          <p:cNvGrpSpPr/>
          <p:nvPr/>
        </p:nvGrpSpPr>
        <p:grpSpPr>
          <a:xfrm>
            <a:off x="4525916" y="3517399"/>
            <a:ext cx="1677919" cy="865795"/>
            <a:chOff x="4455980" y="1383397"/>
            <a:chExt cx="1752877" cy="98243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F0AF5D8-910E-24F5-879E-8C70EBBA1093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866C0971-4EAF-01BB-1B74-CF155CCB7E4B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7905EF-F667-AA15-0BC4-F755D5890AA4}"/>
              </a:ext>
            </a:extLst>
          </p:cNvPr>
          <p:cNvGrpSpPr/>
          <p:nvPr/>
        </p:nvGrpSpPr>
        <p:grpSpPr>
          <a:xfrm>
            <a:off x="6601687" y="2324516"/>
            <a:ext cx="1677919" cy="865795"/>
            <a:chOff x="4455980" y="1383397"/>
            <a:chExt cx="1752877" cy="98243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ACBF71E-B84B-29D4-3C44-3CA98E8EE3BF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A7B22FD8-03C6-82DF-1C80-2FFAC8F851D6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CB700B-2C3A-4F67-DC8B-509E579C68A5}"/>
              </a:ext>
            </a:extLst>
          </p:cNvPr>
          <p:cNvGrpSpPr/>
          <p:nvPr/>
        </p:nvGrpSpPr>
        <p:grpSpPr>
          <a:xfrm>
            <a:off x="6601686" y="3450987"/>
            <a:ext cx="1677919" cy="865795"/>
            <a:chOff x="4455980" y="1383397"/>
            <a:chExt cx="1752877" cy="982430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AEBF6F7-80E5-1DE4-D42B-90B66ED66BC3}"/>
                </a:ext>
              </a:extLst>
            </p:cNvPr>
            <p:cNvSpPr/>
            <p:nvPr/>
          </p:nvSpPr>
          <p:spPr>
            <a:xfrm>
              <a:off x="4874886" y="1383397"/>
              <a:ext cx="915066" cy="982430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37502528-2007-825B-CB26-3D8599A13F64}"/>
                </a:ext>
              </a:extLst>
            </p:cNvPr>
            <p:cNvSpPr txBox="1"/>
            <p:nvPr/>
          </p:nvSpPr>
          <p:spPr>
            <a:xfrm>
              <a:off x="4455980" y="1514809"/>
              <a:ext cx="1752877" cy="771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5400" b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909E2C-E7E9-0068-A1A1-C4C528C0E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16" y="295134"/>
            <a:ext cx="123149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218407" y="410771"/>
            <a:ext cx="1413883" cy="1637127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347170">
            <a:off x="10617151" y="5108071"/>
            <a:ext cx="1366625" cy="1361655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89483" y="5165152"/>
            <a:ext cx="1791440" cy="1247493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ED3104-5900-2F64-7A1F-C41B767C66D2}"/>
              </a:ext>
            </a:extLst>
          </p:cNvPr>
          <p:cNvSpPr txBox="1"/>
          <p:nvPr/>
        </p:nvSpPr>
        <p:spPr>
          <a:xfrm>
            <a:off x="2581350" y="2670130"/>
            <a:ext cx="81581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A66246-35EF-2715-2FAB-B9475AF3C32A}"/>
              </a:ext>
            </a:extLst>
          </p:cNvPr>
          <p:cNvSpPr txBox="1"/>
          <p:nvPr/>
        </p:nvSpPr>
        <p:spPr>
          <a:xfrm>
            <a:off x="4570286" y="3982330"/>
            <a:ext cx="50186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B5672-8DEB-9AD5-3F4E-07411B924E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7270" y="975011"/>
            <a:ext cx="4968671" cy="2139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E6D3E3-7EAE-6582-D7D5-B8AD9F188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413" y="2535722"/>
            <a:ext cx="1286367" cy="1158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2A93E1-A119-7C51-6F59-BE62D0A46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7581" y="3902036"/>
            <a:ext cx="1329043" cy="115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57577" y="2065833"/>
            <a:ext cx="8276846" cy="2354195"/>
            <a:chOff x="0" y="0"/>
            <a:chExt cx="2474178" cy="792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792147"/>
            </a:xfrm>
            <a:custGeom>
              <a:avLst/>
              <a:gdLst/>
              <a:ahLst/>
              <a:cxnLst/>
              <a:rect l="l" t="t" r="r" b="b"/>
              <a:pathLst>
                <a:path w="2474178" h="792147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752009"/>
                  </a:lnTo>
                  <a:cubicBezTo>
                    <a:pt x="2474178" y="774176"/>
                    <a:pt x="2456208" y="792147"/>
                    <a:pt x="2434041" y="792147"/>
                  </a:cubicBezTo>
                  <a:lnTo>
                    <a:pt x="40138" y="792147"/>
                  </a:lnTo>
                  <a:cubicBezTo>
                    <a:pt x="29493" y="792147"/>
                    <a:pt x="19283" y="787918"/>
                    <a:pt x="11756" y="780391"/>
                  </a:cubicBezTo>
                  <a:cubicBezTo>
                    <a:pt x="4229" y="772863"/>
                    <a:pt x="0" y="762654"/>
                    <a:pt x="0" y="752009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8302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468667">
            <a:off x="1120728" y="4478830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565059">
            <a:off x="9706748" y="823984"/>
            <a:ext cx="1303061" cy="1269892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9"/>
                </a:lnTo>
                <a:lnTo>
                  <a:pt x="0" y="1904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13147">
            <a:off x="10096092" y="4291225"/>
            <a:ext cx="1410109" cy="1455084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3" y="0"/>
                </a:lnTo>
                <a:lnTo>
                  <a:pt x="2115163" y="2182626"/>
                </a:lnTo>
                <a:lnTo>
                  <a:pt x="0" y="218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64633">
            <a:off x="1151752" y="809640"/>
            <a:ext cx="1099101" cy="1449653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79"/>
                </a:lnTo>
                <a:lnTo>
                  <a:pt x="0" y="2174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7389" y="4106018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7" y="0"/>
                </a:lnTo>
                <a:lnTo>
                  <a:pt x="1853277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D6D1F-25CE-322D-577B-BB176B2E6F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2045" y="1760862"/>
            <a:ext cx="9467909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1778">
            <a:off x="339180" y="2544809"/>
            <a:ext cx="1123464" cy="1094867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00558" y="2836142"/>
            <a:ext cx="1149067" cy="1185716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512E1-18A3-61CE-F534-9141F11E5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048" y="204262"/>
            <a:ext cx="9486198" cy="19874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40B5E8-ED48-8F82-2030-F18D8BE90909}"/>
              </a:ext>
            </a:extLst>
          </p:cNvPr>
          <p:cNvGrpSpPr/>
          <p:nvPr/>
        </p:nvGrpSpPr>
        <p:grpSpPr>
          <a:xfrm>
            <a:off x="2212743" y="2052689"/>
            <a:ext cx="8044809" cy="4457855"/>
            <a:chOff x="1835077" y="2077402"/>
            <a:chExt cx="8044809" cy="445785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BB7185A-038A-FCC9-52F7-2D27DFB3C86D}"/>
                </a:ext>
              </a:extLst>
            </p:cNvPr>
            <p:cNvGrpSpPr/>
            <p:nvPr/>
          </p:nvGrpSpPr>
          <p:grpSpPr>
            <a:xfrm>
              <a:off x="1835077" y="2077402"/>
              <a:ext cx="8044809" cy="4457855"/>
              <a:chOff x="0" y="0"/>
              <a:chExt cx="2850029" cy="1579282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260E737-FACF-EC2F-46FC-781D0143484C}"/>
                  </a:ext>
                </a:extLst>
              </p:cNvPr>
              <p:cNvSpPr/>
              <p:nvPr/>
            </p:nvSpPr>
            <p:spPr>
              <a:xfrm>
                <a:off x="0" y="0"/>
                <a:ext cx="2850029" cy="1579282"/>
              </a:xfrm>
              <a:custGeom>
                <a:avLst/>
                <a:gdLst/>
                <a:ahLst/>
                <a:cxnLst/>
                <a:rect l="l" t="t" r="r" b="b"/>
                <a:pathLst>
                  <a:path w="2850029" h="1579282">
                    <a:moveTo>
                      <a:pt x="32720" y="0"/>
                    </a:moveTo>
                    <a:lnTo>
                      <a:pt x="2817309" y="0"/>
                    </a:lnTo>
                    <a:cubicBezTo>
                      <a:pt x="2835380" y="0"/>
                      <a:pt x="2850029" y="14649"/>
                      <a:pt x="2850029" y="32720"/>
                    </a:cubicBezTo>
                    <a:lnTo>
                      <a:pt x="2850029" y="1546562"/>
                    </a:lnTo>
                    <a:cubicBezTo>
                      <a:pt x="2850029" y="1564633"/>
                      <a:pt x="2835380" y="1579282"/>
                      <a:pt x="2817309" y="1579282"/>
                    </a:cubicBezTo>
                    <a:lnTo>
                      <a:pt x="32720" y="1579282"/>
                    </a:lnTo>
                    <a:cubicBezTo>
                      <a:pt x="14649" y="1579282"/>
                      <a:pt x="0" y="1564633"/>
                      <a:pt x="0" y="1546562"/>
                    </a:cubicBezTo>
                    <a:lnTo>
                      <a:pt x="0" y="32720"/>
                    </a:lnTo>
                    <a:cubicBezTo>
                      <a:pt x="0" y="14649"/>
                      <a:pt x="14649" y="0"/>
                      <a:pt x="327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 cap="rnd">
                <a:solidFill>
                  <a:srgbClr val="483A00"/>
                </a:solidFill>
                <a:prstDash val="solid"/>
                <a:round/>
              </a:ln>
            </p:spPr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8A75E004-D318-61D5-337C-9278624B6E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50029" cy="161738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9D96D-183D-D293-A424-75C86C74A327}"/>
                </a:ext>
              </a:extLst>
            </p:cNvPr>
            <p:cNvSpPr txBox="1"/>
            <p:nvPr/>
          </p:nvSpPr>
          <p:spPr>
            <a:xfrm>
              <a:off x="1934997" y="2128898"/>
              <a:ext cx="7755722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Thực hiện được phép chia phân số bao gồm: phép chia phân số với phân số, chia với số tự nhiên cho phân số và phép chia phân số cho số tự nhiên.</a:t>
              </a:r>
            </a:p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Giải được một số bài toán thực tế liên quan đến phép chia phân số.</a:t>
              </a:r>
            </a:p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Phát triển năng lực tư duy và lập luận toán học.</a:t>
              </a:r>
            </a:p>
            <a:p>
              <a:pPr algn="just"/>
              <a:r>
                <a:rPr lang="vi-VN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- Vận dụng bài học vào thực tiễn.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1741" y="390622"/>
            <a:ext cx="1399314" cy="1620259"/>
          </a:xfrm>
          <a:custGeom>
            <a:avLst/>
            <a:gdLst/>
            <a:ahLst/>
            <a:cxnLst/>
            <a:rect l="l" t="t" r="r" b="b"/>
            <a:pathLst>
              <a:path w="2098971" h="2430388">
                <a:moveTo>
                  <a:pt x="0" y="0"/>
                </a:moveTo>
                <a:lnTo>
                  <a:pt x="2098971" y="0"/>
                </a:lnTo>
                <a:lnTo>
                  <a:pt x="2098971" y="2430388"/>
                </a:lnTo>
                <a:lnTo>
                  <a:pt x="0" y="243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27483" y="5113208"/>
            <a:ext cx="1964517" cy="1600189"/>
          </a:xfrm>
          <a:custGeom>
            <a:avLst/>
            <a:gdLst/>
            <a:ahLst/>
            <a:cxnLst/>
            <a:rect l="l" t="t" r="r" b="b"/>
            <a:pathLst>
              <a:path w="2946776" h="2400283">
                <a:moveTo>
                  <a:pt x="0" y="0"/>
                </a:moveTo>
                <a:lnTo>
                  <a:pt x="2946776" y="0"/>
                </a:lnTo>
                <a:lnTo>
                  <a:pt x="2946776" y="2400284"/>
                </a:lnTo>
                <a:lnTo>
                  <a:pt x="0" y="2400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96001" y="1871974"/>
            <a:ext cx="5524259" cy="3850869"/>
          </a:xfrm>
          <a:custGeom>
            <a:avLst/>
            <a:gdLst/>
            <a:ahLst/>
            <a:cxnLst/>
            <a:rect l="l" t="t" r="r" b="b"/>
            <a:pathLst>
              <a:path w="8286389" h="5776303">
                <a:moveTo>
                  <a:pt x="0" y="0"/>
                </a:moveTo>
                <a:lnTo>
                  <a:pt x="8286389" y="0"/>
                </a:lnTo>
                <a:lnTo>
                  <a:pt x="8286389" y="5776304"/>
                </a:lnTo>
                <a:lnTo>
                  <a:pt x="0" y="57763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0F3C6-6004-35BF-61DA-98D9105E3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204" y="791322"/>
            <a:ext cx="7145131" cy="5797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562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1741" y="390622"/>
            <a:ext cx="1399314" cy="1620259"/>
          </a:xfrm>
          <a:custGeom>
            <a:avLst/>
            <a:gdLst/>
            <a:ahLst/>
            <a:cxnLst/>
            <a:rect l="l" t="t" r="r" b="b"/>
            <a:pathLst>
              <a:path w="2098971" h="2430388">
                <a:moveTo>
                  <a:pt x="0" y="0"/>
                </a:moveTo>
                <a:lnTo>
                  <a:pt x="2098971" y="0"/>
                </a:lnTo>
                <a:lnTo>
                  <a:pt x="2098971" y="2430388"/>
                </a:lnTo>
                <a:lnTo>
                  <a:pt x="0" y="243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27483" y="5113208"/>
            <a:ext cx="1964517" cy="1600189"/>
          </a:xfrm>
          <a:custGeom>
            <a:avLst/>
            <a:gdLst/>
            <a:ahLst/>
            <a:cxnLst/>
            <a:rect l="l" t="t" r="r" b="b"/>
            <a:pathLst>
              <a:path w="2946776" h="2400283">
                <a:moveTo>
                  <a:pt x="0" y="0"/>
                </a:moveTo>
                <a:lnTo>
                  <a:pt x="2946776" y="0"/>
                </a:lnTo>
                <a:lnTo>
                  <a:pt x="2946776" y="2400284"/>
                </a:lnTo>
                <a:lnTo>
                  <a:pt x="0" y="2400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96001" y="1871974"/>
            <a:ext cx="5524259" cy="3850869"/>
          </a:xfrm>
          <a:custGeom>
            <a:avLst/>
            <a:gdLst/>
            <a:ahLst/>
            <a:cxnLst/>
            <a:rect l="l" t="t" r="r" b="b"/>
            <a:pathLst>
              <a:path w="8286389" h="5776303">
                <a:moveTo>
                  <a:pt x="0" y="0"/>
                </a:moveTo>
                <a:lnTo>
                  <a:pt x="8286389" y="0"/>
                </a:lnTo>
                <a:lnTo>
                  <a:pt x="8286389" y="5776304"/>
                </a:lnTo>
                <a:lnTo>
                  <a:pt x="0" y="57763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9897D-74B1-696A-D5E3-7F1D66E37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557" y="797777"/>
            <a:ext cx="8035224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05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564F809C-8068-D219-578C-6AECFBDBB6C6}"/>
              </a:ext>
            </a:extLst>
          </p:cNvPr>
          <p:cNvSpPr/>
          <p:nvPr/>
        </p:nvSpPr>
        <p:spPr>
          <a:xfrm>
            <a:off x="814942" y="640079"/>
            <a:ext cx="6355080" cy="5880735"/>
          </a:xfrm>
          <a:custGeom>
            <a:avLst/>
            <a:gdLst/>
            <a:ahLst/>
            <a:cxnLst/>
            <a:rect l="l" t="t" r="r" b="b"/>
            <a:pathLst>
              <a:path w="7990486" h="6143079">
                <a:moveTo>
                  <a:pt x="0" y="0"/>
                </a:moveTo>
                <a:lnTo>
                  <a:pt x="7990486" y="0"/>
                </a:lnTo>
                <a:lnTo>
                  <a:pt x="7990486" y="6143078"/>
                </a:lnTo>
                <a:lnTo>
                  <a:pt x="0" y="6143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8" t="-12148" r="-28958"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6A1F6-FA17-82D1-303D-DE07C47062AC}"/>
                  </a:ext>
                </a:extLst>
              </p:cNvPr>
              <p:cNvSpPr txBox="1"/>
              <p:nvPr/>
            </p:nvSpPr>
            <p:spPr>
              <a:xfrm>
                <a:off x="7170022" y="2358642"/>
                <a:ext cx="142533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6A1F6-FA17-82D1-303D-DE07C470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22" y="2358642"/>
                <a:ext cx="1425338" cy="1070358"/>
              </a:xfrm>
              <a:prstGeom prst="rect">
                <a:avLst/>
              </a:prstGeom>
              <a:blipFill>
                <a:blip r:embed="rId3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09448F-79BF-2BBB-4198-378A855CF1EF}"/>
              </a:ext>
            </a:extLst>
          </p:cNvPr>
          <p:cNvSpPr/>
          <p:nvPr/>
        </p:nvSpPr>
        <p:spPr>
          <a:xfrm>
            <a:off x="2971203" y="337186"/>
            <a:ext cx="4960620" cy="1514474"/>
          </a:xfrm>
          <a:prstGeom prst="wedgeRoundRectCallout">
            <a:avLst>
              <a:gd name="adj1" fmla="val -54013"/>
              <a:gd name="adj2" fmla="val 14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3070120-0762-A7DC-A65E-987FAD633803}"/>
              </a:ext>
            </a:extLst>
          </p:cNvPr>
          <p:cNvSpPr/>
          <p:nvPr/>
        </p:nvSpPr>
        <p:spPr>
          <a:xfrm>
            <a:off x="9061844" y="2164665"/>
            <a:ext cx="3387572" cy="4603881"/>
          </a:xfrm>
          <a:custGeom>
            <a:avLst/>
            <a:gdLst/>
            <a:ahLst/>
            <a:cxnLst/>
            <a:rect l="l" t="t" r="r" b="b"/>
            <a:pathLst>
              <a:path w="5081358" h="6905821">
                <a:moveTo>
                  <a:pt x="0" y="0"/>
                </a:moveTo>
                <a:lnTo>
                  <a:pt x="5081358" y="0"/>
                </a:lnTo>
                <a:lnTo>
                  <a:pt x="5081358" y="6905821"/>
                </a:lnTo>
                <a:lnTo>
                  <a:pt x="0" y="6905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F808851-7C24-0CE5-3533-4D2077570C38}"/>
              </a:ext>
            </a:extLst>
          </p:cNvPr>
          <p:cNvSpPr/>
          <p:nvPr/>
        </p:nvSpPr>
        <p:spPr>
          <a:xfrm>
            <a:off x="4400550" y="4249104"/>
            <a:ext cx="5390653" cy="2271710"/>
          </a:xfrm>
          <a:prstGeom prst="wedgeRoundRectCallout">
            <a:avLst>
              <a:gd name="adj1" fmla="val 60734"/>
              <a:gd name="adj2" fmla="val 61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49043-0AD7-0924-22BE-497C1ADC1528}"/>
                  </a:ext>
                </a:extLst>
              </p:cNvPr>
              <p:cNvSpPr txBox="1"/>
              <p:nvPr/>
            </p:nvSpPr>
            <p:spPr>
              <a:xfrm>
                <a:off x="6506485" y="5396564"/>
                <a:ext cx="142533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49043-0AD7-0924-22BE-497C1ADC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485" y="5396564"/>
                <a:ext cx="1425338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0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BCA6BFC-CE06-8577-AA20-61C1AE359CD3}"/>
              </a:ext>
            </a:extLst>
          </p:cNvPr>
          <p:cNvSpPr/>
          <p:nvPr/>
        </p:nvSpPr>
        <p:spPr>
          <a:xfrm flipH="1">
            <a:off x="129540" y="1874521"/>
            <a:ext cx="3390900" cy="4894026"/>
          </a:xfrm>
          <a:custGeom>
            <a:avLst/>
            <a:gdLst/>
            <a:ahLst/>
            <a:cxnLst/>
            <a:rect l="l" t="t" r="r" b="b"/>
            <a:pathLst>
              <a:path w="5081358" h="6905821">
                <a:moveTo>
                  <a:pt x="0" y="0"/>
                </a:moveTo>
                <a:lnTo>
                  <a:pt x="5081358" y="0"/>
                </a:lnTo>
                <a:lnTo>
                  <a:pt x="5081358" y="6905821"/>
                </a:lnTo>
                <a:lnTo>
                  <a:pt x="0" y="690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126DD-18D8-E889-4532-F9D5830878BB}"/>
                  </a:ext>
                </a:extLst>
              </p:cNvPr>
              <p:cNvSpPr txBox="1"/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126DD-18D8-E889-4532-F9D58308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blipFill>
                <a:blip r:embed="rId3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7">
            <a:extLst>
              <a:ext uri="{FF2B5EF4-FFF2-40B4-BE49-F238E27FC236}">
                <a16:creationId xmlns:a16="http://schemas.microsoft.com/office/drawing/2014/main" id="{9DBA44F9-4C8B-07D8-A6C2-A8A37DA3BB4D}"/>
              </a:ext>
            </a:extLst>
          </p:cNvPr>
          <p:cNvSpPr/>
          <p:nvPr/>
        </p:nvSpPr>
        <p:spPr>
          <a:xfrm>
            <a:off x="7197371" y="515221"/>
            <a:ext cx="789923" cy="1241529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7605F-3C2C-5F8D-61F3-A8DC637513D0}"/>
              </a:ext>
            </a:extLst>
          </p:cNvPr>
          <p:cNvGrpSpPr/>
          <p:nvPr/>
        </p:nvGrpSpPr>
        <p:grpSpPr>
          <a:xfrm>
            <a:off x="3520440" y="2506029"/>
            <a:ext cx="7395210" cy="2271710"/>
            <a:chOff x="3520440" y="2506029"/>
            <a:chExt cx="7395210" cy="22717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1B3A4B-36EC-2BDC-341D-CE29DBF18B63}"/>
                </a:ext>
              </a:extLst>
            </p:cNvPr>
            <p:cNvSpPr/>
            <p:nvPr/>
          </p:nvSpPr>
          <p:spPr>
            <a:xfrm>
              <a:off x="3520440" y="2506029"/>
              <a:ext cx="7395210" cy="2271710"/>
            </a:xfrm>
            <a:prstGeom prst="wedgeRoundRectCallout">
              <a:avLst>
                <a:gd name="adj1" fmla="val -55266"/>
                <a:gd name="adj2" fmla="val -2622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đảo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ngược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, ta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320028-8868-4BDE-BD76-CA050BDF3B16}"/>
                    </a:ext>
                  </a:extLst>
                </p:cNvPr>
                <p:cNvSpPr txBox="1"/>
                <p:nvPr/>
              </p:nvSpPr>
              <p:spPr>
                <a:xfrm>
                  <a:off x="8566741" y="2776059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320028-8868-4BDE-BD76-CA050BDF3B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741" y="2776059"/>
                  <a:ext cx="430272" cy="9017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EC7082-EA2F-39ED-DEA0-6A62048E0CE7}"/>
                    </a:ext>
                  </a:extLst>
                </p:cNvPr>
                <p:cNvSpPr txBox="1"/>
                <p:nvPr/>
              </p:nvSpPr>
              <p:spPr>
                <a:xfrm>
                  <a:off x="9375911" y="2776058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EC7082-EA2F-39ED-DEA0-6A62048E0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911" y="2776058"/>
                  <a:ext cx="430272" cy="9017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3FD761-389B-95E7-36AD-27F2CB17DAE2}"/>
                    </a:ext>
                  </a:extLst>
                </p:cNvPr>
                <p:cNvSpPr txBox="1"/>
                <p:nvPr/>
              </p:nvSpPr>
              <p:spPr>
                <a:xfrm>
                  <a:off x="5464253" y="3641882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3FD761-389B-95E7-36AD-27F2CB17D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53" y="3641882"/>
                  <a:ext cx="430272" cy="901785"/>
                </a:xfrm>
                <a:prstGeom prst="rect">
                  <a:avLst/>
                </a:prstGeom>
                <a:blipFill>
                  <a:blip r:embed="rId8"/>
                  <a:stretch>
                    <a:fillRect l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44C7AD-8915-FFB1-FE70-867268A93029}"/>
                    </a:ext>
                  </a:extLst>
                </p:cNvPr>
                <p:cNvSpPr txBox="1"/>
                <p:nvPr/>
              </p:nvSpPr>
              <p:spPr>
                <a:xfrm>
                  <a:off x="6420480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44C7AD-8915-FFB1-FE70-867268A93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480" y="3641883"/>
                  <a:ext cx="430272" cy="9017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96C73-000D-A132-3771-7F9024166AC3}"/>
                    </a:ext>
                  </a:extLst>
                </p:cNvPr>
                <p:cNvSpPr txBox="1"/>
                <p:nvPr/>
              </p:nvSpPr>
              <p:spPr>
                <a:xfrm>
                  <a:off x="9160775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96C73-000D-A132-3771-7F9024166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775" y="3641883"/>
                  <a:ext cx="430272" cy="901785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BEF330-9CB4-C701-6983-932CCA53A13E}"/>
                    </a:ext>
                  </a:extLst>
                </p:cNvPr>
                <p:cNvSpPr txBox="1"/>
                <p:nvPr/>
              </p:nvSpPr>
              <p:spPr>
                <a:xfrm>
                  <a:off x="10241652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BEF330-9CB4-C701-6983-932CCA53A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652" y="3641883"/>
                  <a:ext cx="430272" cy="90178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983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4DC7B-3147-75BD-4865-689990BC137A}"/>
                  </a:ext>
                </a:extLst>
              </p:cNvPr>
              <p:cNvSpPr txBox="1"/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4DC7B-3147-75BD-4865-689990BC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blipFill>
                <a:blip r:embed="rId2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7">
            <a:extLst>
              <a:ext uri="{FF2B5EF4-FFF2-40B4-BE49-F238E27FC236}">
                <a16:creationId xmlns:a16="http://schemas.microsoft.com/office/drawing/2014/main" id="{500214C0-8B74-364C-3030-478FA342896D}"/>
              </a:ext>
            </a:extLst>
          </p:cNvPr>
          <p:cNvSpPr/>
          <p:nvPr/>
        </p:nvSpPr>
        <p:spPr>
          <a:xfrm>
            <a:off x="7197371" y="515221"/>
            <a:ext cx="789923" cy="1241529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182860-46B8-BB35-DCA7-5DB6974D9301}"/>
                  </a:ext>
                </a:extLst>
              </p:cNvPr>
              <p:cNvSpPr txBox="1"/>
              <p:nvPr/>
            </p:nvSpPr>
            <p:spPr>
              <a:xfrm>
                <a:off x="164739" y="2353160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182860-46B8-BB35-DCA7-5DB6974D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9" y="2353160"/>
                <a:ext cx="3791945" cy="1870577"/>
              </a:xfrm>
              <a:prstGeom prst="rect">
                <a:avLst/>
              </a:prstGeom>
              <a:blipFill>
                <a:blip r:embed="rId5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0DEE5-9161-96F2-679E-0E79AE5BDCD1}"/>
                  </a:ext>
                </a:extLst>
              </p:cNvPr>
              <p:cNvSpPr txBox="1"/>
              <p:nvPr/>
            </p:nvSpPr>
            <p:spPr>
              <a:xfrm>
                <a:off x="3584213" y="2359176"/>
                <a:ext cx="3791945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0DEE5-9161-96F2-679E-0E79AE5B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13" y="2359176"/>
                <a:ext cx="3791945" cy="1888850"/>
              </a:xfrm>
              <a:prstGeom prst="rect">
                <a:avLst/>
              </a:prstGeom>
              <a:blipFill>
                <a:blip r:embed="rId6"/>
                <a:stretch>
                  <a:fillRect r="-13183" b="-1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A0B9F-94FA-5005-6B16-524F4882D98E}"/>
                  </a:ext>
                </a:extLst>
              </p:cNvPr>
              <p:cNvSpPr txBox="1"/>
              <p:nvPr/>
            </p:nvSpPr>
            <p:spPr>
              <a:xfrm>
                <a:off x="6813187" y="2359176"/>
                <a:ext cx="3791945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A0B9F-94FA-5005-6B16-524F4882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7" y="2359176"/>
                <a:ext cx="3791945" cy="1888850"/>
              </a:xfrm>
              <a:prstGeom prst="rect">
                <a:avLst/>
              </a:prstGeom>
              <a:blipFill>
                <a:blip r:embed="rId7"/>
                <a:stretch>
                  <a:fillRect r="-1447" b="-1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EF126-5E76-9829-D85C-A6BB8555F03C}"/>
                  </a:ext>
                </a:extLst>
              </p:cNvPr>
              <p:cNvSpPr txBox="1"/>
              <p:nvPr/>
            </p:nvSpPr>
            <p:spPr>
              <a:xfrm>
                <a:off x="9651635" y="2226511"/>
                <a:ext cx="2166076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EF126-5E76-9829-D85C-A6BB8555F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635" y="2226511"/>
                <a:ext cx="2166076" cy="202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19F6161-7EBF-D423-2A42-F38F483BAF5D}"/>
              </a:ext>
            </a:extLst>
          </p:cNvPr>
          <p:cNvSpPr/>
          <p:nvPr/>
        </p:nvSpPr>
        <p:spPr>
          <a:xfrm>
            <a:off x="766762" y="4631376"/>
            <a:ext cx="10277475" cy="1335083"/>
          </a:xfrm>
          <a:prstGeom prst="wedgeRoundRectCallout">
            <a:avLst>
              <a:gd name="adj1" fmla="val -49405"/>
              <a:gd name="adj2" fmla="val 31808"/>
              <a:gd name="adj3" fmla="val 16667"/>
            </a:avLst>
          </a:prstGeom>
          <a:solidFill>
            <a:srgbClr val="FFE1E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1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1741" y="390622"/>
            <a:ext cx="1399314" cy="1620259"/>
          </a:xfrm>
          <a:custGeom>
            <a:avLst/>
            <a:gdLst/>
            <a:ahLst/>
            <a:cxnLst/>
            <a:rect l="l" t="t" r="r" b="b"/>
            <a:pathLst>
              <a:path w="2098971" h="2430388">
                <a:moveTo>
                  <a:pt x="0" y="0"/>
                </a:moveTo>
                <a:lnTo>
                  <a:pt x="2098971" y="0"/>
                </a:lnTo>
                <a:lnTo>
                  <a:pt x="2098971" y="2430388"/>
                </a:lnTo>
                <a:lnTo>
                  <a:pt x="0" y="243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27483" y="5113208"/>
            <a:ext cx="1964517" cy="1600189"/>
          </a:xfrm>
          <a:custGeom>
            <a:avLst/>
            <a:gdLst/>
            <a:ahLst/>
            <a:cxnLst/>
            <a:rect l="l" t="t" r="r" b="b"/>
            <a:pathLst>
              <a:path w="2946776" h="2400283">
                <a:moveTo>
                  <a:pt x="0" y="0"/>
                </a:moveTo>
                <a:lnTo>
                  <a:pt x="2946776" y="0"/>
                </a:lnTo>
                <a:lnTo>
                  <a:pt x="2946776" y="2400284"/>
                </a:lnTo>
                <a:lnTo>
                  <a:pt x="0" y="2400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96001" y="1871974"/>
            <a:ext cx="5524259" cy="3850869"/>
          </a:xfrm>
          <a:custGeom>
            <a:avLst/>
            <a:gdLst/>
            <a:ahLst/>
            <a:cxnLst/>
            <a:rect l="l" t="t" r="r" b="b"/>
            <a:pathLst>
              <a:path w="8286389" h="5776303">
                <a:moveTo>
                  <a:pt x="0" y="0"/>
                </a:moveTo>
                <a:lnTo>
                  <a:pt x="8286389" y="0"/>
                </a:lnTo>
                <a:lnTo>
                  <a:pt x="8286389" y="5776304"/>
                </a:lnTo>
                <a:lnTo>
                  <a:pt x="0" y="57763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3E697-DF21-4AF8-F5C4-D081A2B71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7996" y="797777"/>
            <a:ext cx="732193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7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341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nguyễn</cp:lastModifiedBy>
  <cp:revision>17</cp:revision>
  <dcterms:created xsi:type="dcterms:W3CDTF">2024-03-24T08:51:05Z</dcterms:created>
  <dcterms:modified xsi:type="dcterms:W3CDTF">2024-04-12T05:40:41Z</dcterms:modified>
</cp:coreProperties>
</file>