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7" r:id="rId2"/>
    <p:sldId id="256" r:id="rId3"/>
    <p:sldId id="262" r:id="rId4"/>
    <p:sldId id="265" r:id="rId5"/>
    <p:sldId id="259" r:id="rId6"/>
    <p:sldId id="266" r:id="rId7"/>
    <p:sldId id="267" r:id="rId8"/>
    <p:sldId id="269" r:id="rId9"/>
    <p:sldId id="270" r:id="rId10"/>
    <p:sldId id="274" r:id="rId11"/>
    <p:sldId id="258" r:id="rId12"/>
    <p:sldId id="273" r:id="rId13"/>
    <p:sldId id="271" r:id="rId14"/>
    <p:sldId id="268" r:id="rId15"/>
    <p:sldId id="272" r:id="rId16"/>
    <p:sldId id="261" r:id="rId17"/>
  </p:sldIdLst>
  <p:sldSz cx="13433425" cy="7556500"/>
  <p:notesSz cx="6858000" cy="9144000"/>
  <p:embeddedFontLst>
    <p:embeddedFont>
      <p:font typeface="#9Slide05 Pattaya" panose="020B0604020202020204" charset="-34"/>
      <p:regular r:id="rId18"/>
    </p:embeddedFont>
    <p:embeddedFont>
      <p:font typeface="#9Slide07 HoneyCream" panose="020B0604020202020204" charset="0"/>
      <p:regular r:id="rId19"/>
    </p:embeddedFont>
    <p:embeddedFont>
      <p:font typeface="Cambria" panose="02040503050406030204" pitchFamily="18" charset="0"/>
      <p:regular r:id="rId20"/>
      <p:bold r:id="rId21"/>
      <p:italic r:id="rId22"/>
      <p:boldItalic r:id="rId23"/>
    </p:embeddedFont>
    <p:embeddedFont>
      <p:font typeface="Cambria Math" panose="02040503050406030204" pitchFamily="18" charset="0"/>
      <p:regular r:id="rId24"/>
    </p:embeddedFont>
    <p:embeddedFont>
      <p:font typeface="Gill Sans MT" panose="020B0502020104020203" pitchFamily="34" charset="0"/>
      <p:regular r:id="rId25"/>
      <p:bold r:id="rId26"/>
      <p:italic r:id="rId27"/>
      <p:boldItalic r:id="rId28"/>
    </p:embeddedFont>
    <p:embeddedFont>
      <p:font typeface="Halley" panose="020B0604020202020204" charset="0"/>
      <p:regular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61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375E"/>
    <a:srgbClr val="C7F1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1402" autoAdjust="0"/>
  </p:normalViewPr>
  <p:slideViewPr>
    <p:cSldViewPr>
      <p:cViewPr varScale="1">
        <p:scale>
          <a:sx n="59" d="100"/>
          <a:sy n="59" d="100"/>
        </p:scale>
        <p:origin x="924" y="78"/>
      </p:cViewPr>
      <p:guideLst>
        <p:guide orient="horz" pos="2160"/>
        <p:guide pos="361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8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1526" y="2130426"/>
            <a:ext cx="9763962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3052" y="3886200"/>
            <a:ext cx="804091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74351" y="6356351"/>
            <a:ext cx="2680303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24730" y="6356351"/>
            <a:ext cx="3637555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32360" y="6356351"/>
            <a:ext cx="2680303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4351" y="274638"/>
            <a:ext cx="10338313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4351" y="1600201"/>
            <a:ext cx="10338313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74351" y="6356351"/>
            <a:ext cx="2680303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24730" y="6356351"/>
            <a:ext cx="3637555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32360" y="6356351"/>
            <a:ext cx="2680303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28085" y="274639"/>
            <a:ext cx="2584578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4351" y="274639"/>
            <a:ext cx="7562284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74351" y="6356351"/>
            <a:ext cx="2680303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24730" y="6356351"/>
            <a:ext cx="3637555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32360" y="6356351"/>
            <a:ext cx="2680303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4351" y="274638"/>
            <a:ext cx="10338313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4351" y="1600201"/>
            <a:ext cx="10338313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74351" y="6356351"/>
            <a:ext cx="2680303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24730" y="6356351"/>
            <a:ext cx="3637555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32360" y="6356351"/>
            <a:ext cx="2680303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7395" y="4406901"/>
            <a:ext cx="9763962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7395" y="2906714"/>
            <a:ext cx="9763962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74351" y="6356351"/>
            <a:ext cx="2680303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24730" y="6356351"/>
            <a:ext cx="3637555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32360" y="6356351"/>
            <a:ext cx="2680303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4351" y="274638"/>
            <a:ext cx="10338313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4351" y="1600201"/>
            <a:ext cx="5073431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39232" y="1600201"/>
            <a:ext cx="5073431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4351" y="6356351"/>
            <a:ext cx="2680303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924730" y="6356351"/>
            <a:ext cx="3637555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32360" y="6356351"/>
            <a:ext cx="2680303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4351" y="274638"/>
            <a:ext cx="10338313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4351" y="1535113"/>
            <a:ext cx="5075426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4351" y="2174875"/>
            <a:ext cx="5075426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35244" y="1535113"/>
            <a:ext cx="507742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35244" y="2174875"/>
            <a:ext cx="507742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574351" y="6356351"/>
            <a:ext cx="2680303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924730" y="6356351"/>
            <a:ext cx="3637555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232360" y="6356351"/>
            <a:ext cx="2680303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4351" y="274638"/>
            <a:ext cx="10338313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574351" y="6356351"/>
            <a:ext cx="2680303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924730" y="6356351"/>
            <a:ext cx="3637555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232360" y="6356351"/>
            <a:ext cx="2680303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574351" y="6356351"/>
            <a:ext cx="2680303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924730" y="6356351"/>
            <a:ext cx="3637555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232360" y="6356351"/>
            <a:ext cx="2680303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4351" y="273050"/>
            <a:ext cx="3779149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1104" y="273051"/>
            <a:ext cx="642156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351" y="1435101"/>
            <a:ext cx="3779149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4351" y="6356351"/>
            <a:ext cx="2680303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924730" y="6356351"/>
            <a:ext cx="3637555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32360" y="6356351"/>
            <a:ext cx="2680303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51535" y="4800600"/>
            <a:ext cx="6892209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51535" y="612775"/>
            <a:ext cx="6892209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51535" y="5367338"/>
            <a:ext cx="6892209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4351" y="6356351"/>
            <a:ext cx="2680303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924730" y="6356351"/>
            <a:ext cx="3637555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32360" y="6356351"/>
            <a:ext cx="2680303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39.pn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39.png"/><Relationship Id="rId10" Type="http://schemas.openxmlformats.org/officeDocument/2006/relationships/image" Target="../media/image12.png"/><Relationship Id="rId4" Type="http://schemas.openxmlformats.org/officeDocument/2006/relationships/image" Target="../media/image37.png"/><Relationship Id="rId9" Type="http://schemas.openxmlformats.org/officeDocument/2006/relationships/image" Target="../media/image6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microsoft.com/office/2007/relationships/hdphoto" Target="../media/hdphoto3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12.png"/><Relationship Id="rId5" Type="http://schemas.openxmlformats.org/officeDocument/2006/relationships/image" Target="../media/image37.png"/><Relationship Id="rId10" Type="http://schemas.openxmlformats.org/officeDocument/2006/relationships/image" Target="../media/image63.png"/><Relationship Id="rId4" Type="http://schemas.openxmlformats.org/officeDocument/2006/relationships/image" Target="../media/image58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13" Type="http://schemas.openxmlformats.org/officeDocument/2006/relationships/image" Target="../media/image22.png"/><Relationship Id="rId18" Type="http://schemas.openxmlformats.org/officeDocument/2006/relationships/image" Target="../media/image9.svg"/><Relationship Id="rId3" Type="http://schemas.openxmlformats.org/officeDocument/2006/relationships/image" Target="../media/image16.png"/><Relationship Id="rId21" Type="http://schemas.openxmlformats.org/officeDocument/2006/relationships/image" Target="../media/image10.png"/><Relationship Id="rId7" Type="http://schemas.openxmlformats.org/officeDocument/2006/relationships/image" Target="../media/image2.png"/><Relationship Id="rId12" Type="http://schemas.openxmlformats.org/officeDocument/2006/relationships/image" Target="../media/image5.svg"/><Relationship Id="rId17" Type="http://schemas.openxmlformats.org/officeDocument/2006/relationships/image" Target="../media/image8.png"/><Relationship Id="rId25" Type="http://schemas.openxmlformats.org/officeDocument/2006/relationships/image" Target="../media/image12.png"/><Relationship Id="rId2" Type="http://schemas.openxmlformats.org/officeDocument/2006/relationships/audio" Target="../media/audio1.wav"/><Relationship Id="rId16" Type="http://schemas.openxmlformats.org/officeDocument/2006/relationships/image" Target="../media/image25.svg"/><Relationship Id="rId20" Type="http://schemas.openxmlformats.org/officeDocument/2006/relationships/image" Target="../media/image2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11" Type="http://schemas.openxmlformats.org/officeDocument/2006/relationships/image" Target="../media/image4.png"/><Relationship Id="rId24" Type="http://schemas.openxmlformats.org/officeDocument/2006/relationships/image" Target="../media/image13.png"/><Relationship Id="rId5" Type="http://schemas.openxmlformats.org/officeDocument/2006/relationships/image" Target="../media/image18.png"/><Relationship Id="rId15" Type="http://schemas.openxmlformats.org/officeDocument/2006/relationships/image" Target="../media/image24.png"/><Relationship Id="rId23" Type="http://schemas.openxmlformats.org/officeDocument/2006/relationships/image" Target="../media/image28.png"/><Relationship Id="rId10" Type="http://schemas.openxmlformats.org/officeDocument/2006/relationships/image" Target="../media/image21.svg"/><Relationship Id="rId19" Type="http://schemas.openxmlformats.org/officeDocument/2006/relationships/image" Target="../media/image26.png"/><Relationship Id="rId4" Type="http://schemas.openxmlformats.org/officeDocument/2006/relationships/image" Target="../media/image17.svg"/><Relationship Id="rId9" Type="http://schemas.openxmlformats.org/officeDocument/2006/relationships/image" Target="../media/image20.png"/><Relationship Id="rId14" Type="http://schemas.openxmlformats.org/officeDocument/2006/relationships/image" Target="../media/image23.svg"/><Relationship Id="rId22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32.png"/><Relationship Id="rId7" Type="http://schemas.openxmlformats.org/officeDocument/2006/relationships/image" Target="../media/image2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24" Type="http://schemas.openxmlformats.org/officeDocument/2006/relationships/image" Target="../media/image12.png"/><Relationship Id="rId5" Type="http://schemas.openxmlformats.org/officeDocument/2006/relationships/image" Target="../media/image41.svg"/><Relationship Id="rId23" Type="http://schemas.openxmlformats.org/officeDocument/2006/relationships/image" Target="../media/image68.png"/><Relationship Id="rId4" Type="http://schemas.openxmlformats.org/officeDocument/2006/relationships/image" Target="../media/image40.png"/><Relationship Id="rId9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13" Type="http://schemas.openxmlformats.org/officeDocument/2006/relationships/image" Target="../media/image22.png"/><Relationship Id="rId18" Type="http://schemas.openxmlformats.org/officeDocument/2006/relationships/image" Target="../media/image9.svg"/><Relationship Id="rId26" Type="http://schemas.openxmlformats.org/officeDocument/2006/relationships/image" Target="../media/image13.png"/><Relationship Id="rId3" Type="http://schemas.openxmlformats.org/officeDocument/2006/relationships/image" Target="../media/image16.png"/><Relationship Id="rId21" Type="http://schemas.openxmlformats.org/officeDocument/2006/relationships/image" Target="../media/image10.png"/><Relationship Id="rId7" Type="http://schemas.openxmlformats.org/officeDocument/2006/relationships/image" Target="../media/image2.png"/><Relationship Id="rId12" Type="http://schemas.openxmlformats.org/officeDocument/2006/relationships/image" Target="../media/image5.svg"/><Relationship Id="rId17" Type="http://schemas.openxmlformats.org/officeDocument/2006/relationships/image" Target="../media/image8.png"/><Relationship Id="rId25" Type="http://schemas.openxmlformats.org/officeDocument/2006/relationships/image" Target="../media/image28.png"/><Relationship Id="rId2" Type="http://schemas.openxmlformats.org/officeDocument/2006/relationships/audio" Target="../media/audio2.wav"/><Relationship Id="rId16" Type="http://schemas.openxmlformats.org/officeDocument/2006/relationships/image" Target="../media/image25.svg"/><Relationship Id="rId20" Type="http://schemas.openxmlformats.org/officeDocument/2006/relationships/image" Target="../media/image2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11" Type="http://schemas.openxmlformats.org/officeDocument/2006/relationships/image" Target="../media/image4.png"/><Relationship Id="rId24" Type="http://schemas.openxmlformats.org/officeDocument/2006/relationships/image" Target="../media/image45.svg"/><Relationship Id="rId5" Type="http://schemas.openxmlformats.org/officeDocument/2006/relationships/image" Target="../media/image18.png"/><Relationship Id="rId15" Type="http://schemas.openxmlformats.org/officeDocument/2006/relationships/image" Target="../media/image24.png"/><Relationship Id="rId23" Type="http://schemas.openxmlformats.org/officeDocument/2006/relationships/image" Target="../media/image44.png"/><Relationship Id="rId10" Type="http://schemas.openxmlformats.org/officeDocument/2006/relationships/image" Target="../media/image21.svg"/><Relationship Id="rId19" Type="http://schemas.openxmlformats.org/officeDocument/2006/relationships/image" Target="../media/image26.png"/><Relationship Id="rId4" Type="http://schemas.openxmlformats.org/officeDocument/2006/relationships/image" Target="../media/image17.svg"/><Relationship Id="rId9" Type="http://schemas.openxmlformats.org/officeDocument/2006/relationships/image" Target="../media/image20.png"/><Relationship Id="rId14" Type="http://schemas.openxmlformats.org/officeDocument/2006/relationships/image" Target="../media/image23.svg"/><Relationship Id="rId22" Type="http://schemas.openxmlformats.org/officeDocument/2006/relationships/image" Target="../media/image11.png"/><Relationship Id="rId27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0.png"/><Relationship Id="rId3" Type="http://schemas.openxmlformats.org/officeDocument/2006/relationships/image" Target="../media/image15.png"/><Relationship Id="rId7" Type="http://schemas.openxmlformats.org/officeDocument/2006/relationships/image" Target="../media/image29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2.png"/><Relationship Id="rId10" Type="http://schemas.openxmlformats.org/officeDocument/2006/relationships/image" Target="../media/image320.png"/><Relationship Id="rId9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13" Type="http://schemas.openxmlformats.org/officeDocument/2006/relationships/image" Target="../media/image6.png"/><Relationship Id="rId18" Type="http://schemas.openxmlformats.org/officeDocument/2006/relationships/image" Target="../media/image25.svg"/><Relationship Id="rId26" Type="http://schemas.openxmlformats.org/officeDocument/2006/relationships/image" Target="../media/image13.png"/><Relationship Id="rId3" Type="http://schemas.openxmlformats.org/officeDocument/2006/relationships/image" Target="../media/image16.png"/><Relationship Id="rId21" Type="http://schemas.openxmlformats.org/officeDocument/2006/relationships/image" Target="../media/image26.png"/><Relationship Id="rId7" Type="http://schemas.openxmlformats.org/officeDocument/2006/relationships/image" Target="../media/image2.png"/><Relationship Id="rId12" Type="http://schemas.openxmlformats.org/officeDocument/2006/relationships/image" Target="../media/image5.svg"/><Relationship Id="rId17" Type="http://schemas.openxmlformats.org/officeDocument/2006/relationships/image" Target="../media/image24.png"/><Relationship Id="rId25" Type="http://schemas.openxmlformats.org/officeDocument/2006/relationships/image" Target="../media/image28.png"/><Relationship Id="rId2" Type="http://schemas.openxmlformats.org/officeDocument/2006/relationships/audio" Target="../media/audio1.wav"/><Relationship Id="rId16" Type="http://schemas.openxmlformats.org/officeDocument/2006/relationships/image" Target="../media/image23.svg"/><Relationship Id="rId20" Type="http://schemas.openxmlformats.org/officeDocument/2006/relationships/image" Target="../media/image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11" Type="http://schemas.openxmlformats.org/officeDocument/2006/relationships/image" Target="../media/image4.png"/><Relationship Id="rId24" Type="http://schemas.openxmlformats.org/officeDocument/2006/relationships/image" Target="../media/image11.png"/><Relationship Id="rId5" Type="http://schemas.openxmlformats.org/officeDocument/2006/relationships/image" Target="../media/image18.png"/><Relationship Id="rId15" Type="http://schemas.openxmlformats.org/officeDocument/2006/relationships/image" Target="../media/image22.png"/><Relationship Id="rId23" Type="http://schemas.openxmlformats.org/officeDocument/2006/relationships/image" Target="../media/image10.png"/><Relationship Id="rId10" Type="http://schemas.openxmlformats.org/officeDocument/2006/relationships/image" Target="../media/image21.svg"/><Relationship Id="rId19" Type="http://schemas.openxmlformats.org/officeDocument/2006/relationships/image" Target="../media/image8.png"/><Relationship Id="rId4" Type="http://schemas.openxmlformats.org/officeDocument/2006/relationships/image" Target="../media/image17.svg"/><Relationship Id="rId9" Type="http://schemas.openxmlformats.org/officeDocument/2006/relationships/image" Target="../media/image20.png"/><Relationship Id="rId14" Type="http://schemas.openxmlformats.org/officeDocument/2006/relationships/image" Target="../media/image7.svg"/><Relationship Id="rId22" Type="http://schemas.openxmlformats.org/officeDocument/2006/relationships/image" Target="../media/image27.svg"/><Relationship Id="rId27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0.png"/><Relationship Id="rId13" Type="http://schemas.openxmlformats.org/officeDocument/2006/relationships/image" Target="../media/image45.png"/><Relationship Id="rId3" Type="http://schemas.openxmlformats.org/officeDocument/2006/relationships/image" Target="../media/image29.png"/><Relationship Id="rId7" Type="http://schemas.openxmlformats.org/officeDocument/2006/relationships/image" Target="../media/image390.png"/><Relationship Id="rId12" Type="http://schemas.openxmlformats.org/officeDocument/2006/relationships/image" Target="../media/image44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430.png"/><Relationship Id="rId5" Type="http://schemas.openxmlformats.org/officeDocument/2006/relationships/image" Target="../media/image370.png"/><Relationship Id="rId15" Type="http://schemas.openxmlformats.org/officeDocument/2006/relationships/image" Target="../media/image12.png"/><Relationship Id="rId10" Type="http://schemas.openxmlformats.org/officeDocument/2006/relationships/image" Target="../media/image42.png"/><Relationship Id="rId4" Type="http://schemas.openxmlformats.org/officeDocument/2006/relationships/image" Target="../media/image30.png"/><Relationship Id="rId9" Type="http://schemas.openxmlformats.org/officeDocument/2006/relationships/image" Target="../media/image41.png"/><Relationship Id="rId14" Type="http://schemas.openxmlformats.org/officeDocument/2006/relationships/image" Target="../media/image4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13" Type="http://schemas.openxmlformats.org/officeDocument/2006/relationships/image" Target="../media/image6.png"/><Relationship Id="rId18" Type="http://schemas.openxmlformats.org/officeDocument/2006/relationships/image" Target="../media/image25.svg"/><Relationship Id="rId26" Type="http://schemas.openxmlformats.org/officeDocument/2006/relationships/image" Target="../media/image13.png"/><Relationship Id="rId3" Type="http://schemas.openxmlformats.org/officeDocument/2006/relationships/image" Target="../media/image16.png"/><Relationship Id="rId21" Type="http://schemas.openxmlformats.org/officeDocument/2006/relationships/image" Target="../media/image26.png"/><Relationship Id="rId7" Type="http://schemas.openxmlformats.org/officeDocument/2006/relationships/image" Target="../media/image2.png"/><Relationship Id="rId12" Type="http://schemas.openxmlformats.org/officeDocument/2006/relationships/image" Target="../media/image5.svg"/><Relationship Id="rId17" Type="http://schemas.openxmlformats.org/officeDocument/2006/relationships/image" Target="../media/image24.png"/><Relationship Id="rId25" Type="http://schemas.openxmlformats.org/officeDocument/2006/relationships/image" Target="../media/image28.png"/><Relationship Id="rId2" Type="http://schemas.openxmlformats.org/officeDocument/2006/relationships/audio" Target="../media/audio1.wav"/><Relationship Id="rId16" Type="http://schemas.openxmlformats.org/officeDocument/2006/relationships/image" Target="../media/image23.svg"/><Relationship Id="rId20" Type="http://schemas.openxmlformats.org/officeDocument/2006/relationships/image" Target="../media/image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11" Type="http://schemas.openxmlformats.org/officeDocument/2006/relationships/image" Target="../media/image4.png"/><Relationship Id="rId24" Type="http://schemas.openxmlformats.org/officeDocument/2006/relationships/image" Target="../media/image11.png"/><Relationship Id="rId5" Type="http://schemas.openxmlformats.org/officeDocument/2006/relationships/image" Target="../media/image18.png"/><Relationship Id="rId15" Type="http://schemas.openxmlformats.org/officeDocument/2006/relationships/image" Target="../media/image22.png"/><Relationship Id="rId23" Type="http://schemas.openxmlformats.org/officeDocument/2006/relationships/image" Target="../media/image10.png"/><Relationship Id="rId10" Type="http://schemas.openxmlformats.org/officeDocument/2006/relationships/image" Target="../media/image21.svg"/><Relationship Id="rId19" Type="http://schemas.openxmlformats.org/officeDocument/2006/relationships/image" Target="../media/image8.png"/><Relationship Id="rId4" Type="http://schemas.openxmlformats.org/officeDocument/2006/relationships/image" Target="../media/image17.svg"/><Relationship Id="rId9" Type="http://schemas.openxmlformats.org/officeDocument/2006/relationships/image" Target="../media/image20.png"/><Relationship Id="rId14" Type="http://schemas.openxmlformats.org/officeDocument/2006/relationships/image" Target="../media/image7.svg"/><Relationship Id="rId22" Type="http://schemas.openxmlformats.org/officeDocument/2006/relationships/image" Target="../media/image27.svg"/><Relationship Id="rId27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8.png"/><Relationship Id="rId7" Type="http://schemas.microsoft.com/office/2007/relationships/hdphoto" Target="../media/hdphoto2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microsoft.com/office/2007/relationships/hdphoto" Target="../media/hdphoto1.wdp"/><Relationship Id="rId4" Type="http://schemas.openxmlformats.org/officeDocument/2006/relationships/image" Target="../media/image33.png"/><Relationship Id="rId9" Type="http://schemas.openxmlformats.org/officeDocument/2006/relationships/image" Target="../media/image5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32.png"/><Relationship Id="rId7" Type="http://schemas.openxmlformats.org/officeDocument/2006/relationships/image" Target="../media/image5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0.png"/><Relationship Id="rId5" Type="http://schemas.openxmlformats.org/officeDocument/2006/relationships/image" Target="../media/image35.png"/><Relationship Id="rId10" Type="http://schemas.openxmlformats.org/officeDocument/2006/relationships/image" Target="../media/image57.png"/><Relationship Id="rId4" Type="http://schemas.openxmlformats.org/officeDocument/2006/relationships/image" Target="../media/image53.png"/><Relationship Id="rId9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13" Type="http://schemas.openxmlformats.org/officeDocument/2006/relationships/image" Target="../media/image22.png"/><Relationship Id="rId18" Type="http://schemas.openxmlformats.org/officeDocument/2006/relationships/image" Target="../media/image9.svg"/><Relationship Id="rId3" Type="http://schemas.openxmlformats.org/officeDocument/2006/relationships/image" Target="../media/image16.png"/><Relationship Id="rId21" Type="http://schemas.openxmlformats.org/officeDocument/2006/relationships/image" Target="../media/image10.png"/><Relationship Id="rId7" Type="http://schemas.openxmlformats.org/officeDocument/2006/relationships/image" Target="../media/image2.png"/><Relationship Id="rId12" Type="http://schemas.openxmlformats.org/officeDocument/2006/relationships/image" Target="../media/image5.svg"/><Relationship Id="rId17" Type="http://schemas.openxmlformats.org/officeDocument/2006/relationships/image" Target="../media/image8.png"/><Relationship Id="rId2" Type="http://schemas.openxmlformats.org/officeDocument/2006/relationships/audio" Target="../media/audio1.wav"/><Relationship Id="rId16" Type="http://schemas.openxmlformats.org/officeDocument/2006/relationships/image" Target="../media/image25.svg"/><Relationship Id="rId20" Type="http://schemas.openxmlformats.org/officeDocument/2006/relationships/image" Target="../media/image2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11" Type="http://schemas.openxmlformats.org/officeDocument/2006/relationships/image" Target="../media/image4.png"/><Relationship Id="rId24" Type="http://schemas.openxmlformats.org/officeDocument/2006/relationships/image" Target="../media/image13.png"/><Relationship Id="rId5" Type="http://schemas.openxmlformats.org/officeDocument/2006/relationships/image" Target="../media/image18.png"/><Relationship Id="rId15" Type="http://schemas.openxmlformats.org/officeDocument/2006/relationships/image" Target="../media/image24.png"/><Relationship Id="rId23" Type="http://schemas.openxmlformats.org/officeDocument/2006/relationships/image" Target="../media/image28.png"/><Relationship Id="rId10" Type="http://schemas.openxmlformats.org/officeDocument/2006/relationships/image" Target="../media/image21.svg"/><Relationship Id="rId19" Type="http://schemas.openxmlformats.org/officeDocument/2006/relationships/image" Target="../media/image26.png"/><Relationship Id="rId4" Type="http://schemas.openxmlformats.org/officeDocument/2006/relationships/image" Target="../media/image17.svg"/><Relationship Id="rId9" Type="http://schemas.openxmlformats.org/officeDocument/2006/relationships/image" Target="../media/image20.png"/><Relationship Id="rId14" Type="http://schemas.openxmlformats.org/officeDocument/2006/relationships/image" Target="../media/image23.svg"/><Relationship Id="rId22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79F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r="8245" b="2157"/>
          <a:stretch/>
        </p:blipFill>
        <p:spPr>
          <a:xfrm>
            <a:off x="87312" y="592814"/>
            <a:ext cx="12496800" cy="62334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2DA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468312" y="654050"/>
            <a:ext cx="12268200" cy="61722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C7F1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790" y="288128"/>
            <a:ext cx="2822143" cy="79303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1238728" y="1328174"/>
                <a:ext cx="10439400" cy="308437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vi-VN" sz="4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Trong bữa tiệc, nhà vua chia bánh cho 8 hiệp sĩ. Mỗi hiệp sĩ được chia nửa cái bánh pi-da bò và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440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4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vi-VN" sz="4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cái bánh pi-da gà. Hỏi 8 hiệp sĩ được chia tất cả bao nhiêu cái bánh?</a:t>
                </a:r>
                <a:endParaRPr lang="en-US" sz="44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8728" y="1328174"/>
                <a:ext cx="10439400" cy="3084371"/>
              </a:xfrm>
              <a:prstGeom prst="rect">
                <a:avLst/>
              </a:prstGeom>
              <a:blipFill>
                <a:blip r:embed="rId3"/>
                <a:stretch>
                  <a:fillRect l="-2335" t="-4150" r="-2335" b="-84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100" name="Picture 4" descr="Lâu Đài, Tòa Lâu Đài 1 - KhoThietKe.Ne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3612" y="4412545"/>
            <a:ext cx="4411938" cy="3683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ình ảnh Hiệp Sĩ Hoạt Hình Cầm Cây Thương Và Khiên PNG , Mọi Người, Vũ Khí,  Dễ Thương PNG và Vector với nền trong suốt để tải xuống miễn phí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688" l="0" r="100000">
                        <a14:foregroundMark x1="1650" y1="6552" x2="20462" y2="58034"/>
                        <a14:foregroundMark x1="42244" y1="40874" x2="41914" y2="44462"/>
                        <a14:foregroundMark x1="63366" y1="39782" x2="65677" y2="42590"/>
                        <a14:foregroundMark x1="44554" y1="39158" x2="40264" y2="40562"/>
                        <a14:foregroundMark x1="6601" y1="41810" x2="16832" y2="41186"/>
                        <a14:foregroundMark x1="5941" y1="62871" x2="5941" y2="62871"/>
                        <a14:foregroundMark x1="85809" y1="59906" x2="80528" y2="71451"/>
                        <a14:foregroundMark x1="40924" y1="32917" x2="64356" y2="315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4446" y="3127779"/>
            <a:ext cx="2033862" cy="4302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4879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2DA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468312" y="654050"/>
            <a:ext cx="12268200" cy="61722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C7F1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790" y="288128"/>
            <a:ext cx="2822143" cy="793030"/>
          </a:xfrm>
          <a:prstGeom prst="rect">
            <a:avLst/>
          </a:prstGeom>
        </p:spPr>
      </p:pic>
      <p:pic>
        <p:nvPicPr>
          <p:cNvPr id="4100" name="Picture 4" descr="Lâu Đài, Tòa Lâu Đài 1 - KhoThietKe.Ne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3612" y="4412545"/>
            <a:ext cx="4411938" cy="3683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ình ảnh Hiệp Sĩ Hoạt Hình Cầm Cây Thương Và Khiên PNG , Mọi Người, Vũ Khí,  Dễ Thương PNG và Vector với nền trong suốt để tải xuống miễn phí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688" l="0" r="100000">
                        <a14:foregroundMark x1="1650" y1="6552" x2="20462" y2="58034"/>
                        <a14:foregroundMark x1="42244" y1="40874" x2="41914" y2="44462"/>
                        <a14:foregroundMark x1="63366" y1="39782" x2="65677" y2="42590"/>
                        <a14:foregroundMark x1="44554" y1="39158" x2="40264" y2="40562"/>
                        <a14:foregroundMark x1="6601" y1="41810" x2="16832" y2="41186"/>
                        <a14:foregroundMark x1="5941" y1="62871" x2="5941" y2="62871"/>
                        <a14:foregroundMark x1="85809" y1="59906" x2="80528" y2="71451"/>
                        <a14:foregroundMark x1="40924" y1="32917" x2="64356" y2="315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4446" y="3127779"/>
            <a:ext cx="2033862" cy="4302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2109187" y="989720"/>
                <a:ext cx="7915459" cy="38987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3600" i="1" u="sng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Bài </a:t>
                </a:r>
                <a:r>
                  <a:rPr lang="en-US" sz="3600" i="1" u="sng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giải</a:t>
                </a:r>
                <a:r>
                  <a:rPr lang="en-US" sz="3600" i="1" u="sng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:r>
                  <a:rPr lang="en-US" sz="36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Mỗi</a:t>
                </a:r>
                <a:r>
                  <a:rPr lang="en-US" sz="36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hiệp</a:t>
                </a:r>
                <a:r>
                  <a:rPr lang="en-US" sz="36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sĩ</a:t>
                </a:r>
                <a:r>
                  <a:rPr lang="en-US" sz="36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nhận</a:t>
                </a:r>
                <a:r>
                  <a:rPr lang="en-US" sz="36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được</a:t>
                </a:r>
                <a:r>
                  <a:rPr lang="en-US" sz="36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6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cái</a:t>
                </a:r>
                <a:r>
                  <a:rPr lang="en-US" sz="36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bánh</a:t>
                </a:r>
                <a:r>
                  <a:rPr lang="en-US" sz="36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6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endParaRPr lang="vi-VN" sz="36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vi-VN" sz="360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360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vi-VN" sz="360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vi-VN" sz="36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+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60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360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vi-VN" sz="360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vi-VN" sz="36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6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0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vi-VN" sz="360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vi-VN" sz="36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 (cái bánh)</a:t>
                </a:r>
                <a:endParaRPr lang="en-US" sz="36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en-US" sz="36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8 </a:t>
                </a:r>
                <a:r>
                  <a:rPr lang="en-US" sz="36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hiệp</a:t>
                </a:r>
                <a:r>
                  <a:rPr lang="en-US" sz="36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sĩ</a:t>
                </a:r>
                <a:r>
                  <a:rPr lang="en-US" sz="36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nhận</a:t>
                </a:r>
                <a:r>
                  <a:rPr lang="en-US" sz="36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được</a:t>
                </a:r>
                <a:r>
                  <a:rPr lang="en-US" sz="36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6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cái</a:t>
                </a:r>
                <a:r>
                  <a:rPr lang="en-US" sz="36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bánh</a:t>
                </a:r>
                <a:r>
                  <a:rPr lang="en-US" sz="36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6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vi-VN" sz="36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vi-VN" sz="360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x 8 = 5 (</a:t>
                </a:r>
                <a:r>
                  <a:rPr lang="en-US" sz="36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cái</a:t>
                </a:r>
                <a:r>
                  <a:rPr lang="en-US" sz="36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bánh</a:t>
                </a:r>
                <a:r>
                  <a:rPr lang="en-US" sz="36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  <a:endParaRPr lang="vi-VN" sz="36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vi-VN" sz="3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Đáp số: </a:t>
                </a:r>
                <a:r>
                  <a:rPr lang="vi-VN" sz="3600" b="1" i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5 cái bánh</a:t>
                </a:r>
                <a:endParaRPr lang="vi-VN" sz="3600" b="1" i="1" dirty="0">
                  <a:solidFill>
                    <a:srgbClr val="C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9187" y="989720"/>
                <a:ext cx="7915459" cy="3898760"/>
              </a:xfrm>
              <a:prstGeom prst="rect">
                <a:avLst/>
              </a:prstGeom>
              <a:blipFill>
                <a:blip r:embed="rId9"/>
                <a:stretch>
                  <a:fillRect t="-2344" b="-48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Freeform 32"/>
          <p:cNvSpPr/>
          <p:nvPr/>
        </p:nvSpPr>
        <p:spPr>
          <a:xfrm>
            <a:off x="8050241" y="5252501"/>
            <a:ext cx="2062212" cy="2318338"/>
          </a:xfrm>
          <a:custGeom>
            <a:avLst/>
            <a:gdLst/>
            <a:ahLst/>
            <a:cxnLst/>
            <a:rect l="l" t="t" r="r" b="b"/>
            <a:pathLst>
              <a:path w="925031" h="1122951">
                <a:moveTo>
                  <a:pt x="0" y="0"/>
                </a:moveTo>
                <a:lnTo>
                  <a:pt x="925031" y="0"/>
                </a:lnTo>
                <a:lnTo>
                  <a:pt x="925031" y="1122951"/>
                </a:lnTo>
                <a:lnTo>
                  <a:pt x="0" y="112295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2DA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468312" y="654050"/>
            <a:ext cx="12268200" cy="61722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C7F1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112" y="288128"/>
            <a:ext cx="2822143" cy="79303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1306512" y="1081158"/>
                <a:ext cx="10820400" cy="25867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vi-VN" sz="36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Trong bữa tiệc, nhà vua chia bánh cho 8 hiệp sĩ. Mỗi hiệp sĩ được chia nửa cái bánh pi-da bò và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60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6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vi-VN" sz="36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cái bánh pi-da gà. Hỏi 8 hiệp sĩ được chia tất cả bao nhiêu cái bánh?</a:t>
                </a:r>
                <a:endParaRPr lang="en-US" sz="36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6512" y="1081158"/>
                <a:ext cx="10820400" cy="2586798"/>
              </a:xfrm>
              <a:prstGeom prst="rect">
                <a:avLst/>
              </a:prstGeom>
              <a:blipFill>
                <a:blip r:embed="rId4"/>
                <a:stretch>
                  <a:fillRect l="-1690" t="-3529" r="-1746" b="-61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100" name="Picture 4" descr="Lâu Đài, Tòa Lâu Đài 1 - KhoThietKe.Ne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3612" y="4412545"/>
            <a:ext cx="4411938" cy="3683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ình ảnh Hiệp Sĩ Hoạt Hình Cầm Cây Thương Và Khiên PNG , Mọi Người, Vũ Khí,  Dễ Thương PNG và Vector với nền trong suốt để tải xuống miễn phí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688" l="0" r="100000">
                        <a14:foregroundMark x1="1650" y1="6552" x2="20462" y2="58034"/>
                        <a14:foregroundMark x1="42244" y1="40874" x2="41914" y2="44462"/>
                        <a14:foregroundMark x1="63366" y1="39782" x2="65677" y2="42590"/>
                        <a14:foregroundMark x1="44554" y1="39158" x2="40264" y2="40562"/>
                        <a14:foregroundMark x1="6601" y1="41810" x2="16832" y2="41186"/>
                        <a14:foregroundMark x1="5941" y1="62871" x2="5941" y2="62871"/>
                        <a14:foregroundMark x1="85809" y1="59906" x2="80528" y2="71451"/>
                        <a14:foregroundMark x1="40924" y1="32917" x2="64356" y2="315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4446" y="3127779"/>
            <a:ext cx="2033862" cy="4302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2408220" y="3642291"/>
                <a:ext cx="7915459" cy="253665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3600" i="1" u="sng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Bài</a:t>
                </a:r>
                <a:r>
                  <a:rPr lang="en-US" sz="3600" i="1" u="sng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i="1" u="sng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giải</a:t>
                </a:r>
                <a:r>
                  <a:rPr lang="en-US" sz="3600" i="1" u="sng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:r>
                  <a:rPr lang="vi-VN" sz="36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8 hiệp sĩ được chia tất cả số cái bánh là:</a:t>
                </a: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vi-VN" sz="360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360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vi-VN" sz="360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vi-VN" sz="36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× 8 +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60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360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vi-VN" sz="360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vi-VN" sz="36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× 8 = 5 (cái bánh)</a:t>
                </a:r>
              </a:p>
              <a:p>
                <a:pPr algn="ctr"/>
                <a:r>
                  <a:rPr lang="vi-VN" sz="3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Đáp số: </a:t>
                </a:r>
                <a:r>
                  <a:rPr lang="vi-VN" sz="3600" b="1" i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5 cái bánh</a:t>
                </a:r>
                <a:endParaRPr lang="vi-VN" sz="3600" b="1" i="1" dirty="0">
                  <a:solidFill>
                    <a:srgbClr val="C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8220" y="3642291"/>
                <a:ext cx="7915459" cy="2536656"/>
              </a:xfrm>
              <a:prstGeom prst="rect">
                <a:avLst/>
              </a:prstGeom>
              <a:blipFill>
                <a:blip r:embed="rId10"/>
                <a:stretch>
                  <a:fillRect l="-1771" t="-3597" r="-1771" b="-81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Freeform 32"/>
          <p:cNvSpPr/>
          <p:nvPr/>
        </p:nvSpPr>
        <p:spPr>
          <a:xfrm>
            <a:off x="8050241" y="5252501"/>
            <a:ext cx="2062212" cy="2318338"/>
          </a:xfrm>
          <a:custGeom>
            <a:avLst/>
            <a:gdLst/>
            <a:ahLst/>
            <a:cxnLst/>
            <a:rect l="l" t="t" r="r" b="b"/>
            <a:pathLst>
              <a:path w="925031" h="1122951">
                <a:moveTo>
                  <a:pt x="0" y="0"/>
                </a:moveTo>
                <a:lnTo>
                  <a:pt x="925031" y="0"/>
                </a:lnTo>
                <a:lnTo>
                  <a:pt x="925031" y="1122951"/>
                </a:lnTo>
                <a:lnTo>
                  <a:pt x="0" y="112295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412354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79F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96756" y="-2125634"/>
            <a:ext cx="5766823" cy="5766823"/>
          </a:xfrm>
          <a:custGeom>
            <a:avLst/>
            <a:gdLst/>
            <a:ahLst/>
            <a:cxnLst/>
            <a:rect l="l" t="t" r="r" b="b"/>
            <a:pathLst>
              <a:path w="5766823" h="5766823">
                <a:moveTo>
                  <a:pt x="0" y="0"/>
                </a:moveTo>
                <a:lnTo>
                  <a:pt x="5766823" y="0"/>
                </a:lnTo>
                <a:lnTo>
                  <a:pt x="5766823" y="5766823"/>
                </a:lnTo>
                <a:lnTo>
                  <a:pt x="0" y="576682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914629" y="-1333160"/>
            <a:ext cx="4168364" cy="4214632"/>
          </a:xfrm>
          <a:custGeom>
            <a:avLst/>
            <a:gdLst/>
            <a:ahLst/>
            <a:cxnLst/>
            <a:rect l="l" t="t" r="r" b="b"/>
            <a:pathLst>
              <a:path w="4168364" h="4214632">
                <a:moveTo>
                  <a:pt x="0" y="0"/>
                </a:moveTo>
                <a:lnTo>
                  <a:pt x="4168364" y="0"/>
                </a:lnTo>
                <a:lnTo>
                  <a:pt x="4168364" y="4214633"/>
                </a:lnTo>
                <a:lnTo>
                  <a:pt x="0" y="421463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812115" y="4844010"/>
            <a:ext cx="4843403" cy="4843403"/>
          </a:xfrm>
          <a:custGeom>
            <a:avLst/>
            <a:gdLst/>
            <a:ahLst/>
            <a:cxnLst/>
            <a:rect l="l" t="t" r="r" b="b"/>
            <a:pathLst>
              <a:path w="4843403" h="4843403">
                <a:moveTo>
                  <a:pt x="0" y="0"/>
                </a:moveTo>
                <a:lnTo>
                  <a:pt x="4843403" y="0"/>
                </a:lnTo>
                <a:lnTo>
                  <a:pt x="4843403" y="4843402"/>
                </a:lnTo>
                <a:lnTo>
                  <a:pt x="0" y="484340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40692" y="774157"/>
            <a:ext cx="885320" cy="861175"/>
          </a:xfrm>
          <a:custGeom>
            <a:avLst/>
            <a:gdLst/>
            <a:ahLst/>
            <a:cxnLst/>
            <a:rect l="l" t="t" r="r" b="b"/>
            <a:pathLst>
              <a:path w="885320" h="861175">
                <a:moveTo>
                  <a:pt x="0" y="0"/>
                </a:moveTo>
                <a:lnTo>
                  <a:pt x="885320" y="0"/>
                </a:lnTo>
                <a:lnTo>
                  <a:pt x="885320" y="861176"/>
                </a:lnTo>
                <a:lnTo>
                  <a:pt x="0" y="86117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416931" y="334731"/>
            <a:ext cx="1163760" cy="1151065"/>
          </a:xfrm>
          <a:custGeom>
            <a:avLst/>
            <a:gdLst/>
            <a:ahLst/>
            <a:cxnLst/>
            <a:rect l="l" t="t" r="r" b="b"/>
            <a:pathLst>
              <a:path w="1163760" h="1151065">
                <a:moveTo>
                  <a:pt x="0" y="0"/>
                </a:moveTo>
                <a:lnTo>
                  <a:pt x="1163760" y="0"/>
                </a:lnTo>
                <a:lnTo>
                  <a:pt x="1163760" y="1151065"/>
                </a:lnTo>
                <a:lnTo>
                  <a:pt x="0" y="115106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037274" y="2358482"/>
            <a:ext cx="2915153" cy="1684053"/>
          </a:xfrm>
          <a:custGeom>
            <a:avLst/>
            <a:gdLst/>
            <a:ahLst/>
            <a:cxnLst/>
            <a:rect l="l" t="t" r="r" b="b"/>
            <a:pathLst>
              <a:path w="2915153" h="1684053">
                <a:moveTo>
                  <a:pt x="0" y="0"/>
                </a:moveTo>
                <a:lnTo>
                  <a:pt x="2915154" y="0"/>
                </a:lnTo>
                <a:lnTo>
                  <a:pt x="2915154" y="1684053"/>
                </a:lnTo>
                <a:lnTo>
                  <a:pt x="0" y="16840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352109" y="-119235"/>
            <a:ext cx="2956781" cy="2058995"/>
          </a:xfrm>
          <a:custGeom>
            <a:avLst/>
            <a:gdLst/>
            <a:ahLst/>
            <a:cxnLst/>
            <a:rect l="l" t="t" r="r" b="b"/>
            <a:pathLst>
              <a:path w="2956781" h="2058995">
                <a:moveTo>
                  <a:pt x="0" y="0"/>
                </a:moveTo>
                <a:lnTo>
                  <a:pt x="2956781" y="0"/>
                </a:lnTo>
                <a:lnTo>
                  <a:pt x="2956781" y="2058995"/>
                </a:lnTo>
                <a:lnTo>
                  <a:pt x="0" y="205899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159499" y="334730"/>
            <a:ext cx="1265906" cy="1605030"/>
          </a:xfrm>
          <a:custGeom>
            <a:avLst/>
            <a:gdLst/>
            <a:ahLst/>
            <a:cxnLst/>
            <a:rect l="l" t="t" r="r" b="b"/>
            <a:pathLst>
              <a:path w="1265906" h="1605030">
                <a:moveTo>
                  <a:pt x="0" y="0"/>
                </a:moveTo>
                <a:lnTo>
                  <a:pt x="1265906" y="0"/>
                </a:lnTo>
                <a:lnTo>
                  <a:pt x="1265906" y="1605030"/>
                </a:lnTo>
                <a:lnTo>
                  <a:pt x="0" y="160503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2014640" y="1773701"/>
            <a:ext cx="814459" cy="814459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86E68"/>
            </a:solidFill>
            <a:ln w="28575" cap="sq">
              <a:solidFill>
                <a:srgbClr val="B63232"/>
              </a:solidFill>
              <a:prstDash val="solid"/>
              <a:miter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76200" y="-9525"/>
              <a:ext cx="6604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r>
                <a:rPr lang="en-US" sz="1999" dirty="0">
                  <a:solidFill>
                    <a:srgbClr val="FFFFFF"/>
                  </a:solidFill>
                  <a:latin typeface="Halley"/>
                </a:rPr>
                <a:t>01</a:t>
              </a:r>
            </a:p>
          </p:txBody>
        </p:sp>
      </p:grpSp>
      <p:sp>
        <p:nvSpPr>
          <p:cNvPr id="14" name="Freeform 14"/>
          <p:cNvSpPr/>
          <p:nvPr/>
        </p:nvSpPr>
        <p:spPr>
          <a:xfrm>
            <a:off x="2423853" y="513322"/>
            <a:ext cx="1337498" cy="1335066"/>
          </a:xfrm>
          <a:custGeom>
            <a:avLst/>
            <a:gdLst/>
            <a:ahLst/>
            <a:cxnLst/>
            <a:rect l="l" t="t" r="r" b="b"/>
            <a:pathLst>
              <a:path w="1337498" h="1335066">
                <a:moveTo>
                  <a:pt x="0" y="0"/>
                </a:moveTo>
                <a:lnTo>
                  <a:pt x="1337498" y="0"/>
                </a:lnTo>
                <a:lnTo>
                  <a:pt x="1337498" y="1335066"/>
                </a:lnTo>
                <a:lnTo>
                  <a:pt x="0" y="1335066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4020782" y="3425080"/>
            <a:ext cx="814459" cy="814459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5C450"/>
            </a:solidFill>
            <a:ln w="28575" cap="sq">
              <a:solidFill>
                <a:srgbClr val="FAFAFA"/>
              </a:solidFill>
              <a:prstDash val="solid"/>
              <a:miter/>
            </a:ln>
          </p:spPr>
        </p:sp>
        <p:sp>
          <p:nvSpPr>
            <p:cNvPr id="17" name="TextBox 17"/>
            <p:cNvSpPr txBox="1"/>
            <p:nvPr/>
          </p:nvSpPr>
          <p:spPr>
            <a:xfrm>
              <a:off x="76200" y="-9525"/>
              <a:ext cx="6604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r>
                <a:rPr lang="en-US" sz="1999">
                  <a:solidFill>
                    <a:srgbClr val="FFFFFF"/>
                  </a:solidFill>
                  <a:latin typeface="Halley"/>
                </a:rPr>
                <a:t>02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8954990" y="1441160"/>
            <a:ext cx="814459" cy="814459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EA356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20" name="TextBox 20"/>
            <p:cNvSpPr txBox="1"/>
            <p:nvPr/>
          </p:nvSpPr>
          <p:spPr>
            <a:xfrm>
              <a:off x="76200" y="-9525"/>
              <a:ext cx="6604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r>
                <a:rPr lang="en-US" sz="1999">
                  <a:solidFill>
                    <a:srgbClr val="FFFFFF"/>
                  </a:solidFill>
                  <a:latin typeface="Halley"/>
                </a:rPr>
                <a:t>03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6114702" y="4129324"/>
            <a:ext cx="814459" cy="814459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35A42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23" name="TextBox 23"/>
            <p:cNvSpPr txBox="1"/>
            <p:nvPr/>
          </p:nvSpPr>
          <p:spPr>
            <a:xfrm>
              <a:off x="76200" y="-9525"/>
              <a:ext cx="6604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  <a:spcBef>
                  <a:spcPct val="0"/>
                </a:spcBef>
              </a:pPr>
              <a:r>
                <a:rPr lang="en-US" sz="1999">
                  <a:solidFill>
                    <a:srgbClr val="FFFFFF"/>
                  </a:solidFill>
                  <a:latin typeface="Halley"/>
                </a:rPr>
                <a:t>04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8917451" y="5879376"/>
            <a:ext cx="814459" cy="814459"/>
            <a:chOff x="0" y="0"/>
            <a:chExt cx="812800" cy="8128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63232"/>
            </a:solidFill>
            <a:ln w="28575" cap="sq">
              <a:solidFill>
                <a:srgbClr val="403529"/>
              </a:solidFill>
              <a:prstDash val="solid"/>
              <a:miter/>
            </a:ln>
          </p:spPr>
        </p:sp>
        <p:sp>
          <p:nvSpPr>
            <p:cNvPr id="26" name="TextBox 26"/>
            <p:cNvSpPr txBox="1"/>
            <p:nvPr/>
          </p:nvSpPr>
          <p:spPr>
            <a:xfrm>
              <a:off x="76200" y="-9525"/>
              <a:ext cx="6604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  <a:spcBef>
                  <a:spcPct val="0"/>
                </a:spcBef>
              </a:pPr>
              <a:r>
                <a:rPr lang="en-US" sz="1999" dirty="0">
                  <a:solidFill>
                    <a:srgbClr val="FFFFFF"/>
                  </a:solidFill>
                  <a:latin typeface="Halley"/>
                </a:rPr>
                <a:t>05</a:t>
              </a:r>
            </a:p>
          </p:txBody>
        </p:sp>
      </p:grpSp>
      <p:sp>
        <p:nvSpPr>
          <p:cNvPr id="27" name="Freeform 27"/>
          <p:cNvSpPr/>
          <p:nvPr/>
        </p:nvSpPr>
        <p:spPr>
          <a:xfrm>
            <a:off x="9821540" y="5308801"/>
            <a:ext cx="1609745" cy="1606818"/>
          </a:xfrm>
          <a:custGeom>
            <a:avLst/>
            <a:gdLst/>
            <a:ahLst/>
            <a:cxnLst/>
            <a:rect l="l" t="t" r="r" b="b"/>
            <a:pathLst>
              <a:path w="1609745" h="1606818">
                <a:moveTo>
                  <a:pt x="0" y="0"/>
                </a:moveTo>
                <a:lnTo>
                  <a:pt x="1609745" y="0"/>
                </a:lnTo>
                <a:lnTo>
                  <a:pt x="1609745" y="1606818"/>
                </a:lnTo>
                <a:lnTo>
                  <a:pt x="0" y="1606818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9995935" y="5596624"/>
            <a:ext cx="1390222" cy="1188008"/>
          </a:xfrm>
          <a:custGeom>
            <a:avLst/>
            <a:gdLst/>
            <a:ahLst/>
            <a:cxnLst/>
            <a:rect l="l" t="t" r="r" b="b"/>
            <a:pathLst>
              <a:path w="1390222" h="1188008">
                <a:moveTo>
                  <a:pt x="0" y="0"/>
                </a:moveTo>
                <a:lnTo>
                  <a:pt x="1390221" y="0"/>
                </a:lnTo>
                <a:lnTo>
                  <a:pt x="1390221" y="1188008"/>
                </a:lnTo>
                <a:lnTo>
                  <a:pt x="0" y="1188008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570362" y="4012775"/>
            <a:ext cx="1769582" cy="1282947"/>
          </a:xfrm>
          <a:custGeom>
            <a:avLst/>
            <a:gdLst/>
            <a:ahLst/>
            <a:cxnLst/>
            <a:rect l="l" t="t" r="r" b="b"/>
            <a:pathLst>
              <a:path w="1769582" h="1282947">
                <a:moveTo>
                  <a:pt x="0" y="0"/>
                </a:moveTo>
                <a:lnTo>
                  <a:pt x="1769582" y="0"/>
                </a:lnTo>
                <a:lnTo>
                  <a:pt x="1769582" y="1282948"/>
                </a:lnTo>
                <a:lnTo>
                  <a:pt x="0" y="1282948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1752073" y="5894072"/>
            <a:ext cx="3299393" cy="1410491"/>
          </a:xfrm>
          <a:custGeom>
            <a:avLst/>
            <a:gdLst/>
            <a:ahLst/>
            <a:cxnLst/>
            <a:rect l="l" t="t" r="r" b="b"/>
            <a:pathLst>
              <a:path w="3299393" h="1410491">
                <a:moveTo>
                  <a:pt x="0" y="0"/>
                </a:moveTo>
                <a:lnTo>
                  <a:pt x="3299394" y="0"/>
                </a:lnTo>
                <a:lnTo>
                  <a:pt x="3299394" y="1410491"/>
                </a:lnTo>
                <a:lnTo>
                  <a:pt x="0" y="1410491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9731909" y="756001"/>
            <a:ext cx="1175617" cy="1748129"/>
          </a:xfrm>
          <a:custGeom>
            <a:avLst/>
            <a:gdLst/>
            <a:ahLst/>
            <a:cxnLst/>
            <a:rect l="l" t="t" r="r" b="b"/>
            <a:pathLst>
              <a:path w="1175617" h="1748129">
                <a:moveTo>
                  <a:pt x="0" y="0"/>
                </a:moveTo>
                <a:lnTo>
                  <a:pt x="1175617" y="0"/>
                </a:lnTo>
                <a:lnTo>
                  <a:pt x="1175617" y="1748129"/>
                </a:lnTo>
                <a:lnTo>
                  <a:pt x="0" y="1748129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>
            <a:off x="6567055" y="4992057"/>
            <a:ext cx="1211397" cy="1020602"/>
          </a:xfrm>
          <a:custGeom>
            <a:avLst/>
            <a:gdLst/>
            <a:ahLst/>
            <a:cxnLst/>
            <a:rect l="l" t="t" r="r" b="b"/>
            <a:pathLst>
              <a:path w="1211397" h="1020602">
                <a:moveTo>
                  <a:pt x="0" y="0"/>
                </a:moveTo>
                <a:lnTo>
                  <a:pt x="1211397" y="0"/>
                </a:lnTo>
                <a:lnTo>
                  <a:pt x="1211397" y="1020602"/>
                </a:lnTo>
                <a:lnTo>
                  <a:pt x="0" y="1020602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/>
            </a:stretch>
          </a:blipFill>
        </p:spPr>
      </p:sp>
      <p:sp>
        <p:nvSpPr>
          <p:cNvPr id="35" name="TextBox 35"/>
          <p:cNvSpPr txBox="1"/>
          <p:nvPr/>
        </p:nvSpPr>
        <p:spPr>
          <a:xfrm>
            <a:off x="2565160" y="833325"/>
            <a:ext cx="1054884" cy="502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42"/>
              </a:lnSpc>
              <a:spcBef>
                <a:spcPct val="0"/>
              </a:spcBef>
            </a:pPr>
            <a:r>
              <a:rPr lang="en-US" sz="2000" b="1" dirty="0">
                <a:solidFill>
                  <a:srgbClr val="5A4C6D"/>
                </a:solidFill>
                <a:latin typeface="Handy Casual Bold"/>
              </a:rPr>
              <a:t>START</a:t>
            </a:r>
          </a:p>
        </p:txBody>
      </p:sp>
      <p:sp>
        <p:nvSpPr>
          <p:cNvPr id="38" name="Freeform 37"/>
          <p:cNvSpPr/>
          <p:nvPr/>
        </p:nvSpPr>
        <p:spPr>
          <a:xfrm>
            <a:off x="3262745" y="2213264"/>
            <a:ext cx="1205346" cy="1070263"/>
          </a:xfrm>
          <a:custGeom>
            <a:avLst/>
            <a:gdLst>
              <a:gd name="connsiteX0" fmla="*/ 0 w 1205346"/>
              <a:gd name="connsiteY0" fmla="*/ 0 h 1070263"/>
              <a:gd name="connsiteX1" fmla="*/ 290946 w 1205346"/>
              <a:gd name="connsiteY1" fmla="*/ 155863 h 1070263"/>
              <a:gd name="connsiteX2" fmla="*/ 353291 w 1205346"/>
              <a:gd name="connsiteY2" fmla="*/ 405245 h 1070263"/>
              <a:gd name="connsiteX3" fmla="*/ 665019 w 1205346"/>
              <a:gd name="connsiteY3" fmla="*/ 727363 h 1070263"/>
              <a:gd name="connsiteX4" fmla="*/ 1205346 w 1205346"/>
              <a:gd name="connsiteY4" fmla="*/ 1070263 h 1070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5346" h="1070263">
                <a:moveTo>
                  <a:pt x="0" y="0"/>
                </a:moveTo>
                <a:cubicBezTo>
                  <a:pt x="116032" y="44161"/>
                  <a:pt x="232064" y="88322"/>
                  <a:pt x="290946" y="155863"/>
                </a:cubicBezTo>
                <a:cubicBezTo>
                  <a:pt x="349828" y="223404"/>
                  <a:pt x="290946" y="309995"/>
                  <a:pt x="353291" y="405245"/>
                </a:cubicBezTo>
                <a:cubicBezTo>
                  <a:pt x="415636" y="500495"/>
                  <a:pt x="523010" y="616527"/>
                  <a:pt x="665019" y="727363"/>
                </a:cubicBezTo>
                <a:cubicBezTo>
                  <a:pt x="807028" y="838199"/>
                  <a:pt x="1006187" y="954231"/>
                  <a:pt x="1205346" y="1070263"/>
                </a:cubicBezTo>
              </a:path>
            </a:pathLst>
          </a:custGeom>
          <a:noFill/>
          <a:ln w="57150">
            <a:solidFill>
              <a:schemeClr val="tx1">
                <a:lumMod val="65000"/>
                <a:lumOff val="3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reeform 36"/>
          <p:cNvSpPr/>
          <p:nvPr/>
        </p:nvSpPr>
        <p:spPr>
          <a:xfrm>
            <a:off x="4509655" y="1641764"/>
            <a:ext cx="4114800" cy="2136649"/>
          </a:xfrm>
          <a:custGeom>
            <a:avLst/>
            <a:gdLst>
              <a:gd name="connsiteX0" fmla="*/ 0 w 4114800"/>
              <a:gd name="connsiteY0" fmla="*/ 1870363 h 2136649"/>
              <a:gd name="connsiteX1" fmla="*/ 613063 w 4114800"/>
              <a:gd name="connsiteY1" fmla="*/ 2130136 h 2136649"/>
              <a:gd name="connsiteX2" fmla="*/ 1257300 w 4114800"/>
              <a:gd name="connsiteY2" fmla="*/ 1631372 h 2136649"/>
              <a:gd name="connsiteX3" fmla="*/ 1537854 w 4114800"/>
              <a:gd name="connsiteY3" fmla="*/ 976745 h 2136649"/>
              <a:gd name="connsiteX4" fmla="*/ 4114800 w 4114800"/>
              <a:gd name="connsiteY4" fmla="*/ 0 h 2136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14800" h="2136649">
                <a:moveTo>
                  <a:pt x="0" y="1870363"/>
                </a:moveTo>
                <a:cubicBezTo>
                  <a:pt x="201756" y="2020165"/>
                  <a:pt x="403513" y="2169968"/>
                  <a:pt x="613063" y="2130136"/>
                </a:cubicBezTo>
                <a:cubicBezTo>
                  <a:pt x="822613" y="2090304"/>
                  <a:pt x="1103168" y="1823604"/>
                  <a:pt x="1257300" y="1631372"/>
                </a:cubicBezTo>
                <a:cubicBezTo>
                  <a:pt x="1411432" y="1439140"/>
                  <a:pt x="1061604" y="1248640"/>
                  <a:pt x="1537854" y="976745"/>
                </a:cubicBezTo>
                <a:cubicBezTo>
                  <a:pt x="2014104" y="704850"/>
                  <a:pt x="3064452" y="352425"/>
                  <a:pt x="4114800" y="0"/>
                </a:cubicBezTo>
              </a:path>
            </a:pathLst>
          </a:custGeom>
          <a:noFill/>
          <a:ln w="57150">
            <a:solidFill>
              <a:schemeClr val="tx1">
                <a:lumMod val="65000"/>
                <a:lumOff val="3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eform 40"/>
          <p:cNvSpPr/>
          <p:nvPr/>
        </p:nvSpPr>
        <p:spPr>
          <a:xfrm>
            <a:off x="6941127" y="2431473"/>
            <a:ext cx="3487773" cy="2036618"/>
          </a:xfrm>
          <a:custGeom>
            <a:avLst/>
            <a:gdLst>
              <a:gd name="connsiteX0" fmla="*/ 2899064 w 3487773"/>
              <a:gd name="connsiteY0" fmla="*/ 0 h 2036618"/>
              <a:gd name="connsiteX1" fmla="*/ 3231573 w 3487773"/>
              <a:gd name="connsiteY1" fmla="*/ 218209 h 2036618"/>
              <a:gd name="connsiteX2" fmla="*/ 3449782 w 3487773"/>
              <a:gd name="connsiteY2" fmla="*/ 1007918 h 2036618"/>
              <a:gd name="connsiteX3" fmla="*/ 2421082 w 3487773"/>
              <a:gd name="connsiteY3" fmla="*/ 1849582 h 2036618"/>
              <a:gd name="connsiteX4" fmla="*/ 0 w 3487773"/>
              <a:gd name="connsiteY4" fmla="*/ 2036618 h 2036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87773" h="2036618">
                <a:moveTo>
                  <a:pt x="2899064" y="0"/>
                </a:moveTo>
                <a:cubicBezTo>
                  <a:pt x="3019425" y="25111"/>
                  <a:pt x="3139787" y="50223"/>
                  <a:pt x="3231573" y="218209"/>
                </a:cubicBezTo>
                <a:cubicBezTo>
                  <a:pt x="3323359" y="386195"/>
                  <a:pt x="3584864" y="736023"/>
                  <a:pt x="3449782" y="1007918"/>
                </a:cubicBezTo>
                <a:cubicBezTo>
                  <a:pt x="3314700" y="1279814"/>
                  <a:pt x="2996046" y="1678132"/>
                  <a:pt x="2421082" y="1849582"/>
                </a:cubicBezTo>
                <a:cubicBezTo>
                  <a:pt x="1846118" y="2021032"/>
                  <a:pt x="923059" y="2028825"/>
                  <a:pt x="0" y="2036618"/>
                </a:cubicBezTo>
              </a:path>
            </a:pathLst>
          </a:custGeom>
          <a:noFill/>
          <a:ln w="57150">
            <a:solidFill>
              <a:schemeClr val="tx1">
                <a:lumMod val="65000"/>
                <a:lumOff val="3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reeform 32"/>
          <p:cNvSpPr/>
          <p:nvPr/>
        </p:nvSpPr>
        <p:spPr>
          <a:xfrm>
            <a:off x="7338184" y="3425080"/>
            <a:ext cx="925031" cy="1122951"/>
          </a:xfrm>
          <a:custGeom>
            <a:avLst/>
            <a:gdLst/>
            <a:ahLst/>
            <a:cxnLst/>
            <a:rect l="l" t="t" r="r" b="b"/>
            <a:pathLst>
              <a:path w="925031" h="1122951">
                <a:moveTo>
                  <a:pt x="0" y="0"/>
                </a:moveTo>
                <a:lnTo>
                  <a:pt x="925031" y="0"/>
                </a:lnTo>
                <a:lnTo>
                  <a:pt x="925031" y="1122951"/>
                </a:lnTo>
                <a:lnTo>
                  <a:pt x="0" y="1122951"/>
                </a:lnTo>
                <a:lnTo>
                  <a:pt x="0" y="0"/>
                </a:lnTo>
                <a:close/>
              </a:path>
            </a:pathLst>
          </a:custGeom>
          <a:blipFill>
            <a:blip r:embed="rId25"/>
            <a:stretch>
              <a:fillRect/>
            </a:stretch>
          </a:blipFill>
        </p:spPr>
      </p:sp>
      <p:cxnSp>
        <p:nvCxnSpPr>
          <p:cNvPr id="32" name="Straight Connector 31"/>
          <p:cNvCxnSpPr/>
          <p:nvPr/>
        </p:nvCxnSpPr>
        <p:spPr>
          <a:xfrm>
            <a:off x="7037274" y="4844010"/>
            <a:ext cx="1774841" cy="464791"/>
          </a:xfrm>
          <a:prstGeom prst="line">
            <a:avLst/>
          </a:prstGeom>
          <a:ln w="57150">
            <a:solidFill>
              <a:schemeClr val="tx1">
                <a:lumMod val="65000"/>
                <a:lumOff val="3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2801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2DA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468312" y="654049"/>
            <a:ext cx="12268200" cy="656380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C7F1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666" y="242236"/>
            <a:ext cx="3048000" cy="852475"/>
          </a:xfrm>
          <a:prstGeom prst="rect">
            <a:avLst/>
          </a:prstGeom>
        </p:spPr>
      </p:pic>
      <p:sp>
        <p:nvSpPr>
          <p:cNvPr id="10" name="Freeform 2"/>
          <p:cNvSpPr/>
          <p:nvPr/>
        </p:nvSpPr>
        <p:spPr>
          <a:xfrm>
            <a:off x="10145712" y="5073650"/>
            <a:ext cx="3582448" cy="2618014"/>
          </a:xfrm>
          <a:custGeom>
            <a:avLst/>
            <a:gdLst/>
            <a:ahLst/>
            <a:cxnLst/>
            <a:rect l="l" t="t" r="r" b="b"/>
            <a:pathLst>
              <a:path w="4832480" h="3992837">
                <a:moveTo>
                  <a:pt x="0" y="0"/>
                </a:moveTo>
                <a:lnTo>
                  <a:pt x="4832480" y="0"/>
                </a:lnTo>
                <a:lnTo>
                  <a:pt x="4832480" y="3992837"/>
                </a:lnTo>
                <a:lnTo>
                  <a:pt x="0" y="39928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Rectangle 2"/>
          <p:cNvSpPr/>
          <p:nvPr/>
        </p:nvSpPr>
        <p:spPr>
          <a:xfrm>
            <a:off x="2220912" y="349250"/>
            <a:ext cx="381000" cy="685800"/>
          </a:xfrm>
          <a:prstGeom prst="rect">
            <a:avLst/>
          </a:prstGeom>
          <a:solidFill>
            <a:srgbClr val="C7F1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200851" y="183379"/>
            <a:ext cx="457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#9Slide07 HoneyCream" pitchFamily="2" charset="0"/>
                <a:cs typeface="#9Slide03 Arima Madurai Bold" panose="00000800000000000000" pitchFamily="2" charset="0"/>
              </a:rPr>
              <a:t>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843869" y="1110881"/>
                <a:ext cx="11125200" cy="20073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vi-VN" sz="2800" b="1" dirty="0">
                    <a:solidFill>
                      <a:schemeClr val="tx2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Nhà vua đố trạng Hiền tính được diện tích phần màu xanh</a:t>
                </a:r>
                <a:r>
                  <a:rPr lang="en-US" sz="2800" b="1" dirty="0">
                    <a:solidFill>
                      <a:schemeClr val="tx2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tx2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trong</a:t>
                </a:r>
                <a:r>
                  <a:rPr lang="en-US" sz="2800" b="1" dirty="0">
                    <a:solidFill>
                      <a:schemeClr val="tx2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tx2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lang="en-US" sz="2800" b="1" dirty="0">
                    <a:solidFill>
                      <a:schemeClr val="tx2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tx2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bên</a:t>
                </a:r>
                <a:r>
                  <a:rPr lang="vi-VN" sz="2800" b="1" dirty="0">
                    <a:solidFill>
                      <a:schemeClr val="tx2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 Biết diện tích hình tam giác ABC bằng diện tích hình tam giác CDE và độ dài cạnh mỗi hình vuông nhỏ là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800" b="1" i="1" dirty="0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dirty="0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2800" b="1" i="1" dirty="0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2800" b="1" i="1" dirty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a:rPr lang="en-US" sz="2800" b="1" i="1" dirty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𝒅𝒎</m:t>
                    </m:r>
                  </m:oMath>
                </a14:m>
                <a:r>
                  <a:rPr lang="vi-VN" sz="2800" b="1" dirty="0">
                    <a:solidFill>
                      <a:schemeClr val="tx2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 Diện tích phần màu xanh là ..?.. </a:t>
                </a:r>
                <a:r>
                  <a:rPr lang="en-US" sz="2800" dirty="0">
                    <a:solidFill>
                      <a:schemeClr val="bg2">
                        <a:lumMod val="25000"/>
                      </a:schemeClr>
                    </a:solidFill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1" i="1" dirty="0" smtClean="0">
                        <a:solidFill>
                          <a:srgbClr val="17375E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𝒅𝒎</m:t>
                    </m:r>
                  </m:oMath>
                </a14:m>
                <a:r>
                  <a:rPr lang="vi-VN" sz="2800" b="1" baseline="30000" dirty="0">
                    <a:solidFill>
                      <a:srgbClr val="17375E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endParaRPr lang="en-US" sz="2800" b="1" dirty="0">
                  <a:solidFill>
                    <a:srgbClr val="17375E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3869" y="1110881"/>
                <a:ext cx="11125200" cy="2007344"/>
              </a:xfrm>
              <a:prstGeom prst="rect">
                <a:avLst/>
              </a:prstGeom>
              <a:blipFill>
                <a:blip r:embed="rId6"/>
                <a:stretch>
                  <a:fillRect l="-1096" t="-3030" r="-1151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Freeform 28"/>
          <p:cNvSpPr/>
          <p:nvPr/>
        </p:nvSpPr>
        <p:spPr>
          <a:xfrm>
            <a:off x="10691698" y="5732118"/>
            <a:ext cx="2078645" cy="1710982"/>
          </a:xfrm>
          <a:custGeom>
            <a:avLst/>
            <a:gdLst/>
            <a:ahLst/>
            <a:cxnLst/>
            <a:rect l="l" t="t" r="r" b="b"/>
            <a:pathLst>
              <a:path w="1390222" h="1188008">
                <a:moveTo>
                  <a:pt x="0" y="0"/>
                </a:moveTo>
                <a:lnTo>
                  <a:pt x="1390221" y="0"/>
                </a:lnTo>
                <a:lnTo>
                  <a:pt x="1390221" y="1188008"/>
                </a:lnTo>
                <a:lnTo>
                  <a:pt x="0" y="118800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2867" y="3324131"/>
            <a:ext cx="3642584" cy="258595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3730020" y="2707511"/>
                <a:ext cx="8434992" cy="451578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25000"/>
                  </a:lnSpc>
                </a:pPr>
                <a:r>
                  <a:rPr lang="vi-VN" sz="2800" dirty="0">
                    <a:solidFill>
                      <a:schemeClr val="bg2">
                        <a:lumMod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Diện tích </a:t>
                </a:r>
                <a:r>
                  <a:rPr lang="en-US" sz="2800" dirty="0" err="1">
                    <a:solidFill>
                      <a:schemeClr val="bg2">
                        <a:lumMod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lang="en-US" sz="2800" dirty="0">
                    <a:solidFill>
                      <a:schemeClr val="bg2">
                        <a:lumMod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2">
                        <a:lumMod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vuông</a:t>
                </a:r>
                <a:r>
                  <a:rPr lang="en-US" sz="2800" dirty="0">
                    <a:solidFill>
                      <a:schemeClr val="bg2">
                        <a:lumMod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2">
                        <a:lumMod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màu</a:t>
                </a:r>
                <a:r>
                  <a:rPr lang="en-US" sz="2800" dirty="0">
                    <a:solidFill>
                      <a:schemeClr val="bg2">
                        <a:lumMod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2">
                        <a:lumMod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xanh</a:t>
                </a:r>
                <a:r>
                  <a:rPr lang="en-US" sz="2800" dirty="0">
                    <a:solidFill>
                      <a:schemeClr val="bg2">
                        <a:lumMod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2800" dirty="0">
                    <a:solidFill>
                      <a:schemeClr val="bg2">
                        <a:lumMod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là:</a:t>
                </a:r>
              </a:p>
              <a:p>
                <a:pPr algn="ctr">
                  <a:lnSpc>
                    <a:spcPct val="125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vi-VN" sz="2800" i="1" dirty="0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2800" dirty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vi-VN" sz="2800" i="0" dirty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vi-VN" sz="2800" i="1" dirty="0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f>
                      <m:fPr>
                        <m:ctrlPr>
                          <a:rPr lang="vi-VN" sz="2800" i="1" dirty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2800" i="0" dirty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vi-VN" sz="2800" i="0" dirty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vi-VN" sz="2800" i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vi-VN" sz="2800" i="1" dirty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2800" i="0" dirty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64</m:t>
                        </m:r>
                      </m:num>
                      <m:den>
                        <m:r>
                          <a:rPr lang="vi-VN" sz="2800" i="0" dirty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25</m:t>
                        </m:r>
                      </m:den>
                    </m:f>
                  </m:oMath>
                </a14:m>
                <a:r>
                  <a:rPr lang="vi-VN" sz="2800" dirty="0">
                    <a:solidFill>
                      <a:schemeClr val="bg2">
                        <a:lumMod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(</a:t>
                </a:r>
                <a14:m>
                  <m:oMath xmlns:m="http://schemas.openxmlformats.org/officeDocument/2006/math">
                    <m:r>
                      <a:rPr lang="en-US" sz="28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𝑑𝑚</m:t>
                    </m:r>
                  </m:oMath>
                </a14:m>
                <a:r>
                  <a:rPr lang="vi-VN" sz="2800" baseline="30000" dirty="0">
                    <a:solidFill>
                      <a:schemeClr val="bg2">
                        <a:lumMod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lang="vi-VN" sz="2800" dirty="0">
                    <a:solidFill>
                      <a:schemeClr val="bg2">
                        <a:lumMod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  <a:p>
                <a:pPr algn="just">
                  <a:lnSpc>
                    <a:spcPct val="125000"/>
                  </a:lnSpc>
                </a:pPr>
                <a:r>
                  <a:rPr lang="vi-VN" sz="2800" dirty="0">
                    <a:solidFill>
                      <a:schemeClr val="bg2">
                        <a:lumMod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Vì </a:t>
                </a:r>
                <a:r>
                  <a:rPr lang="en-US" sz="2800" dirty="0">
                    <a:solidFill>
                      <a:schemeClr val="bg2">
                        <a:lumMod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</a:t>
                </a:r>
                <a:r>
                  <a:rPr lang="vi-VN" sz="2800" dirty="0">
                    <a:solidFill>
                      <a:schemeClr val="bg2">
                        <a:lumMod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iện tích phần màu xanh bằng 2 lần diện tích của hình vuông màu xanh. Khi đó</a:t>
                </a:r>
                <a:r>
                  <a:rPr lang="en-US" sz="2800" dirty="0">
                    <a:solidFill>
                      <a:schemeClr val="bg2">
                        <a:lumMod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,</a:t>
                </a:r>
                <a:r>
                  <a:rPr lang="vi-VN" sz="2800" dirty="0">
                    <a:solidFill>
                      <a:schemeClr val="bg2">
                        <a:lumMod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diện tích phần màu xanh là:</a:t>
                </a:r>
              </a:p>
              <a:p>
                <a:pPr algn="ctr">
                  <a:lnSpc>
                    <a:spcPct val="125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vi-VN" sz="2800" i="1" dirty="0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2800" dirty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64</m:t>
                        </m:r>
                      </m:num>
                      <m:den>
                        <m:r>
                          <a:rPr lang="vi-VN" sz="2800" i="0" dirty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25</m:t>
                        </m:r>
                      </m:den>
                    </m:f>
                    <m:r>
                      <a:rPr lang="vi-VN" sz="2800" i="1" dirty="0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sz="2800" b="0" i="0" dirty="0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r>
                      <a:rPr lang="vi-VN" sz="2800" i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vi-VN" sz="2800" i="1" dirty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2800" i="0" dirty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128</m:t>
                        </m:r>
                      </m:num>
                      <m:den>
                        <m:r>
                          <a:rPr lang="vi-VN" sz="2800" i="0" dirty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25</m:t>
                        </m:r>
                      </m:den>
                    </m:f>
                  </m:oMath>
                </a14:m>
                <a:r>
                  <a:rPr lang="vi-VN" sz="2800" dirty="0">
                    <a:solidFill>
                      <a:schemeClr val="bg2">
                        <a:lumMod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(</a:t>
                </a:r>
                <a14:m>
                  <m:oMath xmlns:m="http://schemas.openxmlformats.org/officeDocument/2006/math">
                    <m:r>
                      <a:rPr lang="en-US" sz="28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𝑑𝑚</m:t>
                    </m:r>
                  </m:oMath>
                </a14:m>
                <a:r>
                  <a:rPr lang="vi-VN" sz="2800" baseline="30000" dirty="0">
                    <a:solidFill>
                      <a:schemeClr val="bg2">
                        <a:lumMod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lang="vi-VN" sz="2800" dirty="0">
                    <a:solidFill>
                      <a:schemeClr val="bg2">
                        <a:lumMod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  <a:p>
                <a:pPr>
                  <a:lnSpc>
                    <a:spcPct val="125000"/>
                  </a:lnSpc>
                </a:pPr>
                <a:r>
                  <a:rPr lang="en-US" sz="2800" dirty="0">
                    <a:solidFill>
                      <a:schemeClr val="bg2">
                        <a:lumMod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			</a:t>
                </a:r>
                <a:r>
                  <a:rPr lang="vi-VN" sz="2800" dirty="0">
                    <a:solidFill>
                      <a:schemeClr val="bg2">
                        <a:lumMod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Đáp số: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800" b="1" i="1" dirty="0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2800" b="1" i="1" dirty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𝟏𝟐𝟖</m:t>
                        </m:r>
                      </m:num>
                      <m:den>
                        <m:r>
                          <a:rPr lang="vi-VN" sz="2800" b="1" i="1" dirty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𝟐𝟓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chemeClr val="accent2">
                        <a:lumMod val="75000"/>
                      </a:schemeClr>
                    </a:solidFill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1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𝒅𝒎</m:t>
                    </m:r>
                  </m:oMath>
                </a14:m>
                <a:r>
                  <a:rPr lang="vi-VN" sz="2800" b="1" baseline="30000" dirty="0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endParaRPr lang="vi-VN" sz="2800" b="1" i="0" dirty="0">
                  <a:solidFill>
                    <a:schemeClr val="accent2">
                      <a:lumMod val="75000"/>
                    </a:schemeClr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0020" y="2707511"/>
                <a:ext cx="8434992" cy="4515788"/>
              </a:xfrm>
              <a:prstGeom prst="rect">
                <a:avLst/>
              </a:prstGeom>
              <a:blipFill>
                <a:blip r:embed="rId23"/>
                <a:stretch>
                  <a:fillRect l="-1517" t="-135" r="-1445" b="-5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Freeform 32"/>
          <p:cNvSpPr/>
          <p:nvPr/>
        </p:nvSpPr>
        <p:spPr>
          <a:xfrm>
            <a:off x="10102800" y="5073650"/>
            <a:ext cx="2062212" cy="2318338"/>
          </a:xfrm>
          <a:custGeom>
            <a:avLst/>
            <a:gdLst/>
            <a:ahLst/>
            <a:cxnLst/>
            <a:rect l="l" t="t" r="r" b="b"/>
            <a:pathLst>
              <a:path w="925031" h="1122951">
                <a:moveTo>
                  <a:pt x="0" y="0"/>
                </a:moveTo>
                <a:lnTo>
                  <a:pt x="925031" y="0"/>
                </a:lnTo>
                <a:lnTo>
                  <a:pt x="925031" y="1122951"/>
                </a:lnTo>
                <a:lnTo>
                  <a:pt x="0" y="1122951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946832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79F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96756" y="-2125634"/>
            <a:ext cx="5766823" cy="5766823"/>
          </a:xfrm>
          <a:custGeom>
            <a:avLst/>
            <a:gdLst/>
            <a:ahLst/>
            <a:cxnLst/>
            <a:rect l="l" t="t" r="r" b="b"/>
            <a:pathLst>
              <a:path w="5766823" h="5766823">
                <a:moveTo>
                  <a:pt x="0" y="0"/>
                </a:moveTo>
                <a:lnTo>
                  <a:pt x="5766823" y="0"/>
                </a:lnTo>
                <a:lnTo>
                  <a:pt x="5766823" y="5766823"/>
                </a:lnTo>
                <a:lnTo>
                  <a:pt x="0" y="576682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914629" y="-1333160"/>
            <a:ext cx="4168364" cy="4214632"/>
          </a:xfrm>
          <a:custGeom>
            <a:avLst/>
            <a:gdLst/>
            <a:ahLst/>
            <a:cxnLst/>
            <a:rect l="l" t="t" r="r" b="b"/>
            <a:pathLst>
              <a:path w="4168364" h="4214632">
                <a:moveTo>
                  <a:pt x="0" y="0"/>
                </a:moveTo>
                <a:lnTo>
                  <a:pt x="4168364" y="0"/>
                </a:lnTo>
                <a:lnTo>
                  <a:pt x="4168364" y="4214633"/>
                </a:lnTo>
                <a:lnTo>
                  <a:pt x="0" y="421463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812115" y="4844010"/>
            <a:ext cx="4843403" cy="4843403"/>
          </a:xfrm>
          <a:custGeom>
            <a:avLst/>
            <a:gdLst/>
            <a:ahLst/>
            <a:cxnLst/>
            <a:rect l="l" t="t" r="r" b="b"/>
            <a:pathLst>
              <a:path w="4843403" h="4843403">
                <a:moveTo>
                  <a:pt x="0" y="0"/>
                </a:moveTo>
                <a:lnTo>
                  <a:pt x="4843403" y="0"/>
                </a:lnTo>
                <a:lnTo>
                  <a:pt x="4843403" y="4843402"/>
                </a:lnTo>
                <a:lnTo>
                  <a:pt x="0" y="484340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40692" y="774157"/>
            <a:ext cx="885320" cy="861175"/>
          </a:xfrm>
          <a:custGeom>
            <a:avLst/>
            <a:gdLst/>
            <a:ahLst/>
            <a:cxnLst/>
            <a:rect l="l" t="t" r="r" b="b"/>
            <a:pathLst>
              <a:path w="885320" h="861175">
                <a:moveTo>
                  <a:pt x="0" y="0"/>
                </a:moveTo>
                <a:lnTo>
                  <a:pt x="885320" y="0"/>
                </a:lnTo>
                <a:lnTo>
                  <a:pt x="885320" y="861176"/>
                </a:lnTo>
                <a:lnTo>
                  <a:pt x="0" y="86117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416931" y="334731"/>
            <a:ext cx="1163760" cy="1151065"/>
          </a:xfrm>
          <a:custGeom>
            <a:avLst/>
            <a:gdLst/>
            <a:ahLst/>
            <a:cxnLst/>
            <a:rect l="l" t="t" r="r" b="b"/>
            <a:pathLst>
              <a:path w="1163760" h="1151065">
                <a:moveTo>
                  <a:pt x="0" y="0"/>
                </a:moveTo>
                <a:lnTo>
                  <a:pt x="1163760" y="0"/>
                </a:lnTo>
                <a:lnTo>
                  <a:pt x="1163760" y="1151065"/>
                </a:lnTo>
                <a:lnTo>
                  <a:pt x="0" y="115106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037274" y="2358482"/>
            <a:ext cx="2915153" cy="1684053"/>
          </a:xfrm>
          <a:custGeom>
            <a:avLst/>
            <a:gdLst/>
            <a:ahLst/>
            <a:cxnLst/>
            <a:rect l="l" t="t" r="r" b="b"/>
            <a:pathLst>
              <a:path w="2915153" h="1684053">
                <a:moveTo>
                  <a:pt x="0" y="0"/>
                </a:moveTo>
                <a:lnTo>
                  <a:pt x="2915154" y="0"/>
                </a:lnTo>
                <a:lnTo>
                  <a:pt x="2915154" y="1684053"/>
                </a:lnTo>
                <a:lnTo>
                  <a:pt x="0" y="16840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352109" y="-119235"/>
            <a:ext cx="2956781" cy="2058995"/>
          </a:xfrm>
          <a:custGeom>
            <a:avLst/>
            <a:gdLst/>
            <a:ahLst/>
            <a:cxnLst/>
            <a:rect l="l" t="t" r="r" b="b"/>
            <a:pathLst>
              <a:path w="2956781" h="2058995">
                <a:moveTo>
                  <a:pt x="0" y="0"/>
                </a:moveTo>
                <a:lnTo>
                  <a:pt x="2956781" y="0"/>
                </a:lnTo>
                <a:lnTo>
                  <a:pt x="2956781" y="2058995"/>
                </a:lnTo>
                <a:lnTo>
                  <a:pt x="0" y="205899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159499" y="334730"/>
            <a:ext cx="1265906" cy="1605030"/>
          </a:xfrm>
          <a:custGeom>
            <a:avLst/>
            <a:gdLst/>
            <a:ahLst/>
            <a:cxnLst/>
            <a:rect l="l" t="t" r="r" b="b"/>
            <a:pathLst>
              <a:path w="1265906" h="1605030">
                <a:moveTo>
                  <a:pt x="0" y="0"/>
                </a:moveTo>
                <a:lnTo>
                  <a:pt x="1265906" y="0"/>
                </a:lnTo>
                <a:lnTo>
                  <a:pt x="1265906" y="1605030"/>
                </a:lnTo>
                <a:lnTo>
                  <a:pt x="0" y="160503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2014640" y="1773701"/>
            <a:ext cx="814459" cy="814459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86E68"/>
            </a:solidFill>
            <a:ln w="28575" cap="sq">
              <a:solidFill>
                <a:srgbClr val="B63232"/>
              </a:solidFill>
              <a:prstDash val="solid"/>
              <a:miter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76200" y="-9525"/>
              <a:ext cx="6604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r>
                <a:rPr lang="en-US" sz="1999" dirty="0">
                  <a:solidFill>
                    <a:srgbClr val="FFFFFF"/>
                  </a:solidFill>
                  <a:latin typeface="Halley"/>
                </a:rPr>
                <a:t>01</a:t>
              </a:r>
            </a:p>
          </p:txBody>
        </p:sp>
      </p:grpSp>
      <p:sp>
        <p:nvSpPr>
          <p:cNvPr id="14" name="Freeform 14"/>
          <p:cNvSpPr/>
          <p:nvPr/>
        </p:nvSpPr>
        <p:spPr>
          <a:xfrm>
            <a:off x="2423853" y="513322"/>
            <a:ext cx="1337498" cy="1335066"/>
          </a:xfrm>
          <a:custGeom>
            <a:avLst/>
            <a:gdLst/>
            <a:ahLst/>
            <a:cxnLst/>
            <a:rect l="l" t="t" r="r" b="b"/>
            <a:pathLst>
              <a:path w="1337498" h="1335066">
                <a:moveTo>
                  <a:pt x="0" y="0"/>
                </a:moveTo>
                <a:lnTo>
                  <a:pt x="1337498" y="0"/>
                </a:lnTo>
                <a:lnTo>
                  <a:pt x="1337498" y="1335066"/>
                </a:lnTo>
                <a:lnTo>
                  <a:pt x="0" y="1335066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4020782" y="3425080"/>
            <a:ext cx="814459" cy="814459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5C450"/>
            </a:solidFill>
            <a:ln w="28575" cap="sq">
              <a:solidFill>
                <a:srgbClr val="FAFAFA"/>
              </a:solidFill>
              <a:prstDash val="solid"/>
              <a:miter/>
            </a:ln>
          </p:spPr>
        </p:sp>
        <p:sp>
          <p:nvSpPr>
            <p:cNvPr id="17" name="TextBox 17"/>
            <p:cNvSpPr txBox="1"/>
            <p:nvPr/>
          </p:nvSpPr>
          <p:spPr>
            <a:xfrm>
              <a:off x="76200" y="-9525"/>
              <a:ext cx="6604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r>
                <a:rPr lang="en-US" sz="1999">
                  <a:solidFill>
                    <a:srgbClr val="FFFFFF"/>
                  </a:solidFill>
                  <a:latin typeface="Halley"/>
                </a:rPr>
                <a:t>02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8954990" y="1441160"/>
            <a:ext cx="814459" cy="814459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EA356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20" name="TextBox 20"/>
            <p:cNvSpPr txBox="1"/>
            <p:nvPr/>
          </p:nvSpPr>
          <p:spPr>
            <a:xfrm>
              <a:off x="76200" y="-9525"/>
              <a:ext cx="6604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r>
                <a:rPr lang="en-US" sz="1999">
                  <a:solidFill>
                    <a:srgbClr val="FFFFFF"/>
                  </a:solidFill>
                  <a:latin typeface="Halley"/>
                </a:rPr>
                <a:t>03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6114702" y="4129324"/>
            <a:ext cx="814459" cy="814459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35A42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23" name="TextBox 23"/>
            <p:cNvSpPr txBox="1"/>
            <p:nvPr/>
          </p:nvSpPr>
          <p:spPr>
            <a:xfrm>
              <a:off x="76200" y="-9525"/>
              <a:ext cx="6604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  <a:spcBef>
                  <a:spcPct val="0"/>
                </a:spcBef>
              </a:pPr>
              <a:r>
                <a:rPr lang="en-US" sz="1999">
                  <a:solidFill>
                    <a:srgbClr val="FFFFFF"/>
                  </a:solidFill>
                  <a:latin typeface="Halley"/>
                </a:rPr>
                <a:t>04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8917451" y="5879376"/>
            <a:ext cx="814459" cy="814459"/>
            <a:chOff x="0" y="0"/>
            <a:chExt cx="812800" cy="8128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63232"/>
            </a:solidFill>
            <a:ln w="28575" cap="sq">
              <a:solidFill>
                <a:srgbClr val="403529"/>
              </a:solidFill>
              <a:prstDash val="solid"/>
              <a:miter/>
            </a:ln>
          </p:spPr>
        </p:sp>
        <p:sp>
          <p:nvSpPr>
            <p:cNvPr id="26" name="TextBox 26"/>
            <p:cNvSpPr txBox="1"/>
            <p:nvPr/>
          </p:nvSpPr>
          <p:spPr>
            <a:xfrm>
              <a:off x="76200" y="-9525"/>
              <a:ext cx="6604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  <a:spcBef>
                  <a:spcPct val="0"/>
                </a:spcBef>
              </a:pPr>
              <a:r>
                <a:rPr lang="en-US" sz="1999" dirty="0">
                  <a:solidFill>
                    <a:srgbClr val="FFFFFF"/>
                  </a:solidFill>
                  <a:latin typeface="Halley"/>
                </a:rPr>
                <a:t>05</a:t>
              </a:r>
            </a:p>
          </p:txBody>
        </p:sp>
      </p:grpSp>
      <p:sp>
        <p:nvSpPr>
          <p:cNvPr id="27" name="Freeform 27"/>
          <p:cNvSpPr/>
          <p:nvPr/>
        </p:nvSpPr>
        <p:spPr>
          <a:xfrm>
            <a:off x="9821540" y="5308801"/>
            <a:ext cx="1609745" cy="1606818"/>
          </a:xfrm>
          <a:custGeom>
            <a:avLst/>
            <a:gdLst/>
            <a:ahLst/>
            <a:cxnLst/>
            <a:rect l="l" t="t" r="r" b="b"/>
            <a:pathLst>
              <a:path w="1609745" h="1606818">
                <a:moveTo>
                  <a:pt x="0" y="0"/>
                </a:moveTo>
                <a:lnTo>
                  <a:pt x="1609745" y="0"/>
                </a:lnTo>
                <a:lnTo>
                  <a:pt x="1609745" y="1606818"/>
                </a:lnTo>
                <a:lnTo>
                  <a:pt x="0" y="1606818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9995935" y="5596624"/>
            <a:ext cx="1390222" cy="1188008"/>
          </a:xfrm>
          <a:custGeom>
            <a:avLst/>
            <a:gdLst/>
            <a:ahLst/>
            <a:cxnLst/>
            <a:rect l="l" t="t" r="r" b="b"/>
            <a:pathLst>
              <a:path w="1390222" h="1188008">
                <a:moveTo>
                  <a:pt x="0" y="0"/>
                </a:moveTo>
                <a:lnTo>
                  <a:pt x="1390221" y="0"/>
                </a:lnTo>
                <a:lnTo>
                  <a:pt x="1390221" y="1188008"/>
                </a:lnTo>
                <a:lnTo>
                  <a:pt x="0" y="1188008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570362" y="4012775"/>
            <a:ext cx="1769582" cy="1282947"/>
          </a:xfrm>
          <a:custGeom>
            <a:avLst/>
            <a:gdLst/>
            <a:ahLst/>
            <a:cxnLst/>
            <a:rect l="l" t="t" r="r" b="b"/>
            <a:pathLst>
              <a:path w="1769582" h="1282947">
                <a:moveTo>
                  <a:pt x="0" y="0"/>
                </a:moveTo>
                <a:lnTo>
                  <a:pt x="1769582" y="0"/>
                </a:lnTo>
                <a:lnTo>
                  <a:pt x="1769582" y="1282948"/>
                </a:lnTo>
                <a:lnTo>
                  <a:pt x="0" y="1282948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1752073" y="5894072"/>
            <a:ext cx="3299393" cy="1410491"/>
          </a:xfrm>
          <a:custGeom>
            <a:avLst/>
            <a:gdLst/>
            <a:ahLst/>
            <a:cxnLst/>
            <a:rect l="l" t="t" r="r" b="b"/>
            <a:pathLst>
              <a:path w="3299393" h="1410491">
                <a:moveTo>
                  <a:pt x="0" y="0"/>
                </a:moveTo>
                <a:lnTo>
                  <a:pt x="3299394" y="0"/>
                </a:lnTo>
                <a:lnTo>
                  <a:pt x="3299394" y="1410491"/>
                </a:lnTo>
                <a:lnTo>
                  <a:pt x="0" y="1410491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9814097" y="4759253"/>
            <a:ext cx="1812394" cy="2061548"/>
          </a:xfrm>
          <a:custGeom>
            <a:avLst/>
            <a:gdLst/>
            <a:ahLst/>
            <a:cxnLst/>
            <a:rect l="l" t="t" r="r" b="b"/>
            <a:pathLst>
              <a:path w="1428840" h="1512000">
                <a:moveTo>
                  <a:pt x="0" y="0"/>
                </a:moveTo>
                <a:lnTo>
                  <a:pt x="1428840" y="0"/>
                </a:lnTo>
                <a:lnTo>
                  <a:pt x="1428840" y="1512000"/>
                </a:lnTo>
                <a:lnTo>
                  <a:pt x="0" y="151200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9731909" y="756001"/>
            <a:ext cx="1175617" cy="1748129"/>
          </a:xfrm>
          <a:custGeom>
            <a:avLst/>
            <a:gdLst/>
            <a:ahLst/>
            <a:cxnLst/>
            <a:rect l="l" t="t" r="r" b="b"/>
            <a:pathLst>
              <a:path w="1175617" h="1748129">
                <a:moveTo>
                  <a:pt x="0" y="0"/>
                </a:moveTo>
                <a:lnTo>
                  <a:pt x="1175617" y="0"/>
                </a:lnTo>
                <a:lnTo>
                  <a:pt x="1175617" y="1748129"/>
                </a:lnTo>
                <a:lnTo>
                  <a:pt x="0" y="1748129"/>
                </a:lnTo>
                <a:lnTo>
                  <a:pt x="0" y="0"/>
                </a:lnTo>
                <a:close/>
              </a:path>
            </a:pathLst>
          </a:custGeom>
          <a:blipFill>
            <a:blip r:embed="rId25"/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>
            <a:off x="6567055" y="4992057"/>
            <a:ext cx="1211397" cy="1020602"/>
          </a:xfrm>
          <a:custGeom>
            <a:avLst/>
            <a:gdLst/>
            <a:ahLst/>
            <a:cxnLst/>
            <a:rect l="l" t="t" r="r" b="b"/>
            <a:pathLst>
              <a:path w="1211397" h="1020602">
                <a:moveTo>
                  <a:pt x="0" y="0"/>
                </a:moveTo>
                <a:lnTo>
                  <a:pt x="1211397" y="0"/>
                </a:lnTo>
                <a:lnTo>
                  <a:pt x="1211397" y="1020602"/>
                </a:lnTo>
                <a:lnTo>
                  <a:pt x="0" y="1020602"/>
                </a:lnTo>
                <a:lnTo>
                  <a:pt x="0" y="0"/>
                </a:lnTo>
                <a:close/>
              </a:path>
            </a:pathLst>
          </a:custGeom>
          <a:blipFill>
            <a:blip r:embed="rId26"/>
            <a:stretch>
              <a:fillRect/>
            </a:stretch>
          </a:blipFill>
        </p:spPr>
      </p:sp>
      <p:sp>
        <p:nvSpPr>
          <p:cNvPr id="35" name="TextBox 35"/>
          <p:cNvSpPr txBox="1"/>
          <p:nvPr/>
        </p:nvSpPr>
        <p:spPr>
          <a:xfrm>
            <a:off x="2565160" y="833325"/>
            <a:ext cx="1054884" cy="502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42"/>
              </a:lnSpc>
              <a:spcBef>
                <a:spcPct val="0"/>
              </a:spcBef>
            </a:pPr>
            <a:r>
              <a:rPr lang="en-US" sz="2000" b="1" dirty="0">
                <a:solidFill>
                  <a:srgbClr val="5A4C6D"/>
                </a:solidFill>
                <a:latin typeface="Handy Casual Bold"/>
              </a:rPr>
              <a:t>START</a:t>
            </a:r>
          </a:p>
        </p:txBody>
      </p:sp>
      <p:sp>
        <p:nvSpPr>
          <p:cNvPr id="38" name="Freeform 37"/>
          <p:cNvSpPr/>
          <p:nvPr/>
        </p:nvSpPr>
        <p:spPr>
          <a:xfrm>
            <a:off x="3262745" y="2213264"/>
            <a:ext cx="1205346" cy="1070263"/>
          </a:xfrm>
          <a:custGeom>
            <a:avLst/>
            <a:gdLst>
              <a:gd name="connsiteX0" fmla="*/ 0 w 1205346"/>
              <a:gd name="connsiteY0" fmla="*/ 0 h 1070263"/>
              <a:gd name="connsiteX1" fmla="*/ 290946 w 1205346"/>
              <a:gd name="connsiteY1" fmla="*/ 155863 h 1070263"/>
              <a:gd name="connsiteX2" fmla="*/ 353291 w 1205346"/>
              <a:gd name="connsiteY2" fmla="*/ 405245 h 1070263"/>
              <a:gd name="connsiteX3" fmla="*/ 665019 w 1205346"/>
              <a:gd name="connsiteY3" fmla="*/ 727363 h 1070263"/>
              <a:gd name="connsiteX4" fmla="*/ 1205346 w 1205346"/>
              <a:gd name="connsiteY4" fmla="*/ 1070263 h 1070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5346" h="1070263">
                <a:moveTo>
                  <a:pt x="0" y="0"/>
                </a:moveTo>
                <a:cubicBezTo>
                  <a:pt x="116032" y="44161"/>
                  <a:pt x="232064" y="88322"/>
                  <a:pt x="290946" y="155863"/>
                </a:cubicBezTo>
                <a:cubicBezTo>
                  <a:pt x="349828" y="223404"/>
                  <a:pt x="290946" y="309995"/>
                  <a:pt x="353291" y="405245"/>
                </a:cubicBezTo>
                <a:cubicBezTo>
                  <a:pt x="415636" y="500495"/>
                  <a:pt x="523010" y="616527"/>
                  <a:pt x="665019" y="727363"/>
                </a:cubicBezTo>
                <a:cubicBezTo>
                  <a:pt x="807028" y="838199"/>
                  <a:pt x="1006187" y="954231"/>
                  <a:pt x="1205346" y="1070263"/>
                </a:cubicBezTo>
              </a:path>
            </a:pathLst>
          </a:custGeom>
          <a:noFill/>
          <a:ln w="57150">
            <a:solidFill>
              <a:schemeClr val="tx1">
                <a:lumMod val="65000"/>
                <a:lumOff val="3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reeform 36"/>
          <p:cNvSpPr/>
          <p:nvPr/>
        </p:nvSpPr>
        <p:spPr>
          <a:xfrm>
            <a:off x="4509655" y="1641764"/>
            <a:ext cx="4114800" cy="2136649"/>
          </a:xfrm>
          <a:custGeom>
            <a:avLst/>
            <a:gdLst>
              <a:gd name="connsiteX0" fmla="*/ 0 w 4114800"/>
              <a:gd name="connsiteY0" fmla="*/ 1870363 h 2136649"/>
              <a:gd name="connsiteX1" fmla="*/ 613063 w 4114800"/>
              <a:gd name="connsiteY1" fmla="*/ 2130136 h 2136649"/>
              <a:gd name="connsiteX2" fmla="*/ 1257300 w 4114800"/>
              <a:gd name="connsiteY2" fmla="*/ 1631372 h 2136649"/>
              <a:gd name="connsiteX3" fmla="*/ 1537854 w 4114800"/>
              <a:gd name="connsiteY3" fmla="*/ 976745 h 2136649"/>
              <a:gd name="connsiteX4" fmla="*/ 4114800 w 4114800"/>
              <a:gd name="connsiteY4" fmla="*/ 0 h 2136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14800" h="2136649">
                <a:moveTo>
                  <a:pt x="0" y="1870363"/>
                </a:moveTo>
                <a:cubicBezTo>
                  <a:pt x="201756" y="2020165"/>
                  <a:pt x="403513" y="2169968"/>
                  <a:pt x="613063" y="2130136"/>
                </a:cubicBezTo>
                <a:cubicBezTo>
                  <a:pt x="822613" y="2090304"/>
                  <a:pt x="1103168" y="1823604"/>
                  <a:pt x="1257300" y="1631372"/>
                </a:cubicBezTo>
                <a:cubicBezTo>
                  <a:pt x="1411432" y="1439140"/>
                  <a:pt x="1061604" y="1248640"/>
                  <a:pt x="1537854" y="976745"/>
                </a:cubicBezTo>
                <a:cubicBezTo>
                  <a:pt x="2014104" y="704850"/>
                  <a:pt x="3064452" y="352425"/>
                  <a:pt x="4114800" y="0"/>
                </a:cubicBezTo>
              </a:path>
            </a:pathLst>
          </a:custGeom>
          <a:noFill/>
          <a:ln w="57150">
            <a:solidFill>
              <a:schemeClr val="tx1">
                <a:lumMod val="65000"/>
                <a:lumOff val="3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eform 40"/>
          <p:cNvSpPr/>
          <p:nvPr/>
        </p:nvSpPr>
        <p:spPr>
          <a:xfrm>
            <a:off x="6941127" y="2431473"/>
            <a:ext cx="3487773" cy="2036618"/>
          </a:xfrm>
          <a:custGeom>
            <a:avLst/>
            <a:gdLst>
              <a:gd name="connsiteX0" fmla="*/ 2899064 w 3487773"/>
              <a:gd name="connsiteY0" fmla="*/ 0 h 2036618"/>
              <a:gd name="connsiteX1" fmla="*/ 3231573 w 3487773"/>
              <a:gd name="connsiteY1" fmla="*/ 218209 h 2036618"/>
              <a:gd name="connsiteX2" fmla="*/ 3449782 w 3487773"/>
              <a:gd name="connsiteY2" fmla="*/ 1007918 h 2036618"/>
              <a:gd name="connsiteX3" fmla="*/ 2421082 w 3487773"/>
              <a:gd name="connsiteY3" fmla="*/ 1849582 h 2036618"/>
              <a:gd name="connsiteX4" fmla="*/ 0 w 3487773"/>
              <a:gd name="connsiteY4" fmla="*/ 2036618 h 2036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87773" h="2036618">
                <a:moveTo>
                  <a:pt x="2899064" y="0"/>
                </a:moveTo>
                <a:cubicBezTo>
                  <a:pt x="3019425" y="25111"/>
                  <a:pt x="3139787" y="50223"/>
                  <a:pt x="3231573" y="218209"/>
                </a:cubicBezTo>
                <a:cubicBezTo>
                  <a:pt x="3323359" y="386195"/>
                  <a:pt x="3584864" y="736023"/>
                  <a:pt x="3449782" y="1007918"/>
                </a:cubicBezTo>
                <a:cubicBezTo>
                  <a:pt x="3314700" y="1279814"/>
                  <a:pt x="2996046" y="1678132"/>
                  <a:pt x="2421082" y="1849582"/>
                </a:cubicBezTo>
                <a:cubicBezTo>
                  <a:pt x="1846118" y="2021032"/>
                  <a:pt x="923059" y="2028825"/>
                  <a:pt x="0" y="2036618"/>
                </a:cubicBezTo>
              </a:path>
            </a:pathLst>
          </a:custGeom>
          <a:noFill/>
          <a:ln w="57150">
            <a:solidFill>
              <a:schemeClr val="tx1">
                <a:lumMod val="65000"/>
                <a:lumOff val="3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reeform 32"/>
          <p:cNvSpPr/>
          <p:nvPr/>
        </p:nvSpPr>
        <p:spPr>
          <a:xfrm>
            <a:off x="8783730" y="4272912"/>
            <a:ext cx="925031" cy="1122951"/>
          </a:xfrm>
          <a:custGeom>
            <a:avLst/>
            <a:gdLst/>
            <a:ahLst/>
            <a:cxnLst/>
            <a:rect l="l" t="t" r="r" b="b"/>
            <a:pathLst>
              <a:path w="925031" h="1122951">
                <a:moveTo>
                  <a:pt x="0" y="0"/>
                </a:moveTo>
                <a:lnTo>
                  <a:pt x="925031" y="0"/>
                </a:lnTo>
                <a:lnTo>
                  <a:pt x="925031" y="1122951"/>
                </a:lnTo>
                <a:lnTo>
                  <a:pt x="0" y="1122951"/>
                </a:lnTo>
                <a:lnTo>
                  <a:pt x="0" y="0"/>
                </a:lnTo>
                <a:close/>
              </a:path>
            </a:pathLst>
          </a:custGeom>
          <a:blipFill>
            <a:blip r:embed="rId27"/>
            <a:stretch>
              <a:fillRect/>
            </a:stretch>
          </a:blipFill>
        </p:spPr>
      </p:sp>
      <p:cxnSp>
        <p:nvCxnSpPr>
          <p:cNvPr id="32" name="Straight Connector 31"/>
          <p:cNvCxnSpPr/>
          <p:nvPr/>
        </p:nvCxnSpPr>
        <p:spPr>
          <a:xfrm>
            <a:off x="7037274" y="4844010"/>
            <a:ext cx="1774841" cy="464791"/>
          </a:xfrm>
          <a:prstGeom prst="line">
            <a:avLst/>
          </a:prstGeom>
          <a:ln w="57150">
            <a:solidFill>
              <a:schemeClr val="tx1">
                <a:lumMod val="65000"/>
                <a:lumOff val="3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2636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68E-6 4.11765E-6 L 0.21591 0.1268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89" y="63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3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2DA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217488" y="5255715"/>
            <a:ext cx="13868400" cy="2653176"/>
          </a:xfrm>
          <a:custGeom>
            <a:avLst/>
            <a:gdLst/>
            <a:ahLst/>
            <a:cxnLst/>
            <a:rect l="l" t="t" r="r" b="b"/>
            <a:pathLst>
              <a:path w="12381925" h="2653176">
                <a:moveTo>
                  <a:pt x="0" y="0"/>
                </a:moveTo>
                <a:lnTo>
                  <a:pt x="12381925" y="0"/>
                </a:lnTo>
                <a:lnTo>
                  <a:pt x="12381925" y="2653176"/>
                </a:lnTo>
                <a:lnTo>
                  <a:pt x="0" y="26531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390" r="-3390" b="-45760"/>
            </a:stretch>
          </a:blipFill>
        </p:spPr>
      </p:sp>
      <p:sp>
        <p:nvSpPr>
          <p:cNvPr id="4" name="Freeform 32"/>
          <p:cNvSpPr/>
          <p:nvPr/>
        </p:nvSpPr>
        <p:spPr>
          <a:xfrm>
            <a:off x="163512" y="882650"/>
            <a:ext cx="4668449" cy="4741813"/>
          </a:xfrm>
          <a:custGeom>
            <a:avLst/>
            <a:gdLst/>
            <a:ahLst/>
            <a:cxnLst/>
            <a:rect l="l" t="t" r="r" b="b"/>
            <a:pathLst>
              <a:path w="925031" h="1122951">
                <a:moveTo>
                  <a:pt x="0" y="0"/>
                </a:moveTo>
                <a:lnTo>
                  <a:pt x="925031" y="0"/>
                </a:lnTo>
                <a:lnTo>
                  <a:pt x="925031" y="1122951"/>
                </a:lnTo>
                <a:lnTo>
                  <a:pt x="0" y="112295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0312" y="2482850"/>
            <a:ext cx="6907367" cy="2127688"/>
          </a:xfrm>
          <a:prstGeom prst="rect">
            <a:avLst/>
          </a:prstGeom>
        </p:spPr>
      </p:pic>
      <p:sp>
        <p:nvSpPr>
          <p:cNvPr id="7" name="Freeform 31"/>
          <p:cNvSpPr/>
          <p:nvPr/>
        </p:nvSpPr>
        <p:spPr>
          <a:xfrm>
            <a:off x="2454821" y="4107211"/>
            <a:ext cx="2776179" cy="2509151"/>
          </a:xfrm>
          <a:custGeom>
            <a:avLst/>
            <a:gdLst/>
            <a:ahLst/>
            <a:cxnLst/>
            <a:rect l="l" t="t" r="r" b="b"/>
            <a:pathLst>
              <a:path w="1428840" h="1512000">
                <a:moveTo>
                  <a:pt x="0" y="0"/>
                </a:moveTo>
                <a:lnTo>
                  <a:pt x="1428840" y="0"/>
                </a:lnTo>
                <a:lnTo>
                  <a:pt x="1428840" y="1512000"/>
                </a:lnTo>
                <a:lnTo>
                  <a:pt x="0" y="15120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79F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1240692" y="774157"/>
            <a:ext cx="885320" cy="861175"/>
          </a:xfrm>
          <a:custGeom>
            <a:avLst/>
            <a:gdLst/>
            <a:ahLst/>
            <a:cxnLst/>
            <a:rect l="l" t="t" r="r" b="b"/>
            <a:pathLst>
              <a:path w="885320" h="861175">
                <a:moveTo>
                  <a:pt x="0" y="0"/>
                </a:moveTo>
                <a:lnTo>
                  <a:pt x="885320" y="0"/>
                </a:lnTo>
                <a:lnTo>
                  <a:pt x="885320" y="861176"/>
                </a:lnTo>
                <a:lnTo>
                  <a:pt x="0" y="86117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037274" y="2358482"/>
            <a:ext cx="2915153" cy="1684053"/>
          </a:xfrm>
          <a:custGeom>
            <a:avLst/>
            <a:gdLst/>
            <a:ahLst/>
            <a:cxnLst/>
            <a:rect l="l" t="t" r="r" b="b"/>
            <a:pathLst>
              <a:path w="2915153" h="1684053">
                <a:moveTo>
                  <a:pt x="0" y="0"/>
                </a:moveTo>
                <a:lnTo>
                  <a:pt x="2915154" y="0"/>
                </a:lnTo>
                <a:lnTo>
                  <a:pt x="2915154" y="1684053"/>
                </a:lnTo>
                <a:lnTo>
                  <a:pt x="0" y="16840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548243" y="5037440"/>
            <a:ext cx="1852584" cy="1306914"/>
          </a:xfrm>
          <a:custGeom>
            <a:avLst/>
            <a:gdLst/>
            <a:ahLst/>
            <a:cxnLst/>
            <a:rect l="l" t="t" r="r" b="b"/>
            <a:pathLst>
              <a:path w="1852584" h="1306914">
                <a:moveTo>
                  <a:pt x="0" y="0"/>
                </a:moveTo>
                <a:lnTo>
                  <a:pt x="1852584" y="0"/>
                </a:lnTo>
                <a:lnTo>
                  <a:pt x="1852584" y="1306914"/>
                </a:lnTo>
                <a:lnTo>
                  <a:pt x="0" y="13069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2014640" y="1773701"/>
            <a:ext cx="814459" cy="814459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86E68"/>
            </a:solidFill>
            <a:ln w="28575" cap="sq">
              <a:solidFill>
                <a:srgbClr val="B63232"/>
              </a:solidFill>
              <a:prstDash val="solid"/>
              <a:miter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76200" y="-9525"/>
              <a:ext cx="6604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r>
                <a:rPr lang="en-US" sz="1999" dirty="0">
                  <a:solidFill>
                    <a:srgbClr val="FFFFFF"/>
                  </a:solidFill>
                  <a:latin typeface="Halley"/>
                </a:rPr>
                <a:t>01</a:t>
              </a:r>
            </a:p>
          </p:txBody>
        </p:sp>
      </p:grpSp>
      <p:sp>
        <p:nvSpPr>
          <p:cNvPr id="14" name="Freeform 14"/>
          <p:cNvSpPr/>
          <p:nvPr/>
        </p:nvSpPr>
        <p:spPr>
          <a:xfrm>
            <a:off x="2423853" y="513322"/>
            <a:ext cx="1337498" cy="1335066"/>
          </a:xfrm>
          <a:custGeom>
            <a:avLst/>
            <a:gdLst/>
            <a:ahLst/>
            <a:cxnLst/>
            <a:rect l="l" t="t" r="r" b="b"/>
            <a:pathLst>
              <a:path w="1337498" h="1335066">
                <a:moveTo>
                  <a:pt x="0" y="0"/>
                </a:moveTo>
                <a:lnTo>
                  <a:pt x="1337498" y="0"/>
                </a:lnTo>
                <a:lnTo>
                  <a:pt x="1337498" y="1335066"/>
                </a:lnTo>
                <a:lnTo>
                  <a:pt x="0" y="133506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4020782" y="3425080"/>
            <a:ext cx="814459" cy="814459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5C450"/>
            </a:solidFill>
            <a:ln w="28575" cap="sq">
              <a:solidFill>
                <a:srgbClr val="FAFAFA"/>
              </a:solidFill>
              <a:prstDash val="solid"/>
              <a:miter/>
            </a:ln>
          </p:spPr>
        </p:sp>
        <p:sp>
          <p:nvSpPr>
            <p:cNvPr id="17" name="TextBox 17"/>
            <p:cNvSpPr txBox="1"/>
            <p:nvPr/>
          </p:nvSpPr>
          <p:spPr>
            <a:xfrm>
              <a:off x="76200" y="-9525"/>
              <a:ext cx="6604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r>
                <a:rPr lang="en-US" sz="1999">
                  <a:solidFill>
                    <a:srgbClr val="FFFFFF"/>
                  </a:solidFill>
                  <a:latin typeface="Halley"/>
                </a:rPr>
                <a:t>02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8954990" y="1441160"/>
            <a:ext cx="814459" cy="814459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EA356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20" name="TextBox 20"/>
            <p:cNvSpPr txBox="1"/>
            <p:nvPr/>
          </p:nvSpPr>
          <p:spPr>
            <a:xfrm>
              <a:off x="76200" y="-9525"/>
              <a:ext cx="6604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r>
                <a:rPr lang="en-US" sz="1999">
                  <a:solidFill>
                    <a:srgbClr val="FFFFFF"/>
                  </a:solidFill>
                  <a:latin typeface="Halley"/>
                </a:rPr>
                <a:t>03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5733786" y="5376170"/>
            <a:ext cx="814459" cy="814459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35A42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23" name="TextBox 23"/>
            <p:cNvSpPr txBox="1"/>
            <p:nvPr/>
          </p:nvSpPr>
          <p:spPr>
            <a:xfrm>
              <a:off x="76200" y="-9525"/>
              <a:ext cx="6604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  <a:spcBef>
                  <a:spcPct val="0"/>
                </a:spcBef>
              </a:pPr>
              <a:r>
                <a:rPr lang="en-US" sz="1999">
                  <a:solidFill>
                    <a:srgbClr val="FFFFFF"/>
                  </a:solidFill>
                  <a:latin typeface="Halley"/>
                </a:rPr>
                <a:t>04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8917451" y="5879376"/>
            <a:ext cx="814459" cy="814459"/>
            <a:chOff x="0" y="0"/>
            <a:chExt cx="812800" cy="8128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63232"/>
            </a:solidFill>
            <a:ln w="28575" cap="sq">
              <a:solidFill>
                <a:srgbClr val="403529"/>
              </a:solidFill>
              <a:prstDash val="solid"/>
              <a:miter/>
            </a:ln>
          </p:spPr>
        </p:sp>
        <p:sp>
          <p:nvSpPr>
            <p:cNvPr id="26" name="TextBox 26"/>
            <p:cNvSpPr txBox="1"/>
            <p:nvPr/>
          </p:nvSpPr>
          <p:spPr>
            <a:xfrm>
              <a:off x="76200" y="-9525"/>
              <a:ext cx="6604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  <a:spcBef>
                  <a:spcPct val="0"/>
                </a:spcBef>
              </a:pPr>
              <a:r>
                <a:rPr lang="en-US" sz="1999">
                  <a:solidFill>
                    <a:srgbClr val="FFFFFF"/>
                  </a:solidFill>
                  <a:latin typeface="Halley"/>
                </a:rPr>
                <a:t>05</a:t>
              </a:r>
            </a:p>
          </p:txBody>
        </p:sp>
      </p:grpSp>
      <p:sp>
        <p:nvSpPr>
          <p:cNvPr id="29" name="Freeform 29"/>
          <p:cNvSpPr/>
          <p:nvPr/>
        </p:nvSpPr>
        <p:spPr>
          <a:xfrm>
            <a:off x="5051466" y="3867206"/>
            <a:ext cx="1769582" cy="1282947"/>
          </a:xfrm>
          <a:custGeom>
            <a:avLst/>
            <a:gdLst/>
            <a:ahLst/>
            <a:cxnLst/>
            <a:rect l="l" t="t" r="r" b="b"/>
            <a:pathLst>
              <a:path w="1769582" h="1282947">
                <a:moveTo>
                  <a:pt x="0" y="0"/>
                </a:moveTo>
                <a:lnTo>
                  <a:pt x="1769582" y="0"/>
                </a:lnTo>
                <a:lnTo>
                  <a:pt x="1769582" y="1282948"/>
                </a:lnTo>
                <a:lnTo>
                  <a:pt x="0" y="128294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1752073" y="5894072"/>
            <a:ext cx="3299393" cy="1410491"/>
          </a:xfrm>
          <a:custGeom>
            <a:avLst/>
            <a:gdLst/>
            <a:ahLst/>
            <a:cxnLst/>
            <a:rect l="l" t="t" r="r" b="b"/>
            <a:pathLst>
              <a:path w="3299393" h="1410491">
                <a:moveTo>
                  <a:pt x="0" y="0"/>
                </a:moveTo>
                <a:lnTo>
                  <a:pt x="3299394" y="0"/>
                </a:lnTo>
                <a:lnTo>
                  <a:pt x="3299394" y="1410491"/>
                </a:lnTo>
                <a:lnTo>
                  <a:pt x="0" y="141049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2565161" y="1381179"/>
            <a:ext cx="925031" cy="1122951"/>
          </a:xfrm>
          <a:custGeom>
            <a:avLst/>
            <a:gdLst/>
            <a:ahLst/>
            <a:cxnLst/>
            <a:rect l="l" t="t" r="r" b="b"/>
            <a:pathLst>
              <a:path w="925031" h="1122951">
                <a:moveTo>
                  <a:pt x="0" y="0"/>
                </a:moveTo>
                <a:lnTo>
                  <a:pt x="925031" y="0"/>
                </a:lnTo>
                <a:lnTo>
                  <a:pt x="925031" y="1122951"/>
                </a:lnTo>
                <a:lnTo>
                  <a:pt x="0" y="112295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>
            <a:off x="3822313" y="3998378"/>
            <a:ext cx="1211397" cy="1020602"/>
          </a:xfrm>
          <a:custGeom>
            <a:avLst/>
            <a:gdLst/>
            <a:ahLst/>
            <a:cxnLst/>
            <a:rect l="l" t="t" r="r" b="b"/>
            <a:pathLst>
              <a:path w="1211397" h="1020602">
                <a:moveTo>
                  <a:pt x="0" y="0"/>
                </a:moveTo>
                <a:lnTo>
                  <a:pt x="1211397" y="0"/>
                </a:lnTo>
                <a:lnTo>
                  <a:pt x="1211397" y="1020602"/>
                </a:lnTo>
                <a:lnTo>
                  <a:pt x="0" y="1020602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35" name="TextBox 35"/>
          <p:cNvSpPr txBox="1"/>
          <p:nvPr/>
        </p:nvSpPr>
        <p:spPr>
          <a:xfrm>
            <a:off x="2565160" y="833325"/>
            <a:ext cx="1054884" cy="502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42"/>
              </a:lnSpc>
              <a:spcBef>
                <a:spcPct val="0"/>
              </a:spcBef>
            </a:pPr>
            <a:r>
              <a:rPr lang="en-US" sz="2000" b="1" dirty="0">
                <a:solidFill>
                  <a:srgbClr val="5A4C6D"/>
                </a:solidFill>
                <a:latin typeface="Gill Sans MT" panose="020B0502020104020203" pitchFamily="34" charset="0"/>
              </a:rPr>
              <a:t>START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23927" y="895386"/>
            <a:ext cx="8669263" cy="5889246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5086766" y="475701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80"/>
                            </p:stCondLst>
                            <p:childTnLst>
                              <p:par>
                                <p:cTn id="2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2DA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468312" y="654050"/>
            <a:ext cx="12268200" cy="61722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C7F1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312" y="258226"/>
            <a:ext cx="2830512" cy="79164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060824" y="194348"/>
            <a:ext cx="4002014" cy="919401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 w="57150">
            <a:solidFill>
              <a:srgbClr val="C7F162"/>
            </a:solidFill>
          </a:ln>
        </p:spPr>
        <p:txBody>
          <a:bodyPr wrap="none" rtlCol="0">
            <a:spAutoFit/>
          </a:bodyPr>
          <a:lstStyle/>
          <a:p>
            <a:r>
              <a:rPr lang="en-US" sz="4800" dirty="0" err="1">
                <a:solidFill>
                  <a:schemeClr val="bg1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Tính</a:t>
            </a:r>
            <a:r>
              <a:rPr lang="en-US" sz="4800" dirty="0">
                <a:solidFill>
                  <a:schemeClr val="bg1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rồi</a:t>
            </a:r>
            <a:r>
              <a:rPr lang="en-US" sz="4800" dirty="0">
                <a:solidFill>
                  <a:schemeClr val="bg1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rút</a:t>
            </a:r>
            <a:r>
              <a:rPr lang="en-US" sz="4800" dirty="0">
                <a:solidFill>
                  <a:schemeClr val="bg1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gọn</a:t>
            </a:r>
            <a:endParaRPr lang="en-US" sz="4800" dirty="0">
              <a:solidFill>
                <a:schemeClr val="bg1"/>
              </a:solidFill>
              <a:latin typeface="#9Slide05 Pattaya" panose="00000500000000000000" pitchFamily="2" charset="-34"/>
              <a:cs typeface="#9Slide05 Pattaya" panose="00000500000000000000" pitchFamily="2" charset="-3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450529" y="1465973"/>
                <a:ext cx="2574423" cy="12127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3600" b="1" dirty="0">
                    <a:solidFill>
                      <a:schemeClr val="accent1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den>
                    </m:f>
                    <m:r>
                      <a:rPr lang="en-US" sz="5400" b="1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f>
                      <m:fPr>
                        <m:ctrlPr>
                          <a:rPr lang="en-US" sz="5400" b="1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0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endParaRPr lang="en-US" sz="5400" b="1" dirty="0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0529" y="1465973"/>
                <a:ext cx="2574423" cy="1212704"/>
              </a:xfrm>
              <a:prstGeom prst="rect">
                <a:avLst/>
              </a:prstGeom>
              <a:blipFill>
                <a:blip r:embed="rId7"/>
                <a:stretch>
                  <a:fillRect l="-10900" b="-20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505765" y="3060391"/>
                <a:ext cx="2385268" cy="11963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5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𝟕</m:t>
                    </m:r>
                    <m:r>
                      <a:rPr lang="en-US" sz="5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f>
                      <m:fPr>
                        <m:ctrlPr>
                          <a:rPr lang="en-US" sz="5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𝟐𝟏</m:t>
                        </m:r>
                      </m:den>
                    </m:f>
                  </m:oMath>
                </a14:m>
                <a:endParaRPr lang="en-US" sz="5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5765" y="3060391"/>
                <a:ext cx="2385268" cy="1196353"/>
              </a:xfrm>
              <a:prstGeom prst="rect">
                <a:avLst/>
              </a:prstGeom>
              <a:blipFill>
                <a:blip r:embed="rId8"/>
                <a:stretch>
                  <a:fillRect l="-11509" b="-25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4473792" y="1453091"/>
                <a:ext cx="2227596" cy="116897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𝟓𝟓</m:t>
                          </m:r>
                        </m:num>
                        <m:den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𝟔𝟔</m:t>
                          </m:r>
                        </m:den>
                      </m:f>
                      <m:r>
                        <a:rPr lang="en-US" sz="4000" b="1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3792" y="1453091"/>
                <a:ext cx="2227596" cy="116897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473792" y="3055709"/>
                <a:ext cx="4103111" cy="115249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  <m: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𝟐𝟏</m:t>
                          </m:r>
                        </m:den>
                      </m:f>
                      <m:r>
                        <a:rPr lang="en-US" sz="4000" b="1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𝟒𝟐</m:t>
                          </m:r>
                        </m:num>
                        <m:den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𝟐𝟏</m:t>
                          </m:r>
                        </m:den>
                      </m:f>
                      <m:r>
                        <a:rPr lang="en-US" sz="4000" b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40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3792" y="3055709"/>
                <a:ext cx="4103111" cy="115249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1013133" y="5167074"/>
            <a:ext cx="10097395" cy="919401"/>
          </a:xfrm>
          <a:prstGeom prst="roundRect">
            <a:avLst/>
          </a:prstGeom>
          <a:noFill/>
          <a:ln w="571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Muốn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nhân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hai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phân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số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, ta </a:t>
            </a:r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làm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gì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?</a:t>
            </a:r>
          </a:p>
        </p:txBody>
      </p:sp>
      <p:sp>
        <p:nvSpPr>
          <p:cNvPr id="17" name="Freeform 32"/>
          <p:cNvSpPr/>
          <p:nvPr/>
        </p:nvSpPr>
        <p:spPr>
          <a:xfrm>
            <a:off x="11212513" y="4692651"/>
            <a:ext cx="2062212" cy="2318338"/>
          </a:xfrm>
          <a:custGeom>
            <a:avLst/>
            <a:gdLst/>
            <a:ahLst/>
            <a:cxnLst/>
            <a:rect l="l" t="t" r="r" b="b"/>
            <a:pathLst>
              <a:path w="925031" h="1122951">
                <a:moveTo>
                  <a:pt x="0" y="0"/>
                </a:moveTo>
                <a:lnTo>
                  <a:pt x="925031" y="0"/>
                </a:lnTo>
                <a:lnTo>
                  <a:pt x="925031" y="1122951"/>
                </a:lnTo>
                <a:lnTo>
                  <a:pt x="0" y="112295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948526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/>
      <p:bldP spid="12" grpId="0"/>
      <p:bldP spid="13" grpId="0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79F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96756" y="-2125634"/>
            <a:ext cx="5766823" cy="5766823"/>
          </a:xfrm>
          <a:custGeom>
            <a:avLst/>
            <a:gdLst/>
            <a:ahLst/>
            <a:cxnLst/>
            <a:rect l="l" t="t" r="r" b="b"/>
            <a:pathLst>
              <a:path w="5766823" h="5766823">
                <a:moveTo>
                  <a:pt x="0" y="0"/>
                </a:moveTo>
                <a:lnTo>
                  <a:pt x="5766823" y="0"/>
                </a:lnTo>
                <a:lnTo>
                  <a:pt x="5766823" y="5766823"/>
                </a:lnTo>
                <a:lnTo>
                  <a:pt x="0" y="576682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914629" y="-1333160"/>
            <a:ext cx="4168364" cy="4214632"/>
          </a:xfrm>
          <a:custGeom>
            <a:avLst/>
            <a:gdLst/>
            <a:ahLst/>
            <a:cxnLst/>
            <a:rect l="l" t="t" r="r" b="b"/>
            <a:pathLst>
              <a:path w="4168364" h="4214632">
                <a:moveTo>
                  <a:pt x="0" y="0"/>
                </a:moveTo>
                <a:lnTo>
                  <a:pt x="4168364" y="0"/>
                </a:lnTo>
                <a:lnTo>
                  <a:pt x="4168364" y="4214633"/>
                </a:lnTo>
                <a:lnTo>
                  <a:pt x="0" y="421463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812115" y="4844010"/>
            <a:ext cx="4843403" cy="4843403"/>
          </a:xfrm>
          <a:custGeom>
            <a:avLst/>
            <a:gdLst/>
            <a:ahLst/>
            <a:cxnLst/>
            <a:rect l="l" t="t" r="r" b="b"/>
            <a:pathLst>
              <a:path w="4843403" h="4843403">
                <a:moveTo>
                  <a:pt x="0" y="0"/>
                </a:moveTo>
                <a:lnTo>
                  <a:pt x="4843403" y="0"/>
                </a:lnTo>
                <a:lnTo>
                  <a:pt x="4843403" y="4843402"/>
                </a:lnTo>
                <a:lnTo>
                  <a:pt x="0" y="484340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40692" y="774157"/>
            <a:ext cx="885320" cy="861175"/>
          </a:xfrm>
          <a:custGeom>
            <a:avLst/>
            <a:gdLst/>
            <a:ahLst/>
            <a:cxnLst/>
            <a:rect l="l" t="t" r="r" b="b"/>
            <a:pathLst>
              <a:path w="885320" h="861175">
                <a:moveTo>
                  <a:pt x="0" y="0"/>
                </a:moveTo>
                <a:lnTo>
                  <a:pt x="885320" y="0"/>
                </a:lnTo>
                <a:lnTo>
                  <a:pt x="885320" y="861176"/>
                </a:lnTo>
                <a:lnTo>
                  <a:pt x="0" y="86117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416931" y="334731"/>
            <a:ext cx="1163760" cy="1151065"/>
          </a:xfrm>
          <a:custGeom>
            <a:avLst/>
            <a:gdLst/>
            <a:ahLst/>
            <a:cxnLst/>
            <a:rect l="l" t="t" r="r" b="b"/>
            <a:pathLst>
              <a:path w="1163760" h="1151065">
                <a:moveTo>
                  <a:pt x="0" y="0"/>
                </a:moveTo>
                <a:lnTo>
                  <a:pt x="1163760" y="0"/>
                </a:lnTo>
                <a:lnTo>
                  <a:pt x="1163760" y="1151065"/>
                </a:lnTo>
                <a:lnTo>
                  <a:pt x="0" y="115106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037274" y="2358482"/>
            <a:ext cx="2915153" cy="1684053"/>
          </a:xfrm>
          <a:custGeom>
            <a:avLst/>
            <a:gdLst/>
            <a:ahLst/>
            <a:cxnLst/>
            <a:rect l="l" t="t" r="r" b="b"/>
            <a:pathLst>
              <a:path w="2915153" h="1684053">
                <a:moveTo>
                  <a:pt x="0" y="0"/>
                </a:moveTo>
                <a:lnTo>
                  <a:pt x="2915154" y="0"/>
                </a:lnTo>
                <a:lnTo>
                  <a:pt x="2915154" y="1684053"/>
                </a:lnTo>
                <a:lnTo>
                  <a:pt x="0" y="16840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548243" y="5037440"/>
            <a:ext cx="1852584" cy="1306914"/>
          </a:xfrm>
          <a:custGeom>
            <a:avLst/>
            <a:gdLst/>
            <a:ahLst/>
            <a:cxnLst/>
            <a:rect l="l" t="t" r="r" b="b"/>
            <a:pathLst>
              <a:path w="1852584" h="1306914">
                <a:moveTo>
                  <a:pt x="0" y="0"/>
                </a:moveTo>
                <a:lnTo>
                  <a:pt x="1852584" y="0"/>
                </a:lnTo>
                <a:lnTo>
                  <a:pt x="1852584" y="1306914"/>
                </a:lnTo>
                <a:lnTo>
                  <a:pt x="0" y="130691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352109" y="-119235"/>
            <a:ext cx="2956781" cy="2058995"/>
          </a:xfrm>
          <a:custGeom>
            <a:avLst/>
            <a:gdLst/>
            <a:ahLst/>
            <a:cxnLst/>
            <a:rect l="l" t="t" r="r" b="b"/>
            <a:pathLst>
              <a:path w="2956781" h="2058995">
                <a:moveTo>
                  <a:pt x="0" y="0"/>
                </a:moveTo>
                <a:lnTo>
                  <a:pt x="2956781" y="0"/>
                </a:lnTo>
                <a:lnTo>
                  <a:pt x="2956781" y="2058995"/>
                </a:lnTo>
                <a:lnTo>
                  <a:pt x="0" y="205899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159499" y="334730"/>
            <a:ext cx="1265906" cy="1605030"/>
          </a:xfrm>
          <a:custGeom>
            <a:avLst/>
            <a:gdLst/>
            <a:ahLst/>
            <a:cxnLst/>
            <a:rect l="l" t="t" r="r" b="b"/>
            <a:pathLst>
              <a:path w="1265906" h="1605030">
                <a:moveTo>
                  <a:pt x="0" y="0"/>
                </a:moveTo>
                <a:lnTo>
                  <a:pt x="1265906" y="0"/>
                </a:lnTo>
                <a:lnTo>
                  <a:pt x="1265906" y="1605030"/>
                </a:lnTo>
                <a:lnTo>
                  <a:pt x="0" y="160503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2014640" y="1773701"/>
            <a:ext cx="814459" cy="814459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86E68"/>
            </a:solidFill>
            <a:ln w="28575" cap="sq">
              <a:solidFill>
                <a:srgbClr val="B63232"/>
              </a:solidFill>
              <a:prstDash val="solid"/>
              <a:miter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76200" y="-9525"/>
              <a:ext cx="6604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r>
                <a:rPr lang="en-US" sz="1999" dirty="0">
                  <a:solidFill>
                    <a:srgbClr val="FFFFFF"/>
                  </a:solidFill>
                  <a:latin typeface="Halley"/>
                </a:rPr>
                <a:t>01</a:t>
              </a:r>
            </a:p>
          </p:txBody>
        </p:sp>
      </p:grpSp>
      <p:sp>
        <p:nvSpPr>
          <p:cNvPr id="14" name="Freeform 14"/>
          <p:cNvSpPr/>
          <p:nvPr/>
        </p:nvSpPr>
        <p:spPr>
          <a:xfrm>
            <a:off x="2423853" y="513322"/>
            <a:ext cx="1337498" cy="1335066"/>
          </a:xfrm>
          <a:custGeom>
            <a:avLst/>
            <a:gdLst/>
            <a:ahLst/>
            <a:cxnLst/>
            <a:rect l="l" t="t" r="r" b="b"/>
            <a:pathLst>
              <a:path w="1337498" h="1335066">
                <a:moveTo>
                  <a:pt x="0" y="0"/>
                </a:moveTo>
                <a:lnTo>
                  <a:pt x="1337498" y="0"/>
                </a:lnTo>
                <a:lnTo>
                  <a:pt x="1337498" y="1335066"/>
                </a:lnTo>
                <a:lnTo>
                  <a:pt x="0" y="1335066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4020782" y="3425080"/>
            <a:ext cx="814459" cy="814459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5C450"/>
            </a:solidFill>
            <a:ln w="28575" cap="sq">
              <a:solidFill>
                <a:srgbClr val="FAFAFA"/>
              </a:solidFill>
              <a:prstDash val="solid"/>
              <a:miter/>
            </a:ln>
          </p:spPr>
        </p:sp>
        <p:sp>
          <p:nvSpPr>
            <p:cNvPr id="17" name="TextBox 17"/>
            <p:cNvSpPr txBox="1"/>
            <p:nvPr/>
          </p:nvSpPr>
          <p:spPr>
            <a:xfrm>
              <a:off x="76200" y="-9525"/>
              <a:ext cx="6604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r>
                <a:rPr lang="en-US" sz="1999">
                  <a:solidFill>
                    <a:srgbClr val="FFFFFF"/>
                  </a:solidFill>
                  <a:latin typeface="Halley"/>
                </a:rPr>
                <a:t>02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8954990" y="1441160"/>
            <a:ext cx="814459" cy="814459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EA356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20" name="TextBox 20"/>
            <p:cNvSpPr txBox="1"/>
            <p:nvPr/>
          </p:nvSpPr>
          <p:spPr>
            <a:xfrm>
              <a:off x="76200" y="-9525"/>
              <a:ext cx="6604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r>
                <a:rPr lang="en-US" sz="1999">
                  <a:solidFill>
                    <a:srgbClr val="FFFFFF"/>
                  </a:solidFill>
                  <a:latin typeface="Halley"/>
                </a:rPr>
                <a:t>03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5733786" y="5376170"/>
            <a:ext cx="814459" cy="814459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35A42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23" name="TextBox 23"/>
            <p:cNvSpPr txBox="1"/>
            <p:nvPr/>
          </p:nvSpPr>
          <p:spPr>
            <a:xfrm>
              <a:off x="76200" y="-9525"/>
              <a:ext cx="6604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  <a:spcBef>
                  <a:spcPct val="0"/>
                </a:spcBef>
              </a:pPr>
              <a:r>
                <a:rPr lang="en-US" sz="1999">
                  <a:solidFill>
                    <a:srgbClr val="FFFFFF"/>
                  </a:solidFill>
                  <a:latin typeface="Halley"/>
                </a:rPr>
                <a:t>04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8917451" y="5879376"/>
            <a:ext cx="814459" cy="814459"/>
            <a:chOff x="0" y="0"/>
            <a:chExt cx="812800" cy="8128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63232"/>
            </a:solidFill>
            <a:ln w="28575" cap="sq">
              <a:solidFill>
                <a:srgbClr val="403529"/>
              </a:solidFill>
              <a:prstDash val="solid"/>
              <a:miter/>
            </a:ln>
          </p:spPr>
        </p:sp>
        <p:sp>
          <p:nvSpPr>
            <p:cNvPr id="26" name="TextBox 26"/>
            <p:cNvSpPr txBox="1"/>
            <p:nvPr/>
          </p:nvSpPr>
          <p:spPr>
            <a:xfrm>
              <a:off x="76200" y="-9525"/>
              <a:ext cx="6604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  <a:spcBef>
                  <a:spcPct val="0"/>
                </a:spcBef>
              </a:pPr>
              <a:r>
                <a:rPr lang="en-US" sz="1999">
                  <a:solidFill>
                    <a:srgbClr val="FFFFFF"/>
                  </a:solidFill>
                  <a:latin typeface="Halley"/>
                </a:rPr>
                <a:t>05</a:t>
              </a:r>
            </a:p>
          </p:txBody>
        </p:sp>
      </p:grpSp>
      <p:sp>
        <p:nvSpPr>
          <p:cNvPr id="27" name="Freeform 27"/>
          <p:cNvSpPr/>
          <p:nvPr/>
        </p:nvSpPr>
        <p:spPr>
          <a:xfrm>
            <a:off x="9821540" y="5308801"/>
            <a:ext cx="1609745" cy="1606818"/>
          </a:xfrm>
          <a:custGeom>
            <a:avLst/>
            <a:gdLst/>
            <a:ahLst/>
            <a:cxnLst/>
            <a:rect l="l" t="t" r="r" b="b"/>
            <a:pathLst>
              <a:path w="1609745" h="1606818">
                <a:moveTo>
                  <a:pt x="0" y="0"/>
                </a:moveTo>
                <a:lnTo>
                  <a:pt x="1609745" y="0"/>
                </a:lnTo>
                <a:lnTo>
                  <a:pt x="1609745" y="1606818"/>
                </a:lnTo>
                <a:lnTo>
                  <a:pt x="0" y="1606818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9995935" y="5596624"/>
            <a:ext cx="1390222" cy="1188008"/>
          </a:xfrm>
          <a:custGeom>
            <a:avLst/>
            <a:gdLst/>
            <a:ahLst/>
            <a:cxnLst/>
            <a:rect l="l" t="t" r="r" b="b"/>
            <a:pathLst>
              <a:path w="1390222" h="1188008">
                <a:moveTo>
                  <a:pt x="0" y="0"/>
                </a:moveTo>
                <a:lnTo>
                  <a:pt x="1390221" y="0"/>
                </a:lnTo>
                <a:lnTo>
                  <a:pt x="1390221" y="1188008"/>
                </a:lnTo>
                <a:lnTo>
                  <a:pt x="0" y="1188008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5051466" y="3867206"/>
            <a:ext cx="1769582" cy="1282947"/>
          </a:xfrm>
          <a:custGeom>
            <a:avLst/>
            <a:gdLst/>
            <a:ahLst/>
            <a:cxnLst/>
            <a:rect l="l" t="t" r="r" b="b"/>
            <a:pathLst>
              <a:path w="1769582" h="1282947">
                <a:moveTo>
                  <a:pt x="0" y="0"/>
                </a:moveTo>
                <a:lnTo>
                  <a:pt x="1769582" y="0"/>
                </a:lnTo>
                <a:lnTo>
                  <a:pt x="1769582" y="1282948"/>
                </a:lnTo>
                <a:lnTo>
                  <a:pt x="0" y="1282948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1752073" y="5894072"/>
            <a:ext cx="3299393" cy="1410491"/>
          </a:xfrm>
          <a:custGeom>
            <a:avLst/>
            <a:gdLst/>
            <a:ahLst/>
            <a:cxnLst/>
            <a:rect l="l" t="t" r="r" b="b"/>
            <a:pathLst>
              <a:path w="3299393" h="1410491">
                <a:moveTo>
                  <a:pt x="0" y="0"/>
                </a:moveTo>
                <a:lnTo>
                  <a:pt x="3299394" y="0"/>
                </a:lnTo>
                <a:lnTo>
                  <a:pt x="3299394" y="1410491"/>
                </a:lnTo>
                <a:lnTo>
                  <a:pt x="0" y="1410491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9731909" y="756001"/>
            <a:ext cx="1175617" cy="1748129"/>
          </a:xfrm>
          <a:custGeom>
            <a:avLst/>
            <a:gdLst/>
            <a:ahLst/>
            <a:cxnLst/>
            <a:rect l="l" t="t" r="r" b="b"/>
            <a:pathLst>
              <a:path w="1175617" h="1748129">
                <a:moveTo>
                  <a:pt x="0" y="0"/>
                </a:moveTo>
                <a:lnTo>
                  <a:pt x="1175617" y="0"/>
                </a:lnTo>
                <a:lnTo>
                  <a:pt x="1175617" y="1748129"/>
                </a:lnTo>
                <a:lnTo>
                  <a:pt x="0" y="1748129"/>
                </a:lnTo>
                <a:lnTo>
                  <a:pt x="0" y="0"/>
                </a:lnTo>
                <a:close/>
              </a:path>
            </a:pathLst>
          </a:custGeom>
          <a:blipFill>
            <a:blip r:embed="rId25"/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>
            <a:off x="6637875" y="5908294"/>
            <a:ext cx="1211397" cy="1020602"/>
          </a:xfrm>
          <a:custGeom>
            <a:avLst/>
            <a:gdLst/>
            <a:ahLst/>
            <a:cxnLst/>
            <a:rect l="l" t="t" r="r" b="b"/>
            <a:pathLst>
              <a:path w="1211397" h="1020602">
                <a:moveTo>
                  <a:pt x="0" y="0"/>
                </a:moveTo>
                <a:lnTo>
                  <a:pt x="1211397" y="0"/>
                </a:lnTo>
                <a:lnTo>
                  <a:pt x="1211397" y="1020602"/>
                </a:lnTo>
                <a:lnTo>
                  <a:pt x="0" y="1020602"/>
                </a:lnTo>
                <a:lnTo>
                  <a:pt x="0" y="0"/>
                </a:lnTo>
                <a:close/>
              </a:path>
            </a:pathLst>
          </a:custGeom>
          <a:blipFill>
            <a:blip r:embed="rId26"/>
            <a:stretch>
              <a:fillRect/>
            </a:stretch>
          </a:blipFill>
        </p:spPr>
      </p:sp>
      <p:sp>
        <p:nvSpPr>
          <p:cNvPr id="35" name="TextBox 35"/>
          <p:cNvSpPr txBox="1"/>
          <p:nvPr/>
        </p:nvSpPr>
        <p:spPr>
          <a:xfrm>
            <a:off x="2565160" y="833325"/>
            <a:ext cx="1054884" cy="502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42"/>
              </a:lnSpc>
              <a:spcBef>
                <a:spcPct val="0"/>
              </a:spcBef>
            </a:pPr>
            <a:r>
              <a:rPr lang="en-US" sz="2000" b="1" dirty="0">
                <a:solidFill>
                  <a:srgbClr val="5A4C6D"/>
                </a:solidFill>
                <a:latin typeface="Handy Casual Bold"/>
              </a:rPr>
              <a:t>START</a:t>
            </a:r>
          </a:p>
        </p:txBody>
      </p:sp>
      <p:sp>
        <p:nvSpPr>
          <p:cNvPr id="38" name="Freeform 37"/>
          <p:cNvSpPr/>
          <p:nvPr/>
        </p:nvSpPr>
        <p:spPr>
          <a:xfrm>
            <a:off x="3262745" y="2213264"/>
            <a:ext cx="1205346" cy="1070263"/>
          </a:xfrm>
          <a:custGeom>
            <a:avLst/>
            <a:gdLst>
              <a:gd name="connsiteX0" fmla="*/ 0 w 1205346"/>
              <a:gd name="connsiteY0" fmla="*/ 0 h 1070263"/>
              <a:gd name="connsiteX1" fmla="*/ 290946 w 1205346"/>
              <a:gd name="connsiteY1" fmla="*/ 155863 h 1070263"/>
              <a:gd name="connsiteX2" fmla="*/ 353291 w 1205346"/>
              <a:gd name="connsiteY2" fmla="*/ 405245 h 1070263"/>
              <a:gd name="connsiteX3" fmla="*/ 665019 w 1205346"/>
              <a:gd name="connsiteY3" fmla="*/ 727363 h 1070263"/>
              <a:gd name="connsiteX4" fmla="*/ 1205346 w 1205346"/>
              <a:gd name="connsiteY4" fmla="*/ 1070263 h 1070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5346" h="1070263">
                <a:moveTo>
                  <a:pt x="0" y="0"/>
                </a:moveTo>
                <a:cubicBezTo>
                  <a:pt x="116032" y="44161"/>
                  <a:pt x="232064" y="88322"/>
                  <a:pt x="290946" y="155863"/>
                </a:cubicBezTo>
                <a:cubicBezTo>
                  <a:pt x="349828" y="223404"/>
                  <a:pt x="290946" y="309995"/>
                  <a:pt x="353291" y="405245"/>
                </a:cubicBezTo>
                <a:cubicBezTo>
                  <a:pt x="415636" y="500495"/>
                  <a:pt x="523010" y="616527"/>
                  <a:pt x="665019" y="727363"/>
                </a:cubicBezTo>
                <a:cubicBezTo>
                  <a:pt x="807028" y="838199"/>
                  <a:pt x="1006187" y="954231"/>
                  <a:pt x="1205346" y="1070263"/>
                </a:cubicBezTo>
              </a:path>
            </a:pathLst>
          </a:custGeom>
          <a:noFill/>
          <a:ln w="57150">
            <a:solidFill>
              <a:schemeClr val="tx1">
                <a:lumMod val="65000"/>
                <a:lumOff val="3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 32"/>
          <p:cNvSpPr/>
          <p:nvPr/>
        </p:nvSpPr>
        <p:spPr>
          <a:xfrm>
            <a:off x="2565161" y="1381179"/>
            <a:ext cx="925031" cy="1122951"/>
          </a:xfrm>
          <a:custGeom>
            <a:avLst/>
            <a:gdLst/>
            <a:ahLst/>
            <a:cxnLst/>
            <a:rect l="l" t="t" r="r" b="b"/>
            <a:pathLst>
              <a:path w="925031" h="1122951">
                <a:moveTo>
                  <a:pt x="0" y="0"/>
                </a:moveTo>
                <a:lnTo>
                  <a:pt x="925031" y="0"/>
                </a:lnTo>
                <a:lnTo>
                  <a:pt x="925031" y="1122951"/>
                </a:lnTo>
                <a:lnTo>
                  <a:pt x="0" y="1122951"/>
                </a:lnTo>
                <a:lnTo>
                  <a:pt x="0" y="0"/>
                </a:lnTo>
                <a:close/>
              </a:path>
            </a:pathLst>
          </a:custGeom>
          <a:blipFill>
            <a:blip r:embed="rId27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4281564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4885E-7 -2.77311E-6 L 0.10825 0.147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2" y="739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2DA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468312" y="654050"/>
            <a:ext cx="12268200" cy="61722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C7F1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744912" y="224943"/>
            <a:ext cx="7743256" cy="919401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 w="57150">
            <a:solidFill>
              <a:srgbClr val="C7F162"/>
            </a:solidFill>
          </a:ln>
        </p:spPr>
        <p:txBody>
          <a:bodyPr wrap="none" rtlCol="0">
            <a:spAutoFit/>
          </a:bodyPr>
          <a:lstStyle/>
          <a:p>
            <a:r>
              <a:rPr lang="en-US" sz="4800" dirty="0" err="1">
                <a:solidFill>
                  <a:schemeClr val="bg1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Tính</a:t>
            </a:r>
            <a:r>
              <a:rPr lang="en-US" sz="4800" dirty="0">
                <a:solidFill>
                  <a:schemeClr val="bg1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bằng</a:t>
            </a:r>
            <a:r>
              <a:rPr lang="en-US" sz="4800" dirty="0">
                <a:solidFill>
                  <a:schemeClr val="bg1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cách</a:t>
            </a:r>
            <a:r>
              <a:rPr lang="en-US" sz="4800" dirty="0">
                <a:solidFill>
                  <a:schemeClr val="bg1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thuận</a:t>
            </a:r>
            <a:r>
              <a:rPr lang="en-US" sz="4800" dirty="0">
                <a:solidFill>
                  <a:schemeClr val="bg1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tiện</a:t>
            </a:r>
            <a:r>
              <a:rPr lang="en-US" sz="4800" dirty="0">
                <a:solidFill>
                  <a:schemeClr val="bg1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nhất</a:t>
            </a:r>
            <a:endParaRPr lang="en-US" sz="4800" dirty="0">
              <a:solidFill>
                <a:schemeClr val="bg1"/>
              </a:solidFill>
              <a:latin typeface="#9Slide05 Pattaya" panose="00000500000000000000" pitchFamily="2" charset="-34"/>
              <a:cs typeface="#9Slide05 Pattaya" panose="00000500000000000000" pitchFamily="2" charset="-34"/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9541361" y="5336743"/>
            <a:ext cx="5116512" cy="2215573"/>
          </a:xfrm>
          <a:custGeom>
            <a:avLst/>
            <a:gdLst/>
            <a:ahLst/>
            <a:cxnLst/>
            <a:rect l="l" t="t" r="r" b="b"/>
            <a:pathLst>
              <a:path w="9180000" h="3660525">
                <a:moveTo>
                  <a:pt x="0" y="0"/>
                </a:moveTo>
                <a:lnTo>
                  <a:pt x="9180000" y="0"/>
                </a:lnTo>
                <a:lnTo>
                  <a:pt x="9180000" y="3660525"/>
                </a:lnTo>
                <a:lnTo>
                  <a:pt x="0" y="36605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776" y="224943"/>
            <a:ext cx="2288336" cy="790093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2449512" y="1492250"/>
            <a:ext cx="762000" cy="137160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4744680" y="1492250"/>
            <a:ext cx="762000" cy="137160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7478712" y="1492250"/>
            <a:ext cx="762000" cy="137160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10702644" y="1492250"/>
            <a:ext cx="762000" cy="137160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121619" y="1674823"/>
                <a:ext cx="4252639" cy="106689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accent4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4800" b="1" i="1" smtClean="0">
                        <a:solidFill>
                          <a:schemeClr val="accent4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f>
                      <m:fPr>
                        <m:ctrlPr>
                          <a:rPr lang="en-US" sz="4800" b="1" i="1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𝟏𝟕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𝟐𝟏</m:t>
                        </m:r>
                      </m:den>
                    </m:f>
                    <m:r>
                      <a:rPr lang="en-US" sz="4800" b="1" i="1" smtClean="0">
                        <a:solidFill>
                          <a:schemeClr val="accent4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4800" b="1" i="1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800" b="1" i="1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4800" b="1" i="1">
                        <a:solidFill>
                          <a:schemeClr val="accent4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f>
                      <m:fPr>
                        <m:ctrlPr>
                          <a:rPr lang="en-US" sz="4800" b="1" i="1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𝟏𝟕</m:t>
                        </m:r>
                      </m:num>
                      <m:den>
                        <m:r>
                          <a:rPr lang="en-US" sz="4800" b="1" i="1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𝟐𝟏</m:t>
                        </m:r>
                      </m:den>
                    </m:f>
                  </m:oMath>
                </a14:m>
                <a:endParaRPr lang="en-US" sz="4800" b="1" dirty="0">
                  <a:solidFill>
                    <a:schemeClr val="accent4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1619" y="1674823"/>
                <a:ext cx="4252639" cy="1066895"/>
              </a:xfrm>
              <a:prstGeom prst="rect">
                <a:avLst/>
              </a:prstGeom>
              <a:blipFill>
                <a:blip r:embed="rId5"/>
                <a:stretch>
                  <a:fillRect l="-5874" b="-1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7015898" y="1673115"/>
                <a:ext cx="4364849" cy="107785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accent4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b)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𝟏𝟗</m:t>
                        </m:r>
                      </m:den>
                    </m:f>
                    <m:r>
                      <a:rPr lang="en-US" sz="4800" b="1" i="1">
                        <a:solidFill>
                          <a:schemeClr val="accent4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f>
                      <m:fPr>
                        <m:ctrlPr>
                          <a:rPr lang="en-US" sz="4800" b="1" i="1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  <m:r>
                      <a:rPr lang="en-US" sz="4800" b="1" i="1">
                        <a:solidFill>
                          <a:schemeClr val="accent4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4800" b="1" i="1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  <m:r>
                      <a:rPr lang="en-US" sz="4800" b="1" i="1">
                        <a:solidFill>
                          <a:schemeClr val="accent4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f>
                      <m:fPr>
                        <m:ctrlPr>
                          <a:rPr lang="en-US" sz="4800" b="1" i="1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𝟏𝟗</m:t>
                        </m:r>
                      </m:den>
                    </m:f>
                  </m:oMath>
                </a14:m>
                <a:endParaRPr lang="en-US" sz="4800" b="1" dirty="0">
                  <a:solidFill>
                    <a:schemeClr val="accent4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5898" y="1673115"/>
                <a:ext cx="4364849" cy="1077859"/>
              </a:xfrm>
              <a:prstGeom prst="rect">
                <a:avLst/>
              </a:prstGeom>
              <a:blipFill>
                <a:blip r:embed="rId6"/>
                <a:stretch>
                  <a:fillRect l="-5726" b="-16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1151776" y="3011363"/>
                <a:ext cx="3366755" cy="106689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accent4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𝟏𝟕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𝟐𝟏</m:t>
                        </m:r>
                      </m:den>
                    </m:f>
                    <m:r>
                      <a:rPr lang="en-US" sz="4800" b="1" i="1" smtClean="0">
                        <a:solidFill>
                          <a:schemeClr val="accent4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×(</m:t>
                    </m:r>
                    <m:f>
                      <m:fPr>
                        <m:ctrlPr>
                          <a:rPr lang="en-US" sz="4800" b="1" i="1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4800" b="1" i="1" smtClean="0">
                        <a:solidFill>
                          <a:schemeClr val="accent4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4800" b="1" i="1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4800" b="1" i="1" smtClean="0">
                        <a:solidFill>
                          <a:schemeClr val="accent4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4800" b="1" dirty="0">
                  <a:solidFill>
                    <a:schemeClr val="accent4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1776" y="3011363"/>
                <a:ext cx="3366755" cy="1066895"/>
              </a:xfrm>
              <a:prstGeom prst="rect">
                <a:avLst/>
              </a:prstGeom>
              <a:blipFill>
                <a:blip r:embed="rId7"/>
                <a:stretch>
                  <a:fillRect l="-7428" b="-1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1118876" y="4206895"/>
                <a:ext cx="1854097" cy="107785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accent4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𝟏𝟕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𝟐𝟏</m:t>
                        </m:r>
                      </m:den>
                    </m:f>
                    <m:r>
                      <a:rPr lang="en-US" sz="4800" b="1" i="1" smtClean="0">
                        <a:solidFill>
                          <a:schemeClr val="accent4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f>
                      <m:fPr>
                        <m:ctrlPr>
                          <a:rPr lang="en-US" sz="4800" b="1" i="1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800" b="1" i="1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4800" b="1" dirty="0">
                  <a:solidFill>
                    <a:schemeClr val="accent4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8876" y="4206895"/>
                <a:ext cx="1854097" cy="1077859"/>
              </a:xfrm>
              <a:prstGeom prst="rect">
                <a:avLst/>
              </a:prstGeom>
              <a:blipFill>
                <a:blip r:embed="rId8"/>
                <a:stretch>
                  <a:fillRect l="-13487" b="-16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1117861" y="5543435"/>
                <a:ext cx="1953483" cy="106343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accent4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𝟏𝟕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𝟐𝟏</m:t>
                        </m:r>
                      </m:den>
                    </m:f>
                    <m:r>
                      <a:rPr lang="en-US" sz="4800" b="1" i="1" smtClean="0">
                        <a:solidFill>
                          <a:schemeClr val="accent4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sz="4800" b="1" i="1" smtClean="0">
                        <a:solidFill>
                          <a:schemeClr val="accent4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endParaRPr lang="en-US" sz="4800" b="1" dirty="0">
                  <a:solidFill>
                    <a:schemeClr val="accent4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7861" y="5543435"/>
                <a:ext cx="1953483" cy="1063433"/>
              </a:xfrm>
              <a:prstGeom prst="rect">
                <a:avLst/>
              </a:prstGeom>
              <a:blipFill>
                <a:blip r:embed="rId9"/>
                <a:stretch>
                  <a:fillRect l="-12461" b="-1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3247938" y="5541355"/>
                <a:ext cx="872034" cy="106343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accent4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𝟏𝟕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𝟐𝟏</m:t>
                        </m:r>
                      </m:den>
                    </m:f>
                  </m:oMath>
                </a14:m>
                <a:endParaRPr lang="en-US" sz="4800" b="1" dirty="0">
                  <a:solidFill>
                    <a:schemeClr val="accent4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7938" y="5541355"/>
                <a:ext cx="872034" cy="1063433"/>
              </a:xfrm>
              <a:prstGeom prst="rect">
                <a:avLst/>
              </a:prstGeom>
              <a:blipFill>
                <a:blip r:embed="rId10"/>
                <a:stretch>
                  <a:fillRect l="-28671" b="-22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6642654" y="3010227"/>
                <a:ext cx="3366755" cy="107785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accent4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𝟏𝟗</m:t>
                        </m:r>
                      </m:den>
                    </m:f>
                    <m:r>
                      <a:rPr lang="en-US" sz="4800" b="1" i="1" smtClean="0">
                        <a:solidFill>
                          <a:schemeClr val="accent4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×(</m:t>
                    </m:r>
                    <m:f>
                      <m:fPr>
                        <m:ctrlPr>
                          <a:rPr lang="en-US" sz="4800" b="1" i="1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  <m:r>
                      <a:rPr lang="en-US" sz="4800" b="1" i="1" smtClean="0">
                        <a:solidFill>
                          <a:schemeClr val="accent4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4800" b="1" i="1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  <m:r>
                      <a:rPr lang="en-US" sz="4800" b="1" i="1" smtClean="0">
                        <a:solidFill>
                          <a:schemeClr val="accent4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4800" b="1" dirty="0">
                  <a:solidFill>
                    <a:schemeClr val="accent4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2654" y="3010227"/>
                <a:ext cx="3366755" cy="1077859"/>
              </a:xfrm>
              <a:prstGeom prst="rect">
                <a:avLst/>
              </a:prstGeom>
              <a:blipFill>
                <a:blip r:embed="rId11"/>
                <a:stretch>
                  <a:fillRect l="-7428" b="-11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6609754" y="4205759"/>
                <a:ext cx="1854097" cy="107785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accent4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𝟏𝟗</m:t>
                        </m:r>
                      </m:den>
                    </m:f>
                    <m:r>
                      <a:rPr lang="en-US" sz="4800" b="1" i="1" smtClean="0">
                        <a:solidFill>
                          <a:schemeClr val="accent4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f>
                      <m:fPr>
                        <m:ctrlPr>
                          <a:rPr lang="en-US" sz="4800" b="1" i="1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endParaRPr lang="en-US" sz="4800" b="1" dirty="0">
                  <a:solidFill>
                    <a:schemeClr val="accent4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9754" y="4205759"/>
                <a:ext cx="1854097" cy="1077859"/>
              </a:xfrm>
              <a:prstGeom prst="rect">
                <a:avLst/>
              </a:prstGeom>
              <a:blipFill>
                <a:blip r:embed="rId12"/>
                <a:stretch>
                  <a:fillRect l="-131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6608739" y="5542299"/>
                <a:ext cx="1953483" cy="106343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accent4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𝟏𝟗</m:t>
                        </m:r>
                      </m:den>
                    </m:f>
                    <m:r>
                      <a:rPr lang="en-US" sz="4800" b="1" i="1" smtClean="0">
                        <a:solidFill>
                          <a:schemeClr val="accent4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sz="4800" b="1" i="1" smtClean="0">
                        <a:solidFill>
                          <a:schemeClr val="accent4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endParaRPr lang="en-US" sz="4800" b="1" dirty="0">
                  <a:solidFill>
                    <a:schemeClr val="accent4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8739" y="5542299"/>
                <a:ext cx="1953483" cy="1063433"/>
              </a:xfrm>
              <a:prstGeom prst="rect">
                <a:avLst/>
              </a:prstGeom>
              <a:blipFill>
                <a:blip r:embed="rId13"/>
                <a:stretch>
                  <a:fillRect l="-12461" b="-1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8738816" y="5540219"/>
                <a:ext cx="872034" cy="106343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accent4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𝟏𝟗</m:t>
                        </m:r>
                      </m:den>
                    </m:f>
                  </m:oMath>
                </a14:m>
                <a:endParaRPr lang="en-US" sz="4800" b="1" dirty="0">
                  <a:solidFill>
                    <a:schemeClr val="accent4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8816" y="5540219"/>
                <a:ext cx="872034" cy="1063433"/>
              </a:xfrm>
              <a:prstGeom prst="rect">
                <a:avLst/>
              </a:prstGeom>
              <a:blipFill>
                <a:blip r:embed="rId14"/>
                <a:stretch>
                  <a:fillRect l="-28671" b="-17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Freeform 32"/>
          <p:cNvSpPr/>
          <p:nvPr/>
        </p:nvSpPr>
        <p:spPr>
          <a:xfrm>
            <a:off x="11212513" y="4692651"/>
            <a:ext cx="2062212" cy="2318338"/>
          </a:xfrm>
          <a:custGeom>
            <a:avLst/>
            <a:gdLst/>
            <a:ahLst/>
            <a:cxnLst/>
            <a:rect l="l" t="t" r="r" b="b"/>
            <a:pathLst>
              <a:path w="925031" h="1122951">
                <a:moveTo>
                  <a:pt x="0" y="0"/>
                </a:moveTo>
                <a:lnTo>
                  <a:pt x="925031" y="0"/>
                </a:lnTo>
                <a:lnTo>
                  <a:pt x="925031" y="1122951"/>
                </a:lnTo>
                <a:lnTo>
                  <a:pt x="0" y="1122951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0" grpId="0" animBg="1"/>
      <p:bldP spid="11" grpId="0" animBg="1"/>
      <p:bldP spid="12" grpId="0" animBg="1"/>
      <p:bldP spid="6" grpId="0"/>
      <p:bldP spid="7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79F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96756" y="-2125634"/>
            <a:ext cx="5766823" cy="5766823"/>
          </a:xfrm>
          <a:custGeom>
            <a:avLst/>
            <a:gdLst/>
            <a:ahLst/>
            <a:cxnLst/>
            <a:rect l="l" t="t" r="r" b="b"/>
            <a:pathLst>
              <a:path w="5766823" h="5766823">
                <a:moveTo>
                  <a:pt x="0" y="0"/>
                </a:moveTo>
                <a:lnTo>
                  <a:pt x="5766823" y="0"/>
                </a:lnTo>
                <a:lnTo>
                  <a:pt x="5766823" y="5766823"/>
                </a:lnTo>
                <a:lnTo>
                  <a:pt x="0" y="576682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914629" y="-1333160"/>
            <a:ext cx="4168364" cy="4214632"/>
          </a:xfrm>
          <a:custGeom>
            <a:avLst/>
            <a:gdLst/>
            <a:ahLst/>
            <a:cxnLst/>
            <a:rect l="l" t="t" r="r" b="b"/>
            <a:pathLst>
              <a:path w="4168364" h="4214632">
                <a:moveTo>
                  <a:pt x="0" y="0"/>
                </a:moveTo>
                <a:lnTo>
                  <a:pt x="4168364" y="0"/>
                </a:lnTo>
                <a:lnTo>
                  <a:pt x="4168364" y="4214633"/>
                </a:lnTo>
                <a:lnTo>
                  <a:pt x="0" y="421463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812115" y="4844010"/>
            <a:ext cx="4843403" cy="4843403"/>
          </a:xfrm>
          <a:custGeom>
            <a:avLst/>
            <a:gdLst/>
            <a:ahLst/>
            <a:cxnLst/>
            <a:rect l="l" t="t" r="r" b="b"/>
            <a:pathLst>
              <a:path w="4843403" h="4843403">
                <a:moveTo>
                  <a:pt x="0" y="0"/>
                </a:moveTo>
                <a:lnTo>
                  <a:pt x="4843403" y="0"/>
                </a:lnTo>
                <a:lnTo>
                  <a:pt x="4843403" y="4843402"/>
                </a:lnTo>
                <a:lnTo>
                  <a:pt x="0" y="484340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40692" y="774157"/>
            <a:ext cx="885320" cy="861175"/>
          </a:xfrm>
          <a:custGeom>
            <a:avLst/>
            <a:gdLst/>
            <a:ahLst/>
            <a:cxnLst/>
            <a:rect l="l" t="t" r="r" b="b"/>
            <a:pathLst>
              <a:path w="885320" h="861175">
                <a:moveTo>
                  <a:pt x="0" y="0"/>
                </a:moveTo>
                <a:lnTo>
                  <a:pt x="885320" y="0"/>
                </a:lnTo>
                <a:lnTo>
                  <a:pt x="885320" y="861176"/>
                </a:lnTo>
                <a:lnTo>
                  <a:pt x="0" y="86117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416931" y="334731"/>
            <a:ext cx="1163760" cy="1151065"/>
          </a:xfrm>
          <a:custGeom>
            <a:avLst/>
            <a:gdLst/>
            <a:ahLst/>
            <a:cxnLst/>
            <a:rect l="l" t="t" r="r" b="b"/>
            <a:pathLst>
              <a:path w="1163760" h="1151065">
                <a:moveTo>
                  <a:pt x="0" y="0"/>
                </a:moveTo>
                <a:lnTo>
                  <a:pt x="1163760" y="0"/>
                </a:lnTo>
                <a:lnTo>
                  <a:pt x="1163760" y="1151065"/>
                </a:lnTo>
                <a:lnTo>
                  <a:pt x="0" y="115106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037274" y="2358482"/>
            <a:ext cx="2915153" cy="1684053"/>
          </a:xfrm>
          <a:custGeom>
            <a:avLst/>
            <a:gdLst/>
            <a:ahLst/>
            <a:cxnLst/>
            <a:rect l="l" t="t" r="r" b="b"/>
            <a:pathLst>
              <a:path w="2915153" h="1684053">
                <a:moveTo>
                  <a:pt x="0" y="0"/>
                </a:moveTo>
                <a:lnTo>
                  <a:pt x="2915154" y="0"/>
                </a:lnTo>
                <a:lnTo>
                  <a:pt x="2915154" y="1684053"/>
                </a:lnTo>
                <a:lnTo>
                  <a:pt x="0" y="16840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548243" y="5037440"/>
            <a:ext cx="1852584" cy="1306914"/>
          </a:xfrm>
          <a:custGeom>
            <a:avLst/>
            <a:gdLst/>
            <a:ahLst/>
            <a:cxnLst/>
            <a:rect l="l" t="t" r="r" b="b"/>
            <a:pathLst>
              <a:path w="1852584" h="1306914">
                <a:moveTo>
                  <a:pt x="0" y="0"/>
                </a:moveTo>
                <a:lnTo>
                  <a:pt x="1852584" y="0"/>
                </a:lnTo>
                <a:lnTo>
                  <a:pt x="1852584" y="1306914"/>
                </a:lnTo>
                <a:lnTo>
                  <a:pt x="0" y="130691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352109" y="-119235"/>
            <a:ext cx="2956781" cy="2058995"/>
          </a:xfrm>
          <a:custGeom>
            <a:avLst/>
            <a:gdLst/>
            <a:ahLst/>
            <a:cxnLst/>
            <a:rect l="l" t="t" r="r" b="b"/>
            <a:pathLst>
              <a:path w="2956781" h="2058995">
                <a:moveTo>
                  <a:pt x="0" y="0"/>
                </a:moveTo>
                <a:lnTo>
                  <a:pt x="2956781" y="0"/>
                </a:lnTo>
                <a:lnTo>
                  <a:pt x="2956781" y="2058995"/>
                </a:lnTo>
                <a:lnTo>
                  <a:pt x="0" y="205899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159499" y="334730"/>
            <a:ext cx="1265906" cy="1605030"/>
          </a:xfrm>
          <a:custGeom>
            <a:avLst/>
            <a:gdLst/>
            <a:ahLst/>
            <a:cxnLst/>
            <a:rect l="l" t="t" r="r" b="b"/>
            <a:pathLst>
              <a:path w="1265906" h="1605030">
                <a:moveTo>
                  <a:pt x="0" y="0"/>
                </a:moveTo>
                <a:lnTo>
                  <a:pt x="1265906" y="0"/>
                </a:lnTo>
                <a:lnTo>
                  <a:pt x="1265906" y="1605030"/>
                </a:lnTo>
                <a:lnTo>
                  <a:pt x="0" y="160503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2014640" y="1773701"/>
            <a:ext cx="814459" cy="814459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86E68"/>
            </a:solidFill>
            <a:ln w="28575" cap="sq">
              <a:solidFill>
                <a:srgbClr val="B63232"/>
              </a:solidFill>
              <a:prstDash val="solid"/>
              <a:miter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76200" y="-9525"/>
              <a:ext cx="6604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r>
                <a:rPr lang="en-US" sz="1999" dirty="0">
                  <a:solidFill>
                    <a:srgbClr val="FFFFFF"/>
                  </a:solidFill>
                  <a:latin typeface="Halley"/>
                </a:rPr>
                <a:t>01</a:t>
              </a:r>
            </a:p>
          </p:txBody>
        </p:sp>
      </p:grpSp>
      <p:sp>
        <p:nvSpPr>
          <p:cNvPr id="14" name="Freeform 14"/>
          <p:cNvSpPr/>
          <p:nvPr/>
        </p:nvSpPr>
        <p:spPr>
          <a:xfrm>
            <a:off x="2423853" y="513322"/>
            <a:ext cx="1337498" cy="1335066"/>
          </a:xfrm>
          <a:custGeom>
            <a:avLst/>
            <a:gdLst/>
            <a:ahLst/>
            <a:cxnLst/>
            <a:rect l="l" t="t" r="r" b="b"/>
            <a:pathLst>
              <a:path w="1337498" h="1335066">
                <a:moveTo>
                  <a:pt x="0" y="0"/>
                </a:moveTo>
                <a:lnTo>
                  <a:pt x="1337498" y="0"/>
                </a:lnTo>
                <a:lnTo>
                  <a:pt x="1337498" y="1335066"/>
                </a:lnTo>
                <a:lnTo>
                  <a:pt x="0" y="1335066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4020782" y="3425080"/>
            <a:ext cx="814459" cy="814459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5C450"/>
            </a:solidFill>
            <a:ln w="28575" cap="sq">
              <a:solidFill>
                <a:srgbClr val="FAFAFA"/>
              </a:solidFill>
              <a:prstDash val="solid"/>
              <a:miter/>
            </a:ln>
          </p:spPr>
        </p:sp>
        <p:sp>
          <p:nvSpPr>
            <p:cNvPr id="17" name="TextBox 17"/>
            <p:cNvSpPr txBox="1"/>
            <p:nvPr/>
          </p:nvSpPr>
          <p:spPr>
            <a:xfrm>
              <a:off x="76200" y="-9525"/>
              <a:ext cx="6604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r>
                <a:rPr lang="en-US" sz="1999">
                  <a:solidFill>
                    <a:srgbClr val="FFFFFF"/>
                  </a:solidFill>
                  <a:latin typeface="Halley"/>
                </a:rPr>
                <a:t>02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8954990" y="1441160"/>
            <a:ext cx="814459" cy="814459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EA356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20" name="TextBox 20"/>
            <p:cNvSpPr txBox="1"/>
            <p:nvPr/>
          </p:nvSpPr>
          <p:spPr>
            <a:xfrm>
              <a:off x="76200" y="-9525"/>
              <a:ext cx="6604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r>
                <a:rPr lang="en-US" sz="1999">
                  <a:solidFill>
                    <a:srgbClr val="FFFFFF"/>
                  </a:solidFill>
                  <a:latin typeface="Halley"/>
                </a:rPr>
                <a:t>03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5733786" y="5376170"/>
            <a:ext cx="814459" cy="814459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35A42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23" name="TextBox 23"/>
            <p:cNvSpPr txBox="1"/>
            <p:nvPr/>
          </p:nvSpPr>
          <p:spPr>
            <a:xfrm>
              <a:off x="76200" y="-9525"/>
              <a:ext cx="6604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  <a:spcBef>
                  <a:spcPct val="0"/>
                </a:spcBef>
              </a:pPr>
              <a:r>
                <a:rPr lang="en-US" sz="1999">
                  <a:solidFill>
                    <a:srgbClr val="FFFFFF"/>
                  </a:solidFill>
                  <a:latin typeface="Halley"/>
                </a:rPr>
                <a:t>04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8917451" y="5879376"/>
            <a:ext cx="814459" cy="814459"/>
            <a:chOff x="0" y="0"/>
            <a:chExt cx="812800" cy="8128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63232"/>
            </a:solidFill>
            <a:ln w="28575" cap="sq">
              <a:solidFill>
                <a:srgbClr val="403529"/>
              </a:solidFill>
              <a:prstDash val="solid"/>
              <a:miter/>
            </a:ln>
          </p:spPr>
        </p:sp>
        <p:sp>
          <p:nvSpPr>
            <p:cNvPr id="26" name="TextBox 26"/>
            <p:cNvSpPr txBox="1"/>
            <p:nvPr/>
          </p:nvSpPr>
          <p:spPr>
            <a:xfrm>
              <a:off x="76200" y="-9525"/>
              <a:ext cx="6604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  <a:spcBef>
                  <a:spcPct val="0"/>
                </a:spcBef>
              </a:pPr>
              <a:r>
                <a:rPr lang="en-US" sz="1999">
                  <a:solidFill>
                    <a:srgbClr val="FFFFFF"/>
                  </a:solidFill>
                  <a:latin typeface="Halley"/>
                </a:rPr>
                <a:t>05</a:t>
              </a:r>
            </a:p>
          </p:txBody>
        </p:sp>
      </p:grpSp>
      <p:sp>
        <p:nvSpPr>
          <p:cNvPr id="27" name="Freeform 27"/>
          <p:cNvSpPr/>
          <p:nvPr/>
        </p:nvSpPr>
        <p:spPr>
          <a:xfrm>
            <a:off x="9821540" y="5308801"/>
            <a:ext cx="1609745" cy="1606818"/>
          </a:xfrm>
          <a:custGeom>
            <a:avLst/>
            <a:gdLst/>
            <a:ahLst/>
            <a:cxnLst/>
            <a:rect l="l" t="t" r="r" b="b"/>
            <a:pathLst>
              <a:path w="1609745" h="1606818">
                <a:moveTo>
                  <a:pt x="0" y="0"/>
                </a:moveTo>
                <a:lnTo>
                  <a:pt x="1609745" y="0"/>
                </a:lnTo>
                <a:lnTo>
                  <a:pt x="1609745" y="1606818"/>
                </a:lnTo>
                <a:lnTo>
                  <a:pt x="0" y="1606818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9995935" y="5596624"/>
            <a:ext cx="1390222" cy="1188008"/>
          </a:xfrm>
          <a:custGeom>
            <a:avLst/>
            <a:gdLst/>
            <a:ahLst/>
            <a:cxnLst/>
            <a:rect l="l" t="t" r="r" b="b"/>
            <a:pathLst>
              <a:path w="1390222" h="1188008">
                <a:moveTo>
                  <a:pt x="0" y="0"/>
                </a:moveTo>
                <a:lnTo>
                  <a:pt x="1390221" y="0"/>
                </a:lnTo>
                <a:lnTo>
                  <a:pt x="1390221" y="1188008"/>
                </a:lnTo>
                <a:lnTo>
                  <a:pt x="0" y="1188008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5051466" y="3867206"/>
            <a:ext cx="1769582" cy="1282947"/>
          </a:xfrm>
          <a:custGeom>
            <a:avLst/>
            <a:gdLst/>
            <a:ahLst/>
            <a:cxnLst/>
            <a:rect l="l" t="t" r="r" b="b"/>
            <a:pathLst>
              <a:path w="1769582" h="1282947">
                <a:moveTo>
                  <a:pt x="0" y="0"/>
                </a:moveTo>
                <a:lnTo>
                  <a:pt x="1769582" y="0"/>
                </a:lnTo>
                <a:lnTo>
                  <a:pt x="1769582" y="1282948"/>
                </a:lnTo>
                <a:lnTo>
                  <a:pt x="0" y="1282948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1752073" y="5894072"/>
            <a:ext cx="3299393" cy="1410491"/>
          </a:xfrm>
          <a:custGeom>
            <a:avLst/>
            <a:gdLst/>
            <a:ahLst/>
            <a:cxnLst/>
            <a:rect l="l" t="t" r="r" b="b"/>
            <a:pathLst>
              <a:path w="3299393" h="1410491">
                <a:moveTo>
                  <a:pt x="0" y="0"/>
                </a:moveTo>
                <a:lnTo>
                  <a:pt x="3299394" y="0"/>
                </a:lnTo>
                <a:lnTo>
                  <a:pt x="3299394" y="1410491"/>
                </a:lnTo>
                <a:lnTo>
                  <a:pt x="0" y="1410491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9731909" y="756001"/>
            <a:ext cx="1175617" cy="1748129"/>
          </a:xfrm>
          <a:custGeom>
            <a:avLst/>
            <a:gdLst/>
            <a:ahLst/>
            <a:cxnLst/>
            <a:rect l="l" t="t" r="r" b="b"/>
            <a:pathLst>
              <a:path w="1175617" h="1748129">
                <a:moveTo>
                  <a:pt x="0" y="0"/>
                </a:moveTo>
                <a:lnTo>
                  <a:pt x="1175617" y="0"/>
                </a:lnTo>
                <a:lnTo>
                  <a:pt x="1175617" y="1748129"/>
                </a:lnTo>
                <a:lnTo>
                  <a:pt x="0" y="1748129"/>
                </a:lnTo>
                <a:lnTo>
                  <a:pt x="0" y="0"/>
                </a:lnTo>
                <a:close/>
              </a:path>
            </a:pathLst>
          </a:custGeom>
          <a:blipFill>
            <a:blip r:embed="rId25"/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>
            <a:off x="6637875" y="5908294"/>
            <a:ext cx="1211397" cy="1020602"/>
          </a:xfrm>
          <a:custGeom>
            <a:avLst/>
            <a:gdLst/>
            <a:ahLst/>
            <a:cxnLst/>
            <a:rect l="l" t="t" r="r" b="b"/>
            <a:pathLst>
              <a:path w="1211397" h="1020602">
                <a:moveTo>
                  <a:pt x="0" y="0"/>
                </a:moveTo>
                <a:lnTo>
                  <a:pt x="1211397" y="0"/>
                </a:lnTo>
                <a:lnTo>
                  <a:pt x="1211397" y="1020602"/>
                </a:lnTo>
                <a:lnTo>
                  <a:pt x="0" y="1020602"/>
                </a:lnTo>
                <a:lnTo>
                  <a:pt x="0" y="0"/>
                </a:lnTo>
                <a:close/>
              </a:path>
            </a:pathLst>
          </a:custGeom>
          <a:blipFill>
            <a:blip r:embed="rId26"/>
            <a:stretch>
              <a:fillRect/>
            </a:stretch>
          </a:blipFill>
        </p:spPr>
      </p:sp>
      <p:sp>
        <p:nvSpPr>
          <p:cNvPr id="35" name="TextBox 35"/>
          <p:cNvSpPr txBox="1"/>
          <p:nvPr/>
        </p:nvSpPr>
        <p:spPr>
          <a:xfrm>
            <a:off x="2565160" y="833325"/>
            <a:ext cx="1054884" cy="502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42"/>
              </a:lnSpc>
              <a:spcBef>
                <a:spcPct val="0"/>
              </a:spcBef>
            </a:pPr>
            <a:r>
              <a:rPr lang="en-US" sz="2000" b="1" dirty="0">
                <a:solidFill>
                  <a:srgbClr val="5A4C6D"/>
                </a:solidFill>
                <a:latin typeface="Handy Casual Bold"/>
              </a:rPr>
              <a:t>START</a:t>
            </a:r>
          </a:p>
        </p:txBody>
      </p:sp>
      <p:sp>
        <p:nvSpPr>
          <p:cNvPr id="38" name="Freeform 37"/>
          <p:cNvSpPr/>
          <p:nvPr/>
        </p:nvSpPr>
        <p:spPr>
          <a:xfrm>
            <a:off x="3262745" y="2213264"/>
            <a:ext cx="1205346" cy="1070263"/>
          </a:xfrm>
          <a:custGeom>
            <a:avLst/>
            <a:gdLst>
              <a:gd name="connsiteX0" fmla="*/ 0 w 1205346"/>
              <a:gd name="connsiteY0" fmla="*/ 0 h 1070263"/>
              <a:gd name="connsiteX1" fmla="*/ 290946 w 1205346"/>
              <a:gd name="connsiteY1" fmla="*/ 155863 h 1070263"/>
              <a:gd name="connsiteX2" fmla="*/ 353291 w 1205346"/>
              <a:gd name="connsiteY2" fmla="*/ 405245 h 1070263"/>
              <a:gd name="connsiteX3" fmla="*/ 665019 w 1205346"/>
              <a:gd name="connsiteY3" fmla="*/ 727363 h 1070263"/>
              <a:gd name="connsiteX4" fmla="*/ 1205346 w 1205346"/>
              <a:gd name="connsiteY4" fmla="*/ 1070263 h 1070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5346" h="1070263">
                <a:moveTo>
                  <a:pt x="0" y="0"/>
                </a:moveTo>
                <a:cubicBezTo>
                  <a:pt x="116032" y="44161"/>
                  <a:pt x="232064" y="88322"/>
                  <a:pt x="290946" y="155863"/>
                </a:cubicBezTo>
                <a:cubicBezTo>
                  <a:pt x="349828" y="223404"/>
                  <a:pt x="290946" y="309995"/>
                  <a:pt x="353291" y="405245"/>
                </a:cubicBezTo>
                <a:cubicBezTo>
                  <a:pt x="415636" y="500495"/>
                  <a:pt x="523010" y="616527"/>
                  <a:pt x="665019" y="727363"/>
                </a:cubicBezTo>
                <a:cubicBezTo>
                  <a:pt x="807028" y="838199"/>
                  <a:pt x="1006187" y="954231"/>
                  <a:pt x="1205346" y="1070263"/>
                </a:cubicBezTo>
              </a:path>
            </a:pathLst>
          </a:custGeom>
          <a:noFill/>
          <a:ln w="57150">
            <a:solidFill>
              <a:schemeClr val="tx1">
                <a:lumMod val="65000"/>
                <a:lumOff val="3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 32"/>
          <p:cNvSpPr/>
          <p:nvPr/>
        </p:nvSpPr>
        <p:spPr>
          <a:xfrm>
            <a:off x="3976706" y="2421573"/>
            <a:ext cx="925031" cy="1122951"/>
          </a:xfrm>
          <a:custGeom>
            <a:avLst/>
            <a:gdLst/>
            <a:ahLst/>
            <a:cxnLst/>
            <a:rect l="l" t="t" r="r" b="b"/>
            <a:pathLst>
              <a:path w="925031" h="1122951">
                <a:moveTo>
                  <a:pt x="0" y="0"/>
                </a:moveTo>
                <a:lnTo>
                  <a:pt x="925031" y="0"/>
                </a:lnTo>
                <a:lnTo>
                  <a:pt x="925031" y="1122951"/>
                </a:lnTo>
                <a:lnTo>
                  <a:pt x="0" y="1122951"/>
                </a:lnTo>
                <a:lnTo>
                  <a:pt x="0" y="0"/>
                </a:lnTo>
                <a:close/>
              </a:path>
            </a:pathLst>
          </a:custGeom>
          <a:blipFill>
            <a:blip r:embed="rId27"/>
            <a:stretch>
              <a:fillRect/>
            </a:stretch>
          </a:blipFill>
        </p:spPr>
      </p:sp>
      <p:sp>
        <p:nvSpPr>
          <p:cNvPr id="37" name="Freeform 36"/>
          <p:cNvSpPr/>
          <p:nvPr/>
        </p:nvSpPr>
        <p:spPr>
          <a:xfrm>
            <a:off x="4509655" y="1641764"/>
            <a:ext cx="4114800" cy="2136649"/>
          </a:xfrm>
          <a:custGeom>
            <a:avLst/>
            <a:gdLst>
              <a:gd name="connsiteX0" fmla="*/ 0 w 4114800"/>
              <a:gd name="connsiteY0" fmla="*/ 1870363 h 2136649"/>
              <a:gd name="connsiteX1" fmla="*/ 613063 w 4114800"/>
              <a:gd name="connsiteY1" fmla="*/ 2130136 h 2136649"/>
              <a:gd name="connsiteX2" fmla="*/ 1257300 w 4114800"/>
              <a:gd name="connsiteY2" fmla="*/ 1631372 h 2136649"/>
              <a:gd name="connsiteX3" fmla="*/ 1537854 w 4114800"/>
              <a:gd name="connsiteY3" fmla="*/ 976745 h 2136649"/>
              <a:gd name="connsiteX4" fmla="*/ 4114800 w 4114800"/>
              <a:gd name="connsiteY4" fmla="*/ 0 h 2136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14800" h="2136649">
                <a:moveTo>
                  <a:pt x="0" y="1870363"/>
                </a:moveTo>
                <a:cubicBezTo>
                  <a:pt x="201756" y="2020165"/>
                  <a:pt x="403513" y="2169968"/>
                  <a:pt x="613063" y="2130136"/>
                </a:cubicBezTo>
                <a:cubicBezTo>
                  <a:pt x="822613" y="2090304"/>
                  <a:pt x="1103168" y="1823604"/>
                  <a:pt x="1257300" y="1631372"/>
                </a:cubicBezTo>
                <a:cubicBezTo>
                  <a:pt x="1411432" y="1439140"/>
                  <a:pt x="1061604" y="1248640"/>
                  <a:pt x="1537854" y="976745"/>
                </a:cubicBezTo>
                <a:cubicBezTo>
                  <a:pt x="2014104" y="704850"/>
                  <a:pt x="3064452" y="352425"/>
                  <a:pt x="4114800" y="0"/>
                </a:cubicBezTo>
              </a:path>
            </a:pathLst>
          </a:custGeom>
          <a:noFill/>
          <a:ln w="57150">
            <a:solidFill>
              <a:schemeClr val="tx1">
                <a:lumMod val="65000"/>
                <a:lumOff val="3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566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2DA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468312" y="654050"/>
            <a:ext cx="12268200" cy="61722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C7F1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744912" y="224943"/>
            <a:ext cx="5488677" cy="919401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 w="57150">
            <a:solidFill>
              <a:srgbClr val="C7F162"/>
            </a:solidFill>
          </a:ln>
        </p:spPr>
        <p:txBody>
          <a:bodyPr wrap="none" rtlCol="0">
            <a:spAutoFit/>
          </a:bodyPr>
          <a:lstStyle/>
          <a:p>
            <a:r>
              <a:rPr lang="en-US" sz="4800" dirty="0" err="1">
                <a:solidFill>
                  <a:schemeClr val="bg1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Tìm</a:t>
            </a:r>
            <a:r>
              <a:rPr lang="en-US" sz="4800" dirty="0">
                <a:solidFill>
                  <a:schemeClr val="bg1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phân</a:t>
            </a:r>
            <a:r>
              <a:rPr lang="en-US" sz="4800" dirty="0">
                <a:solidFill>
                  <a:schemeClr val="bg1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số</a:t>
            </a:r>
            <a:r>
              <a:rPr lang="en-US" sz="4800" dirty="0">
                <a:solidFill>
                  <a:schemeClr val="bg1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thích</a:t>
            </a:r>
            <a:r>
              <a:rPr lang="en-US" sz="4800" dirty="0">
                <a:solidFill>
                  <a:schemeClr val="bg1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hợp</a:t>
            </a:r>
            <a:endParaRPr lang="en-US" sz="4800" dirty="0">
              <a:solidFill>
                <a:schemeClr val="bg1"/>
              </a:solidFill>
              <a:latin typeface="#9Slide05 Pattaya" panose="00000500000000000000" pitchFamily="2" charset="-34"/>
              <a:cs typeface="#9Slide05 Pattaya" panose="00000500000000000000" pitchFamily="2" charset="-3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666" y="242236"/>
            <a:ext cx="3048000" cy="8524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925512" y="1164549"/>
                <a:ext cx="11353800" cy="27740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36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Một ô </a:t>
                </a:r>
                <a:r>
                  <a:rPr lang="en-US" sz="36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đỗ</a:t>
                </a:r>
                <a:r>
                  <a:rPr lang="en-US" sz="36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xe</a:t>
                </a:r>
                <a:r>
                  <a:rPr lang="en-US" sz="36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lang="en-US" sz="36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36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36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dạng</a:t>
                </a:r>
                <a:r>
                  <a:rPr lang="en-US" sz="36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lang="en-US" sz="36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chữ</a:t>
                </a:r>
                <a:r>
                  <a:rPr lang="en-US" sz="36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nhật</a:t>
                </a:r>
                <a:r>
                  <a:rPr lang="en-US" sz="36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với</a:t>
                </a:r>
                <a:r>
                  <a:rPr lang="en-US" sz="36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chiều</a:t>
                </a:r>
                <a:r>
                  <a:rPr lang="en-US" sz="36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dài</a:t>
                </a:r>
                <a:r>
                  <a:rPr lang="en-US" sz="36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11</m:t>
                        </m:r>
                      </m:num>
                      <m:den>
                        <m:r>
                          <a:rPr lang="en-US" sz="36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36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𝑚</m:t>
                    </m:r>
                  </m:oMath>
                </a14:m>
                <a:r>
                  <a:rPr lang="en-US" sz="36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36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chiều</a:t>
                </a:r>
                <a:r>
                  <a:rPr lang="en-US" sz="36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rộng</a:t>
                </a:r>
                <a:r>
                  <a:rPr lang="en-US" sz="36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36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3600" b="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𝑚</m:t>
                    </m:r>
                  </m:oMath>
                </a14:m>
                <a:r>
                  <a:rPr lang="en-US" sz="36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  <a:p>
                <a:pPr marL="742950" indent="-742950" algn="just">
                  <a:buAutoNum type="alphaLcParenR"/>
                </a:pPr>
                <a:r>
                  <a:rPr lang="en-US" sz="36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Diện</a:t>
                </a:r>
                <a:r>
                  <a:rPr lang="en-US" sz="36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36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mỗi</a:t>
                </a:r>
                <a:r>
                  <a:rPr lang="en-US" sz="36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lang="en-US" sz="36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đỗ</a:t>
                </a:r>
                <a:r>
                  <a:rPr lang="en-US" sz="36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xe</a:t>
                </a:r>
                <a:r>
                  <a:rPr lang="en-US" sz="36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đó</a:t>
                </a:r>
                <a:r>
                  <a:rPr lang="en-US" sz="36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6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..?..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sz="36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36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</m:oMath>
                </a14:m>
                <a:endParaRPr lang="en-US" sz="36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742950" indent="-742950" algn="just">
                  <a:buAutoNum type="alphaLcParenR"/>
                </a:pPr>
                <a:r>
                  <a:rPr lang="en-US" sz="36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Tổng</a:t>
                </a:r>
                <a:r>
                  <a:rPr lang="en-US" sz="36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diện</a:t>
                </a:r>
                <a:r>
                  <a:rPr lang="en-US" sz="36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36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36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3 ô </a:t>
                </a:r>
                <a:r>
                  <a:rPr lang="en-US" sz="36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đỗ</a:t>
                </a:r>
                <a:r>
                  <a:rPr lang="en-US" sz="36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xe</a:t>
                </a:r>
                <a:r>
                  <a:rPr lang="en-US" sz="36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đó</a:t>
                </a:r>
                <a:r>
                  <a:rPr lang="en-US" sz="36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6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..?..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sz="36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5512" y="1164549"/>
                <a:ext cx="11353800" cy="2774029"/>
              </a:xfrm>
              <a:prstGeom prst="rect">
                <a:avLst/>
              </a:prstGeom>
              <a:blipFill>
                <a:blip r:embed="rId3"/>
                <a:stretch>
                  <a:fillRect l="-1665" b="-74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0" name="Picture 2" descr="Premium Vector | Car parking illustration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77" b="95847" l="2556" r="93930">
                        <a14:foregroundMark x1="38019" y1="17412" x2="24121" y2="26198"/>
                        <a14:foregroundMark x1="28594" y1="13738" x2="37700" y2="25719"/>
                        <a14:foregroundMark x1="17891" y1="12780" x2="17093" y2="76038"/>
                        <a14:foregroundMark x1="19968" y1="73003" x2="19968" y2="73003"/>
                        <a14:foregroundMark x1="23323" y1="72045" x2="53994" y2="77316"/>
                        <a14:foregroundMark x1="28115" y1="57348" x2="40895" y2="59585"/>
                        <a14:foregroundMark x1="71086" y1="59105" x2="76198" y2="57029"/>
                        <a14:foregroundMark x1="82428" y1="76677" x2="61182" y2="77796"/>
                        <a14:foregroundMark x1="34984" y1="79233" x2="30192" y2="79073"/>
                        <a14:foregroundMark x1="30032" y1="82109" x2="30032" y2="82109"/>
                        <a14:foregroundMark x1="18371" y1="77955" x2="18371" y2="77955"/>
                        <a14:foregroundMark x1="11821" y1="73962" x2="15176" y2="72524"/>
                        <a14:foregroundMark x1="17093" y1="79073" x2="19968" y2="79073"/>
                        <a14:foregroundMark x1="12939" y1="78275" x2="21885" y2="77955"/>
                        <a14:foregroundMark x1="9904" y1="73323" x2="10863" y2="73163"/>
                        <a14:foregroundMark x1="24121" y1="15176" x2="24121" y2="24121"/>
                        <a14:foregroundMark x1="25879" y1="28115" x2="35942" y2="284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30097"/>
            <a:ext cx="3059112" cy="3059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7707312" y="4178375"/>
            <a:ext cx="4362452" cy="2306206"/>
            <a:chOff x="7812086" y="4233453"/>
            <a:chExt cx="4362452" cy="2306206"/>
          </a:xfrm>
        </p:grpSpPr>
        <p:sp>
          <p:nvSpPr>
            <p:cNvPr id="5" name="Rectangle 4"/>
            <p:cNvSpPr/>
            <p:nvPr/>
          </p:nvSpPr>
          <p:spPr>
            <a:xfrm>
              <a:off x="7859712" y="4233453"/>
              <a:ext cx="4267200" cy="22860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52" name="Picture 4" descr="Car Top View png images | PNGWi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076" b="99563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8850311" y="3215433"/>
              <a:ext cx="2286001" cy="43624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9536112" y="6670931"/>
                <a:ext cx="1147943" cy="874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6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11</m:t>
                        </m:r>
                      </m:num>
                      <m:den>
                        <m:r>
                          <a:rPr lang="en-US" sz="36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36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𝑚</m:t>
                    </m:r>
                  </m:oMath>
                </a14:m>
                <a:r>
                  <a:rPr lang="en-US" sz="36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3600" dirty="0"/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36112" y="6670931"/>
                <a:ext cx="1147943" cy="87466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6687247" y="4850204"/>
                <a:ext cx="952377" cy="88370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60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36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36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𝑚</m:t>
                    </m:r>
                  </m:oMath>
                </a14:m>
                <a:r>
                  <a:rPr lang="en-US" sz="36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3600" dirty="0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87247" y="4850204"/>
                <a:ext cx="952377" cy="88370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Arrow Connector 15"/>
          <p:cNvCxnSpPr/>
          <p:nvPr/>
        </p:nvCxnSpPr>
        <p:spPr>
          <a:xfrm>
            <a:off x="7754938" y="6597712"/>
            <a:ext cx="4267200" cy="0"/>
          </a:xfrm>
          <a:prstGeom prst="straightConnector1">
            <a:avLst/>
          </a:prstGeom>
          <a:ln w="57150">
            <a:solidFill>
              <a:schemeClr val="accent2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7554912" y="4178376"/>
            <a:ext cx="0" cy="2285999"/>
          </a:xfrm>
          <a:prstGeom prst="straightConnector1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5458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2DA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468312" y="654050"/>
            <a:ext cx="12268200" cy="61722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C7F1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744912" y="224943"/>
            <a:ext cx="5488677" cy="919401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 w="57150">
            <a:solidFill>
              <a:srgbClr val="C7F162"/>
            </a:solidFill>
          </a:ln>
        </p:spPr>
        <p:txBody>
          <a:bodyPr wrap="none" rtlCol="0">
            <a:spAutoFit/>
          </a:bodyPr>
          <a:lstStyle/>
          <a:p>
            <a:r>
              <a:rPr lang="en-US" sz="4800" dirty="0" err="1">
                <a:solidFill>
                  <a:schemeClr val="bg1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Tìm</a:t>
            </a:r>
            <a:r>
              <a:rPr lang="en-US" sz="4800" dirty="0">
                <a:solidFill>
                  <a:schemeClr val="bg1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phân</a:t>
            </a:r>
            <a:r>
              <a:rPr lang="en-US" sz="4800" dirty="0">
                <a:solidFill>
                  <a:schemeClr val="bg1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số</a:t>
            </a:r>
            <a:r>
              <a:rPr lang="en-US" sz="4800" dirty="0">
                <a:solidFill>
                  <a:schemeClr val="bg1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thích</a:t>
            </a:r>
            <a:r>
              <a:rPr lang="en-US" sz="4800" dirty="0">
                <a:solidFill>
                  <a:schemeClr val="bg1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hợp</a:t>
            </a:r>
            <a:endParaRPr lang="en-US" sz="4800" dirty="0">
              <a:solidFill>
                <a:schemeClr val="bg1"/>
              </a:solidFill>
              <a:latin typeface="#9Slide05 Pattaya" panose="00000500000000000000" pitchFamily="2" charset="-34"/>
              <a:cs typeface="#9Slide05 Pattaya" panose="00000500000000000000" pitchFamily="2" charset="-3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666" y="242236"/>
            <a:ext cx="3048000" cy="8524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925512" y="1164549"/>
                <a:ext cx="11353800" cy="27740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36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Một ô </a:t>
                </a:r>
                <a:r>
                  <a:rPr lang="en-US" sz="36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đỗ</a:t>
                </a:r>
                <a:r>
                  <a:rPr lang="en-US" sz="36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xe</a:t>
                </a:r>
                <a:r>
                  <a:rPr lang="en-US" sz="36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lang="en-US" sz="36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36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36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dạng</a:t>
                </a:r>
                <a:r>
                  <a:rPr lang="en-US" sz="36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lang="en-US" sz="36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chữ</a:t>
                </a:r>
                <a:r>
                  <a:rPr lang="en-US" sz="36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nhật</a:t>
                </a:r>
                <a:r>
                  <a:rPr lang="en-US" sz="36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với</a:t>
                </a:r>
                <a:r>
                  <a:rPr lang="en-US" sz="36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chiều</a:t>
                </a:r>
                <a:r>
                  <a:rPr lang="en-US" sz="36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dài</a:t>
                </a:r>
                <a:r>
                  <a:rPr lang="en-US" sz="36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11</m:t>
                        </m:r>
                      </m:num>
                      <m:den>
                        <m:r>
                          <a:rPr lang="en-US" sz="36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36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𝑚</m:t>
                    </m:r>
                  </m:oMath>
                </a14:m>
                <a:r>
                  <a:rPr lang="en-US" sz="36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36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chiều</a:t>
                </a:r>
                <a:r>
                  <a:rPr lang="en-US" sz="36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rộng</a:t>
                </a:r>
                <a:r>
                  <a:rPr lang="en-US" sz="36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36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3600" b="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𝑚</m:t>
                    </m:r>
                  </m:oMath>
                </a14:m>
                <a:r>
                  <a:rPr lang="en-US" sz="36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  <a:p>
                <a:pPr marL="742950" indent="-742950" algn="just">
                  <a:buAutoNum type="alphaLcParenR"/>
                </a:pPr>
                <a:r>
                  <a:rPr lang="en-US" sz="36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Diện</a:t>
                </a:r>
                <a:r>
                  <a:rPr lang="en-US" sz="36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36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mỗi</a:t>
                </a:r>
                <a:r>
                  <a:rPr lang="en-US" sz="36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lang="en-US" sz="36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đỗ</a:t>
                </a:r>
                <a:r>
                  <a:rPr lang="en-US" sz="36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xe</a:t>
                </a:r>
                <a:r>
                  <a:rPr lang="en-US" sz="36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đó</a:t>
                </a:r>
                <a:r>
                  <a:rPr lang="en-US" sz="36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6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..?..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sz="36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36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</m:oMath>
                </a14:m>
                <a:endParaRPr lang="en-US" sz="36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742950" indent="-742950" algn="just">
                  <a:buAutoNum type="alphaLcParenR"/>
                </a:pPr>
                <a:r>
                  <a:rPr lang="en-US" sz="36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Tổng</a:t>
                </a:r>
                <a:r>
                  <a:rPr lang="en-US" sz="36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diện</a:t>
                </a:r>
                <a:r>
                  <a:rPr lang="en-US" sz="36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36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36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3 ô </a:t>
                </a:r>
                <a:r>
                  <a:rPr lang="en-US" sz="36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đỗ</a:t>
                </a:r>
                <a:r>
                  <a:rPr lang="en-US" sz="36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xe</a:t>
                </a:r>
                <a:r>
                  <a:rPr lang="en-US" sz="36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đó</a:t>
                </a:r>
                <a:r>
                  <a:rPr lang="en-US" sz="36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6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..?..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sz="36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5512" y="1164549"/>
                <a:ext cx="11353800" cy="2774029"/>
              </a:xfrm>
              <a:prstGeom prst="rect">
                <a:avLst/>
              </a:prstGeom>
              <a:blipFill>
                <a:blip r:embed="rId4"/>
                <a:stretch>
                  <a:fillRect l="-1665" b="-74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07512" y="4350392"/>
            <a:ext cx="2676382" cy="171904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925512" y="4159250"/>
                <a:ext cx="8789289" cy="130106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3200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a) </a:t>
                </a:r>
                <a:r>
                  <a:rPr lang="en-US" sz="3200" dirty="0" err="1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Diện</a:t>
                </a:r>
                <a:r>
                  <a:rPr lang="en-US" sz="3200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3200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mỗi</a:t>
                </a:r>
                <a:r>
                  <a:rPr lang="en-US" sz="3200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lang="en-US" sz="3200" dirty="0" err="1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đỗ</a:t>
                </a:r>
                <a:r>
                  <a:rPr lang="en-US" sz="3200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xe</a:t>
                </a:r>
                <a:r>
                  <a:rPr lang="en-US" sz="3200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đó</a:t>
                </a:r>
                <a:r>
                  <a:rPr lang="en-US" sz="3200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3200" b="1" i="0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3200" b="1" i="1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f>
                      <m:fPr>
                        <m:ctrlPr>
                          <a:rPr lang="en-US" sz="3200" b="1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  <m:r>
                          <a:rPr lang="en-US" sz="3200" b="1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sSup>
                      <m:sSupPr>
                        <m:ctrlPr>
                          <a:rPr lang="en-US" sz="3200" i="1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sz="3200" i="1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3200" i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</m:oMath>
                </a14:m>
                <a:endParaRPr lang="en-US" sz="3200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just"/>
                <a:endParaRPr lang="en-US" sz="3200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5512" y="4159250"/>
                <a:ext cx="8789289" cy="1301062"/>
              </a:xfrm>
              <a:prstGeom prst="rect">
                <a:avLst/>
              </a:prstGeom>
              <a:blipFill>
                <a:blip r:embed="rId6"/>
                <a:stretch>
                  <a:fillRect l="-18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6935088" y="2482850"/>
                <a:ext cx="696024" cy="90774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𝟓𝟓</m:t>
                          </m:r>
                        </m:num>
                        <m:den>
                          <m:r>
                            <a:rPr lang="en-US" sz="28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28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5088" y="2482850"/>
                <a:ext cx="696024" cy="90774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925512" y="4980088"/>
                <a:ext cx="8308078" cy="19564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3200" dirty="0">
                    <a:solidFill>
                      <a:schemeClr val="accent3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b) </a:t>
                </a:r>
                <a:r>
                  <a:rPr lang="en-US" sz="3200" dirty="0" err="1">
                    <a:solidFill>
                      <a:schemeClr val="accent3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Tổng</a:t>
                </a:r>
                <a:r>
                  <a:rPr lang="en-US" sz="3200" dirty="0">
                    <a:solidFill>
                      <a:schemeClr val="accent3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chemeClr val="accent3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diện</a:t>
                </a:r>
                <a:r>
                  <a:rPr lang="en-US" sz="3200" dirty="0">
                    <a:solidFill>
                      <a:schemeClr val="accent3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chemeClr val="accent3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3200" dirty="0">
                    <a:solidFill>
                      <a:schemeClr val="accent3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chemeClr val="accent3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3200" dirty="0">
                    <a:solidFill>
                      <a:schemeClr val="accent3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3 ô </a:t>
                </a:r>
                <a:r>
                  <a:rPr lang="en-US" sz="3200" dirty="0" err="1">
                    <a:solidFill>
                      <a:schemeClr val="accent3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đỗ</a:t>
                </a:r>
                <a:r>
                  <a:rPr lang="en-US" sz="3200" dirty="0">
                    <a:solidFill>
                      <a:schemeClr val="accent3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chemeClr val="accent3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xe</a:t>
                </a:r>
                <a:r>
                  <a:rPr lang="en-US" sz="3200" dirty="0">
                    <a:solidFill>
                      <a:schemeClr val="accent3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chemeClr val="accent3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đó</a:t>
                </a:r>
                <a:r>
                  <a:rPr lang="en-US" sz="3200" dirty="0">
                    <a:solidFill>
                      <a:schemeClr val="accent3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chemeClr val="accent3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dirty="0">
                    <a:solidFill>
                      <a:schemeClr val="accent3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55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en-US" sz="4000" b="0" i="1">
                        <a:solidFill>
                          <a:schemeClr val="accent3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sz="4000" b="0" i="1" smtClean="0">
                        <a:solidFill>
                          <a:schemeClr val="accent3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lang="en-US" sz="4000" dirty="0">
                    <a:solidFill>
                      <a:schemeClr val="accent3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165</m:t>
                        </m:r>
                      </m:num>
                      <m:den>
                        <m:r>
                          <a:rPr lang="en-US" sz="4000" i="1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chemeClr val="accent3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 dirty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1" dirty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sz="4000" b="0" i="1" dirty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4000" b="0" i="1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</m:oMath>
                </a14:m>
                <a:endParaRPr lang="en-US" sz="4000" dirty="0">
                  <a:solidFill>
                    <a:schemeClr val="accent3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just"/>
                <a:endParaRPr lang="en-US" sz="3200" dirty="0">
                  <a:solidFill>
                    <a:schemeClr val="accent3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5512" y="4980088"/>
                <a:ext cx="8308078" cy="1956498"/>
              </a:xfrm>
              <a:prstGeom prst="rect">
                <a:avLst/>
              </a:prstGeom>
              <a:blipFill>
                <a:blip r:embed="rId8"/>
                <a:stretch>
                  <a:fillRect l="-1908" t="-40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Freeform 32"/>
          <p:cNvSpPr/>
          <p:nvPr/>
        </p:nvSpPr>
        <p:spPr>
          <a:xfrm>
            <a:off x="11248206" y="5114346"/>
            <a:ext cx="2062212" cy="2318338"/>
          </a:xfrm>
          <a:custGeom>
            <a:avLst/>
            <a:gdLst/>
            <a:ahLst/>
            <a:cxnLst/>
            <a:rect l="l" t="t" r="r" b="b"/>
            <a:pathLst>
              <a:path w="925031" h="1122951">
                <a:moveTo>
                  <a:pt x="0" y="0"/>
                </a:moveTo>
                <a:lnTo>
                  <a:pt x="925031" y="0"/>
                </a:lnTo>
                <a:lnTo>
                  <a:pt x="925031" y="1122951"/>
                </a:lnTo>
                <a:lnTo>
                  <a:pt x="0" y="112295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8322762" y="3190196"/>
                <a:ext cx="910827" cy="90774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𝟏𝟔𝟓</m:t>
                          </m:r>
                        </m:num>
                        <m:den>
                          <m:r>
                            <a:rPr lang="en-US" sz="28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28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22762" y="3190196"/>
                <a:ext cx="910827" cy="90774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86268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18" grpId="0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79F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96756" y="-2125634"/>
            <a:ext cx="5766823" cy="5766823"/>
          </a:xfrm>
          <a:custGeom>
            <a:avLst/>
            <a:gdLst/>
            <a:ahLst/>
            <a:cxnLst/>
            <a:rect l="l" t="t" r="r" b="b"/>
            <a:pathLst>
              <a:path w="5766823" h="5766823">
                <a:moveTo>
                  <a:pt x="0" y="0"/>
                </a:moveTo>
                <a:lnTo>
                  <a:pt x="5766823" y="0"/>
                </a:lnTo>
                <a:lnTo>
                  <a:pt x="5766823" y="5766823"/>
                </a:lnTo>
                <a:lnTo>
                  <a:pt x="0" y="576682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914629" y="-1333160"/>
            <a:ext cx="4168364" cy="4214632"/>
          </a:xfrm>
          <a:custGeom>
            <a:avLst/>
            <a:gdLst/>
            <a:ahLst/>
            <a:cxnLst/>
            <a:rect l="l" t="t" r="r" b="b"/>
            <a:pathLst>
              <a:path w="4168364" h="4214632">
                <a:moveTo>
                  <a:pt x="0" y="0"/>
                </a:moveTo>
                <a:lnTo>
                  <a:pt x="4168364" y="0"/>
                </a:lnTo>
                <a:lnTo>
                  <a:pt x="4168364" y="4214633"/>
                </a:lnTo>
                <a:lnTo>
                  <a:pt x="0" y="421463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812115" y="4844010"/>
            <a:ext cx="4843403" cy="4843403"/>
          </a:xfrm>
          <a:custGeom>
            <a:avLst/>
            <a:gdLst/>
            <a:ahLst/>
            <a:cxnLst/>
            <a:rect l="l" t="t" r="r" b="b"/>
            <a:pathLst>
              <a:path w="4843403" h="4843403">
                <a:moveTo>
                  <a:pt x="0" y="0"/>
                </a:moveTo>
                <a:lnTo>
                  <a:pt x="4843403" y="0"/>
                </a:lnTo>
                <a:lnTo>
                  <a:pt x="4843403" y="4843402"/>
                </a:lnTo>
                <a:lnTo>
                  <a:pt x="0" y="484340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40692" y="774157"/>
            <a:ext cx="885320" cy="861175"/>
          </a:xfrm>
          <a:custGeom>
            <a:avLst/>
            <a:gdLst/>
            <a:ahLst/>
            <a:cxnLst/>
            <a:rect l="l" t="t" r="r" b="b"/>
            <a:pathLst>
              <a:path w="885320" h="861175">
                <a:moveTo>
                  <a:pt x="0" y="0"/>
                </a:moveTo>
                <a:lnTo>
                  <a:pt x="885320" y="0"/>
                </a:lnTo>
                <a:lnTo>
                  <a:pt x="885320" y="861176"/>
                </a:lnTo>
                <a:lnTo>
                  <a:pt x="0" y="86117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416931" y="334731"/>
            <a:ext cx="1163760" cy="1151065"/>
          </a:xfrm>
          <a:custGeom>
            <a:avLst/>
            <a:gdLst/>
            <a:ahLst/>
            <a:cxnLst/>
            <a:rect l="l" t="t" r="r" b="b"/>
            <a:pathLst>
              <a:path w="1163760" h="1151065">
                <a:moveTo>
                  <a:pt x="0" y="0"/>
                </a:moveTo>
                <a:lnTo>
                  <a:pt x="1163760" y="0"/>
                </a:lnTo>
                <a:lnTo>
                  <a:pt x="1163760" y="1151065"/>
                </a:lnTo>
                <a:lnTo>
                  <a:pt x="0" y="115106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037274" y="2358482"/>
            <a:ext cx="2915153" cy="1684053"/>
          </a:xfrm>
          <a:custGeom>
            <a:avLst/>
            <a:gdLst/>
            <a:ahLst/>
            <a:cxnLst/>
            <a:rect l="l" t="t" r="r" b="b"/>
            <a:pathLst>
              <a:path w="2915153" h="1684053">
                <a:moveTo>
                  <a:pt x="0" y="0"/>
                </a:moveTo>
                <a:lnTo>
                  <a:pt x="2915154" y="0"/>
                </a:lnTo>
                <a:lnTo>
                  <a:pt x="2915154" y="1684053"/>
                </a:lnTo>
                <a:lnTo>
                  <a:pt x="0" y="16840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352109" y="-119235"/>
            <a:ext cx="2956781" cy="2058995"/>
          </a:xfrm>
          <a:custGeom>
            <a:avLst/>
            <a:gdLst/>
            <a:ahLst/>
            <a:cxnLst/>
            <a:rect l="l" t="t" r="r" b="b"/>
            <a:pathLst>
              <a:path w="2956781" h="2058995">
                <a:moveTo>
                  <a:pt x="0" y="0"/>
                </a:moveTo>
                <a:lnTo>
                  <a:pt x="2956781" y="0"/>
                </a:lnTo>
                <a:lnTo>
                  <a:pt x="2956781" y="2058995"/>
                </a:lnTo>
                <a:lnTo>
                  <a:pt x="0" y="205899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159499" y="334730"/>
            <a:ext cx="1265906" cy="1605030"/>
          </a:xfrm>
          <a:custGeom>
            <a:avLst/>
            <a:gdLst/>
            <a:ahLst/>
            <a:cxnLst/>
            <a:rect l="l" t="t" r="r" b="b"/>
            <a:pathLst>
              <a:path w="1265906" h="1605030">
                <a:moveTo>
                  <a:pt x="0" y="0"/>
                </a:moveTo>
                <a:lnTo>
                  <a:pt x="1265906" y="0"/>
                </a:lnTo>
                <a:lnTo>
                  <a:pt x="1265906" y="1605030"/>
                </a:lnTo>
                <a:lnTo>
                  <a:pt x="0" y="160503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2014640" y="1773701"/>
            <a:ext cx="814459" cy="814459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86E68"/>
            </a:solidFill>
            <a:ln w="28575" cap="sq">
              <a:solidFill>
                <a:srgbClr val="B63232"/>
              </a:solidFill>
              <a:prstDash val="solid"/>
              <a:miter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76200" y="-9525"/>
              <a:ext cx="6604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r>
                <a:rPr lang="en-US" sz="1999" dirty="0">
                  <a:solidFill>
                    <a:srgbClr val="FFFFFF"/>
                  </a:solidFill>
                  <a:latin typeface="Halley"/>
                </a:rPr>
                <a:t>01</a:t>
              </a:r>
            </a:p>
          </p:txBody>
        </p:sp>
      </p:grpSp>
      <p:sp>
        <p:nvSpPr>
          <p:cNvPr id="14" name="Freeform 14"/>
          <p:cNvSpPr/>
          <p:nvPr/>
        </p:nvSpPr>
        <p:spPr>
          <a:xfrm>
            <a:off x="2423853" y="513322"/>
            <a:ext cx="1337498" cy="1335066"/>
          </a:xfrm>
          <a:custGeom>
            <a:avLst/>
            <a:gdLst/>
            <a:ahLst/>
            <a:cxnLst/>
            <a:rect l="l" t="t" r="r" b="b"/>
            <a:pathLst>
              <a:path w="1337498" h="1335066">
                <a:moveTo>
                  <a:pt x="0" y="0"/>
                </a:moveTo>
                <a:lnTo>
                  <a:pt x="1337498" y="0"/>
                </a:lnTo>
                <a:lnTo>
                  <a:pt x="1337498" y="1335066"/>
                </a:lnTo>
                <a:lnTo>
                  <a:pt x="0" y="1335066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4020782" y="3425080"/>
            <a:ext cx="814459" cy="814459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5C450"/>
            </a:solidFill>
            <a:ln w="28575" cap="sq">
              <a:solidFill>
                <a:srgbClr val="FAFAFA"/>
              </a:solidFill>
              <a:prstDash val="solid"/>
              <a:miter/>
            </a:ln>
          </p:spPr>
        </p:sp>
        <p:sp>
          <p:nvSpPr>
            <p:cNvPr id="17" name="TextBox 17"/>
            <p:cNvSpPr txBox="1"/>
            <p:nvPr/>
          </p:nvSpPr>
          <p:spPr>
            <a:xfrm>
              <a:off x="76200" y="-9525"/>
              <a:ext cx="6604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r>
                <a:rPr lang="en-US" sz="1999">
                  <a:solidFill>
                    <a:srgbClr val="FFFFFF"/>
                  </a:solidFill>
                  <a:latin typeface="Halley"/>
                </a:rPr>
                <a:t>02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8954990" y="1441160"/>
            <a:ext cx="814459" cy="814459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EA356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20" name="TextBox 20"/>
            <p:cNvSpPr txBox="1"/>
            <p:nvPr/>
          </p:nvSpPr>
          <p:spPr>
            <a:xfrm>
              <a:off x="76200" y="-9525"/>
              <a:ext cx="6604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r>
                <a:rPr lang="en-US" sz="1999">
                  <a:solidFill>
                    <a:srgbClr val="FFFFFF"/>
                  </a:solidFill>
                  <a:latin typeface="Halley"/>
                </a:rPr>
                <a:t>03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6114702" y="4129324"/>
            <a:ext cx="814459" cy="814459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35A42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23" name="TextBox 23"/>
            <p:cNvSpPr txBox="1"/>
            <p:nvPr/>
          </p:nvSpPr>
          <p:spPr>
            <a:xfrm>
              <a:off x="76200" y="-9525"/>
              <a:ext cx="6604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  <a:spcBef>
                  <a:spcPct val="0"/>
                </a:spcBef>
              </a:pPr>
              <a:r>
                <a:rPr lang="en-US" sz="1999">
                  <a:solidFill>
                    <a:srgbClr val="FFFFFF"/>
                  </a:solidFill>
                  <a:latin typeface="Halley"/>
                </a:rPr>
                <a:t>04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8917451" y="5879376"/>
            <a:ext cx="814459" cy="814459"/>
            <a:chOff x="0" y="0"/>
            <a:chExt cx="812800" cy="8128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63232"/>
            </a:solidFill>
            <a:ln w="28575" cap="sq">
              <a:solidFill>
                <a:srgbClr val="403529"/>
              </a:solidFill>
              <a:prstDash val="solid"/>
              <a:miter/>
            </a:ln>
          </p:spPr>
        </p:sp>
        <p:sp>
          <p:nvSpPr>
            <p:cNvPr id="26" name="TextBox 26"/>
            <p:cNvSpPr txBox="1"/>
            <p:nvPr/>
          </p:nvSpPr>
          <p:spPr>
            <a:xfrm>
              <a:off x="76200" y="-9525"/>
              <a:ext cx="6604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  <a:spcBef>
                  <a:spcPct val="0"/>
                </a:spcBef>
              </a:pPr>
              <a:r>
                <a:rPr lang="en-US" sz="1999">
                  <a:solidFill>
                    <a:srgbClr val="FFFFFF"/>
                  </a:solidFill>
                  <a:latin typeface="Halley"/>
                </a:rPr>
                <a:t>05</a:t>
              </a:r>
            </a:p>
          </p:txBody>
        </p:sp>
      </p:grpSp>
      <p:sp>
        <p:nvSpPr>
          <p:cNvPr id="27" name="Freeform 27"/>
          <p:cNvSpPr/>
          <p:nvPr/>
        </p:nvSpPr>
        <p:spPr>
          <a:xfrm>
            <a:off x="9821540" y="5308801"/>
            <a:ext cx="1609745" cy="1606818"/>
          </a:xfrm>
          <a:custGeom>
            <a:avLst/>
            <a:gdLst/>
            <a:ahLst/>
            <a:cxnLst/>
            <a:rect l="l" t="t" r="r" b="b"/>
            <a:pathLst>
              <a:path w="1609745" h="1606818">
                <a:moveTo>
                  <a:pt x="0" y="0"/>
                </a:moveTo>
                <a:lnTo>
                  <a:pt x="1609745" y="0"/>
                </a:lnTo>
                <a:lnTo>
                  <a:pt x="1609745" y="1606818"/>
                </a:lnTo>
                <a:lnTo>
                  <a:pt x="0" y="1606818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9995935" y="5596624"/>
            <a:ext cx="1390222" cy="1188008"/>
          </a:xfrm>
          <a:custGeom>
            <a:avLst/>
            <a:gdLst/>
            <a:ahLst/>
            <a:cxnLst/>
            <a:rect l="l" t="t" r="r" b="b"/>
            <a:pathLst>
              <a:path w="1390222" h="1188008">
                <a:moveTo>
                  <a:pt x="0" y="0"/>
                </a:moveTo>
                <a:lnTo>
                  <a:pt x="1390221" y="0"/>
                </a:lnTo>
                <a:lnTo>
                  <a:pt x="1390221" y="1188008"/>
                </a:lnTo>
                <a:lnTo>
                  <a:pt x="0" y="1188008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570362" y="4012775"/>
            <a:ext cx="1769582" cy="1282947"/>
          </a:xfrm>
          <a:custGeom>
            <a:avLst/>
            <a:gdLst/>
            <a:ahLst/>
            <a:cxnLst/>
            <a:rect l="l" t="t" r="r" b="b"/>
            <a:pathLst>
              <a:path w="1769582" h="1282947">
                <a:moveTo>
                  <a:pt x="0" y="0"/>
                </a:moveTo>
                <a:lnTo>
                  <a:pt x="1769582" y="0"/>
                </a:lnTo>
                <a:lnTo>
                  <a:pt x="1769582" y="1282948"/>
                </a:lnTo>
                <a:lnTo>
                  <a:pt x="0" y="1282948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1752073" y="5894072"/>
            <a:ext cx="3299393" cy="1410491"/>
          </a:xfrm>
          <a:custGeom>
            <a:avLst/>
            <a:gdLst/>
            <a:ahLst/>
            <a:cxnLst/>
            <a:rect l="l" t="t" r="r" b="b"/>
            <a:pathLst>
              <a:path w="3299393" h="1410491">
                <a:moveTo>
                  <a:pt x="0" y="0"/>
                </a:moveTo>
                <a:lnTo>
                  <a:pt x="3299394" y="0"/>
                </a:lnTo>
                <a:lnTo>
                  <a:pt x="3299394" y="1410491"/>
                </a:lnTo>
                <a:lnTo>
                  <a:pt x="0" y="1410491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9731909" y="756001"/>
            <a:ext cx="1175617" cy="1748129"/>
          </a:xfrm>
          <a:custGeom>
            <a:avLst/>
            <a:gdLst/>
            <a:ahLst/>
            <a:cxnLst/>
            <a:rect l="l" t="t" r="r" b="b"/>
            <a:pathLst>
              <a:path w="1175617" h="1748129">
                <a:moveTo>
                  <a:pt x="0" y="0"/>
                </a:moveTo>
                <a:lnTo>
                  <a:pt x="1175617" y="0"/>
                </a:lnTo>
                <a:lnTo>
                  <a:pt x="1175617" y="1748129"/>
                </a:lnTo>
                <a:lnTo>
                  <a:pt x="0" y="1748129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>
            <a:off x="6567055" y="4992057"/>
            <a:ext cx="1211397" cy="1020602"/>
          </a:xfrm>
          <a:custGeom>
            <a:avLst/>
            <a:gdLst/>
            <a:ahLst/>
            <a:cxnLst/>
            <a:rect l="l" t="t" r="r" b="b"/>
            <a:pathLst>
              <a:path w="1211397" h="1020602">
                <a:moveTo>
                  <a:pt x="0" y="0"/>
                </a:moveTo>
                <a:lnTo>
                  <a:pt x="1211397" y="0"/>
                </a:lnTo>
                <a:lnTo>
                  <a:pt x="1211397" y="1020602"/>
                </a:lnTo>
                <a:lnTo>
                  <a:pt x="0" y="1020602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/>
            </a:stretch>
          </a:blipFill>
        </p:spPr>
      </p:sp>
      <p:sp>
        <p:nvSpPr>
          <p:cNvPr id="35" name="TextBox 35"/>
          <p:cNvSpPr txBox="1"/>
          <p:nvPr/>
        </p:nvSpPr>
        <p:spPr>
          <a:xfrm>
            <a:off x="2565160" y="833325"/>
            <a:ext cx="1054884" cy="502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42"/>
              </a:lnSpc>
              <a:spcBef>
                <a:spcPct val="0"/>
              </a:spcBef>
            </a:pPr>
            <a:r>
              <a:rPr lang="en-US" sz="2000" b="1" dirty="0">
                <a:solidFill>
                  <a:srgbClr val="5A4C6D"/>
                </a:solidFill>
                <a:latin typeface="Handy Casual Bold"/>
              </a:rPr>
              <a:t>START</a:t>
            </a:r>
          </a:p>
        </p:txBody>
      </p:sp>
      <p:sp>
        <p:nvSpPr>
          <p:cNvPr id="38" name="Freeform 37"/>
          <p:cNvSpPr/>
          <p:nvPr/>
        </p:nvSpPr>
        <p:spPr>
          <a:xfrm>
            <a:off x="3262745" y="2213264"/>
            <a:ext cx="1205346" cy="1070263"/>
          </a:xfrm>
          <a:custGeom>
            <a:avLst/>
            <a:gdLst>
              <a:gd name="connsiteX0" fmla="*/ 0 w 1205346"/>
              <a:gd name="connsiteY0" fmla="*/ 0 h 1070263"/>
              <a:gd name="connsiteX1" fmla="*/ 290946 w 1205346"/>
              <a:gd name="connsiteY1" fmla="*/ 155863 h 1070263"/>
              <a:gd name="connsiteX2" fmla="*/ 353291 w 1205346"/>
              <a:gd name="connsiteY2" fmla="*/ 405245 h 1070263"/>
              <a:gd name="connsiteX3" fmla="*/ 665019 w 1205346"/>
              <a:gd name="connsiteY3" fmla="*/ 727363 h 1070263"/>
              <a:gd name="connsiteX4" fmla="*/ 1205346 w 1205346"/>
              <a:gd name="connsiteY4" fmla="*/ 1070263 h 1070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5346" h="1070263">
                <a:moveTo>
                  <a:pt x="0" y="0"/>
                </a:moveTo>
                <a:cubicBezTo>
                  <a:pt x="116032" y="44161"/>
                  <a:pt x="232064" y="88322"/>
                  <a:pt x="290946" y="155863"/>
                </a:cubicBezTo>
                <a:cubicBezTo>
                  <a:pt x="349828" y="223404"/>
                  <a:pt x="290946" y="309995"/>
                  <a:pt x="353291" y="405245"/>
                </a:cubicBezTo>
                <a:cubicBezTo>
                  <a:pt x="415636" y="500495"/>
                  <a:pt x="523010" y="616527"/>
                  <a:pt x="665019" y="727363"/>
                </a:cubicBezTo>
                <a:cubicBezTo>
                  <a:pt x="807028" y="838199"/>
                  <a:pt x="1006187" y="954231"/>
                  <a:pt x="1205346" y="1070263"/>
                </a:cubicBezTo>
              </a:path>
            </a:pathLst>
          </a:custGeom>
          <a:noFill/>
          <a:ln w="57150">
            <a:solidFill>
              <a:schemeClr val="tx1">
                <a:lumMod val="65000"/>
                <a:lumOff val="3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reeform 36"/>
          <p:cNvSpPr/>
          <p:nvPr/>
        </p:nvSpPr>
        <p:spPr>
          <a:xfrm>
            <a:off x="4509655" y="1641764"/>
            <a:ext cx="4114800" cy="2136649"/>
          </a:xfrm>
          <a:custGeom>
            <a:avLst/>
            <a:gdLst>
              <a:gd name="connsiteX0" fmla="*/ 0 w 4114800"/>
              <a:gd name="connsiteY0" fmla="*/ 1870363 h 2136649"/>
              <a:gd name="connsiteX1" fmla="*/ 613063 w 4114800"/>
              <a:gd name="connsiteY1" fmla="*/ 2130136 h 2136649"/>
              <a:gd name="connsiteX2" fmla="*/ 1257300 w 4114800"/>
              <a:gd name="connsiteY2" fmla="*/ 1631372 h 2136649"/>
              <a:gd name="connsiteX3" fmla="*/ 1537854 w 4114800"/>
              <a:gd name="connsiteY3" fmla="*/ 976745 h 2136649"/>
              <a:gd name="connsiteX4" fmla="*/ 4114800 w 4114800"/>
              <a:gd name="connsiteY4" fmla="*/ 0 h 2136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14800" h="2136649">
                <a:moveTo>
                  <a:pt x="0" y="1870363"/>
                </a:moveTo>
                <a:cubicBezTo>
                  <a:pt x="201756" y="2020165"/>
                  <a:pt x="403513" y="2169968"/>
                  <a:pt x="613063" y="2130136"/>
                </a:cubicBezTo>
                <a:cubicBezTo>
                  <a:pt x="822613" y="2090304"/>
                  <a:pt x="1103168" y="1823604"/>
                  <a:pt x="1257300" y="1631372"/>
                </a:cubicBezTo>
                <a:cubicBezTo>
                  <a:pt x="1411432" y="1439140"/>
                  <a:pt x="1061604" y="1248640"/>
                  <a:pt x="1537854" y="976745"/>
                </a:cubicBezTo>
                <a:cubicBezTo>
                  <a:pt x="2014104" y="704850"/>
                  <a:pt x="3064452" y="352425"/>
                  <a:pt x="4114800" y="0"/>
                </a:cubicBezTo>
              </a:path>
            </a:pathLst>
          </a:custGeom>
          <a:noFill/>
          <a:ln w="57150">
            <a:solidFill>
              <a:schemeClr val="tx1">
                <a:lumMod val="65000"/>
                <a:lumOff val="3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eform 40"/>
          <p:cNvSpPr/>
          <p:nvPr/>
        </p:nvSpPr>
        <p:spPr>
          <a:xfrm>
            <a:off x="6941127" y="2431473"/>
            <a:ext cx="3487773" cy="2036618"/>
          </a:xfrm>
          <a:custGeom>
            <a:avLst/>
            <a:gdLst>
              <a:gd name="connsiteX0" fmla="*/ 2899064 w 3487773"/>
              <a:gd name="connsiteY0" fmla="*/ 0 h 2036618"/>
              <a:gd name="connsiteX1" fmla="*/ 3231573 w 3487773"/>
              <a:gd name="connsiteY1" fmla="*/ 218209 h 2036618"/>
              <a:gd name="connsiteX2" fmla="*/ 3449782 w 3487773"/>
              <a:gd name="connsiteY2" fmla="*/ 1007918 h 2036618"/>
              <a:gd name="connsiteX3" fmla="*/ 2421082 w 3487773"/>
              <a:gd name="connsiteY3" fmla="*/ 1849582 h 2036618"/>
              <a:gd name="connsiteX4" fmla="*/ 0 w 3487773"/>
              <a:gd name="connsiteY4" fmla="*/ 2036618 h 2036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87773" h="2036618">
                <a:moveTo>
                  <a:pt x="2899064" y="0"/>
                </a:moveTo>
                <a:cubicBezTo>
                  <a:pt x="3019425" y="25111"/>
                  <a:pt x="3139787" y="50223"/>
                  <a:pt x="3231573" y="218209"/>
                </a:cubicBezTo>
                <a:cubicBezTo>
                  <a:pt x="3323359" y="386195"/>
                  <a:pt x="3584864" y="736023"/>
                  <a:pt x="3449782" y="1007918"/>
                </a:cubicBezTo>
                <a:cubicBezTo>
                  <a:pt x="3314700" y="1279814"/>
                  <a:pt x="2996046" y="1678132"/>
                  <a:pt x="2421082" y="1849582"/>
                </a:cubicBezTo>
                <a:cubicBezTo>
                  <a:pt x="1846118" y="2021032"/>
                  <a:pt x="923059" y="2028825"/>
                  <a:pt x="0" y="2036618"/>
                </a:cubicBezTo>
              </a:path>
            </a:pathLst>
          </a:custGeom>
          <a:noFill/>
          <a:ln w="57150">
            <a:solidFill>
              <a:schemeClr val="tx1">
                <a:lumMod val="65000"/>
                <a:lumOff val="3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756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635</TotalTime>
  <Words>552</Words>
  <Application>Microsoft Office PowerPoint</Application>
  <PresentationFormat>Custom</PresentationFormat>
  <Paragraphs>87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Cambria Math</vt:lpstr>
      <vt:lpstr>Arial</vt:lpstr>
      <vt:lpstr>Cambria</vt:lpstr>
      <vt:lpstr>Handy Casual Bold</vt:lpstr>
      <vt:lpstr>Halley</vt:lpstr>
      <vt:lpstr>#9Slide05 Pattaya</vt:lpstr>
      <vt:lpstr>#9Slide07 HoneyCream</vt:lpstr>
      <vt:lpstr>Gill Sans MT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T31_LuyenTap(tr90)_MNT</dc:title>
  <dc:creator>PC</dc:creator>
  <cp:lastModifiedBy>ngọc nguyễn</cp:lastModifiedBy>
  <cp:revision>33</cp:revision>
  <dcterms:created xsi:type="dcterms:W3CDTF">2006-08-16T00:00:00Z</dcterms:created>
  <dcterms:modified xsi:type="dcterms:W3CDTF">2024-04-12T05:40:11Z</dcterms:modified>
  <dc:identifier>DAGBCsHaNOs</dc:identifier>
</cp:coreProperties>
</file>