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5" r:id="rId1"/>
    <p:sldMasterId id="2147483677" r:id="rId2"/>
  </p:sldMasterIdLst>
  <p:notesMasterIdLst>
    <p:notesMasterId r:id="rId25"/>
  </p:notesMasterIdLst>
  <p:sldIdLst>
    <p:sldId id="258" r:id="rId3"/>
    <p:sldId id="259" r:id="rId4"/>
    <p:sldId id="260" r:id="rId5"/>
    <p:sldId id="261" r:id="rId6"/>
    <p:sldId id="263" r:id="rId7"/>
    <p:sldId id="271" r:id="rId8"/>
    <p:sldId id="265" r:id="rId9"/>
    <p:sldId id="284" r:id="rId10"/>
    <p:sldId id="285" r:id="rId11"/>
    <p:sldId id="268" r:id="rId12"/>
    <p:sldId id="266" r:id="rId13"/>
    <p:sldId id="274" r:id="rId14"/>
    <p:sldId id="275" r:id="rId15"/>
    <p:sldId id="281" r:id="rId16"/>
    <p:sldId id="288" r:id="rId17"/>
    <p:sldId id="287" r:id="rId18"/>
    <p:sldId id="272" r:id="rId19"/>
    <p:sldId id="286" r:id="rId20"/>
    <p:sldId id="276" r:id="rId21"/>
    <p:sldId id="277" r:id="rId22"/>
    <p:sldId id="278" r:id="rId23"/>
    <p:sldId id="279" r:id="rId24"/>
  </p:sldIdLst>
  <p:sldSz cx="12192000" cy="6858000"/>
  <p:notesSz cx="6858000" cy="9144000"/>
  <p:embeddedFontLst>
    <p:embeddedFont>
      <p:font typeface="#9Slide03 Kaleko 105 Round" panose="020B0604020202020204" charset="0"/>
      <p:regular r:id="rId26"/>
    </p:embeddedFont>
    <p:embeddedFont>
      <p:font typeface="Cambria" panose="02040503050406030204" pitchFamily="18" charset="0"/>
      <p:regular r:id="rId27"/>
      <p:bold r:id="rId28"/>
      <p:italic r:id="rId29"/>
      <p:boldItalic r:id="rId30"/>
    </p:embeddedFont>
    <p:embeddedFont>
      <p:font typeface="Cambria Math" panose="02040503050406030204" pitchFamily="18" charset="0"/>
      <p:regular r:id="rId31"/>
    </p:embeddedFont>
    <p:embeddedFont>
      <p:font typeface="Tahoma" panose="020B0604030504040204" pitchFamily="34" charset="0"/>
      <p:regular r:id="rId32"/>
      <p:bold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43" autoAdjust="0"/>
    <p:restoredTop sz="94660"/>
  </p:normalViewPr>
  <p:slideViewPr>
    <p:cSldViewPr snapToGrid="0">
      <p:cViewPr varScale="1">
        <p:scale>
          <a:sx n="68" d="100"/>
          <a:sy n="68" d="100"/>
        </p:scale>
        <p:origin x="138" y="-4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1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7.fntdata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3.fntdata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FDEB26-54B1-4CC3-8824-465FD181BAE1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30CF63-C4D9-4034-B062-EF94DF30D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8401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B191F5-762F-4C60-B182-3A97ED785A7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20号-石头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20号-石头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26116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B191F5-762F-4C60-B182-3A97ED785A7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20号-石头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20号-石头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73492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B191F5-762F-4C60-B182-3A97ED785A7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20号-石头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20号-石头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69836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pPr defTabSz="609630"/>
            <a:fld id="{1D8BD707-D9CF-40AE-B4C6-C98DA3205C09}" type="datetimeFigureOut">
              <a:rPr lang="en-US" sz="1200" smtClean="0">
                <a:solidFill>
                  <a:prstClr val="black"/>
                </a:solidFill>
              </a:rPr>
              <a:pPr defTabSz="609630"/>
              <a:t>4/12/2024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pPr defTabSz="609630"/>
            <a:fld id="{B6F15528-21DE-4FAA-801E-634DDDAF4B2B}" type="slidenum">
              <a:rPr lang="en-US" sz="1200" smtClean="0">
                <a:solidFill>
                  <a:prstClr val="black"/>
                </a:solidFill>
              </a:rPr>
              <a:pPr defTabSz="609630"/>
              <a:t>‹#›</a:t>
            </a:fld>
            <a:endParaRPr 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101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pPr defTabSz="609630"/>
            <a:fld id="{1D8BD707-D9CF-40AE-B4C6-C98DA3205C09}" type="datetimeFigureOut">
              <a:rPr lang="en-US" sz="1200" smtClean="0">
                <a:solidFill>
                  <a:prstClr val="black"/>
                </a:solidFill>
              </a:rPr>
              <a:pPr defTabSz="609630"/>
              <a:t>4/12/2024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pPr defTabSz="609630"/>
            <a:fld id="{B6F15528-21DE-4FAA-801E-634DDDAF4B2B}" type="slidenum">
              <a:rPr lang="en-US" sz="1200" smtClean="0">
                <a:solidFill>
                  <a:prstClr val="black"/>
                </a:solidFill>
              </a:rPr>
              <a:pPr defTabSz="609630"/>
              <a:t>‹#›</a:t>
            </a:fld>
            <a:endParaRPr 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398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pPr defTabSz="609630"/>
            <a:fld id="{1D8BD707-D9CF-40AE-B4C6-C98DA3205C09}" type="datetimeFigureOut">
              <a:rPr lang="en-US" sz="1200" smtClean="0">
                <a:solidFill>
                  <a:prstClr val="black"/>
                </a:solidFill>
              </a:rPr>
              <a:pPr defTabSz="609630"/>
              <a:t>4/12/2024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pPr defTabSz="609630"/>
            <a:fld id="{B6F15528-21DE-4FAA-801E-634DDDAF4B2B}" type="slidenum">
              <a:rPr lang="en-US" sz="1200" smtClean="0">
                <a:solidFill>
                  <a:prstClr val="black"/>
                </a:solidFill>
              </a:rPr>
              <a:pPr defTabSz="609630"/>
              <a:t>‹#›</a:t>
            </a:fld>
            <a:endParaRPr 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7305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74E8A08-85C0-4058-AD23-D3F9A0D7CC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30979B41-22AD-48F1-AA91-88F83534E5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643824B-0FA8-4E79-93BB-34FB73F85B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52DE855B-433B-4567-B6EF-92972C25C087}" type="datetimeFigureOut">
              <a:rPr lang="zh-CN" altLang="en-US" sz="1200" smtClean="0">
                <a:solidFill>
                  <a:prstClr val="black">
                    <a:tint val="75000"/>
                  </a:prstClr>
                </a:solidFill>
                <a:ea typeface="字魂20号-石头体" panose="00000500000000000000" pitchFamily="2" charset="-122"/>
              </a:rPr>
              <a:pPr defTabSz="914446">
                <a:defRPr/>
              </a:pPr>
              <a:t>2024/4/12</a:t>
            </a:fld>
            <a:endParaRPr lang="zh-CN" altLang="en-US" sz="1200">
              <a:solidFill>
                <a:prstClr val="black">
                  <a:tint val="75000"/>
                </a:prstClr>
              </a:solidFill>
              <a:ea typeface="字魂20号-石头体" panose="00000500000000000000" pitchFamily="2" charset="-122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6E7D7BA-6496-4D5C-8BF6-5E5B79787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algn="ctr" defTabSz="914446">
              <a:defRPr/>
            </a:pPr>
            <a:endParaRPr lang="zh-CN" altLang="en-US" sz="1200">
              <a:solidFill>
                <a:prstClr val="black">
                  <a:tint val="75000"/>
                </a:prstClr>
              </a:solidFill>
              <a:ea typeface="字魂20号-石头体" panose="00000500000000000000" pitchFamily="2" charset="-122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6727AB3-BE22-4773-89F3-0F48AB753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algn="r" defTabSz="914446">
              <a:defRPr/>
            </a:pPr>
            <a:fld id="{E42DEB14-F6FE-4F58-B1D2-5733AA0B40E9}" type="slidenum">
              <a:rPr lang="zh-CN" altLang="en-US" sz="1200" smtClean="0">
                <a:solidFill>
                  <a:prstClr val="black">
                    <a:tint val="75000"/>
                  </a:prstClr>
                </a:solidFill>
                <a:ea typeface="字魂20号-石头体" panose="00000500000000000000" pitchFamily="2" charset="-122"/>
              </a:rPr>
              <a:pPr algn="r" defTabSz="914446">
                <a:defRPr/>
              </a:pPr>
              <a:t>‹#›</a:t>
            </a:fld>
            <a:endParaRPr lang="zh-CN" altLang="en-US" sz="1200">
              <a:solidFill>
                <a:prstClr val="black">
                  <a:tint val="75000"/>
                </a:prstClr>
              </a:solidFill>
              <a:ea typeface="字魂20号-石头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24841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Click="0" advTm="1000">
        <p14:honeycomb/>
      </p:transition>
    </mc:Choice>
    <mc:Fallback xmlns:a16="http://schemas.microsoft.com/office/drawing/2014/main" xmlns="">
      <p:transition spd="slow" advClick="0" advTm="1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BFF4A41-6AB5-414E-957A-3B6C61EE8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4F8576D-4F40-4849-8D6A-BDFCDDC9DE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B9EEF4A-8516-40B4-806F-AB96594E49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52DE855B-433B-4567-B6EF-92972C25C087}" type="datetimeFigureOut">
              <a:rPr lang="zh-CN" altLang="en-US" sz="1200" smtClean="0">
                <a:solidFill>
                  <a:prstClr val="black">
                    <a:tint val="75000"/>
                  </a:prstClr>
                </a:solidFill>
                <a:ea typeface="字魂20号-石头体" panose="00000500000000000000" pitchFamily="2" charset="-122"/>
              </a:rPr>
              <a:pPr defTabSz="914446">
                <a:defRPr/>
              </a:pPr>
              <a:t>2024/4/12</a:t>
            </a:fld>
            <a:endParaRPr lang="zh-CN" altLang="en-US" sz="1200">
              <a:solidFill>
                <a:prstClr val="black">
                  <a:tint val="75000"/>
                </a:prstClr>
              </a:solidFill>
              <a:ea typeface="字魂20号-石头体" panose="00000500000000000000" pitchFamily="2" charset="-122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639BBFF-E9EE-4864-B66B-A2511AE2E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algn="ctr" defTabSz="914446">
              <a:defRPr/>
            </a:pPr>
            <a:endParaRPr lang="zh-CN" altLang="en-US" sz="1200">
              <a:solidFill>
                <a:prstClr val="black">
                  <a:tint val="75000"/>
                </a:prstClr>
              </a:solidFill>
              <a:ea typeface="字魂20号-石头体" panose="00000500000000000000" pitchFamily="2" charset="-122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FF2CF1C-D4A0-4E91-961B-00621D546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algn="r" defTabSz="914446">
              <a:defRPr/>
            </a:pPr>
            <a:fld id="{E42DEB14-F6FE-4F58-B1D2-5733AA0B40E9}" type="slidenum">
              <a:rPr lang="zh-CN" altLang="en-US" sz="1200" smtClean="0">
                <a:solidFill>
                  <a:prstClr val="black">
                    <a:tint val="75000"/>
                  </a:prstClr>
                </a:solidFill>
                <a:ea typeface="字魂20号-石头体" panose="00000500000000000000" pitchFamily="2" charset="-122"/>
              </a:rPr>
              <a:pPr algn="r" defTabSz="914446">
                <a:defRPr/>
              </a:pPr>
              <a:t>‹#›</a:t>
            </a:fld>
            <a:endParaRPr lang="zh-CN" altLang="en-US" sz="1200">
              <a:solidFill>
                <a:prstClr val="black">
                  <a:tint val="75000"/>
                </a:prstClr>
              </a:solidFill>
              <a:ea typeface="字魂20号-石头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79812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Click="0" advTm="1000">
        <p14:honeycomb/>
      </p:transition>
    </mc:Choice>
    <mc:Fallback xmlns:a16="http://schemas.microsoft.com/office/drawing/2014/main" xmlns="">
      <p:transition spd="slow" advClick="0" advTm="1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FAB4711-1758-49F2-A292-42C15799F8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1856963-A4C6-42B7-B5CB-B62195BF10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2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4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1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3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5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7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42318BB-E320-4486-B1F9-5AAA2E0F74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52DE855B-433B-4567-B6EF-92972C25C087}" type="datetimeFigureOut">
              <a:rPr lang="zh-CN" altLang="en-US" sz="1200" smtClean="0">
                <a:solidFill>
                  <a:prstClr val="black">
                    <a:tint val="75000"/>
                  </a:prstClr>
                </a:solidFill>
                <a:ea typeface="字魂20号-石头体" panose="00000500000000000000" pitchFamily="2" charset="-122"/>
              </a:rPr>
              <a:pPr defTabSz="914446">
                <a:defRPr/>
              </a:pPr>
              <a:t>2024/4/12</a:t>
            </a:fld>
            <a:endParaRPr lang="zh-CN" altLang="en-US" sz="1200">
              <a:solidFill>
                <a:prstClr val="black">
                  <a:tint val="75000"/>
                </a:prstClr>
              </a:solidFill>
              <a:ea typeface="字魂20号-石头体" panose="00000500000000000000" pitchFamily="2" charset="-122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4EF0F33-49D6-45CB-8B9A-121B8FF6F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algn="ctr" defTabSz="914446">
              <a:defRPr/>
            </a:pPr>
            <a:endParaRPr lang="zh-CN" altLang="en-US" sz="1200">
              <a:solidFill>
                <a:prstClr val="black">
                  <a:tint val="75000"/>
                </a:prstClr>
              </a:solidFill>
              <a:ea typeface="字魂20号-石头体" panose="00000500000000000000" pitchFamily="2" charset="-122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0D7533F-DAB2-4973-B18D-58F29AAE7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algn="r" defTabSz="914446">
              <a:defRPr/>
            </a:pPr>
            <a:fld id="{E42DEB14-F6FE-4F58-B1D2-5733AA0B40E9}" type="slidenum">
              <a:rPr lang="zh-CN" altLang="en-US" sz="1200" smtClean="0">
                <a:solidFill>
                  <a:prstClr val="black">
                    <a:tint val="75000"/>
                  </a:prstClr>
                </a:solidFill>
                <a:ea typeface="字魂20号-石头体" panose="00000500000000000000" pitchFamily="2" charset="-122"/>
              </a:rPr>
              <a:pPr algn="r" defTabSz="914446">
                <a:defRPr/>
              </a:pPr>
              <a:t>‹#›</a:t>
            </a:fld>
            <a:endParaRPr lang="zh-CN" altLang="en-US" sz="1200">
              <a:solidFill>
                <a:prstClr val="black">
                  <a:tint val="75000"/>
                </a:prstClr>
              </a:solidFill>
              <a:ea typeface="字魂20号-石头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40871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Click="0" advTm="1000">
        <p14:honeycomb/>
      </p:transition>
    </mc:Choice>
    <mc:Fallback xmlns:a16="http://schemas.microsoft.com/office/drawing/2014/main" xmlns="">
      <p:transition spd="slow" advClick="0" advTm="1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542E4C5-0A8D-4CF3-B31F-86D01C7EB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FD5D2A2-4863-4929-AA23-FDEE999A26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E233224-F865-4C7F-9029-F7AEF920E5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C2F6259-F645-4F83-B070-65E18FDF5C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52DE855B-433B-4567-B6EF-92972C25C087}" type="datetimeFigureOut">
              <a:rPr lang="zh-CN" altLang="en-US" sz="1200" smtClean="0">
                <a:solidFill>
                  <a:prstClr val="black">
                    <a:tint val="75000"/>
                  </a:prstClr>
                </a:solidFill>
                <a:ea typeface="字魂20号-石头体" panose="00000500000000000000" pitchFamily="2" charset="-122"/>
              </a:rPr>
              <a:pPr defTabSz="914446">
                <a:defRPr/>
              </a:pPr>
              <a:t>2024/4/12</a:t>
            </a:fld>
            <a:endParaRPr lang="zh-CN" altLang="en-US" sz="1200">
              <a:solidFill>
                <a:prstClr val="black">
                  <a:tint val="75000"/>
                </a:prstClr>
              </a:solidFill>
              <a:ea typeface="字魂20号-石头体" panose="00000500000000000000" pitchFamily="2" charset="-122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E9DB847-DF53-404E-A0B1-093DF229A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algn="ctr" defTabSz="914446">
              <a:defRPr/>
            </a:pPr>
            <a:endParaRPr lang="zh-CN" altLang="en-US" sz="1200">
              <a:solidFill>
                <a:prstClr val="black">
                  <a:tint val="75000"/>
                </a:prstClr>
              </a:solidFill>
              <a:ea typeface="字魂20号-石头体" panose="00000500000000000000" pitchFamily="2" charset="-122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71AB9D5-6DDC-4C72-AED8-8523808E4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algn="r" defTabSz="914446">
              <a:defRPr/>
            </a:pPr>
            <a:fld id="{E42DEB14-F6FE-4F58-B1D2-5733AA0B40E9}" type="slidenum">
              <a:rPr lang="zh-CN" altLang="en-US" sz="1200" smtClean="0">
                <a:solidFill>
                  <a:prstClr val="black">
                    <a:tint val="75000"/>
                  </a:prstClr>
                </a:solidFill>
                <a:ea typeface="字魂20号-石头体" panose="00000500000000000000" pitchFamily="2" charset="-122"/>
              </a:rPr>
              <a:pPr algn="r" defTabSz="914446">
                <a:defRPr/>
              </a:pPr>
              <a:t>‹#›</a:t>
            </a:fld>
            <a:endParaRPr lang="zh-CN" altLang="en-US" sz="1200">
              <a:solidFill>
                <a:prstClr val="black">
                  <a:tint val="75000"/>
                </a:prstClr>
              </a:solidFill>
              <a:ea typeface="字魂20号-石头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92015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Click="0" advTm="1000">
        <p14:honeycomb/>
      </p:transition>
    </mc:Choice>
    <mc:Fallback xmlns:a16="http://schemas.microsoft.com/office/drawing/2014/main" xmlns="">
      <p:transition spd="slow" advClick="0" advTm="1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5B4CCFA-2BE9-4C53-8BB7-18BB09FAD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77A2937-132B-423A-B16E-84390DEA9A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E3DCC85-0385-4DFA-A294-EF7294E7BD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756AA992-94BF-4B71-AF99-0CC5E1DE57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A9873C21-5F57-4505-8584-27F7665A13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C134269B-FF58-44EE-9592-E6E9195775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52DE855B-433B-4567-B6EF-92972C25C087}" type="datetimeFigureOut">
              <a:rPr lang="zh-CN" altLang="en-US" sz="1200" smtClean="0">
                <a:solidFill>
                  <a:prstClr val="black">
                    <a:tint val="75000"/>
                  </a:prstClr>
                </a:solidFill>
                <a:ea typeface="字魂20号-石头体" panose="00000500000000000000" pitchFamily="2" charset="-122"/>
              </a:rPr>
              <a:pPr defTabSz="914446">
                <a:defRPr/>
              </a:pPr>
              <a:t>2024/4/12</a:t>
            </a:fld>
            <a:endParaRPr lang="zh-CN" altLang="en-US" sz="1200">
              <a:solidFill>
                <a:prstClr val="black">
                  <a:tint val="75000"/>
                </a:prstClr>
              </a:solidFill>
              <a:ea typeface="字魂20号-石头体" panose="00000500000000000000" pitchFamily="2" charset="-122"/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FD1137F-EEDE-4B2A-89CD-C81969FF2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algn="ctr" defTabSz="914446">
              <a:defRPr/>
            </a:pPr>
            <a:endParaRPr lang="zh-CN" altLang="en-US" sz="1200">
              <a:solidFill>
                <a:prstClr val="black">
                  <a:tint val="75000"/>
                </a:prstClr>
              </a:solidFill>
              <a:ea typeface="字魂20号-石头体" panose="00000500000000000000" pitchFamily="2" charset="-122"/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ADA754B-556E-4CEF-9D3C-AE89B4C9C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algn="r" defTabSz="914446">
              <a:defRPr/>
            </a:pPr>
            <a:fld id="{E42DEB14-F6FE-4F58-B1D2-5733AA0B40E9}" type="slidenum">
              <a:rPr lang="zh-CN" altLang="en-US" sz="1200" smtClean="0">
                <a:solidFill>
                  <a:prstClr val="black">
                    <a:tint val="75000"/>
                  </a:prstClr>
                </a:solidFill>
                <a:ea typeface="字魂20号-石头体" panose="00000500000000000000" pitchFamily="2" charset="-122"/>
              </a:rPr>
              <a:pPr algn="r" defTabSz="914446">
                <a:defRPr/>
              </a:pPr>
              <a:t>‹#›</a:t>
            </a:fld>
            <a:endParaRPr lang="zh-CN" altLang="en-US" sz="1200">
              <a:solidFill>
                <a:prstClr val="black">
                  <a:tint val="75000"/>
                </a:prstClr>
              </a:solidFill>
              <a:ea typeface="字魂20号-石头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59462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Click="0" advTm="1000">
        <p14:honeycomb/>
      </p:transition>
    </mc:Choice>
    <mc:Fallback xmlns:a16="http://schemas.microsoft.com/office/drawing/2014/main" xmlns="">
      <p:transition spd="slow" advClick="0" advTm="1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93E0D29-4D56-4D94-9326-3A589200F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8A141C2E-ED40-4305-A260-CC0048734B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52DE855B-433B-4567-B6EF-92972C25C087}" type="datetimeFigureOut">
              <a:rPr lang="zh-CN" altLang="en-US" sz="1200" smtClean="0">
                <a:solidFill>
                  <a:prstClr val="black">
                    <a:tint val="75000"/>
                  </a:prstClr>
                </a:solidFill>
                <a:ea typeface="字魂20号-石头体" panose="00000500000000000000" pitchFamily="2" charset="-122"/>
              </a:rPr>
              <a:pPr defTabSz="914446">
                <a:defRPr/>
              </a:pPr>
              <a:t>2024/4/12</a:t>
            </a:fld>
            <a:endParaRPr lang="zh-CN" altLang="en-US" sz="1200">
              <a:solidFill>
                <a:prstClr val="black">
                  <a:tint val="75000"/>
                </a:prstClr>
              </a:solidFill>
              <a:ea typeface="字魂20号-石头体" panose="00000500000000000000" pitchFamily="2" charset="-122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D08AFCFD-71E0-4B7F-957A-E4E043137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algn="ctr" defTabSz="914446">
              <a:defRPr/>
            </a:pPr>
            <a:endParaRPr lang="zh-CN" altLang="en-US" sz="1200">
              <a:solidFill>
                <a:prstClr val="black">
                  <a:tint val="75000"/>
                </a:prstClr>
              </a:solidFill>
              <a:ea typeface="字魂20号-石头体" panose="00000500000000000000" pitchFamily="2" charset="-122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CF12B0C-A015-4A74-9896-07EF88FE3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algn="r" defTabSz="914446">
              <a:defRPr/>
            </a:pPr>
            <a:fld id="{E42DEB14-F6FE-4F58-B1D2-5733AA0B40E9}" type="slidenum">
              <a:rPr lang="zh-CN" altLang="en-US" sz="1200" smtClean="0">
                <a:solidFill>
                  <a:prstClr val="black">
                    <a:tint val="75000"/>
                  </a:prstClr>
                </a:solidFill>
                <a:ea typeface="字魂20号-石头体" panose="00000500000000000000" pitchFamily="2" charset="-122"/>
              </a:rPr>
              <a:pPr algn="r" defTabSz="914446">
                <a:defRPr/>
              </a:pPr>
              <a:t>‹#›</a:t>
            </a:fld>
            <a:endParaRPr lang="zh-CN" altLang="en-US" sz="1200">
              <a:solidFill>
                <a:prstClr val="black">
                  <a:tint val="75000"/>
                </a:prstClr>
              </a:solidFill>
              <a:ea typeface="字魂20号-石头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33557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Click="0" advTm="1000">
        <p14:honeycomb/>
      </p:transition>
    </mc:Choice>
    <mc:Fallback xmlns:a16="http://schemas.microsoft.com/office/drawing/2014/main" xmlns="">
      <p:transition spd="slow" advClick="0" advTm="100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4A535797-11C8-4567-9352-125E169804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52DE855B-433B-4567-B6EF-92972C25C087}" type="datetimeFigureOut">
              <a:rPr lang="zh-CN" altLang="en-US" sz="1200" smtClean="0">
                <a:solidFill>
                  <a:prstClr val="black">
                    <a:tint val="75000"/>
                  </a:prstClr>
                </a:solidFill>
                <a:ea typeface="字魂20号-石头体" panose="00000500000000000000" pitchFamily="2" charset="-122"/>
              </a:rPr>
              <a:pPr defTabSz="914446">
                <a:defRPr/>
              </a:pPr>
              <a:t>2024/4/12</a:t>
            </a:fld>
            <a:endParaRPr lang="zh-CN" altLang="en-US" sz="1200">
              <a:solidFill>
                <a:prstClr val="black">
                  <a:tint val="75000"/>
                </a:prstClr>
              </a:solidFill>
              <a:ea typeface="字魂20号-石头体" panose="00000500000000000000" pitchFamily="2" charset="-122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08D1D8EB-EAE7-4339-BFEC-96E6E9745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algn="ctr" defTabSz="914446">
              <a:defRPr/>
            </a:pPr>
            <a:endParaRPr lang="zh-CN" altLang="en-US" sz="1200">
              <a:solidFill>
                <a:prstClr val="black">
                  <a:tint val="75000"/>
                </a:prstClr>
              </a:solidFill>
              <a:ea typeface="字魂20号-石头体" panose="00000500000000000000" pitchFamily="2" charset="-122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78534AA-9DE1-4892-9545-426776EF8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algn="r" defTabSz="914446">
              <a:defRPr/>
            </a:pPr>
            <a:fld id="{E42DEB14-F6FE-4F58-B1D2-5733AA0B40E9}" type="slidenum">
              <a:rPr lang="zh-CN" altLang="en-US" sz="1200" smtClean="0">
                <a:solidFill>
                  <a:prstClr val="black">
                    <a:tint val="75000"/>
                  </a:prstClr>
                </a:solidFill>
                <a:ea typeface="字魂20号-石头体" panose="00000500000000000000" pitchFamily="2" charset="-122"/>
              </a:rPr>
              <a:pPr algn="r" defTabSz="914446">
                <a:defRPr/>
              </a:pPr>
              <a:t>‹#›</a:t>
            </a:fld>
            <a:endParaRPr lang="zh-CN" altLang="en-US" sz="1200">
              <a:solidFill>
                <a:prstClr val="black">
                  <a:tint val="75000"/>
                </a:prstClr>
              </a:solidFill>
              <a:ea typeface="字魂20号-石头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13320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Click="0" advTm="1000">
        <p14:honeycomb/>
      </p:transition>
    </mc:Choice>
    <mc:Fallback xmlns:a16="http://schemas.microsoft.com/office/drawing/2014/main" xmlns="">
      <p:transition spd="slow" advClick="0" advTm="100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C7CA5C1-FBC6-4C1E-A004-3DAC15DF45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EA7B4DC-F678-453F-9BBC-0AF9D8D1E0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F864EBA-2A05-4F83-97D8-CCB3CCD733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51D82AB-07CA-4A52-B127-FEC1FD3369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52DE855B-433B-4567-B6EF-92972C25C087}" type="datetimeFigureOut">
              <a:rPr lang="zh-CN" altLang="en-US" sz="1200" smtClean="0">
                <a:solidFill>
                  <a:prstClr val="black">
                    <a:tint val="75000"/>
                  </a:prstClr>
                </a:solidFill>
                <a:ea typeface="字魂20号-石头体" panose="00000500000000000000" pitchFamily="2" charset="-122"/>
              </a:rPr>
              <a:pPr defTabSz="914446">
                <a:defRPr/>
              </a:pPr>
              <a:t>2024/4/12</a:t>
            </a:fld>
            <a:endParaRPr lang="zh-CN" altLang="en-US" sz="1200">
              <a:solidFill>
                <a:prstClr val="black">
                  <a:tint val="75000"/>
                </a:prstClr>
              </a:solidFill>
              <a:ea typeface="字魂20号-石头体" panose="00000500000000000000" pitchFamily="2" charset="-122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B872202-6349-493D-8FC0-F2F15ADE4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algn="ctr" defTabSz="914446">
              <a:defRPr/>
            </a:pPr>
            <a:endParaRPr lang="zh-CN" altLang="en-US" sz="1200">
              <a:solidFill>
                <a:prstClr val="black">
                  <a:tint val="75000"/>
                </a:prstClr>
              </a:solidFill>
              <a:ea typeface="字魂20号-石头体" panose="00000500000000000000" pitchFamily="2" charset="-122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F7939FE-D977-4601-B0CD-3FF517D98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algn="r" defTabSz="914446">
              <a:defRPr/>
            </a:pPr>
            <a:fld id="{E42DEB14-F6FE-4F58-B1D2-5733AA0B40E9}" type="slidenum">
              <a:rPr lang="zh-CN" altLang="en-US" sz="1200" smtClean="0">
                <a:solidFill>
                  <a:prstClr val="black">
                    <a:tint val="75000"/>
                  </a:prstClr>
                </a:solidFill>
                <a:ea typeface="字魂20号-石头体" panose="00000500000000000000" pitchFamily="2" charset="-122"/>
              </a:rPr>
              <a:pPr algn="r" defTabSz="914446">
                <a:defRPr/>
              </a:pPr>
              <a:t>‹#›</a:t>
            </a:fld>
            <a:endParaRPr lang="zh-CN" altLang="en-US" sz="1200">
              <a:solidFill>
                <a:prstClr val="black">
                  <a:tint val="75000"/>
                </a:prstClr>
              </a:solidFill>
              <a:ea typeface="字魂20号-石头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45766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Click="0" advTm="1000">
        <p14:honeycomb/>
      </p:transition>
    </mc:Choice>
    <mc:Fallback xmlns:a16="http://schemas.microsoft.com/office/drawing/2014/main" xmlns="">
      <p:transition spd="slow" advClick="0" advTm="1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pPr defTabSz="609630"/>
            <a:fld id="{1D8BD707-D9CF-40AE-B4C6-C98DA3205C09}" type="datetimeFigureOut">
              <a:rPr lang="en-US" sz="1200" smtClean="0">
                <a:solidFill>
                  <a:prstClr val="black"/>
                </a:solidFill>
              </a:rPr>
              <a:pPr defTabSz="609630"/>
              <a:t>4/12/2024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pPr defTabSz="609630"/>
            <a:fld id="{B6F15528-21DE-4FAA-801E-634DDDAF4B2B}" type="slidenum">
              <a:rPr lang="en-US" sz="1200" smtClean="0">
                <a:solidFill>
                  <a:prstClr val="black"/>
                </a:solidFill>
              </a:rPr>
              <a:pPr defTabSz="609630"/>
              <a:t>‹#›</a:t>
            </a:fld>
            <a:endParaRPr 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1416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23F3D8-1B25-4048-A485-E4427E103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BFFC6CB2-DCE4-4DF1-B191-8620CC0147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84E3B1B-E28E-47EC-8994-FD2D8D446D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B41F5F3-F3B8-4C93-A25C-F71A776EC7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52DE855B-433B-4567-B6EF-92972C25C087}" type="datetimeFigureOut">
              <a:rPr lang="zh-CN" altLang="en-US" sz="1200" smtClean="0">
                <a:solidFill>
                  <a:prstClr val="black">
                    <a:tint val="75000"/>
                  </a:prstClr>
                </a:solidFill>
                <a:ea typeface="字魂20号-石头体" panose="00000500000000000000" pitchFamily="2" charset="-122"/>
              </a:rPr>
              <a:pPr defTabSz="914446">
                <a:defRPr/>
              </a:pPr>
              <a:t>2024/4/12</a:t>
            </a:fld>
            <a:endParaRPr lang="zh-CN" altLang="en-US" sz="1200">
              <a:solidFill>
                <a:prstClr val="black">
                  <a:tint val="75000"/>
                </a:prstClr>
              </a:solidFill>
              <a:ea typeface="字魂20号-石头体" panose="00000500000000000000" pitchFamily="2" charset="-122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7C002C9-2057-413E-B7AB-933AF1694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algn="ctr" defTabSz="914446">
              <a:defRPr/>
            </a:pPr>
            <a:endParaRPr lang="zh-CN" altLang="en-US" sz="1200">
              <a:solidFill>
                <a:prstClr val="black">
                  <a:tint val="75000"/>
                </a:prstClr>
              </a:solidFill>
              <a:ea typeface="字魂20号-石头体" panose="00000500000000000000" pitchFamily="2" charset="-122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58B82D8-50F7-460C-BA07-E4132F3F5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algn="r" defTabSz="914446">
              <a:defRPr/>
            </a:pPr>
            <a:fld id="{E42DEB14-F6FE-4F58-B1D2-5733AA0B40E9}" type="slidenum">
              <a:rPr lang="zh-CN" altLang="en-US" sz="1200" smtClean="0">
                <a:solidFill>
                  <a:prstClr val="black">
                    <a:tint val="75000"/>
                  </a:prstClr>
                </a:solidFill>
                <a:ea typeface="字魂20号-石头体" panose="00000500000000000000" pitchFamily="2" charset="-122"/>
              </a:rPr>
              <a:pPr algn="r" defTabSz="914446">
                <a:defRPr/>
              </a:pPr>
              <a:t>‹#›</a:t>
            </a:fld>
            <a:endParaRPr lang="zh-CN" altLang="en-US" sz="1200">
              <a:solidFill>
                <a:prstClr val="black">
                  <a:tint val="75000"/>
                </a:prstClr>
              </a:solidFill>
              <a:ea typeface="字魂20号-石头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43495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Click="0" advTm="1000">
        <p14:honeycomb/>
      </p:transition>
    </mc:Choice>
    <mc:Fallback xmlns:a16="http://schemas.microsoft.com/office/drawing/2014/main" xmlns="">
      <p:transition spd="slow" advClick="0" advTm="100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5F9AEF7-6E7C-4928-B6FB-107CE2F8FD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4244752-8522-4B47-A256-56091B1BC5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8AFE333-B245-4BDA-9BA1-4A10674A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52DE855B-433B-4567-B6EF-92972C25C087}" type="datetimeFigureOut">
              <a:rPr lang="zh-CN" altLang="en-US" sz="1200" smtClean="0">
                <a:solidFill>
                  <a:prstClr val="black">
                    <a:tint val="75000"/>
                  </a:prstClr>
                </a:solidFill>
                <a:ea typeface="字魂20号-石头体" panose="00000500000000000000" pitchFamily="2" charset="-122"/>
              </a:rPr>
              <a:pPr defTabSz="914446">
                <a:defRPr/>
              </a:pPr>
              <a:t>2024/4/12</a:t>
            </a:fld>
            <a:endParaRPr lang="zh-CN" altLang="en-US" sz="1200">
              <a:solidFill>
                <a:prstClr val="black">
                  <a:tint val="75000"/>
                </a:prstClr>
              </a:solidFill>
              <a:ea typeface="字魂20号-石头体" panose="00000500000000000000" pitchFamily="2" charset="-122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16CDC3C-2756-408D-B3A3-C4CDC379C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algn="ctr" defTabSz="914446">
              <a:defRPr/>
            </a:pPr>
            <a:endParaRPr lang="zh-CN" altLang="en-US" sz="1200">
              <a:solidFill>
                <a:prstClr val="black">
                  <a:tint val="75000"/>
                </a:prstClr>
              </a:solidFill>
              <a:ea typeface="字魂20号-石头体" panose="00000500000000000000" pitchFamily="2" charset="-122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7331197-7340-4808-B642-A5169EE70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algn="r" defTabSz="914446">
              <a:defRPr/>
            </a:pPr>
            <a:fld id="{E42DEB14-F6FE-4F58-B1D2-5733AA0B40E9}" type="slidenum">
              <a:rPr lang="zh-CN" altLang="en-US" sz="1200" smtClean="0">
                <a:solidFill>
                  <a:prstClr val="black">
                    <a:tint val="75000"/>
                  </a:prstClr>
                </a:solidFill>
                <a:ea typeface="字魂20号-石头体" panose="00000500000000000000" pitchFamily="2" charset="-122"/>
              </a:rPr>
              <a:pPr algn="r" defTabSz="914446">
                <a:defRPr/>
              </a:pPr>
              <a:t>‹#›</a:t>
            </a:fld>
            <a:endParaRPr lang="zh-CN" altLang="en-US" sz="1200">
              <a:solidFill>
                <a:prstClr val="black">
                  <a:tint val="75000"/>
                </a:prstClr>
              </a:solidFill>
              <a:ea typeface="字魂20号-石头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26117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Click="0" advTm="1000">
        <p14:honeycomb/>
      </p:transition>
    </mc:Choice>
    <mc:Fallback xmlns:a16="http://schemas.microsoft.com/office/drawing/2014/main" xmlns="">
      <p:transition spd="slow" advClick="0" advTm="100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4D069A9B-BCE4-4CB9-9585-68BC95000B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6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BC4AA78-B93D-431E-B43F-B6C510B18C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6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6B76DAD-7156-4B7A-BEE1-791D028CBE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52DE855B-433B-4567-B6EF-92972C25C087}" type="datetimeFigureOut">
              <a:rPr lang="zh-CN" altLang="en-US" sz="1200" smtClean="0">
                <a:solidFill>
                  <a:prstClr val="black">
                    <a:tint val="75000"/>
                  </a:prstClr>
                </a:solidFill>
                <a:ea typeface="字魂20号-石头体" panose="00000500000000000000" pitchFamily="2" charset="-122"/>
              </a:rPr>
              <a:pPr defTabSz="914446">
                <a:defRPr/>
              </a:pPr>
              <a:t>2024/4/12</a:t>
            </a:fld>
            <a:endParaRPr lang="zh-CN" altLang="en-US" sz="1200">
              <a:solidFill>
                <a:prstClr val="black">
                  <a:tint val="75000"/>
                </a:prstClr>
              </a:solidFill>
              <a:ea typeface="字魂20号-石头体" panose="00000500000000000000" pitchFamily="2" charset="-122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F0D12D5-B704-49DF-B293-EEFCB1999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algn="ctr" defTabSz="914446">
              <a:defRPr/>
            </a:pPr>
            <a:endParaRPr lang="zh-CN" altLang="en-US" sz="1200">
              <a:solidFill>
                <a:prstClr val="black">
                  <a:tint val="75000"/>
                </a:prstClr>
              </a:solidFill>
              <a:ea typeface="字魂20号-石头体" panose="00000500000000000000" pitchFamily="2" charset="-122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579245A-7FA5-45B6-A893-26D23D0CF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algn="r" defTabSz="914446">
              <a:defRPr/>
            </a:pPr>
            <a:fld id="{E42DEB14-F6FE-4F58-B1D2-5733AA0B40E9}" type="slidenum">
              <a:rPr lang="zh-CN" altLang="en-US" sz="1200" smtClean="0">
                <a:solidFill>
                  <a:prstClr val="black">
                    <a:tint val="75000"/>
                  </a:prstClr>
                </a:solidFill>
                <a:ea typeface="字魂20号-石头体" panose="00000500000000000000" pitchFamily="2" charset="-122"/>
              </a:rPr>
              <a:pPr algn="r" defTabSz="914446">
                <a:defRPr/>
              </a:pPr>
              <a:t>‹#›</a:t>
            </a:fld>
            <a:endParaRPr lang="zh-CN" altLang="en-US" sz="1200">
              <a:solidFill>
                <a:prstClr val="black">
                  <a:tint val="75000"/>
                </a:prstClr>
              </a:solidFill>
              <a:ea typeface="字魂20号-石头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0772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Click="0" advTm="1000">
        <p14:honeycomb/>
      </p:transition>
    </mc:Choice>
    <mc:Fallback xmlns:a16="http://schemas.microsoft.com/office/drawing/2014/main" xmlns="">
      <p:transition spd="slow" advClick="0" advTm="1000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Fir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064000" y="441961"/>
            <a:ext cx="4368800" cy="3083564"/>
          </a:xfrm>
          <a:custGeom>
            <a:avLst/>
            <a:gdLst/>
            <a:ahLst/>
            <a:cxnLst/>
            <a:rect l="l" t="t" r="r" b="b"/>
            <a:pathLst>
              <a:path w="3276600" h="3124200">
                <a:moveTo>
                  <a:pt x="3028950" y="0"/>
                </a:moveTo>
                <a:cubicBezTo>
                  <a:pt x="3165723" y="0"/>
                  <a:pt x="3276600" y="110877"/>
                  <a:pt x="3276600" y="247650"/>
                </a:cubicBezTo>
                <a:lnTo>
                  <a:pt x="3276600" y="2876550"/>
                </a:lnTo>
                <a:cubicBezTo>
                  <a:pt x="3276600" y="3013323"/>
                  <a:pt x="3165723" y="3124200"/>
                  <a:pt x="3028950" y="3124200"/>
                </a:cubicBezTo>
                <a:cubicBezTo>
                  <a:pt x="2892177" y="3124200"/>
                  <a:pt x="2781300" y="3013323"/>
                  <a:pt x="2781300" y="2876550"/>
                </a:cubicBezTo>
                <a:lnTo>
                  <a:pt x="2781300" y="247650"/>
                </a:lnTo>
                <a:cubicBezTo>
                  <a:pt x="2781300" y="110877"/>
                  <a:pt x="2892177" y="0"/>
                  <a:pt x="3028950" y="0"/>
                </a:cubicBezTo>
                <a:close/>
                <a:moveTo>
                  <a:pt x="2317750" y="0"/>
                </a:moveTo>
                <a:cubicBezTo>
                  <a:pt x="2454523" y="0"/>
                  <a:pt x="2565400" y="110877"/>
                  <a:pt x="2565400" y="247650"/>
                </a:cubicBezTo>
                <a:lnTo>
                  <a:pt x="2565400" y="2876550"/>
                </a:lnTo>
                <a:cubicBezTo>
                  <a:pt x="2565400" y="3013323"/>
                  <a:pt x="2454523" y="3124200"/>
                  <a:pt x="2317750" y="3124200"/>
                </a:cubicBezTo>
                <a:cubicBezTo>
                  <a:pt x="2180977" y="3124200"/>
                  <a:pt x="2070100" y="3013323"/>
                  <a:pt x="2070100" y="2876550"/>
                </a:cubicBezTo>
                <a:lnTo>
                  <a:pt x="2070100" y="247650"/>
                </a:lnTo>
                <a:cubicBezTo>
                  <a:pt x="2070100" y="110877"/>
                  <a:pt x="2180977" y="0"/>
                  <a:pt x="2317750" y="0"/>
                </a:cubicBezTo>
                <a:close/>
                <a:moveTo>
                  <a:pt x="1606550" y="0"/>
                </a:moveTo>
                <a:cubicBezTo>
                  <a:pt x="1743323" y="0"/>
                  <a:pt x="1854200" y="110877"/>
                  <a:pt x="1854200" y="247650"/>
                </a:cubicBezTo>
                <a:lnTo>
                  <a:pt x="1854200" y="2876550"/>
                </a:lnTo>
                <a:cubicBezTo>
                  <a:pt x="1854200" y="3013323"/>
                  <a:pt x="1743323" y="3124200"/>
                  <a:pt x="1606550" y="3124200"/>
                </a:cubicBezTo>
                <a:cubicBezTo>
                  <a:pt x="1469777" y="3124200"/>
                  <a:pt x="1358900" y="3013323"/>
                  <a:pt x="1358900" y="2876550"/>
                </a:cubicBezTo>
                <a:lnTo>
                  <a:pt x="1358900" y="247650"/>
                </a:lnTo>
                <a:cubicBezTo>
                  <a:pt x="1358900" y="110877"/>
                  <a:pt x="1469777" y="0"/>
                  <a:pt x="1606550" y="0"/>
                </a:cubicBezTo>
                <a:close/>
                <a:moveTo>
                  <a:pt x="958850" y="0"/>
                </a:moveTo>
                <a:cubicBezTo>
                  <a:pt x="1095623" y="0"/>
                  <a:pt x="1206500" y="110877"/>
                  <a:pt x="1206500" y="247650"/>
                </a:cubicBezTo>
                <a:lnTo>
                  <a:pt x="1206500" y="2876550"/>
                </a:lnTo>
                <a:cubicBezTo>
                  <a:pt x="1206500" y="3013323"/>
                  <a:pt x="1095623" y="3124200"/>
                  <a:pt x="958850" y="3124200"/>
                </a:cubicBezTo>
                <a:cubicBezTo>
                  <a:pt x="822077" y="3124200"/>
                  <a:pt x="711200" y="3013323"/>
                  <a:pt x="711200" y="2876550"/>
                </a:cubicBezTo>
                <a:lnTo>
                  <a:pt x="711200" y="247650"/>
                </a:lnTo>
                <a:cubicBezTo>
                  <a:pt x="711200" y="110877"/>
                  <a:pt x="822077" y="0"/>
                  <a:pt x="958850" y="0"/>
                </a:cubicBezTo>
                <a:close/>
                <a:moveTo>
                  <a:pt x="247650" y="0"/>
                </a:moveTo>
                <a:cubicBezTo>
                  <a:pt x="384423" y="0"/>
                  <a:pt x="495300" y="110877"/>
                  <a:pt x="495300" y="247650"/>
                </a:cubicBezTo>
                <a:lnTo>
                  <a:pt x="495300" y="2876550"/>
                </a:lnTo>
                <a:cubicBezTo>
                  <a:pt x="495300" y="3013323"/>
                  <a:pt x="384423" y="3124200"/>
                  <a:pt x="247650" y="3124200"/>
                </a:cubicBezTo>
                <a:cubicBezTo>
                  <a:pt x="110877" y="3124200"/>
                  <a:pt x="0" y="3013323"/>
                  <a:pt x="0" y="2876550"/>
                </a:cubicBezTo>
                <a:lnTo>
                  <a:pt x="0" y="247650"/>
                </a:lnTo>
                <a:cubicBezTo>
                  <a:pt x="0" y="110877"/>
                  <a:pt x="110877" y="0"/>
                  <a:pt x="247650" y="0"/>
                </a:cubicBez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1080">
                <a:solidFill>
                  <a:srgbClr val="7F7F7F"/>
                </a:solidFill>
                <a:latin typeface="字魂20号-石头体" panose="00000500000000000000" pitchFamily="2" charset="-122"/>
                <a:cs typeface="字魂20号-石头体" panose="00000500000000000000" pitchFamily="2" charset="-122"/>
              </a:defRPr>
            </a:lvl1pPr>
          </a:lstStyle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954706" y="3801452"/>
            <a:ext cx="4511964" cy="4317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200" b="1">
                <a:solidFill>
                  <a:schemeClr val="bg1"/>
                </a:solidFill>
                <a:latin typeface="字魂20号-石头体" panose="00000500000000000000" pitchFamily="2" charset="-122"/>
                <a:cs typeface="字魂20号-石头体" panose="00000500000000000000" pitchFamily="2" charset="-122"/>
              </a:defRPr>
            </a:lvl1pPr>
          </a:lstStyle>
          <a:p>
            <a:pPr lvl="0"/>
            <a:r>
              <a:rPr lang="es-ES_tradnl" dirty="0"/>
              <a:t>TITLE HERE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3954706" y="4385251"/>
            <a:ext cx="4511964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3"/>
                </a:solidFill>
                <a:latin typeface="字魂20号-石头体" panose="00000500000000000000" pitchFamily="2" charset="-122"/>
                <a:cs typeface="字魂20号-石头体" panose="00000500000000000000" pitchFamily="2" charset="-122"/>
              </a:defRPr>
            </a:lvl1pPr>
          </a:lstStyle>
          <a:p>
            <a:pPr lvl="0"/>
            <a:r>
              <a:rPr lang="es-ES_tradnl" dirty="0" err="1"/>
              <a:t>Ultimate</a:t>
            </a:r>
            <a:r>
              <a:rPr lang="es-ES_tradnl" dirty="0"/>
              <a:t> </a:t>
            </a:r>
            <a:r>
              <a:rPr lang="es-ES_tradnl" dirty="0" err="1"/>
              <a:t>Powerpoint</a:t>
            </a:r>
            <a:r>
              <a:rPr lang="es-ES_tradnl" dirty="0"/>
              <a:t> </a:t>
            </a:r>
            <a:r>
              <a:rPr lang="es-ES_tradnl" dirty="0" err="1"/>
              <a:t>Template</a:t>
            </a:r>
            <a:endParaRPr lang="es-ES_tradnl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975168" y="4817825"/>
            <a:ext cx="4488039" cy="153686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1440">
                <a:solidFill>
                  <a:schemeClr val="tx1">
                    <a:lumMod val="50000"/>
                    <a:lumOff val="50000"/>
                  </a:schemeClr>
                </a:solidFill>
                <a:latin typeface="字魂20号-石头体" panose="00000500000000000000" pitchFamily="2" charset="-122"/>
                <a:cs typeface="字魂20号-石头体" panose="00000500000000000000" pitchFamily="2" charset="-122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35313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Click="0" advTm="1000">
        <p14:honeycomb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4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7208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Click="0" advTm="1000">
        <p14:honeycomb/>
      </p:transition>
    </mc:Choice>
    <mc:Fallback xmlns="">
      <p:transition spd="slow" advClick="0" advTm="1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  <a:prstGeom prst="rect">
            <a:avLst/>
          </a:prstGeo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pPr defTabSz="609630"/>
            <a:fld id="{1D8BD707-D9CF-40AE-B4C6-C98DA3205C09}" type="datetimeFigureOut">
              <a:rPr lang="en-US" sz="1200" smtClean="0">
                <a:solidFill>
                  <a:prstClr val="black"/>
                </a:solidFill>
              </a:rPr>
              <a:pPr defTabSz="609630"/>
              <a:t>4/12/2024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pPr defTabSz="609630"/>
            <a:fld id="{B6F15528-21DE-4FAA-801E-634DDDAF4B2B}" type="slidenum">
              <a:rPr lang="en-US" sz="1200" smtClean="0">
                <a:solidFill>
                  <a:prstClr val="black"/>
                </a:solidFill>
              </a:rPr>
              <a:pPr defTabSz="609630"/>
              <a:t>‹#›</a:t>
            </a:fld>
            <a:endParaRPr 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417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pPr defTabSz="609630"/>
            <a:fld id="{1D8BD707-D9CF-40AE-B4C6-C98DA3205C09}" type="datetimeFigureOut">
              <a:rPr lang="en-US" sz="1200" smtClean="0">
                <a:solidFill>
                  <a:prstClr val="black"/>
                </a:solidFill>
              </a:rPr>
              <a:pPr defTabSz="609630"/>
              <a:t>4/12/2024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pPr defTabSz="609630"/>
            <a:fld id="{B6F15528-21DE-4FAA-801E-634DDDAF4B2B}" type="slidenum">
              <a:rPr lang="en-US" sz="1200" smtClean="0">
                <a:solidFill>
                  <a:prstClr val="black"/>
                </a:solidFill>
              </a:rPr>
              <a:pPr defTabSz="609630"/>
              <a:t>‹#›</a:t>
            </a:fld>
            <a:endParaRPr 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33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pPr defTabSz="609630"/>
            <a:fld id="{1D8BD707-D9CF-40AE-B4C6-C98DA3205C09}" type="datetimeFigureOut">
              <a:rPr lang="en-US" sz="1200" smtClean="0">
                <a:solidFill>
                  <a:prstClr val="black"/>
                </a:solidFill>
              </a:rPr>
              <a:pPr defTabSz="609630"/>
              <a:t>4/12/2024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pPr defTabSz="609630"/>
            <a:fld id="{B6F15528-21DE-4FAA-801E-634DDDAF4B2B}" type="slidenum">
              <a:rPr lang="en-US" sz="1200" smtClean="0">
                <a:solidFill>
                  <a:prstClr val="black"/>
                </a:solidFill>
              </a:rPr>
              <a:pPr defTabSz="609630"/>
              <a:t>‹#›</a:t>
            </a:fld>
            <a:endParaRPr 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982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pPr defTabSz="609630"/>
            <a:fld id="{1D8BD707-D9CF-40AE-B4C6-C98DA3205C09}" type="datetimeFigureOut">
              <a:rPr lang="en-US" sz="1200" smtClean="0">
                <a:solidFill>
                  <a:prstClr val="black"/>
                </a:solidFill>
              </a:rPr>
              <a:pPr defTabSz="609630"/>
              <a:t>4/12/2024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pPr defTabSz="609630"/>
            <a:fld id="{B6F15528-21DE-4FAA-801E-634DDDAF4B2B}" type="slidenum">
              <a:rPr lang="en-US" sz="1200" smtClean="0">
                <a:solidFill>
                  <a:prstClr val="black"/>
                </a:solidFill>
              </a:rPr>
              <a:pPr defTabSz="609630"/>
              <a:t>‹#›</a:t>
            </a:fld>
            <a:endParaRPr 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054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pPr defTabSz="609630"/>
            <a:fld id="{1D8BD707-D9CF-40AE-B4C6-C98DA3205C09}" type="datetimeFigureOut">
              <a:rPr lang="en-US" sz="1200" smtClean="0">
                <a:solidFill>
                  <a:prstClr val="black"/>
                </a:solidFill>
              </a:rPr>
              <a:pPr defTabSz="609630"/>
              <a:t>4/12/2024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pPr defTabSz="609630"/>
            <a:fld id="{B6F15528-21DE-4FAA-801E-634DDDAF4B2B}" type="slidenum">
              <a:rPr lang="en-US" sz="1200" smtClean="0">
                <a:solidFill>
                  <a:prstClr val="black"/>
                </a:solidFill>
              </a:rPr>
              <a:pPr defTabSz="609630"/>
              <a:t>‹#›</a:t>
            </a:fld>
            <a:endParaRPr 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901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  <a:prstGeom prst="rect">
            <a:avLst/>
          </a:prstGeo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  <a:prstGeom prst="rect">
            <a:avLst/>
          </a:prstGeo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pPr defTabSz="609630"/>
            <a:fld id="{1D8BD707-D9CF-40AE-B4C6-C98DA3205C09}" type="datetimeFigureOut">
              <a:rPr lang="en-US" sz="1200" smtClean="0">
                <a:solidFill>
                  <a:prstClr val="black"/>
                </a:solidFill>
              </a:rPr>
              <a:pPr defTabSz="609630"/>
              <a:t>4/12/2024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pPr defTabSz="609630"/>
            <a:fld id="{B6F15528-21DE-4FAA-801E-634DDDAF4B2B}" type="slidenum">
              <a:rPr lang="en-US" sz="1200" smtClean="0">
                <a:solidFill>
                  <a:prstClr val="black"/>
                </a:solidFill>
              </a:rPr>
              <a:pPr defTabSz="609630"/>
              <a:t>‹#›</a:t>
            </a:fld>
            <a:endParaRPr 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062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  <a:prstGeom prst="rect">
            <a:avLst/>
          </a:prstGeo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pPr defTabSz="609630"/>
            <a:fld id="{1D8BD707-D9CF-40AE-B4C6-C98DA3205C09}" type="datetimeFigureOut">
              <a:rPr lang="en-US" sz="1200" smtClean="0">
                <a:solidFill>
                  <a:prstClr val="black"/>
                </a:solidFill>
              </a:rPr>
              <a:pPr defTabSz="609630"/>
              <a:t>4/12/2024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pPr defTabSz="609630"/>
            <a:fld id="{B6F15528-21DE-4FAA-801E-634DDDAF4B2B}" type="slidenum">
              <a:rPr lang="en-US" sz="1200" smtClean="0">
                <a:solidFill>
                  <a:prstClr val="black"/>
                </a:solidFill>
              </a:rPr>
              <a:pPr defTabSz="609630"/>
              <a:t>‹#›</a:t>
            </a:fld>
            <a:endParaRPr 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155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3708400" y="-685800"/>
            <a:ext cx="16726383" cy="1079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088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4925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</p:sldLayoutIdLst>
  <mc:AlternateContent xmlns:mc="http://schemas.openxmlformats.org/markup-compatibility/2006" xmlns:p14="http://schemas.microsoft.com/office/powerpoint/2010/main">
    <mc:Choice Requires="p14">
      <p:transition spd="slow" p14:dur="4400" advClick="0" advTm="1000">
        <p14:honeycomb/>
      </p:transition>
    </mc:Choice>
    <mc:Fallback xmlns:a14="http://schemas.microsoft.com/office/drawing/2010/main" xmlns:a16="http://schemas.microsoft.com/office/drawing/2014/main" xmlns="">
      <p:transition spd="slow" advClick="0" advTm="1000">
        <p:fade/>
      </p:transition>
    </mc:Fallback>
  </mc:AlternateContent>
  <p:txStyles>
    <p:titleStyle>
      <a:lvl1pPr algn="l" defTabSz="91444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字魂20号-石头体" panose="00000500000000000000" pitchFamily="2" charset="-122"/>
          <a:ea typeface="字魂20号-石头体" panose="00000500000000000000" pitchFamily="2" charset="-122"/>
          <a:cs typeface="+mj-cs"/>
        </a:defRPr>
      </a:lvl1pPr>
    </p:titleStyle>
    <p:bodyStyle>
      <a:lvl1pPr marL="228611" indent="-228611" algn="l" defTabSz="91444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字魂20号-石头体" panose="00000500000000000000" pitchFamily="2" charset="-122"/>
          <a:ea typeface="字魂20号-石头体" panose="00000500000000000000" pitchFamily="2" charset="-122"/>
          <a:cs typeface="+mn-cs"/>
        </a:defRPr>
      </a:lvl1pPr>
      <a:lvl2pPr marL="68583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字魂20号-石头体" panose="00000500000000000000" pitchFamily="2" charset="-122"/>
          <a:ea typeface="字魂20号-石头体" panose="00000500000000000000" pitchFamily="2" charset="-122"/>
          <a:cs typeface="+mn-cs"/>
        </a:defRPr>
      </a:lvl2pPr>
      <a:lvl3pPr marL="1143057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字魂20号-石头体" panose="00000500000000000000" pitchFamily="2" charset="-122"/>
          <a:ea typeface="字魂20号-石头体" panose="00000500000000000000" pitchFamily="2" charset="-122"/>
          <a:cs typeface="+mn-cs"/>
        </a:defRPr>
      </a:lvl3pPr>
      <a:lvl4pPr marL="1600280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20号-石头体" panose="00000500000000000000" pitchFamily="2" charset="-122"/>
          <a:ea typeface="字魂20号-石头体" panose="00000500000000000000" pitchFamily="2" charset="-122"/>
          <a:cs typeface="+mn-cs"/>
        </a:defRPr>
      </a:lvl4pPr>
      <a:lvl5pPr marL="2057503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20号-石头体" panose="00000500000000000000" pitchFamily="2" charset="-122"/>
          <a:ea typeface="字魂20号-石头体" panose="00000500000000000000" pitchFamily="2" charset="-122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9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12" Type="http://schemas.openxmlformats.org/officeDocument/2006/relationships/image" Target="../media/image6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61.png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image" Target="../media/image40.png"/><Relationship Id="rId3" Type="http://schemas.openxmlformats.org/officeDocument/2006/relationships/audio" Target="../media/audio1.wav"/><Relationship Id="rId7" Type="http://schemas.openxmlformats.org/officeDocument/2006/relationships/image" Target="../media/image350.png"/><Relationship Id="rId12" Type="http://schemas.openxmlformats.org/officeDocument/2006/relationships/image" Target="../media/image39.png"/><Relationship Id="rId1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6" Type="http://schemas.openxmlformats.org/officeDocument/2006/relationships/slide" Target="slide5.xml"/><Relationship Id="rId1" Type="http://schemas.openxmlformats.org/officeDocument/2006/relationships/slideLayout" Target="../slideLayouts/slideLayout18.xml"/><Relationship Id="rId6" Type="http://schemas.openxmlformats.org/officeDocument/2006/relationships/audio" Target="../media/audio4.wav"/><Relationship Id="rId11" Type="http://schemas.openxmlformats.org/officeDocument/2006/relationships/image" Target="../media/image7.png"/><Relationship Id="rId5" Type="http://schemas.openxmlformats.org/officeDocument/2006/relationships/audio" Target="../media/audio3.wav"/><Relationship Id="rId15" Type="http://schemas.openxmlformats.org/officeDocument/2006/relationships/image" Target="../media/image8.png"/><Relationship Id="rId10" Type="http://schemas.openxmlformats.org/officeDocument/2006/relationships/image" Target="../media/image37.png"/><Relationship Id="rId4" Type="http://schemas.openxmlformats.org/officeDocument/2006/relationships/audio" Target="../media/audio2.wav"/><Relationship Id="rId9" Type="http://schemas.openxmlformats.org/officeDocument/2006/relationships/image" Target="../media/image6.png"/><Relationship Id="rId14" Type="http://schemas.openxmlformats.org/officeDocument/2006/relationships/image" Target="../media/image4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slide" Target="slide5.xml"/><Relationship Id="rId3" Type="http://schemas.openxmlformats.org/officeDocument/2006/relationships/audio" Target="../media/audio1.wav"/><Relationship Id="rId7" Type="http://schemas.openxmlformats.org/officeDocument/2006/relationships/image" Target="../media/image44.png"/><Relationship Id="rId12" Type="http://schemas.openxmlformats.org/officeDocument/2006/relationships/image" Target="../media/image48.png"/><Relationship Id="rId1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6" Type="http://schemas.openxmlformats.org/officeDocument/2006/relationships/slide" Target="slide11.xml"/><Relationship Id="rId1" Type="http://schemas.openxmlformats.org/officeDocument/2006/relationships/slideLayout" Target="../slideLayouts/slideLayout18.xml"/><Relationship Id="rId6" Type="http://schemas.openxmlformats.org/officeDocument/2006/relationships/audio" Target="../media/audio4.wav"/><Relationship Id="rId11" Type="http://schemas.openxmlformats.org/officeDocument/2006/relationships/image" Target="../media/image47.png"/><Relationship Id="rId5" Type="http://schemas.openxmlformats.org/officeDocument/2006/relationships/audio" Target="../media/audio3.wav"/><Relationship Id="rId15" Type="http://schemas.openxmlformats.org/officeDocument/2006/relationships/image" Target="../media/image8.png"/><Relationship Id="rId10" Type="http://schemas.openxmlformats.org/officeDocument/2006/relationships/image" Target="../media/image46.png"/><Relationship Id="rId4" Type="http://schemas.openxmlformats.org/officeDocument/2006/relationships/audio" Target="../media/audio2.wav"/><Relationship Id="rId9" Type="http://schemas.openxmlformats.org/officeDocument/2006/relationships/image" Target="../media/image7.png"/><Relationship Id="rId1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45"/>
          <p:cNvSpPr txBox="1"/>
          <p:nvPr/>
        </p:nvSpPr>
        <p:spPr>
          <a:xfrm>
            <a:off x="2029325" y="470488"/>
            <a:ext cx="40955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7200" dirty="0">
                <a:solidFill>
                  <a:srgbClr val="FF0000"/>
                </a:solidFill>
                <a:latin typeface="#9Slide03 Kaleko 105 Round" pitchFamily="2" charset="0"/>
              </a:rPr>
              <a:t>Toán</a:t>
            </a:r>
            <a:endParaRPr lang="en-US" sz="7200" dirty="0">
              <a:solidFill>
                <a:srgbClr val="FF0000"/>
              </a:solidFill>
              <a:latin typeface="#9Slide03 Kaleko 105 Round" pitchFamily="2" charset="0"/>
            </a:endParaRPr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153" y="2043969"/>
            <a:ext cx="9632515" cy="5188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676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 rot="-9337792">
            <a:off x="-2019609" y="4387374"/>
            <a:ext cx="1603481" cy="1557381"/>
          </a:xfrm>
          <a:custGeom>
            <a:avLst/>
            <a:gdLst/>
            <a:ahLst/>
            <a:cxnLst/>
            <a:rect l="l" t="t" r="r" b="b"/>
            <a:pathLst>
              <a:path w="2405221" h="2336071">
                <a:moveTo>
                  <a:pt x="0" y="0"/>
                </a:moveTo>
                <a:lnTo>
                  <a:pt x="2405221" y="0"/>
                </a:lnTo>
                <a:lnTo>
                  <a:pt x="2405221" y="2336071"/>
                </a:lnTo>
                <a:lnTo>
                  <a:pt x="0" y="233607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 rot="-1271588">
            <a:off x="952871" y="-424809"/>
            <a:ext cx="1295622" cy="1269709"/>
          </a:xfrm>
          <a:custGeom>
            <a:avLst/>
            <a:gdLst/>
            <a:ahLst/>
            <a:cxnLst/>
            <a:rect l="l" t="t" r="r" b="b"/>
            <a:pathLst>
              <a:path w="1943433" h="1904564">
                <a:moveTo>
                  <a:pt x="0" y="0"/>
                </a:moveTo>
                <a:lnTo>
                  <a:pt x="1943433" y="0"/>
                </a:lnTo>
                <a:lnTo>
                  <a:pt x="1943433" y="1904564"/>
                </a:lnTo>
                <a:lnTo>
                  <a:pt x="0" y="19045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21" name="TextBox 20"/>
          <p:cNvSpPr txBox="1"/>
          <p:nvPr/>
        </p:nvSpPr>
        <p:spPr>
          <a:xfrm>
            <a:off x="2508516" y="291161"/>
            <a:ext cx="54260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630"/>
            <a:r>
              <a:rPr lang="vi-VN" sz="80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 2: Tính</a:t>
            </a:r>
            <a:endParaRPr lang="en-US" sz="8000" b="1" dirty="0">
              <a:solidFill>
                <a:srgbClr val="FFFF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69028" y="1524499"/>
                <a:ext cx="5995143" cy="18209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6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60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22</m:t>
                          </m:r>
                        </m:den>
                      </m:f>
                      <m:r>
                        <a:rPr lang="en-US" sz="60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sz="6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60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den>
                      </m:f>
                      <m:r>
                        <a:rPr lang="en-US" sz="60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vi-VN" sz="6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22</m:t>
                      </m:r>
                    </m:oMath>
                  </m:oMathPara>
                </a14:m>
                <a:endParaRPr lang="en-US" sz="6000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028" y="1524499"/>
                <a:ext cx="5995143" cy="182094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-700369" y="3990410"/>
                <a:ext cx="8267188" cy="18209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60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6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vi-VN" sz="6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6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vi-VN" sz="6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22</m:t>
                          </m:r>
                        </m:num>
                        <m:den>
                          <m:r>
                            <a:rPr lang="en-US" sz="60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22</m:t>
                          </m:r>
                          <m:r>
                            <a:rPr lang="en-US" sz="6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vi-VN" sz="6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11</m:t>
                          </m:r>
                        </m:den>
                      </m:f>
                      <m:r>
                        <a:rPr lang="vi-VN" sz="6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vi-VN" sz="6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6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vi-VN" sz="6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den>
                      </m:f>
                    </m:oMath>
                  </m:oMathPara>
                </a14:m>
                <a:endParaRPr lang="en-US" sz="6000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00369" y="3990410"/>
                <a:ext cx="8267188" cy="182094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4845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-571209" y="1183730"/>
                <a:ext cx="6190071" cy="21670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vi-VN" sz="6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60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vi-VN" sz="6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60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vi-VN" sz="6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6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vi-VN" sz="6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vi-VN" sz="6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e>
                      </m:d>
                      <m:r>
                        <a:rPr lang="vi-VN" sz="6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vi-VN" sz="6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6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vi-VN" sz="6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6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71209" y="1183730"/>
                <a:ext cx="6190071" cy="216700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4874016" y="1340205"/>
                <a:ext cx="6190071" cy="17906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7200" b="0" dirty="0">
                    <a:solidFill>
                      <a:schemeClr val="bg1"/>
                    </a:solidFill>
                  </a:rPr>
                  <a:t>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7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72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7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vi-VN" sz="7200" b="0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  <m:r>
                          <a:rPr lang="vi-VN" sz="7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7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7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vi-VN" sz="7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</m:e>
                    </m:d>
                    <m:r>
                      <a:rPr lang="vi-VN" sz="7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vi-VN" sz="7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7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vi-VN" sz="7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7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4016" y="1340205"/>
                <a:ext cx="6190071" cy="1790683"/>
              </a:xfrm>
              <a:prstGeom prst="rect">
                <a:avLst/>
              </a:prstGeom>
              <a:blipFill>
                <a:blip r:embed="rId5"/>
                <a:stretch>
                  <a:fillRect l="-7488" b="-91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4874016" y="3296282"/>
                <a:ext cx="6190071" cy="16660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7200" b="0" dirty="0">
                    <a:solidFill>
                      <a:schemeClr val="bg1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7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7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vi-VN" sz="7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vi-VN" sz="7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vi-VN" sz="7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7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vi-VN" sz="7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7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4016" y="3296282"/>
                <a:ext cx="6190071" cy="1666097"/>
              </a:xfrm>
              <a:prstGeom prst="rect">
                <a:avLst/>
              </a:prstGeom>
              <a:blipFill>
                <a:blip r:embed="rId6"/>
                <a:stretch>
                  <a:fillRect l="-7488" t="-1832" b="-13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8025313" y="3372884"/>
                <a:ext cx="6190071" cy="16660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7200" b="0" dirty="0">
                    <a:solidFill>
                      <a:schemeClr val="bg1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7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7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7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7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5313" y="3372884"/>
                <a:ext cx="6190071" cy="1666097"/>
              </a:xfrm>
              <a:prstGeom prst="rect">
                <a:avLst/>
              </a:prstGeom>
              <a:blipFill>
                <a:blip r:embed="rId7"/>
                <a:stretch>
                  <a:fillRect l="-7382" t="-1825" b="-135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9987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1050970" y="1501798"/>
                <a:ext cx="10165466" cy="41164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 defTabSz="609630"/>
                <a:r>
                  <a:rPr lang="vi-VN" sz="5400" b="1" dirty="0">
                    <a:solidFill>
                      <a:srgbClr val="FFFF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Bài 3: </a:t>
                </a:r>
                <a:r>
                  <a:rPr lang="vi-VN" sz="5400" dirty="0">
                    <a:solidFill>
                      <a:prstClr val="white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Một bè nuôi cá tra hình chữ nhật có chiều dài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54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54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25</m:t>
                        </m:r>
                      </m:num>
                      <m:den>
                        <m:r>
                          <a:rPr lang="vi-VN" sz="54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vi-VN" sz="5400" dirty="0">
                    <a:solidFill>
                      <a:prstClr val="white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m,chiều rộng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54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54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vi-VN" sz="54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vi-VN" sz="54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vi-VN" sz="5400" dirty="0">
                    <a:solidFill>
                      <a:prstClr val="white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m. Hỏi chu vi của bè cá đó là bao nhiêu mét?</a:t>
                </a:r>
                <a:endParaRPr lang="en-US" sz="5400" dirty="0">
                  <a:solidFill>
                    <a:prstClr val="white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0970" y="1501798"/>
                <a:ext cx="10165466" cy="4116448"/>
              </a:xfrm>
              <a:prstGeom prst="rect">
                <a:avLst/>
              </a:prstGeom>
              <a:blipFill>
                <a:blip r:embed="rId2"/>
                <a:stretch>
                  <a:fillRect l="-3177" t="-4142" r="-3237" b="-79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4013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1566101" y="1573761"/>
                <a:ext cx="9261251" cy="44031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609630">
                  <a:lnSpc>
                    <a:spcPct val="114000"/>
                  </a:lnSpc>
                </a:pPr>
                <a:r>
                  <a:rPr lang="vi-VN" sz="7200" dirty="0">
                    <a:solidFill>
                      <a:prstClr val="white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Chu vi của bè cá đó là:</a:t>
                </a:r>
              </a:p>
              <a:p>
                <a:pPr algn="ctr" defTabSz="609630">
                  <a:lnSpc>
                    <a:spcPct val="114000"/>
                  </a:lnSpc>
                </a:pPr>
                <a14:m>
                  <m:oMath xmlns:m="http://schemas.openxmlformats.org/officeDocument/2006/math">
                    <m:d>
                      <m:dPr>
                        <m:ctrlPr>
                          <a:rPr lang="vi-VN" sz="720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vi-VN" sz="7200" i="1" smtClean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7200" smtClean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25</m:t>
                            </m:r>
                          </m:num>
                          <m:den>
                            <m:r>
                              <a:rPr lang="vi-VN" sz="7200" i="0" smtClean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vi-VN" sz="7200" i="0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vi-VN" sz="7200" i="1" smtClean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7200" i="0" smtClean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19</m:t>
                            </m:r>
                          </m:num>
                          <m:den>
                            <m:r>
                              <a:rPr lang="vi-VN" sz="7200" i="0" smtClean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vi-VN" sz="7200" dirty="0">
                    <a:solidFill>
                      <a:prstClr val="white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720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7200" dirty="0">
                    <a:solidFill>
                      <a:prstClr val="white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2 = 44 (m)</a:t>
                </a:r>
              </a:p>
              <a:p>
                <a:pPr algn="ctr" defTabSz="609630">
                  <a:lnSpc>
                    <a:spcPct val="114000"/>
                  </a:lnSpc>
                </a:pPr>
                <a:r>
                  <a:rPr lang="vi-VN" sz="7200" dirty="0">
                    <a:solidFill>
                      <a:prstClr val="white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Đáp số: </a:t>
                </a:r>
                <a14:m>
                  <m:oMath xmlns:m="http://schemas.openxmlformats.org/officeDocument/2006/math">
                    <m:r>
                      <a:rPr lang="vi-VN" sz="7200" b="0" i="1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44 </m:t>
                    </m:r>
                    <m:r>
                      <a:rPr lang="vi-VN" sz="7200" b="0" i="1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𝑚</m:t>
                    </m:r>
                  </m:oMath>
                </a14:m>
                <a:endParaRPr lang="en-US" sz="7200" dirty="0">
                  <a:solidFill>
                    <a:prstClr val="white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6101" y="1573761"/>
                <a:ext cx="9261251" cy="4403128"/>
              </a:xfrm>
              <a:prstGeom prst="rect">
                <a:avLst/>
              </a:prstGeom>
              <a:blipFill>
                <a:blip r:embed="rId2"/>
                <a:stretch>
                  <a:fillRect l="-2041" t="-4155" r="-2633"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7171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243390" y="741404"/>
                <a:ext cx="11392798" cy="37614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 defTabSz="609630"/>
                <a:r>
                  <a:rPr lang="vi-VN" sz="4400" b="1" dirty="0">
                    <a:solidFill>
                      <a:srgbClr val="FFFF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Bài 4: Số?</a:t>
                </a:r>
              </a:p>
              <a:p>
                <a:pPr algn="just" defTabSz="609630"/>
                <a:r>
                  <a:rPr lang="vi-VN" sz="4400" dirty="0">
                    <a:solidFill>
                      <a:prstClr val="white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400" dirty="0">
                    <a:solidFill>
                      <a:prstClr val="white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  </a:t>
                </a:r>
                <a:r>
                  <a:rPr lang="vi-VN" sz="4400" dirty="0">
                    <a:solidFill>
                      <a:prstClr val="white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Nhà cô Sáu có hai chuồng lợn, mỗi chuồng nuôi 4 con. Mỗi ngày, một con lợn ăn hết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44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4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44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m:rPr>
                        <m:sty m:val="p"/>
                      </m:rPr>
                      <a:rPr lang="vi-VN" sz="4400" b="0" i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y</m:t>
                    </m:r>
                    <m:r>
                      <a:rPr lang="vi-VN" sz="4400" b="0" i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ế</m:t>
                    </m:r>
                    <m:r>
                      <m:rPr>
                        <m:sty m:val="p"/>
                      </m:rPr>
                      <a:rPr lang="vi-VN" sz="4400" b="0" i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n</m:t>
                    </m:r>
                    <m:r>
                      <a:rPr lang="vi-VN" sz="4400" b="0" i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vi-VN" sz="4400" b="0" i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c</m:t>
                    </m:r>
                    <m:r>
                      <a:rPr lang="vi-VN" sz="4400" b="0" i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á</m:t>
                    </m:r>
                    <m:r>
                      <m:rPr>
                        <m:sty m:val="p"/>
                      </m:rPr>
                      <a:rPr lang="vi-VN" sz="4400" b="0" i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m</m:t>
                    </m:r>
                    <m:r>
                      <a:rPr lang="vi-VN" sz="4400" b="0" i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vi-VN" sz="4400" dirty="0">
                    <a:solidFill>
                      <a:prstClr val="white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Mỗi ngày các con lợn nhà cô Sáu ăn hết .......... kg cám.</a:t>
                </a:r>
                <a:endParaRPr lang="en-US" sz="4400" dirty="0">
                  <a:solidFill>
                    <a:prstClr val="white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390" y="741404"/>
                <a:ext cx="11392798" cy="3761479"/>
              </a:xfrm>
              <a:prstGeom prst="rect">
                <a:avLst/>
              </a:prstGeom>
              <a:blipFill>
                <a:blip r:embed="rId2"/>
                <a:stretch>
                  <a:fillRect l="-2194" t="-3404" r="-2140" b="-68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0870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382830" y="760072"/>
                <a:ext cx="11392798" cy="51156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 defTabSz="609630"/>
                <a:r>
                  <a:rPr lang="vi-VN" sz="4400" b="1" dirty="0">
                    <a:solidFill>
                      <a:srgbClr val="FFFF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Bài 4: Số?</a:t>
                </a:r>
              </a:p>
              <a:p>
                <a:pPr defTabSz="609630"/>
                <a:r>
                  <a:rPr lang="en-US" sz="4400" dirty="0">
                    <a:solidFill>
                      <a:prstClr val="white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		</a:t>
                </a:r>
                <a:r>
                  <a:rPr lang="en-US" sz="4400" dirty="0" err="1">
                    <a:solidFill>
                      <a:prstClr val="white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Nhà</a:t>
                </a:r>
                <a:r>
                  <a:rPr lang="en-US" sz="4400" dirty="0">
                    <a:solidFill>
                      <a:prstClr val="white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400" dirty="0" err="1">
                    <a:solidFill>
                      <a:prstClr val="white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cô</a:t>
                </a:r>
                <a:r>
                  <a:rPr lang="en-US" sz="4400" dirty="0">
                    <a:solidFill>
                      <a:prstClr val="white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400" dirty="0" err="1">
                    <a:solidFill>
                      <a:prstClr val="white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Sáu</a:t>
                </a:r>
                <a:r>
                  <a:rPr lang="en-US" sz="4400" dirty="0">
                    <a:solidFill>
                      <a:prstClr val="white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400" dirty="0" err="1">
                    <a:solidFill>
                      <a:prstClr val="white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có</a:t>
                </a:r>
                <a:r>
                  <a:rPr lang="en-US" sz="4400" dirty="0">
                    <a:solidFill>
                      <a:prstClr val="white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400" dirty="0" err="1">
                    <a:solidFill>
                      <a:prstClr val="white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4400" dirty="0">
                    <a:solidFill>
                      <a:prstClr val="white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con </a:t>
                </a:r>
                <a:r>
                  <a:rPr lang="en-US" sz="4400" dirty="0" err="1">
                    <a:solidFill>
                      <a:prstClr val="white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lợn</a:t>
                </a:r>
                <a:r>
                  <a:rPr lang="en-US" sz="4400" dirty="0">
                    <a:solidFill>
                      <a:prstClr val="white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400" dirty="0" err="1">
                    <a:solidFill>
                      <a:prstClr val="white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4400" dirty="0">
                    <a:solidFill>
                      <a:prstClr val="white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defTabSz="609630"/>
                <a:r>
                  <a:rPr lang="en-US" sz="4400" dirty="0">
                    <a:solidFill>
                      <a:prstClr val="white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				4 x 2 = 8 (con </a:t>
                </a:r>
                <a:r>
                  <a:rPr lang="en-US" sz="4400" dirty="0" err="1">
                    <a:solidFill>
                      <a:prstClr val="white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lợn</a:t>
                </a:r>
                <a:r>
                  <a:rPr lang="en-US" sz="4400" dirty="0">
                    <a:solidFill>
                      <a:prstClr val="white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)</a:t>
                </a:r>
              </a:p>
              <a:p>
                <a:pPr defTabSz="609630"/>
                <a:r>
                  <a:rPr lang="en-US" sz="4400" dirty="0" err="1">
                    <a:solidFill>
                      <a:prstClr val="white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4400" dirty="0">
                    <a:solidFill>
                      <a:prstClr val="white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400" dirty="0" err="1">
                    <a:solidFill>
                      <a:prstClr val="white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ki</a:t>
                </a:r>
                <a:r>
                  <a:rPr lang="en-US" sz="4400" dirty="0">
                    <a:solidFill>
                      <a:prstClr val="white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-</a:t>
                </a:r>
                <a:r>
                  <a:rPr lang="en-US" sz="4400" dirty="0" err="1">
                    <a:solidFill>
                      <a:prstClr val="white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lô</a:t>
                </a:r>
                <a:r>
                  <a:rPr lang="en-US" sz="4400" dirty="0">
                    <a:solidFill>
                      <a:prstClr val="white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-gam </a:t>
                </a:r>
                <a:r>
                  <a:rPr lang="en-US" sz="4400" dirty="0" err="1">
                    <a:solidFill>
                      <a:prstClr val="white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cám</a:t>
                </a:r>
                <a:r>
                  <a:rPr lang="en-US" sz="4400" dirty="0">
                    <a:solidFill>
                      <a:prstClr val="white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400" dirty="0" err="1">
                    <a:solidFill>
                      <a:prstClr val="white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mỗi</a:t>
                </a:r>
                <a:r>
                  <a:rPr lang="en-US" sz="4400" dirty="0">
                    <a:solidFill>
                      <a:prstClr val="white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400" dirty="0" err="1">
                    <a:solidFill>
                      <a:prstClr val="white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ngày</a:t>
                </a:r>
                <a:r>
                  <a:rPr lang="en-US" sz="4400" dirty="0">
                    <a:solidFill>
                      <a:prstClr val="white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400" dirty="0" err="1">
                    <a:solidFill>
                      <a:prstClr val="white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các</a:t>
                </a:r>
                <a:r>
                  <a:rPr lang="en-US" sz="4400" dirty="0">
                    <a:solidFill>
                      <a:prstClr val="white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con </a:t>
                </a:r>
                <a:r>
                  <a:rPr lang="en-US" sz="4400" dirty="0" err="1">
                    <a:solidFill>
                      <a:prstClr val="white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lợn</a:t>
                </a:r>
                <a:r>
                  <a:rPr lang="en-US" sz="4400" dirty="0">
                    <a:solidFill>
                      <a:prstClr val="white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400" dirty="0" err="1">
                    <a:solidFill>
                      <a:prstClr val="white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nhà</a:t>
                </a:r>
                <a:r>
                  <a:rPr lang="en-US" sz="4400" dirty="0">
                    <a:solidFill>
                      <a:prstClr val="white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400" dirty="0" err="1">
                    <a:solidFill>
                      <a:prstClr val="white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cô</a:t>
                </a:r>
                <a:r>
                  <a:rPr lang="en-US" sz="4400" dirty="0">
                    <a:solidFill>
                      <a:prstClr val="white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400" dirty="0" err="1">
                    <a:solidFill>
                      <a:prstClr val="white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Sáu</a:t>
                </a:r>
                <a:r>
                  <a:rPr lang="en-US" sz="4400" dirty="0">
                    <a:solidFill>
                      <a:prstClr val="white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400" dirty="0" err="1">
                    <a:solidFill>
                      <a:prstClr val="white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ăn</a:t>
                </a:r>
                <a:r>
                  <a:rPr lang="en-US" sz="4400" dirty="0">
                    <a:solidFill>
                      <a:prstClr val="white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400" dirty="0" err="1">
                    <a:solidFill>
                      <a:prstClr val="white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4400" dirty="0">
                    <a:solidFill>
                      <a:prstClr val="white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defTabSz="609630"/>
                <a:r>
                  <a:rPr lang="en-US" sz="4400" dirty="0">
                    <a:solidFill>
                      <a:prstClr val="white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				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44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4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44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US" sz="4400" b="0" i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dirty="0">
                    <a:solidFill>
                      <a:prstClr val="white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×8=1 (yến) = 10 kg</a:t>
                </a:r>
              </a:p>
              <a:p>
                <a:pPr defTabSz="609630"/>
                <a:r>
                  <a:rPr lang="en-US" sz="4400" dirty="0">
                    <a:solidFill>
                      <a:prstClr val="white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						</a:t>
                </a:r>
                <a:r>
                  <a:rPr lang="en-US" sz="4400" dirty="0" err="1">
                    <a:solidFill>
                      <a:prstClr val="white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Đáp</a:t>
                </a:r>
                <a:r>
                  <a:rPr lang="en-US" sz="4400" dirty="0">
                    <a:solidFill>
                      <a:prstClr val="white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400" dirty="0" err="1">
                    <a:solidFill>
                      <a:prstClr val="white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4400" dirty="0">
                    <a:solidFill>
                      <a:prstClr val="white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 10 kg</a:t>
                </a: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830" y="760072"/>
                <a:ext cx="11392798" cy="5115696"/>
              </a:xfrm>
              <a:prstGeom prst="rect">
                <a:avLst/>
              </a:prstGeom>
              <a:blipFill>
                <a:blip r:embed="rId2"/>
                <a:stretch>
                  <a:fillRect l="-2194" t="-2503" b="-47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9847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31423" y="3409328"/>
            <a:ext cx="12542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6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</a:t>
            </a:r>
            <a:endParaRPr lang="en-US" sz="6600" b="1" dirty="0">
              <a:solidFill>
                <a:srgbClr val="FFFF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/>
              <p:cNvSpPr txBox="1"/>
              <p:nvPr/>
            </p:nvSpPr>
            <p:spPr>
              <a:xfrm>
                <a:off x="243390" y="741404"/>
                <a:ext cx="11392798" cy="37614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 defTabSz="609630"/>
                <a:r>
                  <a:rPr lang="vi-VN" sz="4400" b="1" dirty="0">
                    <a:solidFill>
                      <a:srgbClr val="FFFF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Bài 4: Số?</a:t>
                </a:r>
              </a:p>
              <a:p>
                <a:pPr algn="just" defTabSz="609630"/>
                <a:r>
                  <a:rPr lang="vi-VN" sz="4400" dirty="0">
                    <a:solidFill>
                      <a:prstClr val="white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400" dirty="0">
                    <a:solidFill>
                      <a:prstClr val="white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  </a:t>
                </a:r>
                <a:r>
                  <a:rPr lang="vi-VN" sz="4400" dirty="0">
                    <a:solidFill>
                      <a:prstClr val="white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Nhà cô Sáu có hai chuồng lợn, mỗi chuồng nuôi 4 con. Mỗi ngày, một con lợn ăn hết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44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4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44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m:rPr>
                        <m:sty m:val="p"/>
                      </m:rPr>
                      <a:rPr lang="vi-VN" sz="4400" b="0" i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y</m:t>
                    </m:r>
                    <m:r>
                      <a:rPr lang="vi-VN" sz="4400" b="0" i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ế</m:t>
                    </m:r>
                    <m:r>
                      <m:rPr>
                        <m:sty m:val="p"/>
                      </m:rPr>
                      <a:rPr lang="vi-VN" sz="4400" b="0" i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n</m:t>
                    </m:r>
                    <m:r>
                      <a:rPr lang="vi-VN" sz="4400" b="0" i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vi-VN" sz="4400" b="0" i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c</m:t>
                    </m:r>
                    <m:r>
                      <a:rPr lang="vi-VN" sz="4400" b="0" i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á</m:t>
                    </m:r>
                    <m:r>
                      <m:rPr>
                        <m:sty m:val="p"/>
                      </m:rPr>
                      <a:rPr lang="vi-VN" sz="4400" b="0" i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m</m:t>
                    </m:r>
                    <m:r>
                      <a:rPr lang="vi-VN" sz="4400" b="0" i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vi-VN" sz="4400" dirty="0">
                    <a:solidFill>
                      <a:prstClr val="white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Mỗi ngày các con lợn nhà cô Sáu ăn hết .......... kg cám.</a:t>
                </a:r>
                <a:endParaRPr lang="en-US" sz="4400" dirty="0">
                  <a:solidFill>
                    <a:prstClr val="white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390" y="741404"/>
                <a:ext cx="11392798" cy="3761479"/>
              </a:xfrm>
              <a:prstGeom prst="rect">
                <a:avLst/>
              </a:prstGeom>
              <a:blipFill>
                <a:blip r:embed="rId2"/>
                <a:stretch>
                  <a:fillRect l="-2194" t="-3404" r="-2140" b="-68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9547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6695485" y="305470"/>
            <a:ext cx="4840728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630"/>
            <a:r>
              <a:rPr lang="vi-VN" sz="5867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 5: Đ, S ?</a:t>
            </a:r>
            <a:endParaRPr lang="en-US" sz="5867" b="1" dirty="0">
              <a:solidFill>
                <a:srgbClr val="FFFF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35350" y="1299973"/>
            <a:ext cx="741723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 ba đốt tre A, B, C xếp như hình vẽ. Biết đoạn tre dài 1 m và có 3 đốt dài bằng nhau, đoạn tre C có hai đốt dài bằng nhau.</a:t>
            </a:r>
            <a:endParaRPr lang="en-US" sz="36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26" name="Picture 2" descr="https://img.loigiaihay.com/picture/2023/0523/20_4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11" y="2321980"/>
            <a:ext cx="4229100" cy="30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495360" y="3837092"/>
                <a:ext cx="9715939" cy="11406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800" dirty="0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a) Đoạn tre B có độ dài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4800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vi-VN" sz="4800" dirty="0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m</a:t>
                </a:r>
                <a:endParaRPr lang="en-US" sz="4800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360" y="3837092"/>
                <a:ext cx="9715939" cy="1140633"/>
              </a:xfrm>
              <a:prstGeom prst="rect">
                <a:avLst/>
              </a:prstGeom>
              <a:blipFill>
                <a:blip r:embed="rId8"/>
                <a:stretch>
                  <a:fillRect l="-2823" t="-532" b="-117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7226300" y="4977725"/>
            <a:ext cx="1981200" cy="14465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8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</a:t>
            </a:r>
            <a:endParaRPr lang="en-US" sz="8800" b="1" dirty="0">
              <a:ln>
                <a:solidFill>
                  <a:schemeClr val="tx1"/>
                </a:solidFill>
              </a:ln>
              <a:solidFill>
                <a:srgbClr val="FFFF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6703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6695485" y="305470"/>
            <a:ext cx="4840728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630"/>
            <a:r>
              <a:rPr lang="vi-VN" sz="5867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 5: Đ, S ?</a:t>
            </a:r>
            <a:endParaRPr lang="en-US" sz="5867" b="1" dirty="0">
              <a:solidFill>
                <a:srgbClr val="FFFF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35350" y="1299973"/>
            <a:ext cx="741723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 ba đốt tre A, B, C xếp như hình vẽ. Biết đoạn tre dài 1 m và có 3 đốt dài bằng nhau, đoạn tre C có hai đốt dài bằng nhau.</a:t>
            </a:r>
            <a:endParaRPr lang="en-US" sz="36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26" name="Picture 2" descr="https://img.loigiaihay.com/picture/2023/0523/20_4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11" y="2321980"/>
            <a:ext cx="4229100" cy="30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495361" y="3837092"/>
                <a:ext cx="7455340" cy="19447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800" dirty="0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b) Đoạn tre dài nhất có độ dài là</a:t>
                </a:r>
                <a14:m>
                  <m:oMath xmlns:m="http://schemas.openxmlformats.org/officeDocument/2006/math">
                    <m:r>
                      <a:rPr lang="vi-VN" sz="480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vi-VN" sz="48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vi-VN" sz="4800" dirty="0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m</a:t>
                </a:r>
                <a:endParaRPr lang="en-US" sz="4800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361" y="3837092"/>
                <a:ext cx="7455340" cy="1944700"/>
              </a:xfrm>
              <a:prstGeom prst="rect">
                <a:avLst/>
              </a:prstGeom>
              <a:blipFill>
                <a:blip r:embed="rId8"/>
                <a:stretch>
                  <a:fillRect l="-3679" t="-7210" b="-3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7226300" y="4977725"/>
            <a:ext cx="1981200" cy="14465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8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</a:t>
            </a:r>
            <a:endParaRPr lang="en-US" sz="8800" b="1" dirty="0">
              <a:ln>
                <a:solidFill>
                  <a:schemeClr val="tx1"/>
                </a:solidFill>
              </a:ln>
              <a:solidFill>
                <a:srgbClr val="FFFF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7082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451" y="1455823"/>
            <a:ext cx="9427906" cy="2943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14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423" y="1937637"/>
            <a:ext cx="9549319" cy="4108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707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6604000" y="945264"/>
            <a:ext cx="4891689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630"/>
            <a:r>
              <a:rPr lang="vi-VN" sz="5867" dirty="0">
                <a:solidFill>
                  <a:srgbClr val="FFFF00"/>
                </a:solidFill>
                <a:latin typeface="Arial" panose="020B0604020202020204" pitchFamily="34" charset="0"/>
              </a:rPr>
              <a:t>ĐÚNG / SAI?</a:t>
            </a:r>
            <a:endParaRPr lang="en-US" sz="5867" dirty="0">
              <a:solidFill>
                <a:srgbClr val="FFFF00"/>
              </a:solidFill>
              <a:latin typeface="Calibri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6740753" y="2388287"/>
                <a:ext cx="4618182" cy="23085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0963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7667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7667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7667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7667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7667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7667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7667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7667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133" dirty="0">
                  <a:solidFill>
                    <a:prstClr val="white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0753" y="2388287"/>
                <a:ext cx="4618182" cy="230851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2" descr="False Icon With Png And Vector Format For Free Unlimited Download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98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4422" y="4846921"/>
            <a:ext cx="2688093" cy="1830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4631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604000" y="945264"/>
            <a:ext cx="4891689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630"/>
            <a:r>
              <a:rPr lang="vi-VN" sz="5867" dirty="0">
                <a:solidFill>
                  <a:srgbClr val="FFFF00"/>
                </a:solidFill>
                <a:latin typeface="Arial" panose="020B0604020202020204" pitchFamily="34" charset="0"/>
              </a:rPr>
              <a:t>ĐÚNG / SAI?</a:t>
            </a:r>
            <a:endParaRPr lang="en-US" sz="5867" dirty="0">
              <a:solidFill>
                <a:srgbClr val="FFFF00"/>
              </a:solidFill>
              <a:latin typeface="Calibri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6156144" y="2432945"/>
                <a:ext cx="5697829" cy="23085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0963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7667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7667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vi-VN" sz="7667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7667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7667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7667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vi-VN" sz="7667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US" sz="7667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7667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7667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vi-VN" sz="7667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56</m:t>
                          </m:r>
                        </m:den>
                      </m:f>
                    </m:oMath>
                  </m:oMathPara>
                </a14:m>
                <a:endParaRPr lang="en-US" sz="2133" dirty="0">
                  <a:solidFill>
                    <a:prstClr val="white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6144" y="2432945"/>
                <a:ext cx="5697829" cy="230851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2" descr="HD 3D Green Check Mark True Correct Icon Symbol PNG | City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259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5005" y="4668698"/>
            <a:ext cx="2238709" cy="1777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369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796" y="1796953"/>
            <a:ext cx="9230185" cy="5993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576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5788" y="969115"/>
            <a:ext cx="6008562" cy="245605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415" y="2774039"/>
            <a:ext cx="7253577" cy="2240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542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3" name="Snip Diagonal Corner Rectangle 3">
                <a:extLst>
                  <a:ext uri="{FF2B5EF4-FFF2-40B4-BE49-F238E27FC236}">
                    <a16:creationId xmlns:a16="http://schemas.microsoft.com/office/drawing/2014/main" id="{0BEB7791-20AB-4543-B399-7279E390E3E2}"/>
                  </a:ext>
                </a:extLst>
              </p:cNvPr>
              <p:cNvSpPr/>
              <p:nvPr/>
            </p:nvSpPr>
            <p:spPr>
              <a:xfrm>
                <a:off x="1890584" y="218206"/>
                <a:ext cx="9984614" cy="1729947"/>
              </a:xfrm>
              <a:prstGeom prst="round2DiagRect">
                <a:avLst/>
              </a:prstGeom>
              <a:solidFill>
                <a:schemeClr val="bg1"/>
              </a:solidFill>
              <a:ln w="57150">
                <a:solidFill>
                  <a:srgbClr val="E65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46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334" b="1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334" b="1" dirty="0" err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5334" b="1" dirty="0" err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5334" b="1" dirty="0" err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5334" b="1" i="1" dirty="0" err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334" b="1" dirty="0" err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5334" b="1" dirty="0" err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vi-VN" sz="5334" b="1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vi-VN" sz="5334" b="1" dirty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3" name="Snip Diagonal Corner Rectangle 3">
                <a:extLst>
                  <a:ext uri="{FF2B5EF4-FFF2-40B4-BE49-F238E27FC236}">
                    <a16:creationId xmlns:a16="http://schemas.microsoft.com/office/drawing/2014/main" id="{0BEB7791-20AB-4543-B399-7279E390E3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0584" y="218206"/>
                <a:ext cx="9984614" cy="1729947"/>
              </a:xfrm>
              <a:prstGeom prst="round2DiagRect">
                <a:avLst/>
              </a:prstGeom>
              <a:blipFill>
                <a:blip r:embed="rId7"/>
                <a:stretch>
                  <a:fillRect/>
                </a:stretch>
              </a:blipFill>
              <a:ln w="57150">
                <a:solidFill>
                  <a:srgbClr val="E65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4" name="Picture 43">
            <a:hlinkClick r:id="rId8" action="ppaction://hlinksldjump"/>
            <a:extLst>
              <a:ext uri="{FF2B5EF4-FFF2-40B4-BE49-F238E27FC236}">
                <a16:creationId xmlns:a16="http://schemas.microsoft.com/office/drawing/2014/main" id="{A30936A0-B094-4C58-AB3F-1DA17E023A7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847" y="-31886"/>
            <a:ext cx="1846928" cy="184692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: Rounded Corners 11">
                <a:extLst>
                  <a:ext uri="{FF2B5EF4-FFF2-40B4-BE49-F238E27FC236}">
                    <a16:creationId xmlns:a16="http://schemas.microsoft.com/office/drawing/2014/main" id="{6176446E-A115-45F0-AB68-C5D364CE22F9}"/>
                  </a:ext>
                </a:extLst>
              </p:cNvPr>
              <p:cNvSpPr/>
              <p:nvPr/>
            </p:nvSpPr>
            <p:spPr>
              <a:xfrm>
                <a:off x="1903775" y="2198244"/>
                <a:ext cx="10006676" cy="952641"/>
              </a:xfrm>
              <a:prstGeom prst="roundRect">
                <a:avLst>
                  <a:gd name="adj" fmla="val 43919"/>
                </a:avLst>
              </a:prstGeom>
              <a:solidFill>
                <a:schemeClr val="bg1"/>
              </a:solidFill>
              <a:ln w="38100">
                <a:solidFill>
                  <a:srgbClr val="E65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46">
                  <a:defRPr/>
                </a:pPr>
                <a:r>
                  <a:rPr lang="en-US" sz="4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dirty="0" err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400" dirty="0" err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vi-VN" sz="4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5" name="Rectangle: Rounded Corners 11">
                <a:extLst>
                  <a:ext uri="{FF2B5EF4-FFF2-40B4-BE49-F238E27FC236}">
                    <a16:creationId xmlns:a16="http://schemas.microsoft.com/office/drawing/2014/main" id="{6176446E-A115-45F0-AB68-C5D364CE22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3775" y="2198244"/>
                <a:ext cx="10006676" cy="952641"/>
              </a:xfrm>
              <a:prstGeom prst="roundRect">
                <a:avLst>
                  <a:gd name="adj" fmla="val 43919"/>
                </a:avLst>
              </a:prstGeom>
              <a:blipFill>
                <a:blip r:embed="rId10"/>
                <a:stretch>
                  <a:fillRect t="-3704" b="-16049"/>
                </a:stretch>
              </a:blipFill>
              <a:ln w="38100">
                <a:solidFill>
                  <a:srgbClr val="E65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6" name="Picture 45">
            <a:extLst>
              <a:ext uri="{FF2B5EF4-FFF2-40B4-BE49-F238E27FC236}">
                <a16:creationId xmlns:a16="http://schemas.microsoft.com/office/drawing/2014/main" id="{CB4B253C-DB4D-4558-BB38-4785FFA12FB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25228" y="2245093"/>
            <a:ext cx="1017466" cy="88642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: Rounded Corners 16">
                <a:extLst>
                  <a:ext uri="{FF2B5EF4-FFF2-40B4-BE49-F238E27FC236}">
                    <a16:creationId xmlns:a16="http://schemas.microsoft.com/office/drawing/2014/main" id="{4EE3E23B-2B49-4C98-890B-AE91113638C6}"/>
                  </a:ext>
                </a:extLst>
              </p:cNvPr>
              <p:cNvSpPr/>
              <p:nvPr/>
            </p:nvSpPr>
            <p:spPr>
              <a:xfrm>
                <a:off x="1894306" y="3350480"/>
                <a:ext cx="10025617" cy="952641"/>
              </a:xfrm>
              <a:prstGeom prst="roundRect">
                <a:avLst>
                  <a:gd name="adj" fmla="val 43919"/>
                </a:avLst>
              </a:prstGeom>
              <a:solidFill>
                <a:schemeClr val="bg1"/>
              </a:solidFill>
              <a:ln w="38100">
                <a:solidFill>
                  <a:srgbClr val="E65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46">
                  <a:defRPr/>
                </a:pPr>
                <a:r>
                  <a:rPr lang="en-US" sz="4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dirty="0" err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4400" dirty="0" err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vi-VN" sz="4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7" name="Rectangle: Rounded Corners 16">
                <a:extLst>
                  <a:ext uri="{FF2B5EF4-FFF2-40B4-BE49-F238E27FC236}">
                    <a16:creationId xmlns:a16="http://schemas.microsoft.com/office/drawing/2014/main" id="{4EE3E23B-2B49-4C98-890B-AE91113638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4306" y="3350480"/>
                <a:ext cx="10025617" cy="952641"/>
              </a:xfrm>
              <a:prstGeom prst="roundRect">
                <a:avLst>
                  <a:gd name="adj" fmla="val 43919"/>
                </a:avLst>
              </a:prstGeom>
              <a:blipFill>
                <a:blip r:embed="rId12"/>
                <a:stretch>
                  <a:fillRect t="-3704" b="-16049"/>
                </a:stretch>
              </a:blipFill>
              <a:ln w="38100">
                <a:solidFill>
                  <a:srgbClr val="E65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: Rounded Corners 17">
                <a:extLst>
                  <a:ext uri="{FF2B5EF4-FFF2-40B4-BE49-F238E27FC236}">
                    <a16:creationId xmlns:a16="http://schemas.microsoft.com/office/drawing/2014/main" id="{9F682473-4D95-4501-9320-21A6D26E96CC}"/>
                  </a:ext>
                </a:extLst>
              </p:cNvPr>
              <p:cNvSpPr/>
              <p:nvPr/>
            </p:nvSpPr>
            <p:spPr>
              <a:xfrm>
                <a:off x="1871643" y="4502716"/>
                <a:ext cx="10070943" cy="952641"/>
              </a:xfrm>
              <a:prstGeom prst="roundRect">
                <a:avLst>
                  <a:gd name="adj" fmla="val 43919"/>
                </a:avLst>
              </a:prstGeom>
              <a:solidFill>
                <a:schemeClr val="bg1"/>
              </a:solidFill>
              <a:ln w="38100">
                <a:solidFill>
                  <a:srgbClr val="E65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46">
                  <a:defRPr/>
                </a:pPr>
                <a:r>
                  <a:rPr lang="en-US" sz="4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44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400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vi-VN" sz="4400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vi-VN" sz="4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8" name="Rectangle: Rounded Corners 17">
                <a:extLst>
                  <a:ext uri="{FF2B5EF4-FFF2-40B4-BE49-F238E27FC236}">
                    <a16:creationId xmlns:a16="http://schemas.microsoft.com/office/drawing/2014/main" id="{9F682473-4D95-4501-9320-21A6D26E96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1643" y="4502716"/>
                <a:ext cx="10070943" cy="952641"/>
              </a:xfrm>
              <a:prstGeom prst="roundRect">
                <a:avLst>
                  <a:gd name="adj" fmla="val 43919"/>
                </a:avLst>
              </a:prstGeom>
              <a:blipFill>
                <a:blip r:embed="rId13"/>
                <a:stretch>
                  <a:fillRect t="-3704" b="-15432"/>
                </a:stretch>
              </a:blipFill>
              <a:ln w="38100">
                <a:solidFill>
                  <a:srgbClr val="E65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: Rounded Corners 18">
                <a:extLst>
                  <a:ext uri="{FF2B5EF4-FFF2-40B4-BE49-F238E27FC236}">
                    <a16:creationId xmlns:a16="http://schemas.microsoft.com/office/drawing/2014/main" id="{06DDD29A-DE6B-46A1-A986-697DF63F5FFD}"/>
                  </a:ext>
                </a:extLst>
              </p:cNvPr>
              <p:cNvSpPr/>
              <p:nvPr/>
            </p:nvSpPr>
            <p:spPr>
              <a:xfrm>
                <a:off x="1881112" y="5654952"/>
                <a:ext cx="10052002" cy="952641"/>
              </a:xfrm>
              <a:prstGeom prst="roundRect">
                <a:avLst>
                  <a:gd name="adj" fmla="val 43919"/>
                </a:avLst>
              </a:prstGeom>
              <a:solidFill>
                <a:schemeClr val="bg1"/>
              </a:solidFill>
              <a:ln w="38100">
                <a:solidFill>
                  <a:srgbClr val="E65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46">
                  <a:defRPr/>
                </a:pPr>
                <a:r>
                  <a:rPr lang="en-US" sz="4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dirty="0" err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4400" dirty="0" err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vi-VN" sz="4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9" name="Rectangle: Rounded Corners 18">
                <a:extLst>
                  <a:ext uri="{FF2B5EF4-FFF2-40B4-BE49-F238E27FC236}">
                    <a16:creationId xmlns:a16="http://schemas.microsoft.com/office/drawing/2014/main" id="{06DDD29A-DE6B-46A1-A986-697DF63F5F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1112" y="5654952"/>
                <a:ext cx="10052002" cy="952641"/>
              </a:xfrm>
              <a:prstGeom prst="roundRect">
                <a:avLst>
                  <a:gd name="adj" fmla="val 43919"/>
                </a:avLst>
              </a:prstGeom>
              <a:blipFill>
                <a:blip r:embed="rId14"/>
                <a:stretch>
                  <a:fillRect t="-3086" b="-16667"/>
                </a:stretch>
              </a:blipFill>
              <a:ln w="38100">
                <a:solidFill>
                  <a:srgbClr val="E65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3" name="Picture 52">
            <a:extLst>
              <a:ext uri="{FF2B5EF4-FFF2-40B4-BE49-F238E27FC236}">
                <a16:creationId xmlns:a16="http://schemas.microsoft.com/office/drawing/2014/main" id="{34F30A8C-DA76-44F8-BC6D-CF1DB15124C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80999" y="3371312"/>
            <a:ext cx="1105927" cy="886429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60AE0D7F-A524-4513-AB5F-8A0A788B51E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25228" y="4533849"/>
            <a:ext cx="1017466" cy="886429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35DBE157-04D0-43EF-8A9D-B72FB1A8A9F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25226" y="5705403"/>
            <a:ext cx="1017466" cy="886429"/>
          </a:xfrm>
          <a:prstGeom prst="rect">
            <a:avLst/>
          </a:prstGeom>
        </p:spPr>
      </p:pic>
      <p:pic>
        <p:nvPicPr>
          <p:cNvPr id="56" name="Content Placeholder 12">
            <a:hlinkClick r:id="rId16" action="ppaction://hlinksldjump"/>
            <a:extLst>
              <a:ext uri="{FF2B5EF4-FFF2-40B4-BE49-F238E27FC236}">
                <a16:creationId xmlns:a16="http://schemas.microsoft.com/office/drawing/2014/main" id="{ED80E900-1749-4BC8-9668-6BC593C919E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262" y="5773665"/>
            <a:ext cx="1801126" cy="1290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094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3.7037E-7 L -1.875E-6 -0.60139 " pathEditMode="relative" rAng="0" ptsTypes="AA">
                                      <p:cBhvr>
                                        <p:cTn id="45" dur="15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0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7500"/>
                            </p:stCondLst>
                            <p:childTnLst>
                              <p:par>
                                <p:cTn id="47" presetID="26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80000"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HetGi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>
                                        <p:cTn id="54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>
                                        <p:cTn id="62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EB002"/>
                                      </p:to>
                                    </p:animClr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>
                                        <p:cTn id="6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>
                                        <p:cTn id="77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8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mph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>
                                        <p:cTn id="84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5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>
                                        <p:cTn id="92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EB002"/>
                                      </p:to>
                                    </p:animClr>
                                    <p:set>
                                      <p:cBhvr>
                                        <p:cTn id="93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mph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100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>
                                        <p:cTn id="107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EB002"/>
                                      </p:to>
                                    </p:animClr>
                                    <p:set>
                                      <p:cBhvr>
                                        <p:cTn id="10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</p:childTnLst>
        </p:cTn>
      </p:par>
    </p:tnLst>
    <p:bldLst>
      <p:bldP spid="43" grpId="0" animBg="1"/>
      <p:bldP spid="45" grpId="0" animBg="1"/>
      <p:bldP spid="47" grpId="0" animBg="1"/>
      <p:bldP spid="48" grpId="0" animBg="1"/>
      <p:bldP spid="4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Snip Diagonal Corner Rectangle 3">
                <a:extLst>
                  <a:ext uri="{FF2B5EF4-FFF2-40B4-BE49-F238E27FC236}">
                    <a16:creationId xmlns:a16="http://schemas.microsoft.com/office/drawing/2014/main" id="{0BEB7791-20AB-4543-B399-7279E390E3E2}"/>
                  </a:ext>
                </a:extLst>
              </p:cNvPr>
              <p:cNvSpPr/>
              <p:nvPr/>
            </p:nvSpPr>
            <p:spPr>
              <a:xfrm>
                <a:off x="1890584" y="218206"/>
                <a:ext cx="9984614" cy="1729947"/>
              </a:xfrm>
              <a:prstGeom prst="round2DiagRect">
                <a:avLst/>
              </a:prstGeom>
              <a:solidFill>
                <a:schemeClr val="bg1"/>
              </a:solidFill>
              <a:ln w="57150">
                <a:solidFill>
                  <a:srgbClr val="E65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46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334" b="1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334" b="1" dirty="0" err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72</m:t>
                          </m:r>
                        </m:num>
                        <m:den>
                          <m:r>
                            <a:rPr lang="en-US" sz="5334" b="1" dirty="0" err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vi-VN" sz="5334" b="1" i="0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5334" b="1" i="1" dirty="0" err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334" b="1" dirty="0" err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sz="5334" b="1" dirty="0" err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vi-VN" sz="5334" b="1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vi-VN" sz="5334" b="1" dirty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Snip Diagonal Corner Rectangle 3">
                <a:extLst>
                  <a:ext uri="{FF2B5EF4-FFF2-40B4-BE49-F238E27FC236}">
                    <a16:creationId xmlns:a16="http://schemas.microsoft.com/office/drawing/2014/main" id="{0BEB7791-20AB-4543-B399-7279E390E3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0584" y="218206"/>
                <a:ext cx="9984614" cy="1729947"/>
              </a:xfrm>
              <a:prstGeom prst="round2DiagRect">
                <a:avLst/>
              </a:prstGeom>
              <a:blipFill>
                <a:blip r:embed="rId7"/>
                <a:stretch>
                  <a:fillRect/>
                </a:stretch>
              </a:blipFill>
              <a:ln w="57150">
                <a:solidFill>
                  <a:srgbClr val="E65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11">
                <a:extLst>
                  <a:ext uri="{FF2B5EF4-FFF2-40B4-BE49-F238E27FC236}">
                    <a16:creationId xmlns:a16="http://schemas.microsoft.com/office/drawing/2014/main" id="{6176446E-A115-45F0-AB68-C5D364CE22F9}"/>
                  </a:ext>
                </a:extLst>
              </p:cNvPr>
              <p:cNvSpPr/>
              <p:nvPr/>
            </p:nvSpPr>
            <p:spPr>
              <a:xfrm>
                <a:off x="1903775" y="2198244"/>
                <a:ext cx="10006676" cy="952641"/>
              </a:xfrm>
              <a:prstGeom prst="roundRect">
                <a:avLst>
                  <a:gd name="adj" fmla="val 43919"/>
                </a:avLst>
              </a:prstGeom>
              <a:solidFill>
                <a:schemeClr val="bg1"/>
              </a:solidFill>
              <a:ln w="38100">
                <a:solidFill>
                  <a:srgbClr val="E65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46">
                  <a:defRPr/>
                </a:pPr>
                <a:r>
                  <a:rPr lang="en-US" sz="4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dirty="0" err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81</m:t>
                        </m:r>
                      </m:num>
                      <m:den>
                        <m:r>
                          <a:rPr lang="en-US" sz="4400" dirty="0" err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vi-VN" sz="4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Rectangle: Rounded Corners 11">
                <a:extLst>
                  <a:ext uri="{FF2B5EF4-FFF2-40B4-BE49-F238E27FC236}">
                    <a16:creationId xmlns:a16="http://schemas.microsoft.com/office/drawing/2014/main" id="{6176446E-A115-45F0-AB68-C5D364CE22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3775" y="2198244"/>
                <a:ext cx="10006676" cy="952641"/>
              </a:xfrm>
              <a:prstGeom prst="roundRect">
                <a:avLst>
                  <a:gd name="adj" fmla="val 43919"/>
                </a:avLst>
              </a:prstGeom>
              <a:blipFill>
                <a:blip r:embed="rId8"/>
                <a:stretch>
                  <a:fillRect t="-3704" b="-15432"/>
                </a:stretch>
              </a:blipFill>
              <a:ln w="38100">
                <a:solidFill>
                  <a:srgbClr val="E65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CB4B253C-DB4D-4558-BB38-4785FFA12FB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25228" y="2245093"/>
            <a:ext cx="1017466" cy="88642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: Rounded Corners 16">
                <a:extLst>
                  <a:ext uri="{FF2B5EF4-FFF2-40B4-BE49-F238E27FC236}">
                    <a16:creationId xmlns:a16="http://schemas.microsoft.com/office/drawing/2014/main" id="{4EE3E23B-2B49-4C98-890B-AE91113638C6}"/>
                  </a:ext>
                </a:extLst>
              </p:cNvPr>
              <p:cNvSpPr/>
              <p:nvPr/>
            </p:nvSpPr>
            <p:spPr>
              <a:xfrm>
                <a:off x="1894306" y="3350480"/>
                <a:ext cx="10025617" cy="952641"/>
              </a:xfrm>
              <a:prstGeom prst="roundRect">
                <a:avLst>
                  <a:gd name="adj" fmla="val 43919"/>
                </a:avLst>
              </a:prstGeom>
              <a:solidFill>
                <a:schemeClr val="bg1"/>
              </a:solidFill>
              <a:ln w="38100">
                <a:solidFill>
                  <a:srgbClr val="E65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46">
                  <a:defRPr/>
                </a:pPr>
                <a:r>
                  <a:rPr lang="en-US" sz="4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4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64</m:t>
                        </m:r>
                      </m:num>
                      <m:den>
                        <m:r>
                          <a:rPr lang="en-US" sz="4400" dirty="0" err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vi-VN" sz="4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Rectangle: Rounded Corners 16">
                <a:extLst>
                  <a:ext uri="{FF2B5EF4-FFF2-40B4-BE49-F238E27FC236}">
                    <a16:creationId xmlns:a16="http://schemas.microsoft.com/office/drawing/2014/main" id="{4EE3E23B-2B49-4C98-890B-AE91113638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4306" y="3350480"/>
                <a:ext cx="10025617" cy="952641"/>
              </a:xfrm>
              <a:prstGeom prst="roundRect">
                <a:avLst>
                  <a:gd name="adj" fmla="val 43919"/>
                </a:avLst>
              </a:prstGeom>
              <a:blipFill>
                <a:blip r:embed="rId10"/>
                <a:stretch>
                  <a:fillRect t="-3704" b="-15432"/>
                </a:stretch>
              </a:blipFill>
              <a:ln w="38100">
                <a:solidFill>
                  <a:srgbClr val="E65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: Rounded Corners 17">
                <a:extLst>
                  <a:ext uri="{FF2B5EF4-FFF2-40B4-BE49-F238E27FC236}">
                    <a16:creationId xmlns:a16="http://schemas.microsoft.com/office/drawing/2014/main" id="{9F682473-4D95-4501-9320-21A6D26E96CC}"/>
                  </a:ext>
                </a:extLst>
              </p:cNvPr>
              <p:cNvSpPr/>
              <p:nvPr/>
            </p:nvSpPr>
            <p:spPr>
              <a:xfrm>
                <a:off x="1871643" y="4502716"/>
                <a:ext cx="10070943" cy="952641"/>
              </a:xfrm>
              <a:prstGeom prst="roundRect">
                <a:avLst>
                  <a:gd name="adj" fmla="val 43919"/>
                </a:avLst>
              </a:prstGeom>
              <a:solidFill>
                <a:schemeClr val="bg1"/>
              </a:solidFill>
              <a:ln w="38100">
                <a:solidFill>
                  <a:srgbClr val="E65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46">
                  <a:defRPr/>
                </a:pPr>
                <a:r>
                  <a:rPr lang="en-US" sz="4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dirty="0" err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92</m:t>
                        </m:r>
                      </m:num>
                      <m:den>
                        <m:r>
                          <a:rPr lang="en-US" sz="4400" dirty="0" err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vi-VN" sz="4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Rectangle: Rounded Corners 17">
                <a:extLst>
                  <a:ext uri="{FF2B5EF4-FFF2-40B4-BE49-F238E27FC236}">
                    <a16:creationId xmlns:a16="http://schemas.microsoft.com/office/drawing/2014/main" id="{9F682473-4D95-4501-9320-21A6D26E96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1643" y="4502716"/>
                <a:ext cx="10070943" cy="952641"/>
              </a:xfrm>
              <a:prstGeom prst="roundRect">
                <a:avLst>
                  <a:gd name="adj" fmla="val 43919"/>
                </a:avLst>
              </a:prstGeom>
              <a:blipFill>
                <a:blip r:embed="rId11"/>
                <a:stretch>
                  <a:fillRect t="-3704" b="-15432"/>
                </a:stretch>
              </a:blipFill>
              <a:ln w="38100">
                <a:solidFill>
                  <a:srgbClr val="E65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: Rounded Corners 18">
                <a:extLst>
                  <a:ext uri="{FF2B5EF4-FFF2-40B4-BE49-F238E27FC236}">
                    <a16:creationId xmlns:a16="http://schemas.microsoft.com/office/drawing/2014/main" id="{06DDD29A-DE6B-46A1-A986-697DF63F5FFD}"/>
                  </a:ext>
                </a:extLst>
              </p:cNvPr>
              <p:cNvSpPr/>
              <p:nvPr/>
            </p:nvSpPr>
            <p:spPr>
              <a:xfrm>
                <a:off x="1881112" y="5654952"/>
                <a:ext cx="10052002" cy="952641"/>
              </a:xfrm>
              <a:prstGeom prst="roundRect">
                <a:avLst>
                  <a:gd name="adj" fmla="val 43919"/>
                </a:avLst>
              </a:prstGeom>
              <a:solidFill>
                <a:schemeClr val="bg1"/>
              </a:solidFill>
              <a:ln w="38100">
                <a:solidFill>
                  <a:srgbClr val="E65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46">
                  <a:defRPr/>
                </a:pPr>
                <a:r>
                  <a:rPr lang="en-US" sz="4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dirty="0" err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90</m:t>
                        </m:r>
                      </m:num>
                      <m:den>
                        <m:r>
                          <a:rPr lang="en-US" sz="4400" dirty="0" err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vi-VN" sz="4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Rectangle: Rounded Corners 18">
                <a:extLst>
                  <a:ext uri="{FF2B5EF4-FFF2-40B4-BE49-F238E27FC236}">
                    <a16:creationId xmlns:a16="http://schemas.microsoft.com/office/drawing/2014/main" id="{06DDD29A-DE6B-46A1-A986-697DF63F5F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1112" y="5654952"/>
                <a:ext cx="10052002" cy="952641"/>
              </a:xfrm>
              <a:prstGeom prst="roundRect">
                <a:avLst>
                  <a:gd name="adj" fmla="val 43919"/>
                </a:avLst>
              </a:prstGeom>
              <a:blipFill>
                <a:blip r:embed="rId12"/>
                <a:stretch>
                  <a:fillRect t="-3704" b="-15432"/>
                </a:stretch>
              </a:blipFill>
              <a:ln w="38100">
                <a:solidFill>
                  <a:srgbClr val="E65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Content Placeholder 12">
            <a:hlinkClick r:id="rId13" action="ppaction://hlinksldjump"/>
            <a:extLst>
              <a:ext uri="{FF2B5EF4-FFF2-40B4-BE49-F238E27FC236}">
                <a16:creationId xmlns:a16="http://schemas.microsoft.com/office/drawing/2014/main" id="{ED80E900-1749-4BC8-9668-6BC593C919E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262" y="5773665"/>
            <a:ext cx="1801126" cy="129016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4F30A8C-DA76-44F8-BC6D-CF1DB15124C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80999" y="3371312"/>
            <a:ext cx="1105927" cy="88642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0AE0D7F-A524-4513-AB5F-8A0A788B51E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25228" y="4533849"/>
            <a:ext cx="1017466" cy="88642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5DBE157-04D0-43EF-8A9D-B72FB1A8A9F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25226" y="5705403"/>
            <a:ext cx="1017466" cy="886429"/>
          </a:xfrm>
          <a:prstGeom prst="rect">
            <a:avLst/>
          </a:prstGeom>
        </p:spPr>
      </p:pic>
      <p:pic>
        <p:nvPicPr>
          <p:cNvPr id="15" name="Picture 14">
            <a:hlinkClick r:id="rId16" action="ppaction://hlinksldjump"/>
            <a:extLst>
              <a:ext uri="{FF2B5EF4-FFF2-40B4-BE49-F238E27FC236}">
                <a16:creationId xmlns:a16="http://schemas.microsoft.com/office/drawing/2014/main" id="{A30936A0-B094-4C58-AB3F-1DA17E023A7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714" y="223185"/>
            <a:ext cx="1846928" cy="1846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709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3.7037E-7 L -1.875E-6 -0.60139 " pathEditMode="relative" rAng="0" ptsTypes="AA">
                                      <p:cBhvr>
                                        <p:cTn id="40" dur="1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0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7500"/>
                            </p:stCondLst>
                            <p:childTnLst>
                              <p:par>
                                <p:cTn id="42" presetID="26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79000"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HetGi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0"/>
                            </p:stCondLst>
                            <p:childTnLst>
                              <p:par>
                                <p:cTn id="4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>
                                        <p:cTn id="55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EB002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>
                                        <p:cTn id="7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mph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>
                                        <p:cTn id="8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8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2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EB002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mph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>
                                        <p:cTn id="10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10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3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7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>
                                        <p:cTn id="10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EB002"/>
                                      </p:to>
                                    </p:animClr>
                                    <p:set>
                                      <p:cBhvr>
                                        <p:cTn id="10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119" y="2141620"/>
            <a:ext cx="11154379" cy="3167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05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xtBox 69"/>
          <p:cNvSpPr txBox="1"/>
          <p:nvPr/>
        </p:nvSpPr>
        <p:spPr>
          <a:xfrm>
            <a:off x="2119729" y="770389"/>
            <a:ext cx="795254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630"/>
            <a:r>
              <a:rPr lang="vi-VN" sz="92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 1: &gt; , &lt; , =</a:t>
            </a:r>
            <a:endParaRPr lang="en-US" sz="9200" b="1" dirty="0">
              <a:solidFill>
                <a:srgbClr val="FFFF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101973" y="2574304"/>
                <a:ext cx="3772043" cy="28677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96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96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96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96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sz="9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96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96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9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1973" y="2574304"/>
                <a:ext cx="3772043" cy="286777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6487957" y="2536365"/>
                <a:ext cx="3772043" cy="28677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96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9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vi-VN" sz="96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96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sz="9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96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vi-VN" sz="96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9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7957" y="2536365"/>
                <a:ext cx="3772043" cy="286777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ounded Rectangle 27"/>
          <p:cNvSpPr/>
          <p:nvPr/>
        </p:nvSpPr>
        <p:spPr>
          <a:xfrm>
            <a:off x="4754880" y="3147461"/>
            <a:ext cx="2035461" cy="192505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5013666" y="2712706"/>
            <a:ext cx="2035461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9900" dirty="0">
                <a:solidFill>
                  <a:srgbClr val="C00000"/>
                </a:solidFill>
              </a:rPr>
              <a:t>=</a:t>
            </a:r>
            <a:endParaRPr lang="en-US" sz="199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093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1" grpId="0"/>
      <p:bldP spid="28" grpId="0" animBg="1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xtBox 69"/>
          <p:cNvSpPr txBox="1"/>
          <p:nvPr/>
        </p:nvSpPr>
        <p:spPr>
          <a:xfrm>
            <a:off x="2119729" y="770389"/>
            <a:ext cx="795254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630"/>
            <a:r>
              <a:rPr lang="vi-VN" sz="92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 1: &gt; , &lt; , =</a:t>
            </a:r>
            <a:endParaRPr lang="en-US" sz="9200" b="1" dirty="0">
              <a:solidFill>
                <a:srgbClr val="FFFF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-807652" y="3061190"/>
                <a:ext cx="6190071" cy="23744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vi-VN" sz="6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66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vi-VN" sz="6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66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en-US" sz="66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f>
                            <m:fPr>
                              <m:ctrlPr>
                                <a:rPr lang="en-US" sz="6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vi-VN" sz="6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66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</m:e>
                      </m:d>
                      <m:r>
                        <a:rPr lang="vi-VN" sz="6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vi-VN" sz="6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6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vi-VN" sz="6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6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807652" y="3061190"/>
                <a:ext cx="6190071" cy="237443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ounded Rectangle 27"/>
          <p:cNvSpPr/>
          <p:nvPr/>
        </p:nvSpPr>
        <p:spPr>
          <a:xfrm>
            <a:off x="4754880" y="3147461"/>
            <a:ext cx="2035461" cy="192505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5013666" y="2712706"/>
            <a:ext cx="2035461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9900" dirty="0">
                <a:solidFill>
                  <a:srgbClr val="C00000"/>
                </a:solidFill>
              </a:rPr>
              <a:t>=</a:t>
            </a:r>
            <a:endParaRPr lang="en-US" sz="19900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6639974" y="2837183"/>
                <a:ext cx="6190071" cy="23744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6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6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vi-VN" sz="6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vi-VN" sz="6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vi-VN" sz="6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66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vi-VN" sz="6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vi-VN" sz="6600" b="0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  <m:r>
                            <a:rPr lang="en-US" sz="66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f>
                            <m:fPr>
                              <m:ctrlPr>
                                <a:rPr lang="en-US" sz="6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vi-VN" sz="6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vi-VN" sz="6600" b="0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6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9974" y="2837183"/>
                <a:ext cx="6190071" cy="237443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5307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8" grpId="0" animBg="1"/>
      <p:bldP spid="29" grpId="0"/>
      <p:bldP spid="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xtBox 69"/>
          <p:cNvSpPr txBox="1"/>
          <p:nvPr/>
        </p:nvSpPr>
        <p:spPr>
          <a:xfrm>
            <a:off x="2119729" y="770389"/>
            <a:ext cx="795254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630"/>
            <a:r>
              <a:rPr lang="vi-VN" sz="92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 1: &gt; , &lt; , =</a:t>
            </a:r>
            <a:endParaRPr lang="en-US" sz="9200" b="1" dirty="0">
              <a:solidFill>
                <a:srgbClr val="FFFF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-684712" y="3139270"/>
                <a:ext cx="6190071" cy="21670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vi-VN" sz="6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60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vi-VN" sz="6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60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vi-VN" sz="6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6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vi-VN" sz="6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vi-VN" sz="6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60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</m:e>
                      </m:d>
                      <m:r>
                        <a:rPr lang="vi-VN" sz="6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vi-VN" sz="6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6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vi-VN" sz="6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6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684712" y="3139270"/>
                <a:ext cx="6190071" cy="216700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ounded Rectangle 27"/>
          <p:cNvSpPr/>
          <p:nvPr/>
        </p:nvSpPr>
        <p:spPr>
          <a:xfrm>
            <a:off x="4754880" y="3147461"/>
            <a:ext cx="2035461" cy="192505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5013666" y="2712706"/>
            <a:ext cx="2035461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9900" dirty="0">
                <a:solidFill>
                  <a:srgbClr val="C00000"/>
                </a:solidFill>
              </a:rPr>
              <a:t>=</a:t>
            </a:r>
            <a:endParaRPr lang="en-US" sz="19900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6478723" y="3170355"/>
                <a:ext cx="6190071" cy="18269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6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6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vi-VN" sz="6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vi-VN" sz="6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 </m:t>
                      </m:r>
                      <m:f>
                        <m:fPr>
                          <m:ctrlPr>
                            <a:rPr lang="vi-VN" sz="6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6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vi-VN" sz="6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vi-VN" sz="6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vi-VN" sz="6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6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vi-VN" sz="6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  <m:r>
                        <a:rPr lang="vi-VN" sz="6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 </m:t>
                      </m:r>
                      <m:f>
                        <m:fPr>
                          <m:ctrlPr>
                            <a:rPr lang="vi-VN" sz="6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6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vi-VN" sz="6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6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8723" y="3170355"/>
                <a:ext cx="6190071" cy="18269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6123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8" grpId="0" animBg="1"/>
      <p:bldP spid="29" grpId="0"/>
      <p:bldP spid="33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461</Words>
  <Application>Microsoft Office PowerPoint</Application>
  <PresentationFormat>Widescreen</PresentationFormat>
  <Paragraphs>60</Paragraphs>
  <Slides>22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Cambria Math</vt:lpstr>
      <vt:lpstr>Arial</vt:lpstr>
      <vt:lpstr>Cambria</vt:lpstr>
      <vt:lpstr>#9Slide03 Kaleko 105 Round</vt:lpstr>
      <vt:lpstr>Calibri</vt:lpstr>
      <vt:lpstr>字魂20号-石头体</vt:lpstr>
      <vt:lpstr>Tahoma</vt:lpstr>
      <vt:lpstr>1_Office Theme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MANG NON</dc:creator>
  <cp:keywords>MANG NON</cp:keywords>
  <cp:lastModifiedBy>ngọc nguyễn</cp:lastModifiedBy>
  <cp:revision>22</cp:revision>
  <dcterms:created xsi:type="dcterms:W3CDTF">2024-03-27T13:35:55Z</dcterms:created>
  <dcterms:modified xsi:type="dcterms:W3CDTF">2024-04-12T05:37:38Z</dcterms:modified>
</cp:coreProperties>
</file>