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2" r:id="rId3"/>
    <p:sldId id="259" r:id="rId4"/>
    <p:sldId id="260" r:id="rId5"/>
    <p:sldId id="273" r:id="rId6"/>
    <p:sldId id="258" r:id="rId7"/>
    <p:sldId id="262" r:id="rId8"/>
    <p:sldId id="266" r:id="rId9"/>
    <p:sldId id="263" r:id="rId10"/>
    <p:sldId id="264" r:id="rId11"/>
    <p:sldId id="268" r:id="rId12"/>
    <p:sldId id="265" r:id="rId13"/>
    <p:sldId id="267" r:id="rId14"/>
    <p:sldId id="269" r:id="rId15"/>
    <p:sldId id="271" r:id="rId16"/>
    <p:sldId id="275" r:id="rId17"/>
    <p:sldId id="289" r:id="rId18"/>
    <p:sldId id="290" r:id="rId19"/>
    <p:sldId id="291" r:id="rId20"/>
    <p:sldId id="270" r:id="rId21"/>
    <p:sldId id="2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7B064-2A23-434D-86D4-87F545538846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A3974-F562-422E-8BD3-DD06C1067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9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98619-EF9D-4199-A511-921675474D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2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98619-EF9D-4199-A511-921675474D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98619-EF9D-4199-A511-921675474D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C0CE-BA8C-6F0A-F00E-092B4C83D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F47B9-9AE8-81CF-5D8B-51BBA5F11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6E62E-63E8-E546-F227-D381F1DD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143EE-F70D-5196-451E-A048FB5D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73B13-52F6-5EE5-5A6F-E3F193CF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6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1109-1B1D-535F-218A-BE2500C6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9D59D-B792-9015-C78E-E7597F8CF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F3DDA-25A5-1BBC-9401-BC05F92F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303B7-FD02-96B5-C71B-3E706977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68DC9-0D70-A6DC-0E56-F6EB110FA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1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40211-C958-5C1E-58B9-BF14ACE57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E1CE1-3166-40C0-9921-9A72D2EA3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7081D-3AA7-EC9B-9772-B94926A8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05A49-8653-4DA7-5456-4F7BD6D2D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B06B4-2019-DAB8-60A5-181095EC5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1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07D6DB94-7F10-AC52-5685-E5646600A944}"/>
              </a:ext>
            </a:extLst>
          </p:cNvPr>
          <p:cNvSpPr/>
          <p:nvPr userDrawn="1"/>
        </p:nvSpPr>
        <p:spPr>
          <a:xfrm flipV="1">
            <a:off x="-32633" y="5581968"/>
            <a:ext cx="12192000" cy="1276033"/>
          </a:xfrm>
          <a:custGeom>
            <a:avLst/>
            <a:gdLst/>
            <a:ahLst/>
            <a:cxnLst/>
            <a:rect l="l" t="t" r="r" b="b"/>
            <a:pathLst>
              <a:path w="18288000" h="1914049">
                <a:moveTo>
                  <a:pt x="0" y="1914049"/>
                </a:moveTo>
                <a:lnTo>
                  <a:pt x="18288000" y="1914049"/>
                </a:lnTo>
                <a:lnTo>
                  <a:pt x="18288000" y="0"/>
                </a:lnTo>
                <a:lnTo>
                  <a:pt x="0" y="0"/>
                </a:lnTo>
                <a:lnTo>
                  <a:pt x="0" y="1914049"/>
                </a:lnTo>
                <a:close/>
              </a:path>
            </a:pathLst>
          </a:custGeom>
          <a:blipFill>
            <a:blip r:embed="rId2"/>
            <a:stretch>
              <a:fillRect t="-102637"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B62002B9-5F67-2F4C-B245-95FB24B1C34F}"/>
              </a:ext>
            </a:extLst>
          </p:cNvPr>
          <p:cNvSpPr/>
          <p:nvPr userDrawn="1"/>
        </p:nvSpPr>
        <p:spPr>
          <a:xfrm flipV="1">
            <a:off x="1" y="0"/>
            <a:ext cx="12264319" cy="944320"/>
          </a:xfrm>
          <a:custGeom>
            <a:avLst/>
            <a:gdLst/>
            <a:ahLst/>
            <a:cxnLst/>
            <a:rect l="l" t="t" r="r" b="b"/>
            <a:pathLst>
              <a:path w="18396479" h="1416480">
                <a:moveTo>
                  <a:pt x="0" y="1416480"/>
                </a:moveTo>
                <a:lnTo>
                  <a:pt x="18396479" y="1416480"/>
                </a:lnTo>
                <a:lnTo>
                  <a:pt x="18396479" y="0"/>
                </a:lnTo>
                <a:lnTo>
                  <a:pt x="0" y="0"/>
                </a:lnTo>
                <a:lnTo>
                  <a:pt x="0" y="1416480"/>
                </a:lnTo>
                <a:close/>
              </a:path>
            </a:pathLst>
          </a:custGeom>
          <a:blipFill>
            <a:blip r:embed="rId3"/>
            <a:stretch>
              <a:fillRect t="-11673" b="-211389"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041B5A1-EB69-6E2B-8682-940B5B92D7C3}"/>
              </a:ext>
            </a:extLst>
          </p:cNvPr>
          <p:cNvSpPr/>
          <p:nvPr userDrawn="1"/>
        </p:nvSpPr>
        <p:spPr>
          <a:xfrm flipH="1" flipV="1">
            <a:off x="0" y="0"/>
            <a:ext cx="4008918" cy="1559833"/>
          </a:xfrm>
          <a:custGeom>
            <a:avLst/>
            <a:gdLst/>
            <a:ahLst/>
            <a:cxnLst/>
            <a:rect l="l" t="t" r="r" b="b"/>
            <a:pathLst>
              <a:path w="6013377" h="2339750">
                <a:moveTo>
                  <a:pt x="6013377" y="2339750"/>
                </a:moveTo>
                <a:lnTo>
                  <a:pt x="0" y="2339750"/>
                </a:lnTo>
                <a:lnTo>
                  <a:pt x="0" y="0"/>
                </a:lnTo>
                <a:lnTo>
                  <a:pt x="6013377" y="0"/>
                </a:lnTo>
                <a:lnTo>
                  <a:pt x="6013377" y="233975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42BB7374-317B-6D94-B84E-94C101A08D8D}"/>
              </a:ext>
            </a:extLst>
          </p:cNvPr>
          <p:cNvSpPr/>
          <p:nvPr userDrawn="1"/>
        </p:nvSpPr>
        <p:spPr>
          <a:xfrm>
            <a:off x="8183082" y="5350258"/>
            <a:ext cx="4008918" cy="1559833"/>
          </a:xfrm>
          <a:custGeom>
            <a:avLst/>
            <a:gdLst/>
            <a:ahLst/>
            <a:cxnLst/>
            <a:rect l="l" t="t" r="r" b="b"/>
            <a:pathLst>
              <a:path w="6013377" h="2339750">
                <a:moveTo>
                  <a:pt x="0" y="0"/>
                </a:moveTo>
                <a:lnTo>
                  <a:pt x="6013377" y="0"/>
                </a:lnTo>
                <a:lnTo>
                  <a:pt x="6013377" y="2339750"/>
                </a:lnTo>
                <a:lnTo>
                  <a:pt x="0" y="2339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F6288BEA-590A-3BC5-6EC8-443E546A310C}"/>
              </a:ext>
            </a:extLst>
          </p:cNvPr>
          <p:cNvSpPr/>
          <p:nvPr userDrawn="1"/>
        </p:nvSpPr>
        <p:spPr>
          <a:xfrm flipH="1">
            <a:off x="-163137" y="-469304"/>
            <a:ext cx="3520317" cy="2310209"/>
          </a:xfrm>
          <a:custGeom>
            <a:avLst/>
            <a:gdLst/>
            <a:ahLst/>
            <a:cxnLst/>
            <a:rect l="l" t="t" r="r" b="b"/>
            <a:pathLst>
              <a:path w="5280476" h="3465313">
                <a:moveTo>
                  <a:pt x="5280476" y="0"/>
                </a:moveTo>
                <a:lnTo>
                  <a:pt x="0" y="0"/>
                </a:lnTo>
                <a:lnTo>
                  <a:pt x="0" y="3465312"/>
                </a:lnTo>
                <a:lnTo>
                  <a:pt x="5280476" y="3465312"/>
                </a:lnTo>
                <a:lnTo>
                  <a:pt x="528047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836FA5F8-AC66-6909-9BB7-738E5C7FD893}"/>
              </a:ext>
            </a:extLst>
          </p:cNvPr>
          <p:cNvSpPr/>
          <p:nvPr userDrawn="1"/>
        </p:nvSpPr>
        <p:spPr>
          <a:xfrm flipH="1">
            <a:off x="8604741" y="4708740"/>
            <a:ext cx="3659579" cy="2401599"/>
          </a:xfrm>
          <a:custGeom>
            <a:avLst/>
            <a:gdLst/>
            <a:ahLst/>
            <a:cxnLst/>
            <a:rect l="l" t="t" r="r" b="b"/>
            <a:pathLst>
              <a:path w="5489369" h="3602398">
                <a:moveTo>
                  <a:pt x="5489369" y="0"/>
                </a:moveTo>
                <a:lnTo>
                  <a:pt x="0" y="0"/>
                </a:lnTo>
                <a:lnTo>
                  <a:pt x="0" y="3602399"/>
                </a:lnTo>
                <a:lnTo>
                  <a:pt x="5489369" y="3602399"/>
                </a:lnTo>
                <a:lnTo>
                  <a:pt x="548936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0D9BB0-4A43-8F2A-F0F2-C68DB43CB8C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49887" y="6235224"/>
            <a:ext cx="111566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C4F8-82EC-4E37-F889-2258FC74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3B646-5CEF-1D9E-3B13-E9F319F38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5DB45-DB55-CFBE-A890-389B60256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D670B-15F8-BD57-4F36-A465623C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C050E-4794-650A-3050-9934CADC5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6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A7E20-F9D0-27E6-36D5-C4F23C66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88BB1-D61A-9049-A5C8-429CE3D49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7AAA7-9001-01CC-E64C-59D9A9C9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B3A58-9453-6B5C-7713-256DEC07D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41236-8D3F-982D-1849-EFC8D579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8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7DDE5-FA85-126D-0A18-41688E57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7DF6-A5EA-7D26-0ED0-F13D9C0A2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FE1C6-794F-35CE-B353-DD2D55EC2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BD2A-D093-35D2-5EE2-2E9590B11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40E44-0212-3751-2209-4223AC461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830C9-7F61-2AEA-944C-EFA497FE4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A9DBD-EF10-EE67-A57D-25DA2BF1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27C52-6482-C9D5-AF0B-951E5D7BC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0A763-D2B6-2A13-FE9F-959D7423E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48FA0E-9B0C-7B2B-659D-28C5866C0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1D1E3-879F-8C1B-B025-C2680A66A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A17BCC-8C3B-5197-F9F8-D7F7918A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59018-F68C-95D1-07A3-A8E30B92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C6301-84EB-E1AD-64D9-F7117E84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0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CD35B-FF85-6F8A-F50B-3E03EF24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0353A-3289-024C-6AEF-F8C33726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F62F7-6EE1-8F38-EC86-8C19AD601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2868B-EAEF-B6C7-3C76-E5506E5C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86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DA6C1-E7CE-A4A9-BFE5-0B22B521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13E21E-E847-CA2D-8055-C964096C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EB62B-BCB9-F7A2-1628-9B48C1C1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68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A28E-0EB9-C1F0-EBFF-2821656E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E3D88-504C-CC7A-1323-973D3F203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6ED7F-5998-4DCC-79A7-87A1DB553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06AD0-5946-5A7E-F39D-DADAD1F0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A6107-8E1F-928F-8C69-7E13FC07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7CFE7D-75F6-4052-977C-BCA02EFAE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7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1B84-7632-A37F-C6AC-59C8F4A7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3B5C7-276B-4202-670C-AB6F5E404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599F2-C4DE-D856-5EEF-DC869533E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DDFA5-9B70-AE2A-9D99-0A0122CD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9D6D6-75BE-2D83-D00E-54F0D4C2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0ADF5-55E6-1581-849B-41F635CA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F163B-B052-3D9B-3D00-87171C18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047C0-8790-7459-D166-9092320C6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96B49-F131-8A79-DB73-7575ED363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F2D59-A29E-4888-8C2E-013689DC35D4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0711E-C847-5E4C-07BB-13CB1FAB7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A6398-746B-4F9A-1970-77820690F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651F-952C-4B3E-84D4-AE6F6FA90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7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30.svg"/><Relationship Id="rId7" Type="http://schemas.openxmlformats.org/officeDocument/2006/relationships/slide" Target="slide1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slide" Target="slide20.xml"/><Relationship Id="rId4" Type="http://schemas.openxmlformats.org/officeDocument/2006/relationships/slide" Target="slide18.xml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microsoft.com/office/2007/relationships/media" Target="../media/media2.wma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32.svg"/><Relationship Id="rId2" Type="http://schemas.openxmlformats.org/officeDocument/2006/relationships/audio" Target="../media/media1.wma"/><Relationship Id="rId16" Type="http://schemas.openxmlformats.org/officeDocument/2006/relationships/image" Target="../media/image31.png"/><Relationship Id="rId1" Type="http://schemas.microsoft.com/office/2007/relationships/media" Target="../media/media1.wma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slideLayout" Target="../slideLayouts/slideLayout12.xml"/><Relationship Id="rId15" Type="http://schemas.openxmlformats.org/officeDocument/2006/relationships/slide" Target="slide16.xml"/><Relationship Id="rId10" Type="http://schemas.openxmlformats.org/officeDocument/2006/relationships/image" Target="../media/image39.png"/><Relationship Id="rId4" Type="http://schemas.openxmlformats.org/officeDocument/2006/relationships/audio" Target="../media/media2.wma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microsoft.com/office/2007/relationships/media" Target="../media/media2.wma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32.svg"/><Relationship Id="rId2" Type="http://schemas.openxmlformats.org/officeDocument/2006/relationships/audio" Target="../media/media1.wma"/><Relationship Id="rId16" Type="http://schemas.openxmlformats.org/officeDocument/2006/relationships/image" Target="../media/image31.png"/><Relationship Id="rId1" Type="http://schemas.microsoft.com/office/2007/relationships/media" Target="../media/media1.wma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slideLayout" Target="../slideLayouts/slideLayout12.xml"/><Relationship Id="rId15" Type="http://schemas.openxmlformats.org/officeDocument/2006/relationships/slide" Target="slide16.xml"/><Relationship Id="rId10" Type="http://schemas.openxmlformats.org/officeDocument/2006/relationships/image" Target="../media/image39.png"/><Relationship Id="rId4" Type="http://schemas.openxmlformats.org/officeDocument/2006/relationships/audio" Target="../media/media2.wma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microsoft.com/office/2007/relationships/media" Target="../media/media2.wma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32.svg"/><Relationship Id="rId2" Type="http://schemas.openxmlformats.org/officeDocument/2006/relationships/audio" Target="../media/media1.wma"/><Relationship Id="rId16" Type="http://schemas.openxmlformats.org/officeDocument/2006/relationships/image" Target="../media/image31.png"/><Relationship Id="rId1" Type="http://schemas.microsoft.com/office/2007/relationships/media" Target="../media/media1.wma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slideLayout" Target="../slideLayouts/slideLayout12.xml"/><Relationship Id="rId15" Type="http://schemas.openxmlformats.org/officeDocument/2006/relationships/slide" Target="slide16.xml"/><Relationship Id="rId10" Type="http://schemas.openxmlformats.org/officeDocument/2006/relationships/image" Target="../media/image39.png"/><Relationship Id="rId4" Type="http://schemas.openxmlformats.org/officeDocument/2006/relationships/audio" Target="../media/media2.wma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05D546-7D41-9E93-65A8-CABA79788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336" y="601211"/>
            <a:ext cx="2091109" cy="1182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D4BCB3-A246-F739-D690-24998FD61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10" y="1085802"/>
            <a:ext cx="10571380" cy="37005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74E6CE-ACF5-066B-EF2F-D2E56D5D1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4" y="43650"/>
            <a:ext cx="1338378" cy="1338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344F6A-9D81-8075-5152-33FFF764C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5236" y="3830350"/>
            <a:ext cx="282878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C3BEB2-2C2A-C011-AFF3-4E34B3A0AB4D}"/>
              </a:ext>
            </a:extLst>
          </p:cNvPr>
          <p:cNvSpPr txBox="1"/>
          <p:nvPr/>
        </p:nvSpPr>
        <p:spPr>
          <a:xfrm>
            <a:off x="1399697" y="383443"/>
            <a:ext cx="10058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cửa hàng hoa quả nhập về 15 thùng xoài nặng như nhau, cân nặng tất cả 675 kg. Cửa hàng đã bán hết 8 thùng. Hỏi cửa hàng còn lại bao nhiêu ki-lô-gam xoài?</a:t>
            </a: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E3ACB5B9-30B2-7330-41B3-18E082488B09}"/>
              </a:ext>
            </a:extLst>
          </p:cNvPr>
          <p:cNvSpPr txBox="1"/>
          <p:nvPr/>
        </p:nvSpPr>
        <p:spPr>
          <a:xfrm>
            <a:off x="6624167" y="3103791"/>
            <a:ext cx="4426610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10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túi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 20 kg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đường</a:t>
            </a:r>
            <a:endParaRPr lang="en-US" sz="3600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10" name="TextBox 20">
            <a:extLst>
              <a:ext uri="{FF2B5EF4-FFF2-40B4-BE49-F238E27FC236}">
                <a16:creationId xmlns:a16="http://schemas.microsoft.com/office/drawing/2014/main" id="{F614A44F-7069-F6BD-D23D-234743E192D5}"/>
              </a:ext>
            </a:extLst>
          </p:cNvPr>
          <p:cNvSpPr txBox="1"/>
          <p:nvPr/>
        </p:nvSpPr>
        <p:spPr>
          <a:xfrm>
            <a:off x="6624167" y="3873022"/>
            <a:ext cx="4386817" cy="807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15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Cambria Bold"/>
              </a:rPr>
              <a:t>3 túi: </a:t>
            </a:r>
            <a:r>
              <a:rPr lang="en-US" sz="3600">
                <a:solidFill>
                  <a:srgbClr val="C62927"/>
                </a:solidFill>
                <a:latin typeface="Cambria Bold"/>
              </a:rPr>
              <a:t>... kg đường?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0E1B2E-179C-6E1A-3034-24A195704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40" y="342842"/>
            <a:ext cx="1188823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AE7108-621C-5674-A5A8-474148A33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657" y="2046918"/>
            <a:ext cx="2651990" cy="106689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F939C6-F270-CDE6-122F-752A4B0F13BE}"/>
              </a:ext>
            </a:extLst>
          </p:cNvPr>
          <p:cNvGrpSpPr/>
          <p:nvPr/>
        </p:nvGrpSpPr>
        <p:grpSpPr>
          <a:xfrm>
            <a:off x="1087691" y="2046918"/>
            <a:ext cx="5294836" cy="3751385"/>
            <a:chOff x="1184239" y="2157046"/>
            <a:chExt cx="5400135" cy="379827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E6D504B-5405-E035-1989-921284DF32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58" t="13162" r="803" b="19146"/>
            <a:stretch/>
          </p:blipFill>
          <p:spPr>
            <a:xfrm>
              <a:off x="1184239" y="2210220"/>
              <a:ext cx="5400135" cy="374510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E0CAAA2-11C4-C157-AF60-FF3AD49D8A79}"/>
                </a:ext>
              </a:extLst>
            </p:cNvPr>
            <p:cNvSpPr/>
            <p:nvPr/>
          </p:nvSpPr>
          <p:spPr>
            <a:xfrm>
              <a:off x="1184239" y="2199410"/>
              <a:ext cx="1362892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6F7FA0-FDF6-F0BA-8DDE-1E8099BD3078}"/>
                </a:ext>
              </a:extLst>
            </p:cNvPr>
            <p:cNvSpPr/>
            <p:nvPr/>
          </p:nvSpPr>
          <p:spPr>
            <a:xfrm>
              <a:off x="4733108" y="2157046"/>
              <a:ext cx="1362892" cy="175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416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>
            <a:extLst>
              <a:ext uri="{FF2B5EF4-FFF2-40B4-BE49-F238E27FC236}">
                <a16:creationId xmlns:a16="http://schemas.microsoft.com/office/drawing/2014/main" id="{A6FE69B8-3B98-C81D-BDCE-9322931C1EFD}"/>
              </a:ext>
            </a:extLst>
          </p:cNvPr>
          <p:cNvSpPr txBox="1"/>
          <p:nvPr/>
        </p:nvSpPr>
        <p:spPr>
          <a:xfrm>
            <a:off x="1797015" y="1785306"/>
            <a:ext cx="8029655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Cân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nặng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1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xoài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675 : 15 = 45 (kg)</a:t>
            </a:r>
          </a:p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thùng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xoài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mà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cửa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hàng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còn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15 – 8 = 7 (kg)</a:t>
            </a:r>
          </a:p>
          <a:p>
            <a:pPr algn="ctr">
              <a:spcBef>
                <a:spcPct val="0"/>
              </a:spcBef>
            </a:pP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kg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xoài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cửa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hàng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còn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Cambria Bold"/>
              </a:rPr>
              <a:t>45 x 7 = 315 (kg)</a:t>
            </a:r>
          </a:p>
          <a:p>
            <a:pPr algn="ctr">
              <a:spcBef>
                <a:spcPct val="0"/>
              </a:spcBef>
            </a:pPr>
            <a:r>
              <a:rPr lang="en-US" sz="3600" i="1" dirty="0">
                <a:solidFill>
                  <a:srgbClr val="000000"/>
                </a:solidFill>
                <a:latin typeface="Cambria Bold"/>
              </a:rPr>
              <a:t>                        </a:t>
            </a:r>
            <a:r>
              <a:rPr lang="en-US" sz="3600" i="1" dirty="0" err="1">
                <a:solidFill>
                  <a:srgbClr val="000000"/>
                </a:solidFill>
                <a:latin typeface="Cambria Bold"/>
              </a:rPr>
              <a:t>Đáp</a:t>
            </a:r>
            <a:r>
              <a:rPr lang="en-US" sz="3600" i="1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600" i="1" dirty="0" err="1">
                <a:solidFill>
                  <a:srgbClr val="000000"/>
                </a:solidFill>
                <a:latin typeface="Cambria Bold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Cambria Bold"/>
              </a:rPr>
              <a:t>: 315 kg </a:t>
            </a:r>
            <a:r>
              <a:rPr lang="en-US" sz="3600" dirty="0" err="1">
                <a:solidFill>
                  <a:srgbClr val="000000"/>
                </a:solidFill>
                <a:latin typeface="Cambria Bold"/>
              </a:rPr>
              <a:t>xoài</a:t>
            </a:r>
            <a:endParaRPr lang="en-US" sz="3600" dirty="0">
              <a:solidFill>
                <a:srgbClr val="000000"/>
              </a:solidFill>
              <a:latin typeface="Cambria Bold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2C98BE-5D17-690A-A202-9C6C5E97C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52" y="328236"/>
            <a:ext cx="1188823" cy="14570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13984D-07BB-C057-61CF-0785C3937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848" y="611218"/>
            <a:ext cx="265199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0F64E6-9356-1BE0-7FC3-FFA230099E53}"/>
              </a:ext>
            </a:extLst>
          </p:cNvPr>
          <p:cNvSpPr txBox="1"/>
          <p:nvPr/>
        </p:nvSpPr>
        <p:spPr>
          <a:xfrm>
            <a:off x="1399697" y="383443"/>
            <a:ext cx="102092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 đã đặt một món quà sau ô cửa ghi phép tính có kết quả lớn nhất. Mai, Việt, Nam và Rô-bốt theo thứ tự đi vào các ô cửa A, B, C, D. Hỏi bạn nào nhận được món quà của Mi?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ED260-90BD-4072-F518-819C853F0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52" y="2104822"/>
            <a:ext cx="10792303" cy="40790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902587-2DE0-6746-216C-389433C08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4" y="248221"/>
            <a:ext cx="118882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1AD59F-8B27-ED58-B210-B83FF092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48" y="535162"/>
            <a:ext cx="10792303" cy="4079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2DBF90-250A-D43D-E491-E6A33B9ADF3B}"/>
              </a:ext>
            </a:extLst>
          </p:cNvPr>
          <p:cNvSpPr txBox="1"/>
          <p:nvPr/>
        </p:nvSpPr>
        <p:spPr>
          <a:xfrm>
            <a:off x="2093302" y="4765919"/>
            <a:ext cx="2031023" cy="95410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272 000 : 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34 000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A2BF7-CB6C-4998-B9EC-47048A0DBA01}"/>
              </a:ext>
            </a:extLst>
          </p:cNvPr>
          <p:cNvSpPr txBox="1"/>
          <p:nvPr/>
        </p:nvSpPr>
        <p:spPr>
          <a:xfrm>
            <a:off x="4569802" y="4724066"/>
            <a:ext cx="2031023" cy="95410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3 900 x 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35 100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80007-EA1E-966C-B4E7-293552C271EB}"/>
              </a:ext>
            </a:extLst>
          </p:cNvPr>
          <p:cNvSpPr txBox="1"/>
          <p:nvPr/>
        </p:nvSpPr>
        <p:spPr>
          <a:xfrm>
            <a:off x="6882115" y="4724066"/>
            <a:ext cx="2297723" cy="95410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963 000 : 30 = 32 100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91968-3A18-F71E-E606-6FE9D2CBFDE3}"/>
              </a:ext>
            </a:extLst>
          </p:cNvPr>
          <p:cNvSpPr txBox="1"/>
          <p:nvPr/>
        </p:nvSpPr>
        <p:spPr>
          <a:xfrm>
            <a:off x="9461128" y="4699617"/>
            <a:ext cx="2031023" cy="95410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 x 70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35 000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26C362-1A5B-7998-330F-C65D1F95F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06" y="277776"/>
            <a:ext cx="118882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6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858CE1-2365-52A7-9F09-8265C705AE53}"/>
              </a:ext>
            </a:extLst>
          </p:cNvPr>
          <p:cNvSpPr/>
          <p:nvPr/>
        </p:nvSpPr>
        <p:spPr>
          <a:xfrm>
            <a:off x="995019" y="1666875"/>
            <a:ext cx="4148481" cy="8858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92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512 x 20 x5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075B39-4009-FC4D-2639-862D55F7F3D3}"/>
              </a:ext>
            </a:extLst>
          </p:cNvPr>
          <p:cNvSpPr/>
          <p:nvPr/>
        </p:nvSpPr>
        <p:spPr>
          <a:xfrm>
            <a:off x="6290919" y="1666874"/>
            <a:ext cx="4148481" cy="8858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992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125  x 32 x 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2AFAAA-DC10-6688-53DE-DA87413D7258}"/>
              </a:ext>
            </a:extLst>
          </p:cNvPr>
          <p:cNvSpPr txBox="1"/>
          <p:nvPr/>
        </p:nvSpPr>
        <p:spPr>
          <a:xfrm>
            <a:off x="1171574" y="2627263"/>
            <a:ext cx="4148481" cy="274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512 x (20 x 5)  </a:t>
            </a:r>
          </a:p>
          <a:p>
            <a:pPr algn="l">
              <a:lnSpc>
                <a:spcPct val="150000"/>
              </a:lnSpc>
            </a:pP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512 x 100</a:t>
            </a:r>
          </a:p>
          <a:p>
            <a:pPr algn="l">
              <a:lnSpc>
                <a:spcPct val="150000"/>
              </a:lnSpc>
            </a:pP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51 200          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6BA35C-B1CE-A903-A04A-158AF07F86DB}"/>
              </a:ext>
            </a:extLst>
          </p:cNvPr>
          <p:cNvSpPr txBox="1"/>
          <p:nvPr/>
        </p:nvSpPr>
        <p:spPr>
          <a:xfrm>
            <a:off x="6469684" y="2627263"/>
            <a:ext cx="4148481" cy="274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(125 x 8) x 32  </a:t>
            </a:r>
          </a:p>
          <a:p>
            <a:pPr algn="l">
              <a:lnSpc>
                <a:spcPct val="150000"/>
              </a:lnSpc>
            </a:pP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1 000 x 32</a:t>
            </a:r>
          </a:p>
          <a:p>
            <a:pPr algn="l">
              <a:lnSpc>
                <a:spcPct val="150000"/>
              </a:lnSpc>
            </a:pPr>
            <a:r>
              <a:rPr lang="pt-BR" sz="40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32 000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39BFD-A13A-C4FF-B447-4C8B1932A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31" y="220218"/>
            <a:ext cx="1255885" cy="1457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650040E-B4ED-FAA0-C75F-4AC9EE241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508" y="460443"/>
            <a:ext cx="697442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DD5E3B-8BC3-B78A-F6F3-0E000681C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04" y="1006717"/>
            <a:ext cx="1021778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.3">
            <a:extLst>
              <a:ext uri="{FF2B5EF4-FFF2-40B4-BE49-F238E27FC236}">
                <a16:creationId xmlns:a16="http://schemas.microsoft.com/office/drawing/2014/main" id="{1BC3FDBE-85B3-6DAF-718A-32E01D71E3AD}"/>
              </a:ext>
            </a:extLst>
          </p:cNvPr>
          <p:cNvSpPr/>
          <p:nvPr/>
        </p:nvSpPr>
        <p:spPr>
          <a:xfrm>
            <a:off x="8048495" y="2530341"/>
            <a:ext cx="2637474" cy="3107480"/>
          </a:xfrm>
          <a:custGeom>
            <a:avLst/>
            <a:gdLst/>
            <a:ahLst/>
            <a:cxnLst/>
            <a:rect l="l" t="t" r="r" b="b"/>
            <a:pathLst>
              <a:path w="3492436" h="4114800">
                <a:moveTo>
                  <a:pt x="0" y="0"/>
                </a:moveTo>
                <a:lnTo>
                  <a:pt x="3492436" y="0"/>
                </a:lnTo>
                <a:lnTo>
                  <a:pt x="3492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3.2">
            <a:extLst>
              <a:ext uri="{FF2B5EF4-FFF2-40B4-BE49-F238E27FC236}">
                <a16:creationId xmlns:a16="http://schemas.microsoft.com/office/drawing/2014/main" id="{CFD7BC6C-CC89-3661-3CE2-408424FE08DC}"/>
              </a:ext>
            </a:extLst>
          </p:cNvPr>
          <p:cNvSpPr/>
          <p:nvPr/>
        </p:nvSpPr>
        <p:spPr>
          <a:xfrm>
            <a:off x="4884501" y="2530341"/>
            <a:ext cx="2637474" cy="3107480"/>
          </a:xfrm>
          <a:custGeom>
            <a:avLst/>
            <a:gdLst/>
            <a:ahLst/>
            <a:cxnLst/>
            <a:rect l="l" t="t" r="r" b="b"/>
            <a:pathLst>
              <a:path w="3492436" h="4114800">
                <a:moveTo>
                  <a:pt x="0" y="0"/>
                </a:moveTo>
                <a:lnTo>
                  <a:pt x="3492436" y="0"/>
                </a:lnTo>
                <a:lnTo>
                  <a:pt x="3492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.1"/>
          <p:cNvSpPr/>
          <p:nvPr/>
        </p:nvSpPr>
        <p:spPr>
          <a:xfrm>
            <a:off x="1506031" y="2485361"/>
            <a:ext cx="2637474" cy="3107480"/>
          </a:xfrm>
          <a:custGeom>
            <a:avLst/>
            <a:gdLst/>
            <a:ahLst/>
            <a:cxnLst/>
            <a:rect l="l" t="t" r="r" b="b"/>
            <a:pathLst>
              <a:path w="3492436" h="4114800">
                <a:moveTo>
                  <a:pt x="0" y="0"/>
                </a:moveTo>
                <a:lnTo>
                  <a:pt x="3492436" y="0"/>
                </a:lnTo>
                <a:lnTo>
                  <a:pt x="34924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2">
            <a:hlinkClick r:id="rId4" action="ppaction://hlinksldjump"/>
          </p:cNvPr>
          <p:cNvSpPr/>
          <p:nvPr/>
        </p:nvSpPr>
        <p:spPr>
          <a:xfrm>
            <a:off x="5414561" y="2712481"/>
            <a:ext cx="1473327" cy="2743200"/>
          </a:xfrm>
          <a:custGeom>
            <a:avLst/>
            <a:gdLst/>
            <a:ahLst/>
            <a:cxnLst/>
            <a:rect l="l" t="t" r="r" b="b"/>
            <a:pathLst>
              <a:path w="2209990" h="4114800">
                <a:moveTo>
                  <a:pt x="0" y="0"/>
                </a:moveTo>
                <a:lnTo>
                  <a:pt x="2209991" y="0"/>
                </a:lnTo>
                <a:lnTo>
                  <a:pt x="2209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3">
            <a:hlinkClick r:id="rId7" action="ppaction://hlinksldjump"/>
          </p:cNvPr>
          <p:cNvSpPr/>
          <p:nvPr/>
        </p:nvSpPr>
        <p:spPr>
          <a:xfrm>
            <a:off x="8048496" y="2712481"/>
            <a:ext cx="1473327" cy="2743200"/>
          </a:xfrm>
          <a:custGeom>
            <a:avLst/>
            <a:gdLst/>
            <a:ahLst/>
            <a:cxnLst/>
            <a:rect l="l" t="t" r="r" b="b"/>
            <a:pathLst>
              <a:path w="2209990" h="4114800">
                <a:moveTo>
                  <a:pt x="0" y="0"/>
                </a:moveTo>
                <a:lnTo>
                  <a:pt x="2209990" y="0"/>
                </a:lnTo>
                <a:lnTo>
                  <a:pt x="22099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">
            <a:hlinkClick r:id="rId8" action="ppaction://hlinksldjump"/>
          </p:cNvPr>
          <p:cNvSpPr/>
          <p:nvPr/>
        </p:nvSpPr>
        <p:spPr>
          <a:xfrm>
            <a:off x="2445157" y="2712481"/>
            <a:ext cx="1473327" cy="2743200"/>
          </a:xfrm>
          <a:custGeom>
            <a:avLst/>
            <a:gdLst/>
            <a:ahLst/>
            <a:cxnLst/>
            <a:rect l="l" t="t" r="r" b="b"/>
            <a:pathLst>
              <a:path w="2209990" h="4114800">
                <a:moveTo>
                  <a:pt x="0" y="0"/>
                </a:moveTo>
                <a:lnTo>
                  <a:pt x="2209991" y="0"/>
                </a:lnTo>
                <a:lnTo>
                  <a:pt x="2209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8589EA-7C7E-7098-9390-8A9E368310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2731" y="847321"/>
            <a:ext cx="7486537" cy="1774090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  <a:extLst>
              <a:ext uri="{FF2B5EF4-FFF2-40B4-BE49-F238E27FC236}">
                <a16:creationId xmlns:a16="http://schemas.microsoft.com/office/drawing/2014/main" id="{844EB46E-7E72-310B-EDCD-E190648A2A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2074" y="1220179"/>
            <a:ext cx="1609483" cy="701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âu hỏi">
            <a:extLst>
              <a:ext uri="{FF2B5EF4-FFF2-40B4-BE49-F238E27FC236}">
                <a16:creationId xmlns:a16="http://schemas.microsoft.com/office/drawing/2014/main" id="{811CAC98-1C18-BA11-F389-D22CEA9C4754}"/>
              </a:ext>
            </a:extLst>
          </p:cNvPr>
          <p:cNvGrpSpPr/>
          <p:nvPr/>
        </p:nvGrpSpPr>
        <p:grpSpPr>
          <a:xfrm>
            <a:off x="1095588" y="155717"/>
            <a:ext cx="10000823" cy="2643993"/>
            <a:chOff x="985532" y="165766"/>
            <a:chExt cx="10000823" cy="2643993"/>
          </a:xfrm>
        </p:grpSpPr>
        <p:grpSp>
          <p:nvGrpSpPr>
            <p:cNvPr id="3" name="Graphic 3797">
              <a:extLst>
                <a:ext uri="{FF2B5EF4-FFF2-40B4-BE49-F238E27FC236}">
                  <a16:creationId xmlns:a16="http://schemas.microsoft.com/office/drawing/2014/main" id="{F82AA6C9-9184-3918-B0BF-A80C482D396A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5" name="Graphic 3797">
                <a:extLst>
                  <a:ext uri="{FF2B5EF4-FFF2-40B4-BE49-F238E27FC236}">
                    <a16:creationId xmlns:a16="http://schemas.microsoft.com/office/drawing/2014/main" id="{58FB7CB0-8FB1-C78B-B9F1-2BD0C948418B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59763" cy="2265043"/>
                <a:chOff x="1297729" y="457158"/>
                <a:chExt cx="9459763" cy="2265043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5E22072-C9DB-9852-9FCD-88A0785EE631}"/>
                    </a:ext>
                  </a:extLst>
                </p:cNvPr>
                <p:cNvSpPr/>
                <p:nvPr/>
              </p:nvSpPr>
              <p:spPr>
                <a:xfrm>
                  <a:off x="1399646" y="697187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40F0C02-C3BB-D52B-1D41-619092FE3E64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6" name="Graphic 3797">
                <a:extLst>
                  <a:ext uri="{FF2B5EF4-FFF2-40B4-BE49-F238E27FC236}">
                    <a16:creationId xmlns:a16="http://schemas.microsoft.com/office/drawing/2014/main" id="{7920D177-C823-2296-C4FA-B0E9A8E4475C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BD7AE9B9-F694-20A7-A5C4-1FBE4DFC8A07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FF42F30D-5F65-FD73-4FA3-3333E2055874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7" name="Graphic 3797">
                <a:extLst>
                  <a:ext uri="{FF2B5EF4-FFF2-40B4-BE49-F238E27FC236}">
                    <a16:creationId xmlns:a16="http://schemas.microsoft.com/office/drawing/2014/main" id="{017EDBBB-4B96-57BB-46DC-FF07E02B3F66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DB773168-A30F-671F-A0C4-E1D4F1635326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3A83308B-D84F-64EE-95C5-8364403BA1C3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FF853D-1E42-50A7-9FD8-08FECEA3A11C}"/>
                </a:ext>
              </a:extLst>
            </p:cNvPr>
            <p:cNvSpPr txBox="1"/>
            <p:nvPr/>
          </p:nvSpPr>
          <p:spPr>
            <a:xfrm>
              <a:off x="1829856" y="977347"/>
              <a:ext cx="8312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60 x 50 = ?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A">
            <a:extLst>
              <a:ext uri="{FF2B5EF4-FFF2-40B4-BE49-F238E27FC236}">
                <a16:creationId xmlns:a16="http://schemas.microsoft.com/office/drawing/2014/main" id="{24E3024A-5468-771C-3B8A-C9516CD2A98E}"/>
              </a:ext>
            </a:extLst>
          </p:cNvPr>
          <p:cNvGrpSpPr/>
          <p:nvPr/>
        </p:nvGrpSpPr>
        <p:grpSpPr>
          <a:xfrm>
            <a:off x="570196" y="3029864"/>
            <a:ext cx="5009148" cy="1152000"/>
            <a:chOff x="873492" y="2490890"/>
            <a:chExt cx="5009148" cy="1152000"/>
          </a:xfrm>
        </p:grpSpPr>
        <p:grpSp>
          <p:nvGrpSpPr>
            <p:cNvPr id="15" name="Nhóm 21">
              <a:extLst>
                <a:ext uri="{FF2B5EF4-FFF2-40B4-BE49-F238E27FC236}">
                  <a16:creationId xmlns:a16="http://schemas.microsoft.com/office/drawing/2014/main" id="{947047FC-18A0-A283-B6DC-59F64C61831E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7" name="Hình chữ nhật: Góc Tròn 11">
                <a:extLst>
                  <a:ext uri="{FF2B5EF4-FFF2-40B4-BE49-F238E27FC236}">
                    <a16:creationId xmlns:a16="http://schemas.microsoft.com/office/drawing/2014/main" id="{CD69284D-FB5B-1E71-E0DA-DEF9975D0D9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Đồ họa 7">
                <a:extLst>
                  <a:ext uri="{FF2B5EF4-FFF2-40B4-BE49-F238E27FC236}">
                    <a16:creationId xmlns:a16="http://schemas.microsoft.com/office/drawing/2014/main" id="{9DA77FA8-690A-7FA0-5006-C02763936A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6" name="Hộp Văn bản 42">
              <a:extLst>
                <a:ext uri="{FF2B5EF4-FFF2-40B4-BE49-F238E27FC236}">
                  <a16:creationId xmlns:a16="http://schemas.microsoft.com/office/drawing/2014/main" id="{83767BA1-FB30-8F68-6AD8-1EF07084F617}"/>
                </a:ext>
              </a:extLst>
            </p:cNvPr>
            <p:cNvSpPr txBox="1"/>
            <p:nvPr/>
          </p:nvSpPr>
          <p:spPr>
            <a:xfrm>
              <a:off x="2426817" y="2821298"/>
              <a:ext cx="26429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3 000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B">
            <a:extLst>
              <a:ext uri="{FF2B5EF4-FFF2-40B4-BE49-F238E27FC236}">
                <a16:creationId xmlns:a16="http://schemas.microsoft.com/office/drawing/2014/main" id="{02E1D6A8-8A99-F783-0FD5-48DDDBCA4A29}"/>
              </a:ext>
            </a:extLst>
          </p:cNvPr>
          <p:cNvGrpSpPr/>
          <p:nvPr/>
        </p:nvGrpSpPr>
        <p:grpSpPr>
          <a:xfrm>
            <a:off x="6563602" y="3012302"/>
            <a:ext cx="4734694" cy="1152000"/>
            <a:chOff x="6372683" y="2989513"/>
            <a:chExt cx="4734694" cy="1152000"/>
          </a:xfrm>
        </p:grpSpPr>
        <p:grpSp>
          <p:nvGrpSpPr>
            <p:cNvPr id="20" name="Nhóm 22">
              <a:extLst>
                <a:ext uri="{FF2B5EF4-FFF2-40B4-BE49-F238E27FC236}">
                  <a16:creationId xmlns:a16="http://schemas.microsoft.com/office/drawing/2014/main" id="{27312C19-E0D0-8C97-BA30-DD88AA83382B}"/>
                </a:ext>
              </a:extLst>
            </p:cNvPr>
            <p:cNvGrpSpPr/>
            <p:nvPr/>
          </p:nvGrpSpPr>
          <p:grpSpPr>
            <a:xfrm>
              <a:off x="6372683" y="2989513"/>
              <a:ext cx="4734694" cy="1152000"/>
              <a:chOff x="6309362" y="2463371"/>
              <a:chExt cx="4734694" cy="1152000"/>
            </a:xfrm>
          </p:grpSpPr>
          <p:sp>
            <p:nvSpPr>
              <p:cNvPr id="22" name="Hình chữ nhật: Góc Tròn 12">
                <a:extLst>
                  <a:ext uri="{FF2B5EF4-FFF2-40B4-BE49-F238E27FC236}">
                    <a16:creationId xmlns:a16="http://schemas.microsoft.com/office/drawing/2014/main" id="{77454089-BC7F-7246-C2F3-FB9F84FFC00E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3" name="Đồ họa 14">
                <a:extLst>
                  <a:ext uri="{FF2B5EF4-FFF2-40B4-BE49-F238E27FC236}">
                    <a16:creationId xmlns:a16="http://schemas.microsoft.com/office/drawing/2014/main" id="{BFC1DAF3-11EB-1B1C-5F9F-9E6E7152B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1" name="Hộp Văn bản 42">
              <a:extLst>
                <a:ext uri="{FF2B5EF4-FFF2-40B4-BE49-F238E27FC236}">
                  <a16:creationId xmlns:a16="http://schemas.microsoft.com/office/drawing/2014/main" id="{DC1F32D1-3D9F-87D1-9877-85474DA6F821}"/>
                </a:ext>
              </a:extLst>
            </p:cNvPr>
            <p:cNvSpPr txBox="1"/>
            <p:nvPr/>
          </p:nvSpPr>
          <p:spPr>
            <a:xfrm>
              <a:off x="7561747" y="3328541"/>
              <a:ext cx="23527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30 000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4" name="C">
            <a:extLst>
              <a:ext uri="{FF2B5EF4-FFF2-40B4-BE49-F238E27FC236}">
                <a16:creationId xmlns:a16="http://schemas.microsoft.com/office/drawing/2014/main" id="{B014B848-DB14-ED84-1252-E1F661C22AF7}"/>
              </a:ext>
            </a:extLst>
          </p:cNvPr>
          <p:cNvGrpSpPr/>
          <p:nvPr/>
        </p:nvGrpSpPr>
        <p:grpSpPr>
          <a:xfrm>
            <a:off x="570196" y="4567117"/>
            <a:ext cx="4924401" cy="1152000"/>
            <a:chOff x="379277" y="4544328"/>
            <a:chExt cx="4924401" cy="1152000"/>
          </a:xfrm>
        </p:grpSpPr>
        <p:grpSp>
          <p:nvGrpSpPr>
            <p:cNvPr id="25" name="Nhóm 23">
              <a:extLst>
                <a:ext uri="{FF2B5EF4-FFF2-40B4-BE49-F238E27FC236}">
                  <a16:creationId xmlns:a16="http://schemas.microsoft.com/office/drawing/2014/main" id="{11DEDC20-8F40-9348-D6EA-0E00C8D64CB3}"/>
                </a:ext>
              </a:extLst>
            </p:cNvPr>
            <p:cNvGrpSpPr/>
            <p:nvPr/>
          </p:nvGrpSpPr>
          <p:grpSpPr>
            <a:xfrm>
              <a:off x="379277" y="4544328"/>
              <a:ext cx="4924401" cy="1152000"/>
              <a:chOff x="958238" y="4423396"/>
              <a:chExt cx="4924401" cy="1152000"/>
            </a:xfrm>
          </p:grpSpPr>
          <p:sp>
            <p:nvSpPr>
              <p:cNvPr id="27" name="Hình chữ nhật: Góc Tròn 19">
                <a:extLst>
                  <a:ext uri="{FF2B5EF4-FFF2-40B4-BE49-F238E27FC236}">
                    <a16:creationId xmlns:a16="http://schemas.microsoft.com/office/drawing/2014/main" id="{54F48757-4177-E289-3686-366D66CE5A07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8" name="Đồ họa 18">
                <a:extLst>
                  <a:ext uri="{FF2B5EF4-FFF2-40B4-BE49-F238E27FC236}">
                    <a16:creationId xmlns:a16="http://schemas.microsoft.com/office/drawing/2014/main" id="{4A9005C3-53DB-F3F0-CDDE-7ADA9795E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42">
              <a:extLst>
                <a:ext uri="{FF2B5EF4-FFF2-40B4-BE49-F238E27FC236}">
                  <a16:creationId xmlns:a16="http://schemas.microsoft.com/office/drawing/2014/main" id="{46F16472-EE9A-C6F0-1631-9CB33867C456}"/>
                </a:ext>
              </a:extLst>
            </p:cNvPr>
            <p:cNvSpPr txBox="1"/>
            <p:nvPr/>
          </p:nvSpPr>
          <p:spPr>
            <a:xfrm>
              <a:off x="1932602" y="4677646"/>
              <a:ext cx="30225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9" name="D">
            <a:extLst>
              <a:ext uri="{FF2B5EF4-FFF2-40B4-BE49-F238E27FC236}">
                <a16:creationId xmlns:a16="http://schemas.microsoft.com/office/drawing/2014/main" id="{455E6CA5-7621-4C17-2C46-DB66ED32DD31}"/>
              </a:ext>
            </a:extLst>
          </p:cNvPr>
          <p:cNvGrpSpPr/>
          <p:nvPr/>
        </p:nvGrpSpPr>
        <p:grpSpPr>
          <a:xfrm>
            <a:off x="6563602" y="4600220"/>
            <a:ext cx="4734694" cy="1153269"/>
            <a:chOff x="6372683" y="4577431"/>
            <a:chExt cx="4734694" cy="1153269"/>
          </a:xfrm>
        </p:grpSpPr>
        <p:grpSp>
          <p:nvGrpSpPr>
            <p:cNvPr id="30" name="Nhóm 24">
              <a:extLst>
                <a:ext uri="{FF2B5EF4-FFF2-40B4-BE49-F238E27FC236}">
                  <a16:creationId xmlns:a16="http://schemas.microsoft.com/office/drawing/2014/main" id="{963880B0-7BB7-5603-EB1E-37B026A191EC}"/>
                </a:ext>
              </a:extLst>
            </p:cNvPr>
            <p:cNvGrpSpPr/>
            <p:nvPr/>
          </p:nvGrpSpPr>
          <p:grpSpPr>
            <a:xfrm>
              <a:off x="6372683" y="4577431"/>
              <a:ext cx="4734694" cy="1153269"/>
              <a:chOff x="6309362" y="4395154"/>
              <a:chExt cx="4734694" cy="1153269"/>
            </a:xfrm>
          </p:grpSpPr>
          <p:sp>
            <p:nvSpPr>
              <p:cNvPr id="32" name="Hình chữ nhật: Góc Tròn 20">
                <a:extLst>
                  <a:ext uri="{FF2B5EF4-FFF2-40B4-BE49-F238E27FC236}">
                    <a16:creationId xmlns:a16="http://schemas.microsoft.com/office/drawing/2014/main" id="{32D43959-F6C3-E654-2663-FD9D87C86C7E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33" name="Đồ họa 16">
                <a:extLst>
                  <a:ext uri="{FF2B5EF4-FFF2-40B4-BE49-F238E27FC236}">
                    <a16:creationId xmlns:a16="http://schemas.microsoft.com/office/drawing/2014/main" id="{CBD2D0D7-F97E-5284-433B-BFB2133EC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31" name="Hộp Văn bản 42">
              <a:extLst>
                <a:ext uri="{FF2B5EF4-FFF2-40B4-BE49-F238E27FC236}">
                  <a16:creationId xmlns:a16="http://schemas.microsoft.com/office/drawing/2014/main" id="{56036365-C40E-8B1F-4851-FDDDC6E57B02}"/>
                </a:ext>
              </a:extLst>
            </p:cNvPr>
            <p:cNvSpPr txBox="1"/>
            <p:nvPr/>
          </p:nvSpPr>
          <p:spPr>
            <a:xfrm>
              <a:off x="7561747" y="4643274"/>
              <a:ext cx="32098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4" name="CORRECT-ANSWER-SOUND-EFFECT-_-NO-COPYRIGHT">
            <a:hlinkClick r:id="" action="ppaction://media"/>
            <a:extLst>
              <a:ext uri="{FF2B5EF4-FFF2-40B4-BE49-F238E27FC236}">
                <a16:creationId xmlns:a16="http://schemas.microsoft.com/office/drawing/2014/main" id="{2EA82A3E-84D6-FF50-34E0-E23FD600DB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79451" y="4261958"/>
            <a:ext cx="487363" cy="487363"/>
          </a:xfrm>
          <a:prstGeom prst="rect">
            <a:avLst/>
          </a:prstGeom>
        </p:spPr>
      </p:pic>
      <p:pic>
        <p:nvPicPr>
          <p:cNvPr id="35" name="wrong 3">
            <a:hlinkClick r:id="" action="ppaction://media"/>
            <a:extLst>
              <a:ext uri="{FF2B5EF4-FFF2-40B4-BE49-F238E27FC236}">
                <a16:creationId xmlns:a16="http://schemas.microsoft.com/office/drawing/2014/main" id="{F8CDE740-CA71-9193-85DB-A5B066EEAC1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63662" y="3363241"/>
            <a:ext cx="487363" cy="487363"/>
          </a:xfrm>
          <a:prstGeom prst="rect">
            <a:avLst/>
          </a:prstGeom>
        </p:spPr>
      </p:pic>
      <p:pic>
        <p:nvPicPr>
          <p:cNvPr id="36" name="wrong 2">
            <a:hlinkClick r:id="" action="ppaction://media"/>
            <a:extLst>
              <a:ext uri="{FF2B5EF4-FFF2-40B4-BE49-F238E27FC236}">
                <a16:creationId xmlns:a16="http://schemas.microsoft.com/office/drawing/2014/main" id="{64076344-3127-51CE-CE7F-211ED1B4D6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79450" y="2739507"/>
            <a:ext cx="487363" cy="487363"/>
          </a:xfrm>
          <a:prstGeom prst="rect">
            <a:avLst/>
          </a:prstGeom>
        </p:spPr>
      </p:pic>
      <p:pic>
        <p:nvPicPr>
          <p:cNvPr id="37" name="wrong 1">
            <a:hlinkClick r:id="" action="ppaction://media"/>
            <a:extLst>
              <a:ext uri="{FF2B5EF4-FFF2-40B4-BE49-F238E27FC236}">
                <a16:creationId xmlns:a16="http://schemas.microsoft.com/office/drawing/2014/main" id="{AB794CCC-991B-0678-D7D5-CE1B51EC06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95238" y="2115773"/>
            <a:ext cx="487363" cy="487363"/>
          </a:xfrm>
          <a:prstGeom prst="rect">
            <a:avLst/>
          </a:prstGeom>
        </p:spPr>
      </p:pic>
      <p:sp>
        <p:nvSpPr>
          <p:cNvPr id="38" name="Freeform 12">
            <a:hlinkClick r:id="rId15" action="ppaction://hlinksldjump"/>
            <a:extLst>
              <a:ext uri="{FF2B5EF4-FFF2-40B4-BE49-F238E27FC236}">
                <a16:creationId xmlns:a16="http://schemas.microsoft.com/office/drawing/2014/main" id="{79ECBF30-C493-87C0-2AA6-1B15E2D1468F}"/>
              </a:ext>
            </a:extLst>
          </p:cNvPr>
          <p:cNvSpPr/>
          <p:nvPr/>
        </p:nvSpPr>
        <p:spPr>
          <a:xfrm>
            <a:off x="10783546" y="483152"/>
            <a:ext cx="1158792" cy="2157565"/>
          </a:xfrm>
          <a:custGeom>
            <a:avLst/>
            <a:gdLst/>
            <a:ahLst/>
            <a:cxnLst/>
            <a:rect l="l" t="t" r="r" b="b"/>
            <a:pathLst>
              <a:path w="2209990" h="4114800">
                <a:moveTo>
                  <a:pt x="0" y="0"/>
                </a:moveTo>
                <a:lnTo>
                  <a:pt x="2209991" y="0"/>
                </a:lnTo>
                <a:lnTo>
                  <a:pt x="2209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296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9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2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62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âu hỏi">
            <a:extLst>
              <a:ext uri="{FF2B5EF4-FFF2-40B4-BE49-F238E27FC236}">
                <a16:creationId xmlns:a16="http://schemas.microsoft.com/office/drawing/2014/main" id="{9B99E83F-1CA3-99A5-44E7-B2B05E5CB0AB}"/>
              </a:ext>
            </a:extLst>
          </p:cNvPr>
          <p:cNvGrpSpPr/>
          <p:nvPr/>
        </p:nvGrpSpPr>
        <p:grpSpPr>
          <a:xfrm>
            <a:off x="963237" y="156775"/>
            <a:ext cx="10000823" cy="2643993"/>
            <a:chOff x="985532" y="165766"/>
            <a:chExt cx="10000823" cy="2643993"/>
          </a:xfrm>
        </p:grpSpPr>
        <p:grpSp>
          <p:nvGrpSpPr>
            <p:cNvPr id="3" name="Graphic 3797">
              <a:extLst>
                <a:ext uri="{FF2B5EF4-FFF2-40B4-BE49-F238E27FC236}">
                  <a16:creationId xmlns:a16="http://schemas.microsoft.com/office/drawing/2014/main" id="{FBE20BD8-22F3-81F7-D17E-50F447BBF0D6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5" name="Graphic 3797">
                <a:extLst>
                  <a:ext uri="{FF2B5EF4-FFF2-40B4-BE49-F238E27FC236}">
                    <a16:creationId xmlns:a16="http://schemas.microsoft.com/office/drawing/2014/main" id="{A9715B77-D188-D35A-903E-75A60E265042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59763" cy="2265043"/>
                <a:chOff x="1297729" y="457158"/>
                <a:chExt cx="9459763" cy="2265043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D2C1F63-A46E-8A54-8493-8A40A555E3DA}"/>
                    </a:ext>
                  </a:extLst>
                </p:cNvPr>
                <p:cNvSpPr/>
                <p:nvPr/>
              </p:nvSpPr>
              <p:spPr>
                <a:xfrm>
                  <a:off x="1399646" y="697187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4DC5E853-9FE6-DBB5-07EB-0DACC7E0E860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6" name="Graphic 3797">
                <a:extLst>
                  <a:ext uri="{FF2B5EF4-FFF2-40B4-BE49-F238E27FC236}">
                    <a16:creationId xmlns:a16="http://schemas.microsoft.com/office/drawing/2014/main" id="{7539B03A-0C13-2398-520D-17762429F6DF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89990FA9-F859-9BB3-6C63-24BB8459BB98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D9A2C88-408E-1A96-06D1-5048DD40FB83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7" name="Graphic 3797">
                <a:extLst>
                  <a:ext uri="{FF2B5EF4-FFF2-40B4-BE49-F238E27FC236}">
                    <a16:creationId xmlns:a16="http://schemas.microsoft.com/office/drawing/2014/main" id="{52B7C359-E721-1953-B049-9208A9AE40FE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1F45A84-9E83-9641-A141-8C2D120B9E7D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1176980B-4BA9-9F0E-D09D-A9B2AA3D8435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2FC325-F46C-865F-F896-57422F20AA9D}"/>
                </a:ext>
              </a:extLst>
            </p:cNvPr>
            <p:cNvSpPr txBox="1"/>
            <p:nvPr/>
          </p:nvSpPr>
          <p:spPr>
            <a:xfrm>
              <a:off x="3233843" y="1085792"/>
              <a:ext cx="47355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21 000 : 70 = ?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A">
            <a:extLst>
              <a:ext uri="{FF2B5EF4-FFF2-40B4-BE49-F238E27FC236}">
                <a16:creationId xmlns:a16="http://schemas.microsoft.com/office/drawing/2014/main" id="{D6C01F0B-EA3D-9E0B-9D1C-4EF7DA0BB1C4}"/>
              </a:ext>
            </a:extLst>
          </p:cNvPr>
          <p:cNvGrpSpPr/>
          <p:nvPr/>
        </p:nvGrpSpPr>
        <p:grpSpPr>
          <a:xfrm>
            <a:off x="570196" y="3029864"/>
            <a:ext cx="5009148" cy="1152000"/>
            <a:chOff x="873492" y="2490890"/>
            <a:chExt cx="5009148" cy="1152000"/>
          </a:xfrm>
        </p:grpSpPr>
        <p:grpSp>
          <p:nvGrpSpPr>
            <p:cNvPr id="15" name="Nhóm 21">
              <a:extLst>
                <a:ext uri="{FF2B5EF4-FFF2-40B4-BE49-F238E27FC236}">
                  <a16:creationId xmlns:a16="http://schemas.microsoft.com/office/drawing/2014/main" id="{363690D5-97EA-5CD6-444D-BA684C5DAC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7" name="Hình chữ nhật: Góc Tròn 11">
                <a:extLst>
                  <a:ext uri="{FF2B5EF4-FFF2-40B4-BE49-F238E27FC236}">
                    <a16:creationId xmlns:a16="http://schemas.microsoft.com/office/drawing/2014/main" id="{09D9798C-BEA9-0708-7069-3E13492D0DC6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Đồ họa 7">
                <a:extLst>
                  <a:ext uri="{FF2B5EF4-FFF2-40B4-BE49-F238E27FC236}">
                    <a16:creationId xmlns:a16="http://schemas.microsoft.com/office/drawing/2014/main" id="{451A1740-1B65-A48A-62EF-B68F626671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6" name="Hộp Văn bản 42">
              <a:extLst>
                <a:ext uri="{FF2B5EF4-FFF2-40B4-BE49-F238E27FC236}">
                  <a16:creationId xmlns:a16="http://schemas.microsoft.com/office/drawing/2014/main" id="{957C2771-2332-785B-C92A-426509739261}"/>
                </a:ext>
              </a:extLst>
            </p:cNvPr>
            <p:cNvSpPr txBox="1"/>
            <p:nvPr/>
          </p:nvSpPr>
          <p:spPr>
            <a:xfrm>
              <a:off x="2173336" y="2612284"/>
              <a:ext cx="3383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B">
            <a:extLst>
              <a:ext uri="{FF2B5EF4-FFF2-40B4-BE49-F238E27FC236}">
                <a16:creationId xmlns:a16="http://schemas.microsoft.com/office/drawing/2014/main" id="{4CD6E043-B89F-8454-12F5-BE4FCBA95DBE}"/>
              </a:ext>
            </a:extLst>
          </p:cNvPr>
          <p:cNvGrpSpPr/>
          <p:nvPr/>
        </p:nvGrpSpPr>
        <p:grpSpPr>
          <a:xfrm>
            <a:off x="6563602" y="3012302"/>
            <a:ext cx="4734694" cy="1152000"/>
            <a:chOff x="6372683" y="2989513"/>
            <a:chExt cx="4734694" cy="1152000"/>
          </a:xfrm>
        </p:grpSpPr>
        <p:grpSp>
          <p:nvGrpSpPr>
            <p:cNvPr id="20" name="Nhóm 22">
              <a:extLst>
                <a:ext uri="{FF2B5EF4-FFF2-40B4-BE49-F238E27FC236}">
                  <a16:creationId xmlns:a16="http://schemas.microsoft.com/office/drawing/2014/main" id="{33AE4C17-03A3-65D0-0AF0-9917C17AF9A2}"/>
                </a:ext>
              </a:extLst>
            </p:cNvPr>
            <p:cNvGrpSpPr/>
            <p:nvPr/>
          </p:nvGrpSpPr>
          <p:grpSpPr>
            <a:xfrm>
              <a:off x="6372683" y="2989513"/>
              <a:ext cx="4734694" cy="1152000"/>
              <a:chOff x="6309362" y="2463371"/>
              <a:chExt cx="4734694" cy="1152000"/>
            </a:xfrm>
          </p:grpSpPr>
          <p:sp>
            <p:nvSpPr>
              <p:cNvPr id="22" name="Hình chữ nhật: Góc Tròn 12">
                <a:extLst>
                  <a:ext uri="{FF2B5EF4-FFF2-40B4-BE49-F238E27FC236}">
                    <a16:creationId xmlns:a16="http://schemas.microsoft.com/office/drawing/2014/main" id="{DF3C8E64-7FD8-6BD4-41DF-40B1BBCD2855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3" name="Đồ họa 14">
                <a:extLst>
                  <a:ext uri="{FF2B5EF4-FFF2-40B4-BE49-F238E27FC236}">
                    <a16:creationId xmlns:a16="http://schemas.microsoft.com/office/drawing/2014/main" id="{24E3A9F4-4395-9C13-EE95-F1A745393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1" name="Hộp Văn bản 42">
              <a:extLst>
                <a:ext uri="{FF2B5EF4-FFF2-40B4-BE49-F238E27FC236}">
                  <a16:creationId xmlns:a16="http://schemas.microsoft.com/office/drawing/2014/main" id="{2257FDBB-AB2C-137B-7374-5833EF96F489}"/>
                </a:ext>
              </a:extLst>
            </p:cNvPr>
            <p:cNvSpPr txBox="1"/>
            <p:nvPr/>
          </p:nvSpPr>
          <p:spPr>
            <a:xfrm>
              <a:off x="7509571" y="3116809"/>
              <a:ext cx="28982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30 000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4" name="C">
            <a:extLst>
              <a:ext uri="{FF2B5EF4-FFF2-40B4-BE49-F238E27FC236}">
                <a16:creationId xmlns:a16="http://schemas.microsoft.com/office/drawing/2014/main" id="{8C623C74-2DEA-46EC-AB0E-FE9D670ACEF9}"/>
              </a:ext>
            </a:extLst>
          </p:cNvPr>
          <p:cNvGrpSpPr/>
          <p:nvPr/>
        </p:nvGrpSpPr>
        <p:grpSpPr>
          <a:xfrm>
            <a:off x="570196" y="4567117"/>
            <a:ext cx="4924401" cy="1152000"/>
            <a:chOff x="379277" y="4544328"/>
            <a:chExt cx="4924401" cy="1152000"/>
          </a:xfrm>
        </p:grpSpPr>
        <p:grpSp>
          <p:nvGrpSpPr>
            <p:cNvPr id="25" name="Nhóm 23">
              <a:extLst>
                <a:ext uri="{FF2B5EF4-FFF2-40B4-BE49-F238E27FC236}">
                  <a16:creationId xmlns:a16="http://schemas.microsoft.com/office/drawing/2014/main" id="{BA9FAFCE-B418-7358-03A5-F0434FFE0B63}"/>
                </a:ext>
              </a:extLst>
            </p:cNvPr>
            <p:cNvGrpSpPr/>
            <p:nvPr/>
          </p:nvGrpSpPr>
          <p:grpSpPr>
            <a:xfrm>
              <a:off x="379277" y="4544328"/>
              <a:ext cx="4924401" cy="1152000"/>
              <a:chOff x="958238" y="4423396"/>
              <a:chExt cx="4924401" cy="1152000"/>
            </a:xfrm>
          </p:grpSpPr>
          <p:sp>
            <p:nvSpPr>
              <p:cNvPr id="27" name="Hình chữ nhật: Góc Tròn 19">
                <a:extLst>
                  <a:ext uri="{FF2B5EF4-FFF2-40B4-BE49-F238E27FC236}">
                    <a16:creationId xmlns:a16="http://schemas.microsoft.com/office/drawing/2014/main" id="{A568280F-7B64-7B7D-B51E-DF9A372B5DC0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8" name="Đồ họa 18">
                <a:extLst>
                  <a:ext uri="{FF2B5EF4-FFF2-40B4-BE49-F238E27FC236}">
                    <a16:creationId xmlns:a16="http://schemas.microsoft.com/office/drawing/2014/main" id="{1F9ABB57-8D84-2D0C-7CBE-2516162296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42">
              <a:extLst>
                <a:ext uri="{FF2B5EF4-FFF2-40B4-BE49-F238E27FC236}">
                  <a16:creationId xmlns:a16="http://schemas.microsoft.com/office/drawing/2014/main" id="{F177A7F6-3988-D036-EF9E-93A907D068E0}"/>
                </a:ext>
              </a:extLst>
            </p:cNvPr>
            <p:cNvSpPr txBox="1"/>
            <p:nvPr/>
          </p:nvSpPr>
          <p:spPr>
            <a:xfrm>
              <a:off x="1590830" y="4655877"/>
              <a:ext cx="35600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3000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9" name="D">
            <a:extLst>
              <a:ext uri="{FF2B5EF4-FFF2-40B4-BE49-F238E27FC236}">
                <a16:creationId xmlns:a16="http://schemas.microsoft.com/office/drawing/2014/main" id="{969C00F7-8526-7B04-BE99-A4CC1B7F6509}"/>
              </a:ext>
            </a:extLst>
          </p:cNvPr>
          <p:cNvGrpSpPr/>
          <p:nvPr/>
        </p:nvGrpSpPr>
        <p:grpSpPr>
          <a:xfrm>
            <a:off x="6563602" y="4600220"/>
            <a:ext cx="4734694" cy="1153269"/>
            <a:chOff x="6372683" y="4577431"/>
            <a:chExt cx="4734694" cy="1153269"/>
          </a:xfrm>
        </p:grpSpPr>
        <p:grpSp>
          <p:nvGrpSpPr>
            <p:cNvPr id="30" name="Nhóm 24">
              <a:extLst>
                <a:ext uri="{FF2B5EF4-FFF2-40B4-BE49-F238E27FC236}">
                  <a16:creationId xmlns:a16="http://schemas.microsoft.com/office/drawing/2014/main" id="{DD33BB93-9D03-D3E9-5A57-0B2A098DF4C8}"/>
                </a:ext>
              </a:extLst>
            </p:cNvPr>
            <p:cNvGrpSpPr/>
            <p:nvPr/>
          </p:nvGrpSpPr>
          <p:grpSpPr>
            <a:xfrm>
              <a:off x="6372683" y="4577431"/>
              <a:ext cx="4734694" cy="1153269"/>
              <a:chOff x="6309362" y="4395154"/>
              <a:chExt cx="4734694" cy="1153269"/>
            </a:xfrm>
          </p:grpSpPr>
          <p:sp>
            <p:nvSpPr>
              <p:cNvPr id="32" name="Hình chữ nhật: Góc Tròn 20">
                <a:extLst>
                  <a:ext uri="{FF2B5EF4-FFF2-40B4-BE49-F238E27FC236}">
                    <a16:creationId xmlns:a16="http://schemas.microsoft.com/office/drawing/2014/main" id="{C32990A2-15A3-D435-7F8F-B570D528B67E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33" name="Đồ họa 16">
                <a:extLst>
                  <a:ext uri="{FF2B5EF4-FFF2-40B4-BE49-F238E27FC236}">
                    <a16:creationId xmlns:a16="http://schemas.microsoft.com/office/drawing/2014/main" id="{6E677788-6591-90AD-EF61-E669B2423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31" name="Hộp Văn bản 42">
              <a:extLst>
                <a:ext uri="{FF2B5EF4-FFF2-40B4-BE49-F238E27FC236}">
                  <a16:creationId xmlns:a16="http://schemas.microsoft.com/office/drawing/2014/main" id="{422BE870-FF92-E0C8-FBE4-23924D054412}"/>
                </a:ext>
              </a:extLst>
            </p:cNvPr>
            <p:cNvSpPr txBox="1"/>
            <p:nvPr/>
          </p:nvSpPr>
          <p:spPr>
            <a:xfrm>
              <a:off x="7499076" y="4655877"/>
              <a:ext cx="3538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300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4" name="CORRECT-ANSWER-SOUND-EFFECT-_-NO-COPYRIGHT">
            <a:hlinkClick r:id="" action="ppaction://media"/>
            <a:extLst>
              <a:ext uri="{FF2B5EF4-FFF2-40B4-BE49-F238E27FC236}">
                <a16:creationId xmlns:a16="http://schemas.microsoft.com/office/drawing/2014/main" id="{AE838A39-FC1E-9A47-78D3-CE13288EEB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79451" y="4261958"/>
            <a:ext cx="487363" cy="487363"/>
          </a:xfrm>
          <a:prstGeom prst="rect">
            <a:avLst/>
          </a:prstGeom>
        </p:spPr>
      </p:pic>
      <p:pic>
        <p:nvPicPr>
          <p:cNvPr id="35" name="wrong 3">
            <a:hlinkClick r:id="" action="ppaction://media"/>
            <a:extLst>
              <a:ext uri="{FF2B5EF4-FFF2-40B4-BE49-F238E27FC236}">
                <a16:creationId xmlns:a16="http://schemas.microsoft.com/office/drawing/2014/main" id="{851C0460-E90B-8701-E4C9-0E0A7AB95BB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63662" y="3363241"/>
            <a:ext cx="487363" cy="487363"/>
          </a:xfrm>
          <a:prstGeom prst="rect">
            <a:avLst/>
          </a:prstGeom>
        </p:spPr>
      </p:pic>
      <p:pic>
        <p:nvPicPr>
          <p:cNvPr id="36" name="wrong 2">
            <a:hlinkClick r:id="" action="ppaction://media"/>
            <a:extLst>
              <a:ext uri="{FF2B5EF4-FFF2-40B4-BE49-F238E27FC236}">
                <a16:creationId xmlns:a16="http://schemas.microsoft.com/office/drawing/2014/main" id="{1722279F-A6FC-E142-919D-E9FC4602EC1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79450" y="2739507"/>
            <a:ext cx="487363" cy="487363"/>
          </a:xfrm>
          <a:prstGeom prst="rect">
            <a:avLst/>
          </a:prstGeom>
        </p:spPr>
      </p:pic>
      <p:pic>
        <p:nvPicPr>
          <p:cNvPr id="37" name="wrong 1">
            <a:hlinkClick r:id="" action="ppaction://media"/>
            <a:extLst>
              <a:ext uri="{FF2B5EF4-FFF2-40B4-BE49-F238E27FC236}">
                <a16:creationId xmlns:a16="http://schemas.microsoft.com/office/drawing/2014/main" id="{5F4B7CB0-DED0-E2FA-C460-6516EACEC4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95238" y="2115773"/>
            <a:ext cx="487363" cy="487363"/>
          </a:xfrm>
          <a:prstGeom prst="rect">
            <a:avLst/>
          </a:prstGeom>
        </p:spPr>
      </p:pic>
      <p:sp>
        <p:nvSpPr>
          <p:cNvPr id="38" name="Freeform 12">
            <a:hlinkClick r:id="rId15" action="ppaction://hlinksldjump"/>
            <a:extLst>
              <a:ext uri="{FF2B5EF4-FFF2-40B4-BE49-F238E27FC236}">
                <a16:creationId xmlns:a16="http://schemas.microsoft.com/office/drawing/2014/main" id="{07581BCF-E91F-E866-2EFE-97642B53539B}"/>
              </a:ext>
            </a:extLst>
          </p:cNvPr>
          <p:cNvSpPr/>
          <p:nvPr/>
        </p:nvSpPr>
        <p:spPr>
          <a:xfrm>
            <a:off x="10735197" y="484210"/>
            <a:ext cx="1158792" cy="2157565"/>
          </a:xfrm>
          <a:custGeom>
            <a:avLst/>
            <a:gdLst/>
            <a:ahLst/>
            <a:cxnLst/>
            <a:rect l="l" t="t" r="r" b="b"/>
            <a:pathLst>
              <a:path w="2209990" h="4114800">
                <a:moveTo>
                  <a:pt x="0" y="0"/>
                </a:moveTo>
                <a:lnTo>
                  <a:pt x="2209991" y="0"/>
                </a:lnTo>
                <a:lnTo>
                  <a:pt x="2209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340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2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6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59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62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âu hỏi">
            <a:extLst>
              <a:ext uri="{FF2B5EF4-FFF2-40B4-BE49-F238E27FC236}">
                <a16:creationId xmlns:a16="http://schemas.microsoft.com/office/drawing/2014/main" id="{5C16B717-160C-F3C7-2E35-73293010D7C9}"/>
              </a:ext>
            </a:extLst>
          </p:cNvPr>
          <p:cNvGrpSpPr/>
          <p:nvPr/>
        </p:nvGrpSpPr>
        <p:grpSpPr>
          <a:xfrm>
            <a:off x="858815" y="295731"/>
            <a:ext cx="10000823" cy="2643993"/>
            <a:chOff x="985532" y="165766"/>
            <a:chExt cx="10000823" cy="2643993"/>
          </a:xfrm>
        </p:grpSpPr>
        <p:grpSp>
          <p:nvGrpSpPr>
            <p:cNvPr id="3" name="Graphic 3797">
              <a:extLst>
                <a:ext uri="{FF2B5EF4-FFF2-40B4-BE49-F238E27FC236}">
                  <a16:creationId xmlns:a16="http://schemas.microsoft.com/office/drawing/2014/main" id="{70CA8625-1FED-8990-8E8F-8661F8F6E318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5" name="Graphic 3797">
                <a:extLst>
                  <a:ext uri="{FF2B5EF4-FFF2-40B4-BE49-F238E27FC236}">
                    <a16:creationId xmlns:a16="http://schemas.microsoft.com/office/drawing/2014/main" id="{C641907B-D17E-0D29-D812-39F7C4112841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59763" cy="2265043"/>
                <a:chOff x="1297729" y="457158"/>
                <a:chExt cx="9459763" cy="2265043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726585D1-7D25-4E8B-8730-B865138289E1}"/>
                    </a:ext>
                  </a:extLst>
                </p:cNvPr>
                <p:cNvSpPr/>
                <p:nvPr/>
              </p:nvSpPr>
              <p:spPr>
                <a:xfrm>
                  <a:off x="1399646" y="697187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A210493-9D63-A385-4747-CC49F4CC969E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6" name="Graphic 3797">
                <a:extLst>
                  <a:ext uri="{FF2B5EF4-FFF2-40B4-BE49-F238E27FC236}">
                    <a16:creationId xmlns:a16="http://schemas.microsoft.com/office/drawing/2014/main" id="{AA6A7EE9-C281-C71A-026B-5B0B1DEFF0E3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44CC4D05-2A04-4F8A-E424-89E1F2B0E4A0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616FF4E-F9C5-B325-B6AA-D169B3686930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7" name="Graphic 3797">
                <a:extLst>
                  <a:ext uri="{FF2B5EF4-FFF2-40B4-BE49-F238E27FC236}">
                    <a16:creationId xmlns:a16="http://schemas.microsoft.com/office/drawing/2014/main" id="{1B30BCDA-306B-931C-BD86-A1CE1032500B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5006021B-0657-DDE2-94D1-D8E05194B978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3C7F81A6-A855-83EA-2C70-671A1DA7242E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D49C30-075F-48CF-58A7-982F834D2C82}"/>
                </a:ext>
              </a:extLst>
            </p:cNvPr>
            <p:cNvSpPr txBox="1"/>
            <p:nvPr/>
          </p:nvSpPr>
          <p:spPr>
            <a:xfrm>
              <a:off x="3555883" y="1054166"/>
              <a:ext cx="42258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38 000 : 20 = ?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4" name="A">
            <a:extLst>
              <a:ext uri="{FF2B5EF4-FFF2-40B4-BE49-F238E27FC236}">
                <a16:creationId xmlns:a16="http://schemas.microsoft.com/office/drawing/2014/main" id="{6BE5CE5C-EEFF-9C37-4C2B-71DA4F925312}"/>
              </a:ext>
            </a:extLst>
          </p:cNvPr>
          <p:cNvGrpSpPr/>
          <p:nvPr/>
        </p:nvGrpSpPr>
        <p:grpSpPr>
          <a:xfrm>
            <a:off x="570196" y="3029864"/>
            <a:ext cx="5009148" cy="1152000"/>
            <a:chOff x="873492" y="2490890"/>
            <a:chExt cx="5009148" cy="1152000"/>
          </a:xfrm>
        </p:grpSpPr>
        <p:grpSp>
          <p:nvGrpSpPr>
            <p:cNvPr id="15" name="Nhóm 21">
              <a:extLst>
                <a:ext uri="{FF2B5EF4-FFF2-40B4-BE49-F238E27FC236}">
                  <a16:creationId xmlns:a16="http://schemas.microsoft.com/office/drawing/2014/main" id="{2997921E-F2A8-D454-A81F-2A37021B2F03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7" name="Hình chữ nhật: Góc Tròn 11">
                <a:extLst>
                  <a:ext uri="{FF2B5EF4-FFF2-40B4-BE49-F238E27FC236}">
                    <a16:creationId xmlns:a16="http://schemas.microsoft.com/office/drawing/2014/main" id="{A00C145A-2336-043D-B141-2EDD048861A3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18" name="Đồ họa 7">
                <a:extLst>
                  <a:ext uri="{FF2B5EF4-FFF2-40B4-BE49-F238E27FC236}">
                    <a16:creationId xmlns:a16="http://schemas.microsoft.com/office/drawing/2014/main" id="{6F20AB88-1B78-D720-F592-5BB26D024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16" name="Hộp Văn bản 42">
              <a:extLst>
                <a:ext uri="{FF2B5EF4-FFF2-40B4-BE49-F238E27FC236}">
                  <a16:creationId xmlns:a16="http://schemas.microsoft.com/office/drawing/2014/main" id="{320DE554-1725-E6E1-90C1-264BF004F9F3}"/>
                </a:ext>
              </a:extLst>
            </p:cNvPr>
            <p:cNvSpPr txBox="1"/>
            <p:nvPr/>
          </p:nvSpPr>
          <p:spPr>
            <a:xfrm>
              <a:off x="2209242" y="2612284"/>
              <a:ext cx="3171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1 900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9" name="B">
            <a:extLst>
              <a:ext uri="{FF2B5EF4-FFF2-40B4-BE49-F238E27FC236}">
                <a16:creationId xmlns:a16="http://schemas.microsoft.com/office/drawing/2014/main" id="{05DE0BE1-2031-CD70-9944-B0AD7F0100F1}"/>
              </a:ext>
            </a:extLst>
          </p:cNvPr>
          <p:cNvGrpSpPr/>
          <p:nvPr/>
        </p:nvGrpSpPr>
        <p:grpSpPr>
          <a:xfrm>
            <a:off x="6563602" y="3012302"/>
            <a:ext cx="4734694" cy="1152000"/>
            <a:chOff x="6372683" y="2989513"/>
            <a:chExt cx="4734694" cy="1152000"/>
          </a:xfrm>
        </p:grpSpPr>
        <p:grpSp>
          <p:nvGrpSpPr>
            <p:cNvPr id="20" name="Nhóm 22">
              <a:extLst>
                <a:ext uri="{FF2B5EF4-FFF2-40B4-BE49-F238E27FC236}">
                  <a16:creationId xmlns:a16="http://schemas.microsoft.com/office/drawing/2014/main" id="{D233F85C-513D-A108-63B6-A17CD1859E4E}"/>
                </a:ext>
              </a:extLst>
            </p:cNvPr>
            <p:cNvGrpSpPr/>
            <p:nvPr/>
          </p:nvGrpSpPr>
          <p:grpSpPr>
            <a:xfrm>
              <a:off x="6372683" y="2989513"/>
              <a:ext cx="4734694" cy="1152000"/>
              <a:chOff x="6309362" y="2463371"/>
              <a:chExt cx="4734694" cy="1152000"/>
            </a:xfrm>
          </p:grpSpPr>
          <p:sp>
            <p:nvSpPr>
              <p:cNvPr id="22" name="Hình chữ nhật: Góc Tròn 12">
                <a:extLst>
                  <a:ext uri="{FF2B5EF4-FFF2-40B4-BE49-F238E27FC236}">
                    <a16:creationId xmlns:a16="http://schemas.microsoft.com/office/drawing/2014/main" id="{41C0DD5E-2083-CE9E-C16E-21F31133032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3" name="Đồ họa 14">
                <a:extLst>
                  <a:ext uri="{FF2B5EF4-FFF2-40B4-BE49-F238E27FC236}">
                    <a16:creationId xmlns:a16="http://schemas.microsoft.com/office/drawing/2014/main" id="{5843607B-20BE-E460-08A8-407971EA9A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1" name="Hộp Văn bản 42">
              <a:extLst>
                <a:ext uri="{FF2B5EF4-FFF2-40B4-BE49-F238E27FC236}">
                  <a16:creationId xmlns:a16="http://schemas.microsoft.com/office/drawing/2014/main" id="{8C5103EA-45F5-7E11-C0E7-E6F29C10DD9E}"/>
                </a:ext>
              </a:extLst>
            </p:cNvPr>
            <p:cNvSpPr txBox="1"/>
            <p:nvPr/>
          </p:nvSpPr>
          <p:spPr>
            <a:xfrm>
              <a:off x="7770422" y="3332253"/>
              <a:ext cx="289829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190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4" name="C">
            <a:extLst>
              <a:ext uri="{FF2B5EF4-FFF2-40B4-BE49-F238E27FC236}">
                <a16:creationId xmlns:a16="http://schemas.microsoft.com/office/drawing/2014/main" id="{F32D6405-8CFF-C5B7-DBC6-2290ABCED8F6}"/>
              </a:ext>
            </a:extLst>
          </p:cNvPr>
          <p:cNvGrpSpPr/>
          <p:nvPr/>
        </p:nvGrpSpPr>
        <p:grpSpPr>
          <a:xfrm>
            <a:off x="570196" y="4567117"/>
            <a:ext cx="4924401" cy="1152000"/>
            <a:chOff x="379277" y="4544328"/>
            <a:chExt cx="4924401" cy="1152000"/>
          </a:xfrm>
        </p:grpSpPr>
        <p:grpSp>
          <p:nvGrpSpPr>
            <p:cNvPr id="25" name="Nhóm 23">
              <a:extLst>
                <a:ext uri="{FF2B5EF4-FFF2-40B4-BE49-F238E27FC236}">
                  <a16:creationId xmlns:a16="http://schemas.microsoft.com/office/drawing/2014/main" id="{2ED3BDEF-4684-DBB7-3270-72A2C361371C}"/>
                </a:ext>
              </a:extLst>
            </p:cNvPr>
            <p:cNvGrpSpPr/>
            <p:nvPr/>
          </p:nvGrpSpPr>
          <p:grpSpPr>
            <a:xfrm>
              <a:off x="379277" y="4544328"/>
              <a:ext cx="4924401" cy="1152000"/>
              <a:chOff x="958238" y="4423396"/>
              <a:chExt cx="4924401" cy="1152000"/>
            </a:xfrm>
          </p:grpSpPr>
          <p:sp>
            <p:nvSpPr>
              <p:cNvPr id="27" name="Hình chữ nhật: Góc Tròn 19">
                <a:extLst>
                  <a:ext uri="{FF2B5EF4-FFF2-40B4-BE49-F238E27FC236}">
                    <a16:creationId xmlns:a16="http://schemas.microsoft.com/office/drawing/2014/main" id="{F0B0328D-B4E5-2769-447C-FC0C914225CE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28" name="Đồ họa 18">
                <a:extLst>
                  <a:ext uri="{FF2B5EF4-FFF2-40B4-BE49-F238E27FC236}">
                    <a16:creationId xmlns:a16="http://schemas.microsoft.com/office/drawing/2014/main" id="{DA6F89DA-DE7B-5CA9-5F8C-72A26ED6B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42">
              <a:extLst>
                <a:ext uri="{FF2B5EF4-FFF2-40B4-BE49-F238E27FC236}">
                  <a16:creationId xmlns:a16="http://schemas.microsoft.com/office/drawing/2014/main" id="{0DE29A60-0F04-DA2A-1187-C656CC95C5FD}"/>
                </a:ext>
              </a:extLst>
            </p:cNvPr>
            <p:cNvSpPr txBox="1"/>
            <p:nvPr/>
          </p:nvSpPr>
          <p:spPr>
            <a:xfrm>
              <a:off x="1834559" y="4893090"/>
              <a:ext cx="268690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19 000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29" name="D">
            <a:extLst>
              <a:ext uri="{FF2B5EF4-FFF2-40B4-BE49-F238E27FC236}">
                <a16:creationId xmlns:a16="http://schemas.microsoft.com/office/drawing/2014/main" id="{F0A18873-C7DF-A7F0-BC97-B357E3538A5F}"/>
              </a:ext>
            </a:extLst>
          </p:cNvPr>
          <p:cNvGrpSpPr/>
          <p:nvPr/>
        </p:nvGrpSpPr>
        <p:grpSpPr>
          <a:xfrm>
            <a:off x="6563602" y="4600220"/>
            <a:ext cx="4734694" cy="1153269"/>
            <a:chOff x="6372683" y="4577431"/>
            <a:chExt cx="4734694" cy="1153269"/>
          </a:xfrm>
        </p:grpSpPr>
        <p:grpSp>
          <p:nvGrpSpPr>
            <p:cNvPr id="30" name="Nhóm 24">
              <a:extLst>
                <a:ext uri="{FF2B5EF4-FFF2-40B4-BE49-F238E27FC236}">
                  <a16:creationId xmlns:a16="http://schemas.microsoft.com/office/drawing/2014/main" id="{77C4F4DB-72C1-1941-A1BB-8936003E728B}"/>
                </a:ext>
              </a:extLst>
            </p:cNvPr>
            <p:cNvGrpSpPr/>
            <p:nvPr/>
          </p:nvGrpSpPr>
          <p:grpSpPr>
            <a:xfrm>
              <a:off x="6372683" y="4577431"/>
              <a:ext cx="4734694" cy="1153269"/>
              <a:chOff x="6309362" y="4395154"/>
              <a:chExt cx="4734694" cy="1153269"/>
            </a:xfrm>
          </p:grpSpPr>
          <p:sp>
            <p:nvSpPr>
              <p:cNvPr id="32" name="Hình chữ nhật: Góc Tròn 20">
                <a:extLst>
                  <a:ext uri="{FF2B5EF4-FFF2-40B4-BE49-F238E27FC236}">
                    <a16:creationId xmlns:a16="http://schemas.microsoft.com/office/drawing/2014/main" id="{682C62DC-65EB-941E-3C3C-CCBEBE6743D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pic>
            <p:nvPicPr>
              <p:cNvPr id="33" name="Đồ họa 16">
                <a:extLst>
                  <a:ext uri="{FF2B5EF4-FFF2-40B4-BE49-F238E27FC236}">
                    <a16:creationId xmlns:a16="http://schemas.microsoft.com/office/drawing/2014/main" id="{2E4EBB6B-0B2A-E2D3-4FB1-2067C42F1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31" name="Hộp Văn bản 42">
              <a:extLst>
                <a:ext uri="{FF2B5EF4-FFF2-40B4-BE49-F238E27FC236}">
                  <a16:creationId xmlns:a16="http://schemas.microsoft.com/office/drawing/2014/main" id="{F4140553-BA73-8D92-4C92-21F44A333A61}"/>
                </a:ext>
              </a:extLst>
            </p:cNvPr>
            <p:cNvSpPr txBox="1"/>
            <p:nvPr/>
          </p:nvSpPr>
          <p:spPr>
            <a:xfrm>
              <a:off x="7827965" y="4858718"/>
              <a:ext cx="23527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190 000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34" name="CORRECT-ANSWER-SOUND-EFFECT-_-NO-COPYRIGHT">
            <a:hlinkClick r:id="" action="ppaction://media"/>
            <a:extLst>
              <a:ext uri="{FF2B5EF4-FFF2-40B4-BE49-F238E27FC236}">
                <a16:creationId xmlns:a16="http://schemas.microsoft.com/office/drawing/2014/main" id="{F2FDA448-F897-E769-72CA-29F2386FB0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79451" y="4261958"/>
            <a:ext cx="487363" cy="487363"/>
          </a:xfrm>
          <a:prstGeom prst="rect">
            <a:avLst/>
          </a:prstGeom>
        </p:spPr>
      </p:pic>
      <p:pic>
        <p:nvPicPr>
          <p:cNvPr id="35" name="wrong 3">
            <a:hlinkClick r:id="" action="ppaction://media"/>
            <a:extLst>
              <a:ext uri="{FF2B5EF4-FFF2-40B4-BE49-F238E27FC236}">
                <a16:creationId xmlns:a16="http://schemas.microsoft.com/office/drawing/2014/main" id="{FAAC8241-4DA5-A3A5-74A8-D6370C01FA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63662" y="3363241"/>
            <a:ext cx="487363" cy="487363"/>
          </a:xfrm>
          <a:prstGeom prst="rect">
            <a:avLst/>
          </a:prstGeom>
        </p:spPr>
      </p:pic>
      <p:pic>
        <p:nvPicPr>
          <p:cNvPr id="36" name="wrong 2">
            <a:hlinkClick r:id="" action="ppaction://media"/>
            <a:extLst>
              <a:ext uri="{FF2B5EF4-FFF2-40B4-BE49-F238E27FC236}">
                <a16:creationId xmlns:a16="http://schemas.microsoft.com/office/drawing/2014/main" id="{408D98C8-1EC9-C746-D512-4D3AA78B77E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79450" y="2739507"/>
            <a:ext cx="487363" cy="487363"/>
          </a:xfrm>
          <a:prstGeom prst="rect">
            <a:avLst/>
          </a:prstGeom>
        </p:spPr>
      </p:pic>
      <p:pic>
        <p:nvPicPr>
          <p:cNvPr id="37" name="wrong 1">
            <a:hlinkClick r:id="" action="ppaction://media"/>
            <a:extLst>
              <a:ext uri="{FF2B5EF4-FFF2-40B4-BE49-F238E27FC236}">
                <a16:creationId xmlns:a16="http://schemas.microsoft.com/office/drawing/2014/main" id="{4FC2394F-ACAD-0DCB-8C3F-955D03DE1E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395238" y="2115773"/>
            <a:ext cx="487363" cy="487363"/>
          </a:xfrm>
          <a:prstGeom prst="rect">
            <a:avLst/>
          </a:prstGeom>
        </p:spPr>
      </p:pic>
      <p:sp>
        <p:nvSpPr>
          <p:cNvPr id="38" name="Freeform 12">
            <a:hlinkClick r:id="rId15" action="ppaction://hlinksldjump"/>
            <a:extLst>
              <a:ext uri="{FF2B5EF4-FFF2-40B4-BE49-F238E27FC236}">
                <a16:creationId xmlns:a16="http://schemas.microsoft.com/office/drawing/2014/main" id="{00BCBD90-3F5F-A3D2-F291-ACC9E6006940}"/>
              </a:ext>
            </a:extLst>
          </p:cNvPr>
          <p:cNvSpPr/>
          <p:nvPr/>
        </p:nvSpPr>
        <p:spPr>
          <a:xfrm>
            <a:off x="10679246" y="623166"/>
            <a:ext cx="1158792" cy="2157565"/>
          </a:xfrm>
          <a:custGeom>
            <a:avLst/>
            <a:gdLst/>
            <a:ahLst/>
            <a:cxnLst/>
            <a:rect l="l" t="t" r="r" b="b"/>
            <a:pathLst>
              <a:path w="2209990" h="4114800">
                <a:moveTo>
                  <a:pt x="0" y="0"/>
                </a:moveTo>
                <a:lnTo>
                  <a:pt x="2209991" y="0"/>
                </a:lnTo>
                <a:lnTo>
                  <a:pt x="22099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3153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9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62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62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7C223-EE6C-B37A-9FB0-9FA4BDD5BBA1}"/>
              </a:ext>
            </a:extLst>
          </p:cNvPr>
          <p:cNvSpPr txBox="1"/>
          <p:nvPr/>
        </p:nvSpPr>
        <p:spPr>
          <a:xfrm>
            <a:off x="1805354" y="1688123"/>
            <a:ext cx="8581292" cy="438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Năng lực đặc thù: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liên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chia.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biểu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thức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thuận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tiện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pc="-4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pc="-4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tiễn</a:t>
            </a:r>
            <a:r>
              <a: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Năng lực chung.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pc="-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Năng lực tự chủ, tự học: Biết tự giác học tập, làm bài tập và các nhiệm vụ được giao.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Năng lực giải quyết vấn đề và sáng tạo: tham gia tốt trò chơi, vận dụng.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pc="-3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Năng lực giao tiếp và hợp tác: Phát triển năng lực giao tiếp trong hoạt động nhóm.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b="1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Phẩm chất.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Phẩm chất nhân ái: Có ý thức giúp đỡ lẫn nhau trong hoạt động nhóm để hoàn thành nhiệm vụ.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Phẩm chất chăm chỉ: Có ý thức tự giác học tập, trả lời câu hỏi; làm tốt các bài tập.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2286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Phẩm chất trách nhiệm: Biết giữ trật tự, lắng nghe và học tập nghiêm túc.</a:t>
            </a:r>
            <a:endParaRPr lang="en-US" sz="14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8F9070-BA02-8607-50D0-C850F40D1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185" y="532900"/>
            <a:ext cx="5177710" cy="15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BEF68E-9AF1-EACC-36F5-720B83449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173" y="441509"/>
            <a:ext cx="5480779" cy="1926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E3376C-EDB2-72B8-320E-D9A0FA34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517" y="1779782"/>
            <a:ext cx="8407113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2E21BB-BFD5-FE6E-DBAD-83B47E4B6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546" y="2633296"/>
            <a:ext cx="503573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F56AFE-2EFC-8189-C72D-2F8770920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26" y="432666"/>
            <a:ext cx="2091109" cy="1182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777A1-7B6B-513C-C95C-77A5C0C96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63" y="1011726"/>
            <a:ext cx="9705673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6F7619-1573-29D5-FDD3-EC339A57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5" y="948827"/>
            <a:ext cx="1090668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6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41859-1AD6-5B16-7313-59CD5DEFB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10" y="912449"/>
            <a:ext cx="1057138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8CE8E3-79E2-888D-7DE5-BD3A55ED43D4}"/>
              </a:ext>
            </a:extLst>
          </p:cNvPr>
          <p:cNvSpPr/>
          <p:nvPr/>
        </p:nvSpPr>
        <p:spPr>
          <a:xfrm>
            <a:off x="896002" y="1691854"/>
            <a:ext cx="10810951" cy="2089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EBFD6-689B-2D45-67EC-DEF4F601F0DD}"/>
              </a:ext>
            </a:extLst>
          </p:cNvPr>
          <p:cNvSpPr txBox="1"/>
          <p:nvPr/>
        </p:nvSpPr>
        <p:spPr>
          <a:xfrm>
            <a:off x="397690" y="1133620"/>
            <a:ext cx="71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38AA1-1A51-B38B-75A4-6867B63B4EB4}"/>
              </a:ext>
            </a:extLst>
          </p:cNvPr>
          <p:cNvSpPr txBox="1"/>
          <p:nvPr/>
        </p:nvSpPr>
        <p:spPr>
          <a:xfrm>
            <a:off x="896003" y="1691854"/>
            <a:ext cx="341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30 x 20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11012-C0C4-1B0D-1CD2-308014133E74}"/>
              </a:ext>
            </a:extLst>
          </p:cNvPr>
          <p:cNvSpPr txBox="1"/>
          <p:nvPr/>
        </p:nvSpPr>
        <p:spPr>
          <a:xfrm>
            <a:off x="1372638" y="2329467"/>
            <a:ext cx="341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3 x 2 =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C138B-2BE0-7AB7-18AD-2E49096ECAF8}"/>
              </a:ext>
            </a:extLst>
          </p:cNvPr>
          <p:cNvSpPr txBox="1"/>
          <p:nvPr/>
        </p:nvSpPr>
        <p:spPr>
          <a:xfrm>
            <a:off x="1982968" y="2967080"/>
            <a:ext cx="341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x 2</a:t>
            </a:r>
            <a:r>
              <a:rPr lang="en-US" sz="3600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= 6</a:t>
            </a:r>
            <a:r>
              <a:rPr lang="en-US" sz="3600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27750-EF48-D0F6-77A1-20D6F660D3E2}"/>
              </a:ext>
            </a:extLst>
          </p:cNvPr>
          <p:cNvSpPr txBox="1"/>
          <p:nvPr/>
        </p:nvSpPr>
        <p:spPr>
          <a:xfrm>
            <a:off x="6840619" y="1775592"/>
            <a:ext cx="341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600 x 40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42D7AD-9F8E-E54C-387E-549BAD9E81D9}"/>
              </a:ext>
            </a:extLst>
          </p:cNvPr>
          <p:cNvSpPr txBox="1"/>
          <p:nvPr/>
        </p:nvSpPr>
        <p:spPr>
          <a:xfrm>
            <a:off x="7307344" y="2329467"/>
            <a:ext cx="378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: 6 x 4 = 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7E627-8744-BEA8-8EB2-D45B1BCDDD0D}"/>
              </a:ext>
            </a:extLst>
          </p:cNvPr>
          <p:cNvSpPr txBox="1"/>
          <p:nvPr/>
        </p:nvSpPr>
        <p:spPr>
          <a:xfrm>
            <a:off x="7917674" y="2967080"/>
            <a:ext cx="378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600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x 4</a:t>
            </a:r>
            <a:r>
              <a:rPr lang="en-US" sz="3600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= 24 </a:t>
            </a:r>
            <a:r>
              <a:rPr lang="en-US" sz="3600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C6AC42-7177-F935-2AF4-063B0AD0B474}"/>
              </a:ext>
            </a:extLst>
          </p:cNvPr>
          <p:cNvCxnSpPr/>
          <p:nvPr/>
        </p:nvCxnSpPr>
        <p:spPr>
          <a:xfrm>
            <a:off x="6096000" y="1691854"/>
            <a:ext cx="0" cy="2089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E7DE3E-D63B-7F7F-46F4-BBEBC34C0DCE}"/>
              </a:ext>
            </a:extLst>
          </p:cNvPr>
          <p:cNvSpPr txBox="1"/>
          <p:nvPr/>
        </p:nvSpPr>
        <p:spPr>
          <a:xfrm>
            <a:off x="921785" y="4179879"/>
            <a:ext cx="180236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20 x 40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4635C-DA4F-8943-6099-A783CDD20B17}"/>
              </a:ext>
            </a:extLst>
          </p:cNvPr>
          <p:cNvSpPr txBox="1"/>
          <p:nvPr/>
        </p:nvSpPr>
        <p:spPr>
          <a:xfrm>
            <a:off x="3322085" y="4186439"/>
            <a:ext cx="180236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70 x 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B96846-80C4-6D4A-97D2-A2D5DBE1B580}"/>
              </a:ext>
            </a:extLst>
          </p:cNvPr>
          <p:cNvSpPr txBox="1"/>
          <p:nvPr/>
        </p:nvSpPr>
        <p:spPr>
          <a:xfrm>
            <a:off x="5827160" y="4213890"/>
            <a:ext cx="2090514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400 x 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6FE9E-7F24-AFDF-3CC4-5B0C7A5E38CF}"/>
              </a:ext>
            </a:extLst>
          </p:cNvPr>
          <p:cNvSpPr txBox="1"/>
          <p:nvPr/>
        </p:nvSpPr>
        <p:spPr>
          <a:xfrm>
            <a:off x="8620384" y="4263020"/>
            <a:ext cx="2090514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900 x 30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412B79-84BC-F859-D053-94C3414C3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38" y="205858"/>
            <a:ext cx="1140051" cy="1457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9BAABC9-97F2-17F2-4ADD-C8C55E48B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298" y="401177"/>
            <a:ext cx="555393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C2E39C-5056-86F7-3216-75F84BB004B1}"/>
              </a:ext>
            </a:extLst>
          </p:cNvPr>
          <p:cNvSpPr txBox="1"/>
          <p:nvPr/>
        </p:nvSpPr>
        <p:spPr>
          <a:xfrm>
            <a:off x="1415885" y="1824238"/>
            <a:ext cx="2090514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20 x 40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E762C-C95E-6378-B17A-2B62BE6A720F}"/>
              </a:ext>
            </a:extLst>
          </p:cNvPr>
          <p:cNvSpPr txBox="1"/>
          <p:nvPr/>
        </p:nvSpPr>
        <p:spPr>
          <a:xfrm>
            <a:off x="7644036" y="1824239"/>
            <a:ext cx="2090514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70 x 60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850BE-DFC1-FD5E-BB20-817F75B9DA67}"/>
              </a:ext>
            </a:extLst>
          </p:cNvPr>
          <p:cNvSpPr txBox="1"/>
          <p:nvPr/>
        </p:nvSpPr>
        <p:spPr>
          <a:xfrm>
            <a:off x="1482560" y="3807188"/>
            <a:ext cx="2090514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400 x 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789E55-9CF1-C12E-6238-3FB4213027DA}"/>
              </a:ext>
            </a:extLst>
          </p:cNvPr>
          <p:cNvSpPr txBox="1"/>
          <p:nvPr/>
        </p:nvSpPr>
        <p:spPr>
          <a:xfrm>
            <a:off x="7710711" y="3807189"/>
            <a:ext cx="2090514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900 x 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003E4-184D-CF14-165F-4551E7A51CFE}"/>
              </a:ext>
            </a:extLst>
          </p:cNvPr>
          <p:cNvSpPr txBox="1"/>
          <p:nvPr/>
        </p:nvSpPr>
        <p:spPr>
          <a:xfrm>
            <a:off x="1030469" y="2578272"/>
            <a:ext cx="308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x 4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8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2EE72-C528-D03A-804A-AC48A351C374}"/>
              </a:ext>
            </a:extLst>
          </p:cNvPr>
          <p:cNvSpPr txBox="1"/>
          <p:nvPr/>
        </p:nvSpPr>
        <p:spPr>
          <a:xfrm>
            <a:off x="6954134" y="2663997"/>
            <a:ext cx="350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x 6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4 2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1CE87-9426-627B-D3D4-C9F1C52AC449}"/>
              </a:ext>
            </a:extLst>
          </p:cNvPr>
          <p:cNvSpPr txBox="1"/>
          <p:nvPr/>
        </p:nvSpPr>
        <p:spPr>
          <a:xfrm>
            <a:off x="944995" y="4787292"/>
            <a:ext cx="381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x 2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8 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7B9E7-FDD6-3D7F-8A0C-BEABC9168B87}"/>
              </a:ext>
            </a:extLst>
          </p:cNvPr>
          <p:cNvSpPr txBox="1"/>
          <p:nvPr/>
        </p:nvSpPr>
        <p:spPr>
          <a:xfrm>
            <a:off x="7030334" y="4787292"/>
            <a:ext cx="402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x 3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27 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B78938-5E9E-2DF1-8473-7AD671CF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78" y="287048"/>
            <a:ext cx="1140051" cy="14570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9BCFE4E-3B77-644D-2D62-A3399BBE8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926" y="479088"/>
            <a:ext cx="555393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5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8CE8E3-79E2-888D-7DE5-BD3A55ED43D4}"/>
              </a:ext>
            </a:extLst>
          </p:cNvPr>
          <p:cNvSpPr/>
          <p:nvPr/>
        </p:nvSpPr>
        <p:spPr>
          <a:xfrm>
            <a:off x="857902" y="1758529"/>
            <a:ext cx="10810951" cy="20895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EBFD6-689B-2D45-67EC-DEF4F601F0DD}"/>
              </a:ext>
            </a:extLst>
          </p:cNvPr>
          <p:cNvSpPr txBox="1"/>
          <p:nvPr/>
        </p:nvSpPr>
        <p:spPr>
          <a:xfrm>
            <a:off x="359007" y="1129634"/>
            <a:ext cx="71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38AA1-1A51-B38B-75A4-6867B63B4EB4}"/>
              </a:ext>
            </a:extLst>
          </p:cNvPr>
          <p:cNvSpPr txBox="1"/>
          <p:nvPr/>
        </p:nvSpPr>
        <p:spPr>
          <a:xfrm>
            <a:off x="857903" y="1758529"/>
            <a:ext cx="3618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400 : 20 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11012-C0C4-1B0D-1CD2-308014133E74}"/>
              </a:ext>
            </a:extLst>
          </p:cNvPr>
          <p:cNvSpPr txBox="1"/>
          <p:nvPr/>
        </p:nvSpPr>
        <p:spPr>
          <a:xfrm>
            <a:off x="883685" y="2387424"/>
            <a:ext cx="496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40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8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8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40 :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C138B-2BE0-7AB7-18AD-2E49096ECAF8}"/>
              </a:ext>
            </a:extLst>
          </p:cNvPr>
          <p:cNvSpPr txBox="1"/>
          <p:nvPr/>
        </p:nvSpPr>
        <p:spPr>
          <a:xfrm>
            <a:off x="3974166" y="3042473"/>
            <a:ext cx="133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2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027750-EF48-D0F6-77A1-20D6F660D3E2}"/>
              </a:ext>
            </a:extLst>
          </p:cNvPr>
          <p:cNvSpPr txBox="1"/>
          <p:nvPr/>
        </p:nvSpPr>
        <p:spPr>
          <a:xfrm>
            <a:off x="6140050" y="1712547"/>
            <a:ext cx="341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1 500 : 500 = 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C6AC42-7177-F935-2AF4-063B0AD0B474}"/>
              </a:ext>
            </a:extLst>
          </p:cNvPr>
          <p:cNvCxnSpPr/>
          <p:nvPr/>
        </p:nvCxnSpPr>
        <p:spPr>
          <a:xfrm>
            <a:off x="6057900" y="1758528"/>
            <a:ext cx="0" cy="20895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BE7DE3E-D63B-7F7F-46F4-BBEBC34C0DCE}"/>
              </a:ext>
            </a:extLst>
          </p:cNvPr>
          <p:cNvSpPr txBox="1"/>
          <p:nvPr/>
        </p:nvSpPr>
        <p:spPr>
          <a:xfrm>
            <a:off x="817789" y="4254511"/>
            <a:ext cx="180236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900 : 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4635C-DA4F-8943-6099-A783CDD20B17}"/>
              </a:ext>
            </a:extLst>
          </p:cNvPr>
          <p:cNvSpPr txBox="1"/>
          <p:nvPr/>
        </p:nvSpPr>
        <p:spPr>
          <a:xfrm>
            <a:off x="3218089" y="4261071"/>
            <a:ext cx="1802365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: 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B96846-80C4-6D4A-97D2-A2D5DBE1B580}"/>
              </a:ext>
            </a:extLst>
          </p:cNvPr>
          <p:cNvSpPr txBox="1"/>
          <p:nvPr/>
        </p:nvSpPr>
        <p:spPr>
          <a:xfrm>
            <a:off x="5618389" y="4261071"/>
            <a:ext cx="2563007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3 600 : 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E6FE9E-7F24-AFDF-3CC4-5B0C7A5E38CF}"/>
              </a:ext>
            </a:extLst>
          </p:cNvPr>
          <p:cNvSpPr txBox="1"/>
          <p:nvPr/>
        </p:nvSpPr>
        <p:spPr>
          <a:xfrm>
            <a:off x="8639560" y="4254510"/>
            <a:ext cx="2819141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28 000 : 400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6E678F-0655-4712-1BA3-EA64512C942D}"/>
              </a:ext>
            </a:extLst>
          </p:cNvPr>
          <p:cNvSpPr txBox="1"/>
          <p:nvPr/>
        </p:nvSpPr>
        <p:spPr>
          <a:xfrm>
            <a:off x="6140051" y="2312896"/>
            <a:ext cx="538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Nhẩm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1 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8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8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00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15 : 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3C419A-C7DB-2B65-8F45-56DC26D5CBD4}"/>
              </a:ext>
            </a:extLst>
          </p:cNvPr>
          <p:cNvSpPr txBox="1"/>
          <p:nvPr/>
        </p:nvSpPr>
        <p:spPr>
          <a:xfrm>
            <a:off x="9874307" y="3042473"/>
            <a:ext cx="133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= 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C4B89E-02C4-B868-1385-8AB4E4C43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8" y="255477"/>
            <a:ext cx="1188823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05B158-335F-A926-2634-FF57CB124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302" y="415154"/>
            <a:ext cx="5553937" cy="1072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0F446F-4708-2D4E-E5F3-B1888C551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96" y="231304"/>
            <a:ext cx="114005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1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8" grpId="0"/>
      <p:bldP spid="9" grpId="0"/>
      <p:bldP spid="10" grpId="0"/>
      <p:bldP spid="16" grpId="0" animBg="1"/>
      <p:bldP spid="17" grpId="0" animBg="1"/>
      <p:bldP spid="18" grpId="0" animBg="1"/>
      <p:bldP spid="19" grpId="0" animBg="1"/>
      <p:bldP spid="1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0A47B4-5634-743C-4ED9-2B0A7D30B8DC}"/>
              </a:ext>
            </a:extLst>
          </p:cNvPr>
          <p:cNvSpPr txBox="1"/>
          <p:nvPr/>
        </p:nvSpPr>
        <p:spPr>
          <a:xfrm>
            <a:off x="820475" y="2481713"/>
            <a:ext cx="350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3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90 : 3</a:t>
            </a:r>
            <a:endParaRPr lang="en-US" sz="3600" b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C71B5A-5BB4-0D81-7065-9309BB1FF053}"/>
              </a:ext>
            </a:extLst>
          </p:cNvPr>
          <p:cNvSpPr txBox="1"/>
          <p:nvPr/>
        </p:nvSpPr>
        <p:spPr>
          <a:xfrm>
            <a:off x="1506493" y="1738900"/>
            <a:ext cx="213228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900 : 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495BE-A957-47ED-30AF-CEDCACC7E47F}"/>
              </a:ext>
            </a:extLst>
          </p:cNvPr>
          <p:cNvSpPr txBox="1"/>
          <p:nvPr/>
        </p:nvSpPr>
        <p:spPr>
          <a:xfrm>
            <a:off x="7583217" y="1719815"/>
            <a:ext cx="207513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: 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A20324-5552-C6E7-01C7-27A7851C00A2}"/>
              </a:ext>
            </a:extLst>
          </p:cNvPr>
          <p:cNvSpPr txBox="1"/>
          <p:nvPr/>
        </p:nvSpPr>
        <p:spPr>
          <a:xfrm>
            <a:off x="1255517" y="3928819"/>
            <a:ext cx="2634233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3 600 : 600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F508D-FB88-F29A-9B0B-F03959AB38FC}"/>
              </a:ext>
            </a:extLst>
          </p:cNvPr>
          <p:cNvSpPr txBox="1"/>
          <p:nvPr/>
        </p:nvSpPr>
        <p:spPr>
          <a:xfrm>
            <a:off x="7227277" y="3935179"/>
            <a:ext cx="295802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28 000 : 400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969EA8-8E41-B928-F7EB-A20B5B531348}"/>
              </a:ext>
            </a:extLst>
          </p:cNvPr>
          <p:cNvSpPr txBox="1"/>
          <p:nvPr/>
        </p:nvSpPr>
        <p:spPr>
          <a:xfrm>
            <a:off x="2620257" y="2997919"/>
            <a:ext cx="130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  <a:endParaRPr lang="en-US" sz="3600" b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15029-284B-074E-0A21-D091B89E94FE}"/>
              </a:ext>
            </a:extLst>
          </p:cNvPr>
          <p:cNvSpPr txBox="1"/>
          <p:nvPr/>
        </p:nvSpPr>
        <p:spPr>
          <a:xfrm>
            <a:off x="6652641" y="2456859"/>
            <a:ext cx="350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8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24 : 8</a:t>
            </a:r>
            <a:endParaRPr lang="en-US" sz="3600" b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2B71CF-8139-495A-29E9-FEC3E7528DD4}"/>
              </a:ext>
            </a:extLst>
          </p:cNvPr>
          <p:cNvSpPr txBox="1"/>
          <p:nvPr/>
        </p:nvSpPr>
        <p:spPr>
          <a:xfrm>
            <a:off x="8452423" y="2973065"/>
            <a:ext cx="130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= 3</a:t>
            </a:r>
            <a:endParaRPr lang="en-US" sz="3600" b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779388-A33E-64CA-DB0B-E014DCDF2425}"/>
              </a:ext>
            </a:extLst>
          </p:cNvPr>
          <p:cNvSpPr txBox="1"/>
          <p:nvPr/>
        </p:nvSpPr>
        <p:spPr>
          <a:xfrm>
            <a:off x="315554" y="4704758"/>
            <a:ext cx="451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3 6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6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90 : 3</a:t>
            </a:r>
            <a:endParaRPr lang="en-US" sz="3600" b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4824F0-55E1-988C-51A4-38BCDEA8D4A8}"/>
              </a:ext>
            </a:extLst>
          </p:cNvPr>
          <p:cNvSpPr txBox="1"/>
          <p:nvPr/>
        </p:nvSpPr>
        <p:spPr>
          <a:xfrm>
            <a:off x="2744777" y="5245819"/>
            <a:ext cx="130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  <a:endParaRPr lang="en-US" sz="3600" b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C48E50-AC1E-A1AC-744C-25B8B7E375DA}"/>
              </a:ext>
            </a:extLst>
          </p:cNvPr>
          <p:cNvSpPr txBox="1"/>
          <p:nvPr/>
        </p:nvSpPr>
        <p:spPr>
          <a:xfrm>
            <a:off x="6319865" y="4793782"/>
            <a:ext cx="451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28 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: 4</a:t>
            </a:r>
            <a:r>
              <a:rPr lang="en-US" sz="3600" b="1" dirty="0">
                <a:solidFill>
                  <a:srgbClr val="D80C0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28: 4</a:t>
            </a:r>
            <a:endParaRPr lang="en-US" sz="3600" b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2290BC-A560-9E2C-E41D-7CBE66FC2126}"/>
              </a:ext>
            </a:extLst>
          </p:cNvPr>
          <p:cNvSpPr txBox="1"/>
          <p:nvPr/>
        </p:nvSpPr>
        <p:spPr>
          <a:xfrm>
            <a:off x="9006771" y="5351089"/>
            <a:ext cx="130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= 7</a:t>
            </a:r>
            <a:endParaRPr lang="en-US" sz="3600" b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BDE8B4-DF34-4E41-D1D1-49AE40C1C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96" y="231304"/>
            <a:ext cx="1140051" cy="14570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DB740C-6C3C-B039-BB8C-1F28577F7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536" y="423344"/>
            <a:ext cx="555393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91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663</Words>
  <Application>Microsoft Office PowerPoint</Application>
  <PresentationFormat>Widescreen</PresentationFormat>
  <Paragraphs>98</Paragraphs>
  <Slides>21</Slides>
  <Notes>3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ngọc nguyễn</cp:lastModifiedBy>
  <cp:revision>1</cp:revision>
  <dcterms:created xsi:type="dcterms:W3CDTF">2024-02-16T05:53:32Z</dcterms:created>
  <dcterms:modified xsi:type="dcterms:W3CDTF">2024-02-16T05:53:39Z</dcterms:modified>
</cp:coreProperties>
</file>