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3" r:id="rId4"/>
    <p:sldId id="269" r:id="rId5"/>
    <p:sldId id="259" r:id="rId6"/>
    <p:sldId id="261" r:id="rId7"/>
    <p:sldId id="260" r:id="rId8"/>
    <p:sldId id="262" r:id="rId9"/>
    <p:sldId id="263" r:id="rId10"/>
    <p:sldId id="264" r:id="rId11"/>
    <p:sldId id="267" r:id="rId12"/>
    <p:sldId id="266" r:id="rId13"/>
    <p:sldId id="265" r:id="rId14"/>
    <p:sldId id="268" r:id="rId15"/>
  </p:sldIdLst>
  <p:sldSz cx="18288000" cy="10287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Bold" panose="02040803050406030204" pitchFamily="18" charset="0"/>
      <p:bold r:id="rId20"/>
    </p:embeddedFont>
    <p:embeddedFont>
      <p:font typeface="Josefin Sans Bold" pitchFamily="2" charset="0"/>
      <p:regular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6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94622" autoAdjust="0"/>
  </p:normalViewPr>
  <p:slideViewPr>
    <p:cSldViewPr>
      <p:cViewPr varScale="1">
        <p:scale>
          <a:sx n="45" d="100"/>
          <a:sy n="45" d="100"/>
        </p:scale>
        <p:origin x="4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2.svg"/><Relationship Id="rId5" Type="http://schemas.openxmlformats.org/officeDocument/2006/relationships/image" Target="../media/image18.sv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Relationship Id="rId1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9.png"/><Relationship Id="rId5" Type="http://schemas.openxmlformats.org/officeDocument/2006/relationships/image" Target="../media/image18.svg"/><Relationship Id="rId10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24363" y="3278638"/>
            <a:ext cx="12018843" cy="5663880"/>
          </a:xfrm>
          <a:custGeom>
            <a:avLst/>
            <a:gdLst/>
            <a:ahLst/>
            <a:cxnLst/>
            <a:rect l="l" t="t" r="r" b="b"/>
            <a:pathLst>
              <a:path w="12018843" h="5663880">
                <a:moveTo>
                  <a:pt x="0" y="0"/>
                </a:moveTo>
                <a:lnTo>
                  <a:pt x="12018842" y="0"/>
                </a:lnTo>
                <a:lnTo>
                  <a:pt x="12018842" y="5663880"/>
                </a:lnTo>
                <a:lnTo>
                  <a:pt x="0" y="5663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443" y="1189507"/>
            <a:ext cx="15461115" cy="7286050"/>
          </a:xfrm>
          <a:custGeom>
            <a:avLst/>
            <a:gdLst/>
            <a:ahLst/>
            <a:cxnLst/>
            <a:rect l="l" t="t" r="r" b="b"/>
            <a:pathLst>
              <a:path w="15461115" h="7286050">
                <a:moveTo>
                  <a:pt x="0" y="0"/>
                </a:moveTo>
                <a:lnTo>
                  <a:pt x="15461114" y="0"/>
                </a:lnTo>
                <a:lnTo>
                  <a:pt x="15461114" y="7286051"/>
                </a:lnTo>
                <a:lnTo>
                  <a:pt x="0" y="7286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68740" y="8458102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7060" y="8944914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89316" flipH="1">
            <a:off x="3169961" y="6052097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1"/>
                </a:lnTo>
                <a:lnTo>
                  <a:pt x="755804" y="1244121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178478" flipH="1">
            <a:off x="3785644" y="5884123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3" y="0"/>
                </a:moveTo>
                <a:lnTo>
                  <a:pt x="0" y="0"/>
                </a:lnTo>
                <a:lnTo>
                  <a:pt x="0" y="1244122"/>
                </a:lnTo>
                <a:lnTo>
                  <a:pt x="755803" y="1244122"/>
                </a:lnTo>
                <a:lnTo>
                  <a:pt x="75580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57037" flipH="1">
            <a:off x="13944673" y="1728682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10757" flipH="1">
            <a:off x="14580691" y="1676142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136413">
            <a:off x="4407229" y="1775698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3" y="0"/>
                </a:lnTo>
                <a:lnTo>
                  <a:pt x="974703" y="1150091"/>
                </a:lnTo>
                <a:lnTo>
                  <a:pt x="0" y="1150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481532">
            <a:off x="13079060" y="6333046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2" y="0"/>
                </a:lnTo>
                <a:lnTo>
                  <a:pt x="974702" y="1150091"/>
                </a:lnTo>
                <a:lnTo>
                  <a:pt x="0" y="1150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63322" flipH="1">
            <a:off x="15016870" y="6389555"/>
            <a:ext cx="2446823" cy="1596552"/>
          </a:xfrm>
          <a:custGeom>
            <a:avLst/>
            <a:gdLst/>
            <a:ahLst/>
            <a:cxnLst/>
            <a:rect l="l" t="t" r="r" b="b"/>
            <a:pathLst>
              <a:path w="2446823" h="1596552">
                <a:moveTo>
                  <a:pt x="2446823" y="0"/>
                </a:moveTo>
                <a:lnTo>
                  <a:pt x="0" y="0"/>
                </a:lnTo>
                <a:lnTo>
                  <a:pt x="0" y="1596552"/>
                </a:lnTo>
                <a:lnTo>
                  <a:pt x="2446823" y="1596552"/>
                </a:lnTo>
                <a:lnTo>
                  <a:pt x="244682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34461">
            <a:off x="1470195" y="2929066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051098" y="1344482"/>
            <a:ext cx="1906376" cy="1822972"/>
          </a:xfrm>
          <a:custGeom>
            <a:avLst/>
            <a:gdLst/>
            <a:ahLst/>
            <a:cxnLst/>
            <a:rect l="l" t="t" r="r" b="b"/>
            <a:pathLst>
              <a:path w="1906376" h="1822972">
                <a:moveTo>
                  <a:pt x="0" y="0"/>
                </a:moveTo>
                <a:lnTo>
                  <a:pt x="1906376" y="0"/>
                </a:lnTo>
                <a:lnTo>
                  <a:pt x="1906376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252077" y="6697579"/>
            <a:ext cx="5647211" cy="79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3"/>
              </a:lnSpc>
            </a:pPr>
            <a:r>
              <a:rPr lang="en-US" sz="4099">
                <a:solidFill>
                  <a:srgbClr val="765A4D"/>
                </a:solidFill>
                <a:latin typeface="Josefin Sans Bold"/>
              </a:rPr>
              <a:t>Trang 110</a:t>
            </a:r>
          </a:p>
        </p:txBody>
      </p:sp>
      <p:grpSp>
        <p:nvGrpSpPr>
          <p:cNvPr id="23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4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10" y="2274822"/>
            <a:ext cx="15271822" cy="50479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187" y="-18479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02007" y="7718582"/>
            <a:ext cx="1906376" cy="1822972"/>
          </a:xfrm>
          <a:custGeom>
            <a:avLst/>
            <a:gdLst/>
            <a:ahLst/>
            <a:cxnLst/>
            <a:rect l="l" t="t" r="r" b="b"/>
            <a:pathLst>
              <a:path w="1906376" h="1822972">
                <a:moveTo>
                  <a:pt x="0" y="0"/>
                </a:moveTo>
                <a:lnTo>
                  <a:pt x="1906377" y="0"/>
                </a:lnTo>
                <a:lnTo>
                  <a:pt x="1906377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9"/>
          <p:cNvGrpSpPr/>
          <p:nvPr/>
        </p:nvGrpSpPr>
        <p:grpSpPr>
          <a:xfrm>
            <a:off x="2139125" y="209125"/>
            <a:ext cx="12943285" cy="2114478"/>
            <a:chOff x="0" y="0"/>
            <a:chExt cx="22060489" cy="2647259"/>
          </a:xfrm>
        </p:grpSpPr>
        <p:sp>
          <p:nvSpPr>
            <p:cNvPr id="22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lnSpc>
                  <a:spcPct val="114000"/>
                </a:lnSpc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499236" y="338276"/>
              <a:ext cx="21062018" cy="1851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ct val="114000"/>
                </a:lnSpc>
              </a:pP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nhược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4" name="Freeform 13"/>
          <p:cNvSpPr/>
          <p:nvPr/>
        </p:nvSpPr>
        <p:spPr>
          <a:xfrm>
            <a:off x="1152064" y="4206447"/>
            <a:ext cx="3821655" cy="5043086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5687519" y="2714185"/>
            <a:ext cx="10847881" cy="7187497"/>
            <a:chOff x="3322795" y="2070234"/>
            <a:chExt cx="8288327" cy="3908662"/>
          </a:xfrm>
        </p:grpSpPr>
        <p:sp>
          <p:nvSpPr>
            <p:cNvPr id="26" name="Freeform 12"/>
            <p:cNvSpPr/>
            <p:nvPr/>
          </p:nvSpPr>
          <p:spPr>
            <a:xfrm>
              <a:off x="3322795" y="2070234"/>
              <a:ext cx="8288327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07516" y="2517230"/>
              <a:ext cx="7491947" cy="3096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Aft>
                  <a:spcPts val="600"/>
                </a:spcAft>
              </a:pP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Việc miêu tả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740" y="8458102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7060" y="8944914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1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88483" y="2449506"/>
            <a:ext cx="18384345" cy="5325030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22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t="-1595" r="21671" b="71769"/>
          <a:stretch>
            <a:fillRect/>
          </a:stretch>
        </p:blipFill>
        <p:spPr>
          <a:xfrm>
            <a:off x="3642877" y="1634640"/>
            <a:ext cx="10891276" cy="2261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2524" y="2629535"/>
            <a:ext cx="18505527" cy="594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2"/>
          <p:cNvGrpSpPr/>
          <p:nvPr/>
        </p:nvGrpSpPr>
        <p:grpSpPr>
          <a:xfrm>
            <a:off x="7454677" y="8724900"/>
            <a:ext cx="212660" cy="186077"/>
            <a:chOff x="0" y="0"/>
            <a:chExt cx="812800" cy="711200"/>
          </a:xfrm>
        </p:grpSpPr>
        <p:sp>
          <p:nvSpPr>
            <p:cNvPr id="20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8"/>
          <p:cNvSpPr/>
          <p:nvPr/>
        </p:nvSpPr>
        <p:spPr>
          <a:xfrm rot="-88652">
            <a:off x="13410666" y="8371090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9"/>
          <p:cNvGrpSpPr/>
          <p:nvPr/>
        </p:nvGrpSpPr>
        <p:grpSpPr>
          <a:xfrm>
            <a:off x="3895930" y="1081922"/>
            <a:ext cx="10500035" cy="1791629"/>
            <a:chOff x="0" y="-936000"/>
            <a:chExt cx="22060489" cy="3583259"/>
          </a:xfrm>
        </p:grpSpPr>
        <p:sp>
          <p:nvSpPr>
            <p:cNvPr id="27" name="Freeform 10"/>
            <p:cNvSpPr/>
            <p:nvPr/>
          </p:nvSpPr>
          <p:spPr>
            <a:xfrm>
              <a:off x="0" y="-936000"/>
              <a:ext cx="22060489" cy="3583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11"/>
            <p:cNvSpPr txBox="1"/>
            <p:nvPr/>
          </p:nvSpPr>
          <p:spPr>
            <a:xfrm>
              <a:off x="499360" y="585020"/>
              <a:ext cx="21062018" cy="1216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8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8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Freeform 13"/>
          <p:cNvSpPr/>
          <p:nvPr/>
        </p:nvSpPr>
        <p:spPr>
          <a:xfrm>
            <a:off x="16142997" y="2077109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2" y="4388614"/>
            <a:ext cx="7256895" cy="40815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843837" y="4388614"/>
            <a:ext cx="100135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khen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60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028700" y="65927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77057" y="1495517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9"/>
          <p:cNvGrpSpPr/>
          <p:nvPr/>
        </p:nvGrpSpPr>
        <p:grpSpPr>
          <a:xfrm>
            <a:off x="2358088" y="991830"/>
            <a:ext cx="12518346" cy="2217459"/>
            <a:chOff x="-101318" y="-295818"/>
            <a:chExt cx="22060489" cy="4434920"/>
          </a:xfrm>
        </p:grpSpPr>
        <p:sp>
          <p:nvSpPr>
            <p:cNvPr id="28" name="Freeform 10"/>
            <p:cNvSpPr/>
            <p:nvPr/>
          </p:nvSpPr>
          <p:spPr>
            <a:xfrm>
              <a:off x="-101318" y="-295818"/>
              <a:ext cx="22060489" cy="4434920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11"/>
            <p:cNvSpPr txBox="1"/>
            <p:nvPr/>
          </p:nvSpPr>
          <p:spPr>
            <a:xfrm>
              <a:off x="364766" y="15548"/>
              <a:ext cx="21062018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4.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Viết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lại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một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đoạn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trong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bài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làm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của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theo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cách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hay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hơn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30" name="Freeform 12"/>
          <p:cNvSpPr/>
          <p:nvPr/>
        </p:nvSpPr>
        <p:spPr>
          <a:xfrm>
            <a:off x="13104102" y="5053051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3201029" y="3503250"/>
            <a:ext cx="9781935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9600" b="1" dirty="0">
              <a:solidFill>
                <a:srgbClr val="B563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34579" y="2311560"/>
            <a:ext cx="12018843" cy="5663880"/>
          </a:xfrm>
          <a:custGeom>
            <a:avLst/>
            <a:gdLst/>
            <a:ahLst/>
            <a:cxnLst/>
            <a:rect l="l" t="t" r="r" b="b"/>
            <a:pathLst>
              <a:path w="12018843" h="5663880">
                <a:moveTo>
                  <a:pt x="0" y="0"/>
                </a:moveTo>
                <a:lnTo>
                  <a:pt x="12018842" y="0"/>
                </a:lnTo>
                <a:lnTo>
                  <a:pt x="12018842" y="5663880"/>
                </a:lnTo>
                <a:lnTo>
                  <a:pt x="0" y="5663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740" y="8458102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7060" y="8944914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89316" flipH="1">
            <a:off x="3180177" y="6367879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1"/>
                </a:lnTo>
                <a:lnTo>
                  <a:pt x="755804" y="1244121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178478" flipH="1">
            <a:off x="3795860" y="6199905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3" y="0"/>
                </a:moveTo>
                <a:lnTo>
                  <a:pt x="0" y="0"/>
                </a:lnTo>
                <a:lnTo>
                  <a:pt x="0" y="1244122"/>
                </a:lnTo>
                <a:lnTo>
                  <a:pt x="755803" y="1244122"/>
                </a:lnTo>
                <a:lnTo>
                  <a:pt x="75580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57037" flipH="1">
            <a:off x="13954889" y="2044464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10757" flipH="1">
            <a:off x="14590907" y="1991924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136413">
            <a:off x="4417445" y="2091479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3" y="0"/>
                </a:lnTo>
                <a:lnTo>
                  <a:pt x="974703" y="1150092"/>
                </a:lnTo>
                <a:lnTo>
                  <a:pt x="0" y="11500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481532">
            <a:off x="13089276" y="6648828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2" y="0"/>
                </a:lnTo>
                <a:lnTo>
                  <a:pt x="974702" y="1150091"/>
                </a:lnTo>
                <a:lnTo>
                  <a:pt x="0" y="11500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63322" flipH="1">
            <a:off x="14277955" y="5298639"/>
            <a:ext cx="2446823" cy="1596552"/>
          </a:xfrm>
          <a:custGeom>
            <a:avLst/>
            <a:gdLst/>
            <a:ahLst/>
            <a:cxnLst/>
            <a:rect l="l" t="t" r="r" b="b"/>
            <a:pathLst>
              <a:path w="2446823" h="1596552">
                <a:moveTo>
                  <a:pt x="2446823" y="0"/>
                </a:moveTo>
                <a:lnTo>
                  <a:pt x="0" y="0"/>
                </a:lnTo>
                <a:lnTo>
                  <a:pt x="0" y="1596553"/>
                </a:lnTo>
                <a:lnTo>
                  <a:pt x="2446823" y="1596553"/>
                </a:lnTo>
                <a:lnTo>
                  <a:pt x="244682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4461">
            <a:off x="1480411" y="3244848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61314" y="1660264"/>
            <a:ext cx="1906376" cy="1822972"/>
          </a:xfrm>
          <a:custGeom>
            <a:avLst/>
            <a:gdLst/>
            <a:ahLst/>
            <a:cxnLst/>
            <a:rect l="l" t="t" r="r" b="b"/>
            <a:pathLst>
              <a:path w="1906376" h="1822972">
                <a:moveTo>
                  <a:pt x="0" y="0"/>
                </a:moveTo>
                <a:lnTo>
                  <a:pt x="1906376" y="0"/>
                </a:lnTo>
                <a:lnTo>
                  <a:pt x="1906376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80497" y="2987259"/>
            <a:ext cx="11620869" cy="7041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34461">
            <a:off x="725262" y="195189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44359" flipH="1">
            <a:off x="14869387" y="6397613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83217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822540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16002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067" y="1206194"/>
            <a:ext cx="11775109" cy="693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AE86FF-7EA0-3A72-6E40-9B469715E8AE}"/>
              </a:ext>
            </a:extLst>
          </p:cNvPr>
          <p:cNvSpPr txBox="1"/>
          <p:nvPr/>
        </p:nvSpPr>
        <p:spPr>
          <a:xfrm>
            <a:off x="2895600" y="3207166"/>
            <a:ext cx="13182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ker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Bài văn miêu tả câ</a:t>
            </a:r>
            <a:r>
              <a:rPr lang="en-US" sz="6000" b="1" ker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vi-VN" sz="6000" b="1" ker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cối thường gồm mấy phần? Nêu nội dung từng phần?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282284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34461">
            <a:off x="725262" y="195189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44359" flipH="1">
            <a:off x="14869387" y="6397613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83217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822540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16002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191" y="1079746"/>
            <a:ext cx="12284765" cy="71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7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47" y="2184677"/>
            <a:ext cx="15719882" cy="8712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762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816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740" y="7839785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7060" y="8326597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1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65132" y="462026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1234685" y="738982"/>
            <a:ext cx="978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miêu tả một cây ăn quả mà em yêu thích.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14304" y="368078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2883857" y="3957739"/>
            <a:ext cx="978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miêu tả một cây ở sân trường đã gắn bó với em và bạn bè.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075579" y="6820061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5345132" y="7097017"/>
            <a:ext cx="978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miêu tả một cây mà em biết qua phim ảnh, sách báo.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63" y="3015066"/>
            <a:ext cx="12461538" cy="70633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939" y="1088699"/>
            <a:ext cx="14966969" cy="3123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65927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77057" y="1495517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2590800" y="2067428"/>
            <a:ext cx="12686854" cy="1911382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Nghe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thầy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giáo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xét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văn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lớp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96" y="3928188"/>
            <a:ext cx="8222508" cy="431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487559" y="3403242"/>
            <a:ext cx="16113131" cy="1583965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Việc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lựa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chọn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loài</a:t>
            </a:r>
            <a:r>
              <a:rPr kumimoji="0" lang="vi-VN" sz="8000" b="1" i="0" u="none" strike="noStrike" kern="0" cap="none" spc="0" normalizeH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cây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487559" y="5099051"/>
            <a:ext cx="16113131" cy="1472012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Bố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cục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văn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3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490780" y="6616005"/>
            <a:ext cx="16113131" cy="1750900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Trình</a:t>
            </a:r>
            <a:r>
              <a:rPr kumimoji="0" lang="en-US" sz="8000" b="1" i="0" u="none" strike="noStrike" kern="0" cap="none" spc="0" normalizeH="0" noProof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tự sắp xếp các sự việc 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547523" y="8496300"/>
            <a:ext cx="16113131" cy="1651558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chính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tả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276</Words>
  <Application>Microsoft Office PowerPoint</Application>
  <PresentationFormat>Custom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Josefin Sans Bold</vt:lpstr>
      <vt:lpstr>Cambria</vt:lpstr>
      <vt:lpstr>Times New Roman</vt:lpstr>
      <vt:lpstr>Calibri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ngọc nguyễn</cp:lastModifiedBy>
  <cp:revision>10</cp:revision>
  <dcterms:created xsi:type="dcterms:W3CDTF">2006-08-16T00:00:00Z</dcterms:created>
  <dcterms:modified xsi:type="dcterms:W3CDTF">2024-04-12T05:21:39Z</dcterms:modified>
  <dc:identifier>DAGAtovbwpY</dc:identifier>
</cp:coreProperties>
</file>