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7" r:id="rId5"/>
    <p:sldId id="268" r:id="rId6"/>
    <p:sldId id="269" r:id="rId7"/>
    <p:sldId id="270" r:id="rId8"/>
    <p:sldId id="262" r:id="rId9"/>
    <p:sldId id="258" r:id="rId10"/>
    <p:sldId id="281" r:id="rId11"/>
    <p:sldId id="282" r:id="rId12"/>
    <p:sldId id="259" r:id="rId13"/>
    <p:sldId id="260" r:id="rId14"/>
    <p:sldId id="263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7" autoAdjust="0"/>
  </p:normalViewPr>
  <p:slideViewPr>
    <p:cSldViewPr snapToGrid="0">
      <p:cViewPr varScale="1">
        <p:scale>
          <a:sx n="66" d="100"/>
          <a:sy n="66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AFC-1AA4-301D-BF7F-BB223F4D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074A0-FABE-C439-1F18-26697DA8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C81E-35FD-587D-A187-D9061E9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9014-D4D1-2BD1-FFD5-BE07432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ECB3-344C-2238-5C78-2C3A377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514-B8EE-F979-DD14-3E0823FB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46DE-BBB1-D92F-BF7E-9F4B47A3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1B-87D0-D61F-D06C-FFD6EF3A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21B1-5B61-0E04-128D-B93D2A6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BED1-D10D-FABF-4970-612E4E32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FA70D-47BA-6DB3-CBE0-C83A106F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430C4-83E7-C05C-1F4B-258F8122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DA4F-E9D2-E312-30D8-C2139B2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B733-C5C7-090A-E8DE-7897F34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3D85-54EB-E275-DD7E-C4FBD96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B82E-40C6-E890-1B03-6B5BDCB1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136B-BB43-24D6-9186-1FFBF9CE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76D2-037F-5FF6-31C9-27626503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0367-C6DE-BAEA-3C51-5B83B2E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F618-BC5F-418D-90CA-B69FC89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941-2A62-027E-550F-1034452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51911-B1BA-C5CD-580F-F506A68D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23AA-6C17-530B-0D17-E2E9360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717-C946-58A8-8482-B3B9BDC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0055-FA96-DFB9-20B1-991951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B016-F87E-DF56-A9D8-FE3B0E56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97FF-93A1-69F1-EA1B-A4B3ECE1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CEA34-4AF9-D026-7CCB-9FAD3A81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C79C-8FD1-D263-FFA8-E1DEB5C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C5B29-B15A-E8DC-1F5C-F6E4BBC7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F12E-A44B-C838-4C72-1F598DA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3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28C4-80ED-50BB-E8B8-3A3949F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BA67-5090-B7C5-9F56-784BF6FC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A39C-464F-CBCE-BC64-B404F39F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CD6D6-A712-217E-188F-7341F05E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BE694-6850-4253-EE5C-88C65AA6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07A45-0D2C-0B04-5B1E-AFB5DB29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440CC-C994-2AF3-7204-0E488B4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0E317-2EC9-7C21-8A0D-7F38820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A4E-115F-8714-50DA-A418BAC1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9CD31-08DC-8ABB-7666-49E1F247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1C0D9-253A-8DAD-BE14-3934B21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B554A-576F-0739-363F-4661ACA3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A6D2A-9400-0AE0-D227-929CBCD5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45BB9-4516-6D7F-FC3A-E44C90E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A942-8AF8-CF1F-60C6-88B7C8FE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AC-47D2-8874-651B-E3E50D9E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1CD4-7F94-8B32-D299-4F90324E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8F53F-7AA8-A2E4-7E7E-57DE10D3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E49B-F490-041D-F318-A09251B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9014-A2C4-84E9-5E5D-B345AB08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D9B5-C9FB-C004-431B-FD2927C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59C5-16FF-4A17-C8DA-26A6959B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BE8C-6203-D911-7677-D90E0AC3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03D29-951C-D32D-13C4-952B1A4E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E647-D5D6-BA3F-85DE-F1F6AA5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131E-648A-4688-975A-D676F9AA23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F33A-697C-8569-46DF-0E4C5652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89B0-E88D-9FD1-DDB4-4C07483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9.svg"/><Relationship Id="rId3" Type="http://schemas.openxmlformats.org/officeDocument/2006/relationships/image" Target="../media/image4.svg"/><Relationship Id="rId7" Type="http://schemas.openxmlformats.org/officeDocument/2006/relationships/image" Target="../media/image73.svg"/><Relationship Id="rId12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11" Type="http://schemas.openxmlformats.org/officeDocument/2006/relationships/image" Target="../media/image82.svg"/><Relationship Id="rId5" Type="http://schemas.openxmlformats.org/officeDocument/2006/relationships/image" Target="../media/image71.svg"/><Relationship Id="rId10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80.svg"/><Relationship Id="rId1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410455" y="2768770"/>
            <a:ext cx="2902038" cy="3100968"/>
            <a:chOff x="984324" y="2974917"/>
            <a:chExt cx="2902038" cy="3100968"/>
          </a:xfrm>
        </p:grpSpPr>
        <p:sp>
          <p:nvSpPr>
            <p:cNvPr id="4" name="Freeform 4"/>
            <p:cNvSpPr/>
            <p:nvPr/>
          </p:nvSpPr>
          <p:spPr>
            <a:xfrm rot="21355297">
              <a:off x="984324" y="2974917"/>
              <a:ext cx="2902038" cy="3100968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21355297">
              <a:off x="1353161" y="3272859"/>
              <a:ext cx="2064634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 HƯƠNG, ĐẤT NƯỚC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8244C-704D-7B92-85C4-CBECDB7804A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8" y="5497125"/>
            <a:ext cx="1422862" cy="141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4250" y="-9726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D4CD9-A7D5-E3B4-9312-D61ADB931A70}"/>
              </a:ext>
            </a:extLst>
          </p:cNvPr>
          <p:cNvSpPr txBox="1"/>
          <p:nvPr/>
        </p:nvSpPr>
        <p:spPr>
          <a:xfrm>
            <a:off x="779775" y="2584252"/>
            <a:ext cx="7544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35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 xanh, bông trắng lại chen nhị vàng.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 vàng bông trắng lá xanh,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 bùn mà chẳng hôi tanh mùi bùn.</a:t>
            </a:r>
          </a:p>
        </p:txBody>
      </p:sp>
    </p:spTree>
    <p:extLst>
      <p:ext uri="{BB962C8B-B14F-4D97-AF65-F5344CB8AC3E}">
        <p14:creationId xmlns:p14="http://schemas.microsoft.com/office/powerpoint/2010/main" val="212412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4054"/>
              </p:ext>
            </p:extLst>
          </p:nvPr>
        </p:nvGraphicFramePr>
        <p:xfrm>
          <a:off x="631085" y="1379791"/>
          <a:ext cx="10859494" cy="50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ảnh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Ý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903" y="2261735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80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795" y="3870922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382" y="4850677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916406"/>
            <a:chOff x="0" y="0"/>
            <a:chExt cx="8316077" cy="9832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9832812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96318" y="360886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3966" y="2804246"/>
              <a:ext cx="6363841" cy="666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Chia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bạn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những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điều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thích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thơ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ca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dao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hương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đất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nước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568268" y="1591638"/>
              <a:ext cx="6625189" cy="2616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Trao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đổi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vi-VN" sz="4542" spc="-163">
                  <a:solidFill>
                    <a:srgbClr val="531139"/>
                  </a:solidFill>
                  <a:latin typeface="Cambria Bold"/>
                </a:rPr>
                <a:t>những thông tin thú vi em đọc được về những vùng miền trên đất nước ta</a:t>
              </a:r>
              <a:r>
                <a:rPr lang="en-US" sz="4542" spc="-163">
                  <a:solidFill>
                    <a:srgbClr val="531139"/>
                  </a:solidFill>
                  <a:latin typeface="Cambria Bold"/>
                </a:rPr>
                <a:t>.</a:t>
              </a:r>
              <a:endParaRPr lang="en-US" sz="4542" spc="-163" dirty="0">
                <a:solidFill>
                  <a:srgbClr val="531139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61FE060-C627-6C64-BD06-35F2AE2E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1953241"/>
            <a:ext cx="4062402" cy="289188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4" y="4985295"/>
            <a:ext cx="2032888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3" y="4985295"/>
            <a:ext cx="3249079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8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104472" y="4960652"/>
            <a:ext cx="4729247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trắng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76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9BEFDBF-AFAB-9547-2DBF-3E025161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" y="0"/>
            <a:ext cx="1197631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13EE-16EA-840D-A2AC-4311965D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17" y="361274"/>
            <a:ext cx="665740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5645" y="2438433"/>
            <a:ext cx="6659564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thơ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hoặc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ca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dao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quê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hương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đất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nước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313179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9E2C3-EFBF-13FF-BCF3-D030CE210B2F}"/>
              </a:ext>
            </a:extLst>
          </p:cNvPr>
          <p:cNvSpPr txBox="1"/>
          <p:nvPr/>
        </p:nvSpPr>
        <p:spPr>
          <a:xfrm>
            <a:off x="1695878" y="2447644"/>
            <a:ext cx="6723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“Quê hương là chùm khế ngọt,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ngày.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bay…”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274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#9Slide07 SVNZiclets</vt:lpstr>
      <vt:lpstr>Arial</vt:lpstr>
      <vt:lpstr>Calibri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ngọc nguyễn</cp:lastModifiedBy>
  <cp:revision>18</cp:revision>
  <dcterms:created xsi:type="dcterms:W3CDTF">2023-10-17T08:22:46Z</dcterms:created>
  <dcterms:modified xsi:type="dcterms:W3CDTF">2024-04-09T05:20:03Z</dcterms:modified>
</cp:coreProperties>
</file>