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11" r:id="rId4"/>
    <p:sldId id="312" r:id="rId5"/>
    <p:sldId id="313" r:id="rId6"/>
    <p:sldId id="261" r:id="rId7"/>
    <p:sldId id="318" r:id="rId8"/>
    <p:sldId id="263" r:id="rId9"/>
    <p:sldId id="319" r:id="rId10"/>
    <p:sldId id="262" r:id="rId11"/>
    <p:sldId id="273" r:id="rId12"/>
    <p:sldId id="315" r:id="rId13"/>
    <p:sldId id="317" r:id="rId14"/>
    <p:sldId id="31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1416-02BF-461B-9E34-D1C5E8455E1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D169B-2240-45A4-B9F7-A527DE86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3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53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54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4CEA-01A1-E03C-8DED-B0372D39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191A8-05B1-D85E-2E62-2D641E4C8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AEE5D-7615-A7B6-BA8D-5F7FCE91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CFFDF-3CDE-ABA5-B1D9-CAC7A1CF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970ED-969F-ACE5-A808-2E6CF628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7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2705-2276-4DBF-6FE5-D9A728A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0F500-D86D-8F33-6B87-CF98C7ADE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ADE7B-D677-75F9-F0C4-8D7CCD80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3E213-4060-4BA0-1074-5CF6C8B0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7875B-72AB-3276-4178-CB5328A6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BD990-6681-75C3-571D-B551BAE24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9DB27-0CAC-8857-18D5-EC97C552D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AF148-0E73-689A-D913-86DE7885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B30A8-DE17-0751-9ABF-CD8CB358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62A0-8D25-FB44-A747-70E58412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6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72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4B79-23DE-5FC3-BFEE-AE40402D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0058-6576-A3DE-6431-ED7E173E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D2905-B437-EB26-C621-3956B9BA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68A99-5419-BF69-15C3-C27E51BB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390FD-9EAC-BA80-8917-F9077845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0258-B810-9B58-54D9-562A6C96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27FE1-DABD-0DDD-9500-45197D16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94DCF-1A84-E916-04E5-0FADF477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8F22-8C6E-1732-0721-553FDEA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69EF-AE6E-C3A1-2928-A34F4DB4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9067-AF13-2DAB-2441-B738C64A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20C6-A51A-F064-DAA6-FF9585AFC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33F32-4DCF-3C89-DDAB-5F66828DD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BBB9B-F0F8-B99C-ED64-460E1088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59882-1BC6-2331-4BEE-2F478E3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F2AE6-CA63-73CD-7F73-F157C92E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0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2390-0435-F534-B8BC-9848000D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95005-CF25-EF04-8F55-FD96E4240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40E22-64CE-8EF9-E79C-D355FF185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6871C-09FD-A134-973D-98279784E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187E6-4097-961F-1779-75CF139FA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248F0C-FB38-6C49-4ECA-4F138C258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4D279-2EAD-42CE-4CA8-5CC3BEFB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D4D9E-5FAD-262F-064A-14BFC8CA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2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0F80-BE66-12CA-5DDB-BE6C1BFF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9A63B-AD92-3B4F-3611-D628394A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8A8F7-FCE9-A9F2-6CEF-A9685406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2171E-901A-6695-D220-C71E62CF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8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E9593-2096-9E27-2205-D4879CE0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C0612-260D-A462-9814-18BC663A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C9F8B-9239-EFAB-1CA1-B00BC2B5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0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AE77-781A-E085-A6DE-26CE0264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E5B61-9784-7860-8E26-76C5A3A2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73CD3-15E5-6CB1-8FA8-F9DACBE2A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DDBFE-A63E-5A79-AE15-DD8CC0FF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72C1D-8057-AAC0-D189-19C9D5FF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57C88-AB53-D89C-9268-1D57D303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4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DB49-F539-C8B0-6DF2-3D31EA5D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E282F8-0B63-236C-5076-C7A626BB5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49DC6-0B97-96B6-565E-79D6363F6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6E22C-A4F4-8A08-5395-73009480C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FF996-E2C2-A157-4115-6A922926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7139D-BEBB-1119-04BE-C1F0B5A2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F0E66-2686-B01B-ABAE-BD6752B9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D627C-A40F-AC9D-5E20-1CD65D53B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1A24A-67A9-B78D-8163-954C31328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8FA3-B00C-403C-B6C2-F7F1154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1EC7C-9731-5DD2-BA02-53B528A91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AC7FE-029D-7B89-0D1E-E78E34442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D7CE-325B-4328-BF9A-B4B7C2CD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0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65C7B-95AF-D2C0-C502-A83C7F37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-102101"/>
            <a:ext cx="1123741" cy="11237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239DF4-31FE-2D42-4BA6-511F80571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08" y="1392340"/>
            <a:ext cx="10583573" cy="4121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C10057-48DD-CBBB-4291-4AB4AEF8C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883" y="663805"/>
            <a:ext cx="415173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8DFAA-7071-EF8C-49E1-014EC8284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681" y="4638741"/>
            <a:ext cx="259102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6EA1FA-4996-5CD9-4362-6F54B34A1BE4}"/>
              </a:ext>
            </a:extLst>
          </p:cNvPr>
          <p:cNvGraphicFramePr>
            <a:graphicFrameLocks noGrp="1"/>
          </p:cNvGraphicFramePr>
          <p:nvPr/>
        </p:nvGraphicFramePr>
        <p:xfrm>
          <a:off x="536572" y="1247657"/>
          <a:ext cx="5092703" cy="4426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879">
                  <a:extLst>
                    <a:ext uri="{9D8B030D-6E8A-4147-A177-3AD203B41FA5}">
                      <a16:colId xmlns:a16="http://schemas.microsoft.com/office/drawing/2014/main" val="908500371"/>
                    </a:ext>
                  </a:extLst>
                </a:gridCol>
                <a:gridCol w="3366824">
                  <a:extLst>
                    <a:ext uri="{9D8B030D-6E8A-4147-A177-3AD203B41FA5}">
                      <a16:colId xmlns:a16="http://schemas.microsoft.com/office/drawing/2014/main" val="1147573110"/>
                    </a:ext>
                  </a:extLst>
                </a:gridCol>
              </a:tblGrid>
              <a:tr h="81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910890"/>
                  </a:ext>
                </a:extLst>
              </a:tr>
              <a:tr h="109778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thác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dầu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83220"/>
                  </a:ext>
                </a:extLst>
              </a:tr>
              <a:tr h="109778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Điện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tử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8121"/>
                  </a:ext>
                </a:extLst>
              </a:tr>
              <a:tr h="1195576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Dệt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may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529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08C8DBC-625E-0169-50F7-196F2CDCB4CC}"/>
              </a:ext>
            </a:extLst>
          </p:cNvPr>
          <p:cNvSpPr txBox="1"/>
          <p:nvPr/>
        </p:nvSpPr>
        <p:spPr>
          <a:xfrm>
            <a:off x="2257427" y="2105561"/>
            <a:ext cx="31813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thềm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Ngọc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Rạng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Bạch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6EF2D-0E29-BD0D-FF25-D1D6A660BB3B}"/>
              </a:ext>
            </a:extLst>
          </p:cNvPr>
          <p:cNvSpPr txBox="1"/>
          <p:nvPr/>
        </p:nvSpPr>
        <p:spPr>
          <a:xfrm>
            <a:off x="2336268" y="3602737"/>
            <a:ext cx="3195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Phước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Nai, Bình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Giang,..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487167-6FE8-A4CC-0C39-48F063E57A4E}"/>
              </a:ext>
            </a:extLst>
          </p:cNvPr>
          <p:cNvSpPr txBox="1"/>
          <p:nvPr/>
        </p:nvSpPr>
        <p:spPr>
          <a:xfrm>
            <a:off x="2336268" y="4638675"/>
            <a:ext cx="297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Chí Minh, Bình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Nai.</a:t>
            </a:r>
          </a:p>
        </p:txBody>
      </p:sp>
    </p:spTree>
    <p:extLst>
      <p:ext uri="{BB962C8B-B14F-4D97-AF65-F5344CB8AC3E}">
        <p14:creationId xmlns:p14="http://schemas.microsoft.com/office/powerpoint/2010/main" val="870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7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B79979-9EF3-17AF-405F-92D26E3EE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13" y="1581752"/>
            <a:ext cx="1058357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7D4FC-4E45-6090-D11C-BE3CB650533F}"/>
              </a:ext>
            </a:extLst>
          </p:cNvPr>
          <p:cNvGrpSpPr/>
          <p:nvPr/>
        </p:nvGrpSpPr>
        <p:grpSpPr>
          <a:xfrm>
            <a:off x="825500" y="564419"/>
            <a:ext cx="10737849" cy="1445356"/>
            <a:chOff x="566550" y="1617785"/>
            <a:chExt cx="6108569" cy="1090378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B17E8F-27AD-47D1-AAD0-22A846D5ACBD}"/>
                </a:ext>
              </a:extLst>
            </p:cNvPr>
            <p:cNvSpPr/>
            <p:nvPr/>
          </p:nvSpPr>
          <p:spPr>
            <a:xfrm>
              <a:off x="576775" y="1617785"/>
              <a:ext cx="6098344" cy="1090378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164205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C22B70-B9FF-AFD8-AD22-BAEB926386E1}"/>
                </a:ext>
              </a:extLst>
            </p:cNvPr>
            <p:cNvSpPr txBox="1"/>
            <p:nvPr/>
          </p:nvSpPr>
          <p:spPr>
            <a:xfrm>
              <a:off x="566550" y="2542025"/>
              <a:ext cx="6098344" cy="9055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Sưu tầm Nam Bộ và hình ảnh về một dân tộc hoặc một hoạt động sản xuất ở vùng chia sẻ với các bạn.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6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C7650AB-5C31-392B-F4DC-A09CF1D8BC69}"/>
              </a:ext>
            </a:extLst>
          </p:cNvPr>
          <p:cNvSpPr/>
          <p:nvPr/>
        </p:nvSpPr>
        <p:spPr>
          <a:xfrm>
            <a:off x="3696754" y="2445243"/>
            <a:ext cx="7527506" cy="865938"/>
          </a:xfrm>
          <a:prstGeom prst="wedgeRoundRectCallout">
            <a:avLst>
              <a:gd name="adj1" fmla="val -325"/>
              <a:gd name="adj2" fmla="val 49276"/>
              <a:gd name="adj3" fmla="val 16667"/>
            </a:avLst>
          </a:prstGeom>
          <a:solidFill>
            <a:schemeClr val="bg1"/>
          </a:solidFill>
          <a:ln w="38100">
            <a:solidFill>
              <a:srgbClr val="0143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08D9035-5F27-D087-1A27-6F2ECBD0AF2E}"/>
              </a:ext>
            </a:extLst>
          </p:cNvPr>
          <p:cNvSpPr/>
          <p:nvPr/>
        </p:nvSpPr>
        <p:spPr>
          <a:xfrm>
            <a:off x="5205810" y="3864998"/>
            <a:ext cx="5940975" cy="865938"/>
          </a:xfrm>
          <a:prstGeom prst="wedgeRoundRectCallout">
            <a:avLst>
              <a:gd name="adj1" fmla="val -325"/>
              <a:gd name="adj2" fmla="val 49276"/>
              <a:gd name="adj3" fmla="val 16667"/>
            </a:avLst>
          </a:prstGeom>
          <a:solidFill>
            <a:schemeClr val="bg1"/>
          </a:solidFill>
          <a:ln w="38100">
            <a:solidFill>
              <a:srgbClr val="0143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F0BD4-2959-005C-74EA-01567CCC9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5" y="708076"/>
            <a:ext cx="4730906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229A83-C940-D497-E921-C1771AE84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38" y="794052"/>
            <a:ext cx="11833362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9F6E8D-68C9-A725-DD5E-56E759D52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13" y="1581752"/>
            <a:ext cx="1058357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43"/>
          <p:cNvSpPr txBox="1">
            <a:spLocks noGrp="1"/>
          </p:cNvSpPr>
          <p:nvPr>
            <p:ph type="title" idx="4294967295"/>
          </p:nvPr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en"/>
              <a:t>Meeting Objectives</a:t>
            </a: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415225" y="4688591"/>
            <a:ext cx="5632627" cy="1288256"/>
            <a:chOff x="311419" y="3516443"/>
            <a:chExt cx="4224470" cy="96619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3"/>
              <a:ext cx="3916087" cy="966192"/>
              <a:chOff x="129540" y="128016"/>
              <a:chExt cx="11932920" cy="171078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6114505" y="-36849"/>
                      <a:pt x="8922737" y="67504"/>
                      <a:pt x="11932920" y="0"/>
                    </a:cubicBezTo>
                    <a:cubicBezTo>
                      <a:pt x="11992696" y="337685"/>
                      <a:pt x="11901626" y="1124089"/>
                      <a:pt x="11932920" y="1710781"/>
                    </a:cubicBezTo>
                    <a:cubicBezTo>
                      <a:pt x="9973292" y="1459384"/>
                      <a:pt x="3645878" y="964167"/>
                      <a:pt x="0" y="1710781"/>
                    </a:cubicBezTo>
                    <a:cubicBezTo>
                      <a:pt x="202192" y="1097770"/>
                      <a:pt x="-84068" y="676524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3687392" y="-178063"/>
                      <a:pt x="9595849" y="-149806"/>
                      <a:pt x="11932920" y="0"/>
                    </a:cubicBezTo>
                    <a:cubicBezTo>
                      <a:pt x="11664533" y="190993"/>
                      <a:pt x="11730993" y="1016284"/>
                      <a:pt x="11932920" y="1710781"/>
                    </a:cubicBezTo>
                    <a:cubicBezTo>
                      <a:pt x="8654812" y="1597721"/>
                      <a:pt x="3727723" y="2028059"/>
                      <a:pt x="0" y="1710781"/>
                    </a:cubicBezTo>
                    <a:cubicBezTo>
                      <a:pt x="-99950" y="1516850"/>
                      <a:pt x="-60555" y="678250"/>
                      <a:pt x="0" y="0"/>
                    </a:cubicBezTo>
                    <a:close/>
                  </a:path>
                  <a:path w="11932920" h="1710781" fill="none" stroke="0" extrusionOk="0">
                    <a:moveTo>
                      <a:pt x="0" y="0"/>
                    </a:moveTo>
                    <a:cubicBezTo>
                      <a:pt x="6087982" y="-163536"/>
                      <a:pt x="9346694" y="256490"/>
                      <a:pt x="11932920" y="0"/>
                    </a:cubicBezTo>
                    <a:cubicBezTo>
                      <a:pt x="11946244" y="312911"/>
                      <a:pt x="11993894" y="1238417"/>
                      <a:pt x="11932920" y="1710781"/>
                    </a:cubicBezTo>
                    <a:cubicBezTo>
                      <a:pt x="9340540" y="1423354"/>
                      <a:pt x="4135919" y="845814"/>
                      <a:pt x="0" y="1710781"/>
                    </a:cubicBezTo>
                    <a:cubicBezTo>
                      <a:pt x="236742" y="1030828"/>
                      <a:pt x="-108665" y="641538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21450"/>
                          <a:gd name="connsiteY0" fmla="*/ 0 h 1288256"/>
                          <a:gd name="connsiteX1" fmla="*/ 5221450 w 5221450"/>
                          <a:gd name="connsiteY1" fmla="*/ 0 h 1288256"/>
                          <a:gd name="connsiteX2" fmla="*/ 5221450 w 5221450"/>
                          <a:gd name="connsiteY2" fmla="*/ 1288256 h 1288256"/>
                          <a:gd name="connsiteX3" fmla="*/ 0 w 5221450"/>
                          <a:gd name="connsiteY3" fmla="*/ 1288256 h 1288256"/>
                          <a:gd name="connsiteX4" fmla="*/ 0 w 5221450"/>
                          <a:gd name="connsiteY4" fmla="*/ 0 h 12882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21450" h="1288256" fill="none" extrusionOk="0">
                            <a:moveTo>
                              <a:pt x="0" y="0"/>
                            </a:moveTo>
                            <a:cubicBezTo>
                              <a:pt x="2566289" y="-133017"/>
                              <a:pt x="3966322" y="-123057"/>
                              <a:pt x="5221450" y="0"/>
                            </a:cubicBezTo>
                            <a:cubicBezTo>
                              <a:pt x="5253838" y="240328"/>
                              <a:pt x="5250275" y="866881"/>
                              <a:pt x="5221450" y="1288256"/>
                            </a:cubicBezTo>
                            <a:cubicBezTo>
                              <a:pt x="4150926" y="1286055"/>
                              <a:pt x="1699776" y="1158485"/>
                              <a:pt x="0" y="1288256"/>
                            </a:cubicBezTo>
                            <a:cubicBezTo>
                              <a:pt x="86123" y="838754"/>
                              <a:pt x="-47239" y="489236"/>
                              <a:pt x="0" y="0"/>
                            </a:cubicBezTo>
                            <a:close/>
                          </a:path>
                          <a:path w="5221450" h="1288256" stroke="0" extrusionOk="0">
                            <a:moveTo>
                              <a:pt x="0" y="0"/>
                            </a:moveTo>
                            <a:cubicBezTo>
                              <a:pt x="1567358" y="-157587"/>
                              <a:pt x="4014148" y="-63908"/>
                              <a:pt x="5221450" y="0"/>
                            </a:cubicBezTo>
                            <a:cubicBezTo>
                              <a:pt x="5140888" y="203503"/>
                              <a:pt x="5112018" y="818100"/>
                              <a:pt x="5221450" y="1288256"/>
                            </a:cubicBezTo>
                            <a:cubicBezTo>
                              <a:pt x="3670815" y="1187258"/>
                              <a:pt x="1507187" y="1409312"/>
                              <a:pt x="0" y="1288256"/>
                            </a:cubicBezTo>
                            <a:cubicBezTo>
                              <a:pt x="-13021" y="1155505"/>
                              <a:pt x="-26609" y="4677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2363830" y="320763"/>
                <a:ext cx="7100179" cy="1021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Hoa, </a:t>
                </a: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Chăm</a:t>
                </a:r>
                <a:endParaRPr kumimoji="0" lang="en-US" altLang="en-US" sz="4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307668"/>
            <a:ext cx="5826497" cy="1360987"/>
            <a:chOff x="4684130" y="1730750"/>
            <a:chExt cx="4369873" cy="1020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785298"/>
              <a:ext cx="3987948" cy="966192"/>
              <a:chOff x="129540" y="128016"/>
              <a:chExt cx="11932920" cy="171078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784370" y="-162096"/>
                      <a:pt x="9268494" y="235977"/>
                      <a:pt x="11932920" y="0"/>
                    </a:cubicBezTo>
                    <a:cubicBezTo>
                      <a:pt x="11978923" y="353872"/>
                      <a:pt x="11973579" y="1144497"/>
                      <a:pt x="11932920" y="1710781"/>
                    </a:cubicBezTo>
                    <a:cubicBezTo>
                      <a:pt x="8705023" y="1506269"/>
                      <a:pt x="5606969" y="1448098"/>
                      <a:pt x="0" y="1710781"/>
                    </a:cubicBezTo>
                    <a:cubicBezTo>
                      <a:pt x="204163" y="1081245"/>
                      <a:pt x="-69414" y="690794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3846697" y="-103345"/>
                      <a:pt x="9484949" y="-110423"/>
                      <a:pt x="11932920" y="0"/>
                    </a:cubicBezTo>
                    <a:cubicBezTo>
                      <a:pt x="11666025" y="189276"/>
                      <a:pt x="11713667" y="1048077"/>
                      <a:pt x="11932920" y="1710781"/>
                    </a:cubicBezTo>
                    <a:cubicBezTo>
                      <a:pt x="8345969" y="1593539"/>
                      <a:pt x="5792373" y="1997476"/>
                      <a:pt x="0" y="1710781"/>
                    </a:cubicBezTo>
                    <a:cubicBezTo>
                      <a:pt x="-135500" y="1507782"/>
                      <a:pt x="-59489" y="671655"/>
                      <a:pt x="0" y="0"/>
                    </a:cubicBezTo>
                    <a:close/>
                  </a:path>
                  <a:path w="11932920" h="1710781" fill="none" stroke="0" extrusionOk="0">
                    <a:moveTo>
                      <a:pt x="0" y="0"/>
                    </a:moveTo>
                    <a:cubicBezTo>
                      <a:pt x="4221888" y="-149408"/>
                      <a:pt x="9772234" y="221316"/>
                      <a:pt x="11932920" y="0"/>
                    </a:cubicBezTo>
                    <a:cubicBezTo>
                      <a:pt x="11962782" y="314748"/>
                      <a:pt x="11995034" y="1197010"/>
                      <a:pt x="11932920" y="1710781"/>
                    </a:cubicBezTo>
                    <a:cubicBezTo>
                      <a:pt x="8187636" y="1469178"/>
                      <a:pt x="5817868" y="1060705"/>
                      <a:pt x="0" y="1710781"/>
                    </a:cubicBezTo>
                    <a:cubicBezTo>
                      <a:pt x="224388" y="1049144"/>
                      <a:pt x="-114850" y="547608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317264"/>
                          <a:gd name="connsiteY0" fmla="*/ 0 h 1288256"/>
                          <a:gd name="connsiteX1" fmla="*/ 5317264 w 5317264"/>
                          <a:gd name="connsiteY1" fmla="*/ 0 h 1288256"/>
                          <a:gd name="connsiteX2" fmla="*/ 5317264 w 5317264"/>
                          <a:gd name="connsiteY2" fmla="*/ 1288256 h 1288256"/>
                          <a:gd name="connsiteX3" fmla="*/ 0 w 5317264"/>
                          <a:gd name="connsiteY3" fmla="*/ 1288256 h 1288256"/>
                          <a:gd name="connsiteX4" fmla="*/ 0 w 5317264"/>
                          <a:gd name="connsiteY4" fmla="*/ 0 h 12882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17264" h="1288256" fill="none" extrusionOk="0">
                            <a:moveTo>
                              <a:pt x="0" y="0"/>
                            </a:moveTo>
                            <a:cubicBezTo>
                              <a:pt x="1674726" y="-133017"/>
                              <a:pt x="4239257" y="-123057"/>
                              <a:pt x="5317264" y="0"/>
                            </a:cubicBezTo>
                            <a:cubicBezTo>
                              <a:pt x="5349652" y="240328"/>
                              <a:pt x="5346089" y="866881"/>
                              <a:pt x="5317264" y="1288256"/>
                            </a:cubicBezTo>
                            <a:cubicBezTo>
                              <a:pt x="3702899" y="1286055"/>
                              <a:pt x="2515180" y="1158485"/>
                              <a:pt x="0" y="1288256"/>
                            </a:cubicBezTo>
                            <a:cubicBezTo>
                              <a:pt x="86123" y="838754"/>
                              <a:pt x="-47239" y="489236"/>
                              <a:pt x="0" y="0"/>
                            </a:cubicBezTo>
                            <a:close/>
                          </a:path>
                          <a:path w="5317264" h="1288256" stroke="0" extrusionOk="0">
                            <a:moveTo>
                              <a:pt x="0" y="0"/>
                            </a:moveTo>
                            <a:cubicBezTo>
                              <a:pt x="1554657" y="-157587"/>
                              <a:pt x="4152450" y="-63908"/>
                              <a:pt x="5317264" y="0"/>
                            </a:cubicBezTo>
                            <a:cubicBezTo>
                              <a:pt x="5236702" y="203503"/>
                              <a:pt x="5207832" y="818100"/>
                              <a:pt x="5317264" y="1288256"/>
                            </a:cubicBezTo>
                            <a:cubicBezTo>
                              <a:pt x="3624057" y="1187258"/>
                              <a:pt x="2479506" y="1409312"/>
                              <a:pt x="0" y="1288256"/>
                            </a:cubicBezTo>
                            <a:cubicBezTo>
                              <a:pt x="-13021" y="1155505"/>
                              <a:pt x="-26609" y="4677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2835658" y="400940"/>
                <a:ext cx="8670881" cy="1021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Kinh</a:t>
                </a: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, Hoa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3"/>
            <a:ext cx="5646933" cy="1288255"/>
            <a:chOff x="264580" y="1765233"/>
            <a:chExt cx="4235200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3843867" cy="966192"/>
              <a:chOff x="129540" y="128016"/>
              <a:chExt cx="11932920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993728" y="-123772"/>
                      <a:pt x="9881972" y="-77594"/>
                      <a:pt x="11932920" y="0"/>
                    </a:cubicBezTo>
                    <a:cubicBezTo>
                      <a:pt x="11946710" y="399338"/>
                      <a:pt x="11933521" y="1132644"/>
                      <a:pt x="11932920" y="1710781"/>
                    </a:cubicBezTo>
                    <a:cubicBezTo>
                      <a:pt x="8154342" y="1558095"/>
                      <a:pt x="5561854" y="1445704"/>
                      <a:pt x="0" y="1710781"/>
                    </a:cubicBezTo>
                    <a:cubicBezTo>
                      <a:pt x="225903" y="1037842"/>
                      <a:pt x="-90270" y="671836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3274923" y="-61717"/>
                      <a:pt x="6454898" y="-124234"/>
                      <a:pt x="11932920" y="0"/>
                    </a:cubicBezTo>
                    <a:cubicBezTo>
                      <a:pt x="11650404" y="180958"/>
                      <a:pt x="11715803" y="1031562"/>
                      <a:pt x="11932920" y="1710781"/>
                    </a:cubicBezTo>
                    <a:cubicBezTo>
                      <a:pt x="7516818" y="1599388"/>
                      <a:pt x="5278602" y="1983442"/>
                      <a:pt x="0" y="1710781"/>
                    </a:cubicBezTo>
                    <a:cubicBezTo>
                      <a:pt x="-48385" y="1529950"/>
                      <a:pt x="-61858" y="642461"/>
                      <a:pt x="0" y="0"/>
                    </a:cubicBezTo>
                    <a:close/>
                  </a:path>
                  <a:path w="11932920" h="1710781" fill="none" stroke="0" extrusionOk="0">
                    <a:moveTo>
                      <a:pt x="0" y="0"/>
                    </a:moveTo>
                    <a:cubicBezTo>
                      <a:pt x="4143046" y="-162323"/>
                      <a:pt x="10013093" y="-46707"/>
                      <a:pt x="11932920" y="0"/>
                    </a:cubicBezTo>
                    <a:cubicBezTo>
                      <a:pt x="11993512" y="317628"/>
                      <a:pt x="11996318" y="1217296"/>
                      <a:pt x="11932920" y="1710781"/>
                    </a:cubicBezTo>
                    <a:cubicBezTo>
                      <a:pt x="7794419" y="1578236"/>
                      <a:pt x="5650933" y="1399196"/>
                      <a:pt x="0" y="1710781"/>
                    </a:cubicBezTo>
                    <a:cubicBezTo>
                      <a:pt x="223420" y="1066224"/>
                      <a:pt x="-118603" y="550141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125156"/>
                          <a:gd name="connsiteY0" fmla="*/ 0 h 1288256"/>
                          <a:gd name="connsiteX1" fmla="*/ 5125156 w 5125156"/>
                          <a:gd name="connsiteY1" fmla="*/ 0 h 1288256"/>
                          <a:gd name="connsiteX2" fmla="*/ 5125156 w 5125156"/>
                          <a:gd name="connsiteY2" fmla="*/ 1288256 h 1288256"/>
                          <a:gd name="connsiteX3" fmla="*/ 0 w 5125156"/>
                          <a:gd name="connsiteY3" fmla="*/ 1288256 h 1288256"/>
                          <a:gd name="connsiteX4" fmla="*/ 0 w 5125156"/>
                          <a:gd name="connsiteY4" fmla="*/ 0 h 12882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25156" h="1288256" fill="none" extrusionOk="0">
                            <a:moveTo>
                              <a:pt x="0" y="0"/>
                            </a:moveTo>
                            <a:cubicBezTo>
                              <a:pt x="1674750" y="-133017"/>
                              <a:pt x="4266908" y="-123057"/>
                              <a:pt x="5125156" y="0"/>
                            </a:cubicBezTo>
                            <a:cubicBezTo>
                              <a:pt x="5157544" y="240328"/>
                              <a:pt x="5153981" y="866881"/>
                              <a:pt x="5125156" y="1288256"/>
                            </a:cubicBezTo>
                            <a:cubicBezTo>
                              <a:pt x="3376220" y="1286055"/>
                              <a:pt x="2405360" y="1158485"/>
                              <a:pt x="0" y="1288256"/>
                            </a:cubicBezTo>
                            <a:cubicBezTo>
                              <a:pt x="86123" y="838754"/>
                              <a:pt x="-47239" y="489236"/>
                              <a:pt x="0" y="0"/>
                            </a:cubicBezTo>
                            <a:close/>
                          </a:path>
                          <a:path w="5125156" h="1288256" stroke="0" extrusionOk="0">
                            <a:moveTo>
                              <a:pt x="0" y="0"/>
                            </a:moveTo>
                            <a:cubicBezTo>
                              <a:pt x="1192529" y="-157587"/>
                              <a:pt x="2662472" y="-63908"/>
                              <a:pt x="5125156" y="0"/>
                            </a:cubicBezTo>
                            <a:cubicBezTo>
                              <a:pt x="5044594" y="203503"/>
                              <a:pt x="5015724" y="818100"/>
                              <a:pt x="5125156" y="1288256"/>
                            </a:cubicBezTo>
                            <a:cubicBezTo>
                              <a:pt x="3105318" y="1187258"/>
                              <a:pt x="2180169" y="1409312"/>
                              <a:pt x="0" y="1288256"/>
                            </a:cubicBezTo>
                            <a:cubicBezTo>
                              <a:pt x="-13021" y="1155505"/>
                              <a:pt x="-26609" y="4677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1569712" y="353774"/>
                <a:ext cx="9269862" cy="1021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Kinh</a:t>
                </a: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, </a:t>
                </a: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Khơ</a:t>
                </a: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-me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4" y="4522911"/>
            <a:ext cx="5752590" cy="1453937"/>
            <a:chOff x="4739560" y="3392183"/>
            <a:chExt cx="4314443" cy="109045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392183"/>
              <a:ext cx="3972715" cy="1090453"/>
              <a:chOff x="129540" y="-92004"/>
              <a:chExt cx="11932920" cy="193080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19 w 11932920"/>
                  <a:gd name="connsiteY1" fmla="*/ 0 h 1710781"/>
                  <a:gd name="connsiteX2" fmla="*/ 11932919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  <a:gd name="connsiteX0" fmla="*/ 0 w 11932920"/>
                  <a:gd name="connsiteY0" fmla="*/ 0 h 1710781"/>
                  <a:gd name="connsiteX1" fmla="*/ 11932919 w 11932920"/>
                  <a:gd name="connsiteY1" fmla="*/ 0 h 1710781"/>
                  <a:gd name="connsiteX2" fmla="*/ 11932919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2468855" y="-147960"/>
                      <a:pt x="10582353" y="33321"/>
                      <a:pt x="11932919" y="0"/>
                    </a:cubicBezTo>
                    <a:cubicBezTo>
                      <a:pt x="11985350" y="350178"/>
                      <a:pt x="11970842" y="1141752"/>
                      <a:pt x="11932919" y="1710781"/>
                    </a:cubicBezTo>
                    <a:cubicBezTo>
                      <a:pt x="9532350" y="1391066"/>
                      <a:pt x="3769017" y="825299"/>
                      <a:pt x="0" y="1710781"/>
                    </a:cubicBezTo>
                    <a:cubicBezTo>
                      <a:pt x="226059" y="1018743"/>
                      <a:pt x="-46967" y="722894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3872753" y="-59382"/>
                      <a:pt x="9134359" y="-137709"/>
                      <a:pt x="11932919" y="0"/>
                    </a:cubicBezTo>
                    <a:cubicBezTo>
                      <a:pt x="11725317" y="237192"/>
                      <a:pt x="11739564" y="1009441"/>
                      <a:pt x="11932919" y="1710781"/>
                    </a:cubicBezTo>
                    <a:cubicBezTo>
                      <a:pt x="5988013" y="1577462"/>
                      <a:pt x="5883831" y="1899642"/>
                      <a:pt x="0" y="1710781"/>
                    </a:cubicBezTo>
                    <a:cubicBezTo>
                      <a:pt x="-106218" y="1518338"/>
                      <a:pt x="-60707" y="729292"/>
                      <a:pt x="0" y="0"/>
                    </a:cubicBezTo>
                    <a:close/>
                  </a:path>
                  <a:path w="11932920" h="1710781" fill="none" stroke="0" extrusionOk="0">
                    <a:moveTo>
                      <a:pt x="0" y="0"/>
                    </a:moveTo>
                    <a:cubicBezTo>
                      <a:pt x="2632586" y="-164014"/>
                      <a:pt x="10770925" y="-62534"/>
                      <a:pt x="11932919" y="0"/>
                    </a:cubicBezTo>
                    <a:cubicBezTo>
                      <a:pt x="11992719" y="316882"/>
                      <a:pt x="12000196" y="1223311"/>
                      <a:pt x="11932919" y="1710781"/>
                    </a:cubicBezTo>
                    <a:cubicBezTo>
                      <a:pt x="8726922" y="1347666"/>
                      <a:pt x="4257694" y="1008674"/>
                      <a:pt x="0" y="1710781"/>
                    </a:cubicBezTo>
                    <a:cubicBezTo>
                      <a:pt x="220805" y="1059575"/>
                      <a:pt x="-111032" y="629984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1073176" y="-133017"/>
                              <a:pt x="4751055" y="-123057"/>
                              <a:pt x="5296953" y="0"/>
                            </a:cubicBezTo>
                            <a:cubicBezTo>
                              <a:pt x="5330992" y="239927"/>
                              <a:pt x="5328619" y="866786"/>
                              <a:pt x="5296953" y="1288257"/>
                            </a:cubicBezTo>
                            <a:cubicBezTo>
                              <a:pt x="3955790" y="1286056"/>
                              <a:pt x="1804640" y="1158486"/>
                              <a:pt x="0" y="1288257"/>
                            </a:cubicBezTo>
                            <a:cubicBezTo>
                              <a:pt x="85836" y="840849"/>
                              <a:pt x="-48394" y="491884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494375" y="-157587"/>
                              <a:pt x="3902242" y="-63908"/>
                              <a:pt x="5296953" y="0"/>
                            </a:cubicBezTo>
                            <a:cubicBezTo>
                              <a:pt x="5218327" y="200193"/>
                              <a:pt x="5188967" y="814865"/>
                              <a:pt x="5296953" y="1288257"/>
                            </a:cubicBezTo>
                            <a:cubicBezTo>
                              <a:pt x="2653537" y="1187259"/>
                              <a:pt x="2589224" y="1409313"/>
                              <a:pt x="0" y="1288257"/>
                            </a:cubicBezTo>
                            <a:cubicBezTo>
                              <a:pt x="-13441" y="1157714"/>
                              <a:pt x="-27163" y="46784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1032037" y="-92004"/>
                <a:ext cx="10692980" cy="1920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Kinh</a:t>
                </a: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, </a:t>
                </a: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Khơ</a:t>
                </a: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-me, Hoa, </a:t>
                </a: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Chăm</a:t>
                </a:r>
                <a:endParaRPr kumimoji="0" lang="en-US" altLang="en-US" sz="4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-172374" y="-516802"/>
            <a:ext cx="13031363" cy="2555027"/>
            <a:chOff x="-129280" y="-387601"/>
            <a:chExt cx="9773522" cy="1916270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-129280" y="536699"/>
              <a:ext cx="9773522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Các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dân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tộc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chủ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yếu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ở Nam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Bộ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?</a:t>
              </a:r>
            </a:p>
          </p:txBody>
        </p:sp>
        <p:pic>
          <p:nvPicPr>
            <p:cNvPr id="66" name="Picture 65" descr="A picture containing diagram&#10;&#10;Description automatically generated">
              <a:hlinkClick r:id="rId8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35" b="50715" l="19633" r="34807">
                          <a14:foregroundMark x1="23405" y1="33765" x2="28588" y2="34725"/>
                          <a14:foregroundMark x1="27324" y1="29014" x2="28750" y2="35037"/>
                          <a14:foregroundMark x1="24344" y1="30910" x2="23712" y2="36957"/>
                          <a14:foregroundMark x1="22935" y1="32493" x2="22935" y2="32493"/>
                          <a14:foregroundMark x1="28280" y1="30910" x2="28588" y2="32181"/>
                          <a14:foregroundMark x1="27956" y1="33453" x2="27956" y2="33453"/>
                          <a14:foregroundMark x1="26709" y1="30598" x2="23405" y2="33453"/>
                          <a14:foregroundMark x1="27178" y1="32829" x2="27178" y2="32829"/>
                          <a14:foregroundMark x1="27178" y1="32829" x2="27178" y2="32829"/>
                          <a14:foregroundMark x1="27017" y1="31557" x2="27017" y2="31557"/>
                          <a14:foregroundMark x1="26855" y1="31557" x2="26855" y2="31557"/>
                          <a14:foregroundMark x1="27810" y1="34077" x2="27810" y2="34077"/>
                          <a14:foregroundMark x1="27810" y1="34077" x2="27810" y2="34077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36" r="63296" b="57369"/>
            <a:stretch/>
          </p:blipFill>
          <p:spPr>
            <a:xfrm rot="21208351" flipH="1">
              <a:off x="-99735" y="-387601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4626784" y="2290822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4673579" y="4557810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2" y="2196505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6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43"/>
          <p:cNvSpPr txBox="1">
            <a:spLocks noGrp="1"/>
          </p:cNvSpPr>
          <p:nvPr>
            <p:ph type="title" idx="4294967295"/>
          </p:nvPr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en"/>
              <a:t>Meeting Objectives</a:t>
            </a: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375404" y="4577930"/>
            <a:ext cx="5632627" cy="1288257"/>
            <a:chOff x="311419" y="3516443"/>
            <a:chExt cx="4224470" cy="96619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19802" y="3516443"/>
              <a:ext cx="3916087" cy="966193"/>
              <a:chOff x="129540" y="128016"/>
              <a:chExt cx="11932920" cy="171078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6114505" y="-36849"/>
                      <a:pt x="8922737" y="67504"/>
                      <a:pt x="11932920" y="0"/>
                    </a:cubicBezTo>
                    <a:cubicBezTo>
                      <a:pt x="11995164" y="338849"/>
                      <a:pt x="11897203" y="1120917"/>
                      <a:pt x="11932920" y="1710781"/>
                    </a:cubicBezTo>
                    <a:cubicBezTo>
                      <a:pt x="9973292" y="1459384"/>
                      <a:pt x="3645878" y="964167"/>
                      <a:pt x="0" y="1710781"/>
                    </a:cubicBezTo>
                    <a:cubicBezTo>
                      <a:pt x="227283" y="1023450"/>
                      <a:pt x="-92996" y="672978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3687392" y="-178063"/>
                      <a:pt x="9595849" y="-149806"/>
                      <a:pt x="11932920" y="0"/>
                    </a:cubicBezTo>
                    <a:cubicBezTo>
                      <a:pt x="11710250" y="225431"/>
                      <a:pt x="11749764" y="989466"/>
                      <a:pt x="11932920" y="1710781"/>
                    </a:cubicBezTo>
                    <a:cubicBezTo>
                      <a:pt x="8654812" y="1597721"/>
                      <a:pt x="3727723" y="2028059"/>
                      <a:pt x="0" y="1710781"/>
                    </a:cubicBezTo>
                    <a:cubicBezTo>
                      <a:pt x="-116732" y="1515806"/>
                      <a:pt x="-61541" y="740654"/>
                      <a:pt x="0" y="0"/>
                    </a:cubicBezTo>
                    <a:close/>
                  </a:path>
                  <a:path w="11932920" h="1710781" fill="none" stroke="0" extrusionOk="0">
                    <a:moveTo>
                      <a:pt x="0" y="0"/>
                    </a:moveTo>
                    <a:cubicBezTo>
                      <a:pt x="6087982" y="-163536"/>
                      <a:pt x="9346694" y="256490"/>
                      <a:pt x="11932920" y="0"/>
                    </a:cubicBezTo>
                    <a:cubicBezTo>
                      <a:pt x="11925415" y="309848"/>
                      <a:pt x="12002065" y="1208417"/>
                      <a:pt x="11932920" y="1710781"/>
                    </a:cubicBezTo>
                    <a:cubicBezTo>
                      <a:pt x="9340540" y="1423354"/>
                      <a:pt x="4135919" y="845814"/>
                      <a:pt x="0" y="1710781"/>
                    </a:cubicBezTo>
                    <a:cubicBezTo>
                      <a:pt x="216496" y="1074351"/>
                      <a:pt x="-113303" y="621957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21450"/>
                          <a:gd name="connsiteY0" fmla="*/ 0 h 1288257"/>
                          <a:gd name="connsiteX1" fmla="*/ 5221450 w 5221450"/>
                          <a:gd name="connsiteY1" fmla="*/ 0 h 1288257"/>
                          <a:gd name="connsiteX2" fmla="*/ 5221450 w 5221450"/>
                          <a:gd name="connsiteY2" fmla="*/ 1288257 h 1288257"/>
                          <a:gd name="connsiteX3" fmla="*/ 0 w 5221450"/>
                          <a:gd name="connsiteY3" fmla="*/ 1288257 h 1288257"/>
                          <a:gd name="connsiteX4" fmla="*/ 0 w 5221450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21450" h="1288257" fill="none" extrusionOk="0">
                            <a:moveTo>
                              <a:pt x="0" y="0"/>
                            </a:moveTo>
                            <a:cubicBezTo>
                              <a:pt x="2566289" y="-133017"/>
                              <a:pt x="3966322" y="-123057"/>
                              <a:pt x="5221450" y="0"/>
                            </a:cubicBezTo>
                            <a:cubicBezTo>
                              <a:pt x="5255489" y="239927"/>
                              <a:pt x="5253116" y="866786"/>
                              <a:pt x="5221450" y="1288257"/>
                            </a:cubicBezTo>
                            <a:cubicBezTo>
                              <a:pt x="4150926" y="1286056"/>
                              <a:pt x="1699776" y="1158486"/>
                              <a:pt x="0" y="1288257"/>
                            </a:cubicBezTo>
                            <a:cubicBezTo>
                              <a:pt x="85836" y="840849"/>
                              <a:pt x="-48394" y="491884"/>
                              <a:pt x="0" y="0"/>
                            </a:cubicBezTo>
                            <a:close/>
                          </a:path>
                          <a:path w="5221450" h="1288257" stroke="0" extrusionOk="0">
                            <a:moveTo>
                              <a:pt x="0" y="0"/>
                            </a:moveTo>
                            <a:cubicBezTo>
                              <a:pt x="1567358" y="-157587"/>
                              <a:pt x="4014148" y="-63908"/>
                              <a:pt x="5221450" y="0"/>
                            </a:cubicBezTo>
                            <a:cubicBezTo>
                              <a:pt x="5142824" y="200193"/>
                              <a:pt x="5113464" y="814865"/>
                              <a:pt x="5221450" y="1288257"/>
                            </a:cubicBezTo>
                            <a:cubicBezTo>
                              <a:pt x="3670815" y="1187259"/>
                              <a:pt x="1507187" y="1409313"/>
                              <a:pt x="0" y="1288257"/>
                            </a:cubicBezTo>
                            <a:cubicBezTo>
                              <a:pt x="-13441" y="1157714"/>
                              <a:pt x="-27163" y="46784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1694645" y="128016"/>
                <a:ext cx="10012292" cy="148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Đông</a:t>
                </a: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nhất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8" y="2307666"/>
            <a:ext cx="5826497" cy="1360986"/>
            <a:chOff x="4684130" y="1730750"/>
            <a:chExt cx="4369873" cy="1020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765968"/>
              <a:ext cx="3987948" cy="985522"/>
              <a:chOff x="129540" y="93789"/>
              <a:chExt cx="11932920" cy="17450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784370" y="-162096"/>
                      <a:pt x="9268494" y="235977"/>
                      <a:pt x="11932920" y="0"/>
                    </a:cubicBezTo>
                    <a:cubicBezTo>
                      <a:pt x="11978923" y="353872"/>
                      <a:pt x="11973579" y="1144497"/>
                      <a:pt x="11932920" y="1710781"/>
                    </a:cubicBezTo>
                    <a:cubicBezTo>
                      <a:pt x="8705023" y="1506269"/>
                      <a:pt x="5606969" y="1448098"/>
                      <a:pt x="0" y="1710781"/>
                    </a:cubicBezTo>
                    <a:cubicBezTo>
                      <a:pt x="204163" y="1081245"/>
                      <a:pt x="-69414" y="690794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3846697" y="-103345"/>
                      <a:pt x="9484949" y="-110423"/>
                      <a:pt x="11932920" y="0"/>
                    </a:cubicBezTo>
                    <a:cubicBezTo>
                      <a:pt x="11666025" y="189276"/>
                      <a:pt x="11713667" y="1048077"/>
                      <a:pt x="11932920" y="1710781"/>
                    </a:cubicBezTo>
                    <a:cubicBezTo>
                      <a:pt x="8345969" y="1593539"/>
                      <a:pt x="5792373" y="1997476"/>
                      <a:pt x="0" y="1710781"/>
                    </a:cubicBezTo>
                    <a:cubicBezTo>
                      <a:pt x="-135500" y="1507782"/>
                      <a:pt x="-59489" y="671655"/>
                      <a:pt x="0" y="0"/>
                    </a:cubicBezTo>
                    <a:close/>
                  </a:path>
                  <a:path w="11932920" h="1710781" fill="none" stroke="0" extrusionOk="0">
                    <a:moveTo>
                      <a:pt x="0" y="0"/>
                    </a:moveTo>
                    <a:cubicBezTo>
                      <a:pt x="4221888" y="-149408"/>
                      <a:pt x="9772234" y="221316"/>
                      <a:pt x="11932920" y="0"/>
                    </a:cubicBezTo>
                    <a:cubicBezTo>
                      <a:pt x="11962782" y="314748"/>
                      <a:pt x="11995034" y="1197010"/>
                      <a:pt x="11932920" y="1710781"/>
                    </a:cubicBezTo>
                    <a:cubicBezTo>
                      <a:pt x="8187636" y="1469178"/>
                      <a:pt x="5817868" y="1060705"/>
                      <a:pt x="0" y="1710781"/>
                    </a:cubicBezTo>
                    <a:cubicBezTo>
                      <a:pt x="224388" y="1049144"/>
                      <a:pt x="-114850" y="547608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317264"/>
                          <a:gd name="connsiteY0" fmla="*/ 0 h 1288256"/>
                          <a:gd name="connsiteX1" fmla="*/ 5317264 w 5317264"/>
                          <a:gd name="connsiteY1" fmla="*/ 0 h 1288256"/>
                          <a:gd name="connsiteX2" fmla="*/ 5317264 w 5317264"/>
                          <a:gd name="connsiteY2" fmla="*/ 1288256 h 1288256"/>
                          <a:gd name="connsiteX3" fmla="*/ 0 w 5317264"/>
                          <a:gd name="connsiteY3" fmla="*/ 1288256 h 1288256"/>
                          <a:gd name="connsiteX4" fmla="*/ 0 w 5317264"/>
                          <a:gd name="connsiteY4" fmla="*/ 0 h 12882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17264" h="1288256" fill="none" extrusionOk="0">
                            <a:moveTo>
                              <a:pt x="0" y="0"/>
                            </a:moveTo>
                            <a:cubicBezTo>
                              <a:pt x="1674726" y="-133017"/>
                              <a:pt x="4239257" y="-123057"/>
                              <a:pt x="5317264" y="0"/>
                            </a:cubicBezTo>
                            <a:cubicBezTo>
                              <a:pt x="5349652" y="240328"/>
                              <a:pt x="5346089" y="866881"/>
                              <a:pt x="5317264" y="1288256"/>
                            </a:cubicBezTo>
                            <a:cubicBezTo>
                              <a:pt x="3702899" y="1286055"/>
                              <a:pt x="2515180" y="1158485"/>
                              <a:pt x="0" y="1288256"/>
                            </a:cubicBezTo>
                            <a:cubicBezTo>
                              <a:pt x="86123" y="838754"/>
                              <a:pt x="-47239" y="489236"/>
                              <a:pt x="0" y="0"/>
                            </a:cubicBezTo>
                            <a:close/>
                          </a:path>
                          <a:path w="5317264" h="1288256" stroke="0" extrusionOk="0">
                            <a:moveTo>
                              <a:pt x="0" y="0"/>
                            </a:moveTo>
                            <a:cubicBezTo>
                              <a:pt x="1554657" y="-157587"/>
                              <a:pt x="4152450" y="-63908"/>
                              <a:pt x="5317264" y="0"/>
                            </a:cubicBezTo>
                            <a:cubicBezTo>
                              <a:pt x="5236702" y="203503"/>
                              <a:pt x="5207832" y="818100"/>
                              <a:pt x="5317264" y="1288256"/>
                            </a:cubicBezTo>
                            <a:cubicBezTo>
                              <a:pt x="3624057" y="1187258"/>
                              <a:pt x="2479506" y="1409312"/>
                              <a:pt x="0" y="1288256"/>
                            </a:cubicBezTo>
                            <a:cubicBezTo>
                              <a:pt x="-13021" y="1155505"/>
                              <a:pt x="-26609" y="4677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3272327" y="93789"/>
                <a:ext cx="6353387" cy="148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Ít</a:t>
                </a: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nhất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267849"/>
            <a:ext cx="5646933" cy="1374051"/>
            <a:chOff x="264580" y="1700887"/>
            <a:chExt cx="4235200" cy="103053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00887"/>
              <a:ext cx="3843867" cy="1030538"/>
              <a:chOff x="129540" y="14082"/>
              <a:chExt cx="11932920" cy="1824715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993728" y="-123772"/>
                      <a:pt x="9881972" y="-77594"/>
                      <a:pt x="11932920" y="0"/>
                    </a:cubicBezTo>
                    <a:cubicBezTo>
                      <a:pt x="11946710" y="399338"/>
                      <a:pt x="11933521" y="1132644"/>
                      <a:pt x="11932920" y="1710781"/>
                    </a:cubicBezTo>
                    <a:cubicBezTo>
                      <a:pt x="8154342" y="1558095"/>
                      <a:pt x="5561854" y="1445704"/>
                      <a:pt x="0" y="1710781"/>
                    </a:cubicBezTo>
                    <a:cubicBezTo>
                      <a:pt x="225903" y="1037842"/>
                      <a:pt x="-90270" y="671836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3274923" y="-61717"/>
                      <a:pt x="6454898" y="-124234"/>
                      <a:pt x="11932920" y="0"/>
                    </a:cubicBezTo>
                    <a:cubicBezTo>
                      <a:pt x="11650404" y="180958"/>
                      <a:pt x="11715803" y="1031562"/>
                      <a:pt x="11932920" y="1710781"/>
                    </a:cubicBezTo>
                    <a:cubicBezTo>
                      <a:pt x="7516818" y="1599388"/>
                      <a:pt x="5278602" y="1983442"/>
                      <a:pt x="0" y="1710781"/>
                    </a:cubicBezTo>
                    <a:cubicBezTo>
                      <a:pt x="-48385" y="1529950"/>
                      <a:pt x="-61858" y="642461"/>
                      <a:pt x="0" y="0"/>
                    </a:cubicBezTo>
                    <a:close/>
                  </a:path>
                  <a:path w="11932920" h="1710781" fill="none" stroke="0" extrusionOk="0">
                    <a:moveTo>
                      <a:pt x="0" y="0"/>
                    </a:moveTo>
                    <a:cubicBezTo>
                      <a:pt x="4143046" y="-162323"/>
                      <a:pt x="10013093" y="-46707"/>
                      <a:pt x="11932920" y="0"/>
                    </a:cubicBezTo>
                    <a:cubicBezTo>
                      <a:pt x="11993512" y="317628"/>
                      <a:pt x="11996318" y="1217296"/>
                      <a:pt x="11932920" y="1710781"/>
                    </a:cubicBezTo>
                    <a:cubicBezTo>
                      <a:pt x="7794419" y="1578236"/>
                      <a:pt x="5650933" y="1399196"/>
                      <a:pt x="0" y="1710781"/>
                    </a:cubicBezTo>
                    <a:cubicBezTo>
                      <a:pt x="223420" y="1066224"/>
                      <a:pt x="-118603" y="550141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125156"/>
                          <a:gd name="connsiteY0" fmla="*/ 0 h 1288256"/>
                          <a:gd name="connsiteX1" fmla="*/ 5125156 w 5125156"/>
                          <a:gd name="connsiteY1" fmla="*/ 0 h 1288256"/>
                          <a:gd name="connsiteX2" fmla="*/ 5125156 w 5125156"/>
                          <a:gd name="connsiteY2" fmla="*/ 1288256 h 1288256"/>
                          <a:gd name="connsiteX3" fmla="*/ 0 w 5125156"/>
                          <a:gd name="connsiteY3" fmla="*/ 1288256 h 1288256"/>
                          <a:gd name="connsiteX4" fmla="*/ 0 w 5125156"/>
                          <a:gd name="connsiteY4" fmla="*/ 0 h 12882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25156" h="1288256" fill="none" extrusionOk="0">
                            <a:moveTo>
                              <a:pt x="0" y="0"/>
                            </a:moveTo>
                            <a:cubicBezTo>
                              <a:pt x="1674750" y="-133017"/>
                              <a:pt x="4266908" y="-123057"/>
                              <a:pt x="5125156" y="0"/>
                            </a:cubicBezTo>
                            <a:cubicBezTo>
                              <a:pt x="5157544" y="240328"/>
                              <a:pt x="5153981" y="866881"/>
                              <a:pt x="5125156" y="1288256"/>
                            </a:cubicBezTo>
                            <a:cubicBezTo>
                              <a:pt x="3376220" y="1286055"/>
                              <a:pt x="2405360" y="1158485"/>
                              <a:pt x="0" y="1288256"/>
                            </a:cubicBezTo>
                            <a:cubicBezTo>
                              <a:pt x="86123" y="838754"/>
                              <a:pt x="-47239" y="489236"/>
                              <a:pt x="0" y="0"/>
                            </a:cubicBezTo>
                            <a:close/>
                          </a:path>
                          <a:path w="5125156" h="1288256" stroke="0" extrusionOk="0">
                            <a:moveTo>
                              <a:pt x="0" y="0"/>
                            </a:moveTo>
                            <a:cubicBezTo>
                              <a:pt x="1192529" y="-157587"/>
                              <a:pt x="2662472" y="-63908"/>
                              <a:pt x="5125156" y="0"/>
                            </a:cubicBezTo>
                            <a:cubicBezTo>
                              <a:pt x="5044594" y="203503"/>
                              <a:pt x="5015724" y="818100"/>
                              <a:pt x="5125156" y="1288256"/>
                            </a:cubicBezTo>
                            <a:cubicBezTo>
                              <a:pt x="3105318" y="1187258"/>
                              <a:pt x="2180169" y="1409312"/>
                              <a:pt x="0" y="1288256"/>
                            </a:cubicBezTo>
                            <a:cubicBezTo>
                              <a:pt x="-13021" y="1155505"/>
                              <a:pt x="-26609" y="4677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190034" y="14082"/>
                <a:ext cx="11221895" cy="148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Đa</a:t>
                </a:r>
                <a:r>
                  <a:rPr kumimoji="0" lang="en-US" altLang="en-US" sz="6667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67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dạng</a:t>
                </a:r>
                <a:endParaRPr kumimoji="0" lang="en-US" altLang="en-US" sz="6667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2" y="4552458"/>
            <a:ext cx="5752591" cy="1963688"/>
            <a:chOff x="4739559" y="3414343"/>
            <a:chExt cx="4314443" cy="14727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414343"/>
              <a:ext cx="3972714" cy="1472766"/>
              <a:chOff x="129540" y="-52766"/>
              <a:chExt cx="11932919" cy="260774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5"/>
                <a:ext cx="11932919" cy="2426960"/>
              </a:xfrm>
              <a:custGeom>
                <a:avLst/>
                <a:gdLst>
                  <a:gd name="connsiteX0" fmla="*/ 0 w 11932919"/>
                  <a:gd name="connsiteY0" fmla="*/ 0 h 2426960"/>
                  <a:gd name="connsiteX1" fmla="*/ 11932919 w 11932919"/>
                  <a:gd name="connsiteY1" fmla="*/ 0 h 2426960"/>
                  <a:gd name="connsiteX2" fmla="*/ 11932919 w 11932919"/>
                  <a:gd name="connsiteY2" fmla="*/ 2426960 h 2426960"/>
                  <a:gd name="connsiteX3" fmla="*/ 0 w 11932919"/>
                  <a:gd name="connsiteY3" fmla="*/ 2426960 h 2426960"/>
                  <a:gd name="connsiteX4" fmla="*/ 0 w 11932919"/>
                  <a:gd name="connsiteY4" fmla="*/ 0 h 2426960"/>
                  <a:gd name="connsiteX0" fmla="*/ 0 w 11932919"/>
                  <a:gd name="connsiteY0" fmla="*/ 0 h 2426960"/>
                  <a:gd name="connsiteX1" fmla="*/ 11932919 w 11932919"/>
                  <a:gd name="connsiteY1" fmla="*/ 0 h 2426960"/>
                  <a:gd name="connsiteX2" fmla="*/ 11932919 w 11932919"/>
                  <a:gd name="connsiteY2" fmla="*/ 2426960 h 2426960"/>
                  <a:gd name="connsiteX3" fmla="*/ 0 w 11932919"/>
                  <a:gd name="connsiteY3" fmla="*/ 2426960 h 2426960"/>
                  <a:gd name="connsiteX4" fmla="*/ 0 w 11932919"/>
                  <a:gd name="connsiteY4" fmla="*/ 0 h 2426960"/>
                  <a:gd name="connsiteX0" fmla="*/ 0 w 11932919"/>
                  <a:gd name="connsiteY0" fmla="*/ 0 h 2426960"/>
                  <a:gd name="connsiteX1" fmla="*/ 11932919 w 11932919"/>
                  <a:gd name="connsiteY1" fmla="*/ 0 h 2426960"/>
                  <a:gd name="connsiteX2" fmla="*/ 11932919 w 11932919"/>
                  <a:gd name="connsiteY2" fmla="*/ 2426960 h 2426960"/>
                  <a:gd name="connsiteX3" fmla="*/ 0 w 11932919"/>
                  <a:gd name="connsiteY3" fmla="*/ 2426960 h 2426960"/>
                  <a:gd name="connsiteX4" fmla="*/ 0 w 11932919"/>
                  <a:gd name="connsiteY4" fmla="*/ 0 h 242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19" h="2426960" fill="none" extrusionOk="0">
                    <a:moveTo>
                      <a:pt x="0" y="0"/>
                    </a:moveTo>
                    <a:cubicBezTo>
                      <a:pt x="4639616" y="141671"/>
                      <a:pt x="6668618" y="134838"/>
                      <a:pt x="11932919" y="0"/>
                    </a:cubicBezTo>
                    <a:cubicBezTo>
                      <a:pt x="11577237" y="636221"/>
                      <a:pt x="11635308" y="1680494"/>
                      <a:pt x="11932919" y="2426960"/>
                    </a:cubicBezTo>
                    <a:cubicBezTo>
                      <a:pt x="6345746" y="2333355"/>
                      <a:pt x="2595595" y="1730766"/>
                      <a:pt x="0" y="2426960"/>
                    </a:cubicBezTo>
                    <a:cubicBezTo>
                      <a:pt x="88696" y="1596539"/>
                      <a:pt x="152147" y="601927"/>
                      <a:pt x="0" y="0"/>
                    </a:cubicBezTo>
                    <a:close/>
                  </a:path>
                  <a:path w="11932919" h="2426960" stroke="0" extrusionOk="0">
                    <a:moveTo>
                      <a:pt x="0" y="0"/>
                    </a:moveTo>
                    <a:cubicBezTo>
                      <a:pt x="5760648" y="-123879"/>
                      <a:pt x="9608748" y="-177789"/>
                      <a:pt x="11932919" y="0"/>
                    </a:cubicBezTo>
                    <a:cubicBezTo>
                      <a:pt x="11634172" y="180952"/>
                      <a:pt x="12044582" y="1540228"/>
                      <a:pt x="11932919" y="2426960"/>
                    </a:cubicBezTo>
                    <a:cubicBezTo>
                      <a:pt x="7971894" y="2311370"/>
                      <a:pt x="2980405" y="2808510"/>
                      <a:pt x="0" y="2426960"/>
                    </a:cubicBezTo>
                    <a:cubicBezTo>
                      <a:pt x="-28220" y="1725275"/>
                      <a:pt x="103145" y="1266805"/>
                      <a:pt x="0" y="0"/>
                    </a:cubicBezTo>
                    <a:close/>
                  </a:path>
                  <a:path w="11932919" h="2426960" fill="none" stroke="0" extrusionOk="0">
                    <a:moveTo>
                      <a:pt x="0" y="0"/>
                    </a:moveTo>
                    <a:cubicBezTo>
                      <a:pt x="3865580" y="-528281"/>
                      <a:pt x="7462802" y="121478"/>
                      <a:pt x="11932919" y="0"/>
                    </a:cubicBezTo>
                    <a:cubicBezTo>
                      <a:pt x="11604710" y="434645"/>
                      <a:pt x="11930128" y="1728740"/>
                      <a:pt x="11932919" y="2426960"/>
                    </a:cubicBezTo>
                    <a:cubicBezTo>
                      <a:pt x="5927984" y="1886190"/>
                      <a:pt x="3248885" y="2523015"/>
                      <a:pt x="0" y="2426960"/>
                    </a:cubicBezTo>
                    <a:cubicBezTo>
                      <a:pt x="66608" y="1567526"/>
                      <a:pt x="-22084" y="461649"/>
                      <a:pt x="0" y="0"/>
                    </a:cubicBezTo>
                    <a:close/>
                  </a:path>
                  <a:path w="11932919" h="2426960" fill="none" stroke="0" extrusionOk="0">
                    <a:moveTo>
                      <a:pt x="0" y="0"/>
                    </a:moveTo>
                    <a:cubicBezTo>
                      <a:pt x="4719509" y="-37798"/>
                      <a:pt x="6956386" y="412674"/>
                      <a:pt x="11932919" y="0"/>
                    </a:cubicBezTo>
                    <a:cubicBezTo>
                      <a:pt x="11529069" y="513557"/>
                      <a:pt x="11741967" y="1757398"/>
                      <a:pt x="11932919" y="2426960"/>
                    </a:cubicBezTo>
                    <a:cubicBezTo>
                      <a:pt x="6171099" y="2078392"/>
                      <a:pt x="2763565" y="2025934"/>
                      <a:pt x="0" y="2426960"/>
                    </a:cubicBezTo>
                    <a:cubicBezTo>
                      <a:pt x="85884" y="1618791"/>
                      <a:pt x="106601" y="503170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4"/>
                          <a:gd name="connsiteY0" fmla="*/ 0 h 1827555"/>
                          <a:gd name="connsiteX1" fmla="*/ 5296954 w 5296954"/>
                          <a:gd name="connsiteY1" fmla="*/ 0 h 1827555"/>
                          <a:gd name="connsiteX2" fmla="*/ 5296954 w 5296954"/>
                          <a:gd name="connsiteY2" fmla="*/ 1827555 h 1827555"/>
                          <a:gd name="connsiteX3" fmla="*/ 0 w 5296954"/>
                          <a:gd name="connsiteY3" fmla="*/ 1827555 h 1827555"/>
                          <a:gd name="connsiteX4" fmla="*/ 0 w 5296954"/>
                          <a:gd name="connsiteY4" fmla="*/ 0 h 1827555"/>
                          <a:gd name="connsiteX0" fmla="*/ 0 w 5296954"/>
                          <a:gd name="connsiteY0" fmla="*/ 0 h 1827555"/>
                          <a:gd name="connsiteX1" fmla="*/ 5296954 w 5296954"/>
                          <a:gd name="connsiteY1" fmla="*/ 0 h 1827555"/>
                          <a:gd name="connsiteX2" fmla="*/ 5296954 w 5296954"/>
                          <a:gd name="connsiteY2" fmla="*/ 1827555 h 1827555"/>
                          <a:gd name="connsiteX3" fmla="*/ 0 w 5296954"/>
                          <a:gd name="connsiteY3" fmla="*/ 1827555 h 1827555"/>
                          <a:gd name="connsiteX4" fmla="*/ 0 w 5296954"/>
                          <a:gd name="connsiteY4" fmla="*/ 0 h 18275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4" h="1827555" fill="none" extrusionOk="0">
                            <a:moveTo>
                              <a:pt x="0" y="0"/>
                            </a:moveTo>
                            <a:cubicBezTo>
                              <a:pt x="1896431" y="-48253"/>
                              <a:pt x="2981574" y="42364"/>
                              <a:pt x="5296954" y="0"/>
                            </a:cubicBezTo>
                            <a:cubicBezTo>
                              <a:pt x="5176281" y="396940"/>
                              <a:pt x="5213350" y="1288408"/>
                              <a:pt x="5296954" y="1827555"/>
                            </a:cubicBezTo>
                            <a:cubicBezTo>
                              <a:pt x="2801377" y="1770455"/>
                              <a:pt x="1217366" y="1569358"/>
                              <a:pt x="0" y="1827555"/>
                            </a:cubicBezTo>
                            <a:cubicBezTo>
                              <a:pt x="31413" y="1242662"/>
                              <a:pt x="49346" y="418612"/>
                              <a:pt x="0" y="0"/>
                            </a:cubicBezTo>
                            <a:close/>
                          </a:path>
                          <a:path w="5296954" h="1827555" stroke="0" extrusionOk="0">
                            <a:moveTo>
                              <a:pt x="0" y="0"/>
                            </a:moveTo>
                            <a:cubicBezTo>
                              <a:pt x="2511859" y="-116016"/>
                              <a:pt x="4137011" y="-100403"/>
                              <a:pt x="5296954" y="0"/>
                            </a:cubicBezTo>
                            <a:cubicBezTo>
                              <a:pt x="5209914" y="208966"/>
                              <a:pt x="5335834" y="1186226"/>
                              <a:pt x="5296954" y="1827555"/>
                            </a:cubicBezTo>
                            <a:cubicBezTo>
                              <a:pt x="3461954" y="1730194"/>
                              <a:pt x="1174823" y="1975986"/>
                              <a:pt x="0" y="1827555"/>
                            </a:cubicBezTo>
                            <a:cubicBezTo>
                              <a:pt x="17562" y="1311998"/>
                              <a:pt x="45576" y="874936"/>
                              <a:pt x="0" y="0"/>
                            </a:cubicBezTo>
                            <a:close/>
                          </a:path>
                          <a:path w="5296954" h="1827555" fill="none" stroke="0" extrusionOk="0">
                            <a:moveTo>
                              <a:pt x="0" y="0"/>
                            </a:moveTo>
                            <a:cubicBezTo>
                              <a:pt x="1898720" y="-132116"/>
                              <a:pt x="3121579" y="-81908"/>
                              <a:pt x="5296954" y="0"/>
                            </a:cubicBezTo>
                            <a:cubicBezTo>
                              <a:pt x="5149450" y="318897"/>
                              <a:pt x="5295503" y="1360553"/>
                              <a:pt x="5296954" y="1827555"/>
                            </a:cubicBezTo>
                            <a:cubicBezTo>
                              <a:pt x="2591747" y="1625550"/>
                              <a:pt x="1282681" y="1645904"/>
                              <a:pt x="0" y="1827555"/>
                            </a:cubicBezTo>
                            <a:cubicBezTo>
                              <a:pt x="50960" y="1203934"/>
                              <a:pt x="13157" y="35371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67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1689178" y="-52766"/>
                <a:ext cx="8932614" cy="2329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Chỉ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người</a:t>
                </a:r>
                <a:r>
                  <a:rPr kumimoji="0" lang="en-US" altLang="en-US" sz="5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5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Kinh</a:t>
                </a:r>
                <a:endParaRPr kumimoji="0" lang="en-US" altLang="en-US" sz="5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59" y="3494348"/>
              <a:ext cx="1018300" cy="967608"/>
              <a:chOff x="5233286" y="3228963"/>
              <a:chExt cx="1239184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66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83211" y="3309661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-270175" y="-516802"/>
            <a:ext cx="13031363" cy="2555027"/>
            <a:chOff x="-202631" y="-387601"/>
            <a:chExt cx="9773522" cy="1916270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-202631" y="563631"/>
              <a:ext cx="9773522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Nam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bộ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có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số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dân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như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thế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nào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?</a:t>
              </a:r>
            </a:p>
          </p:txBody>
        </p:sp>
        <p:pic>
          <p:nvPicPr>
            <p:cNvPr id="66" name="Picture 65" descr="A picture containing diagram&#10;&#10;Description automatically generated">
              <a:hlinkClick r:id="rId9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35" b="50715" l="19633" r="34807">
                          <a14:foregroundMark x1="23405" y1="33765" x2="28588" y2="34725"/>
                          <a14:foregroundMark x1="27324" y1="29014" x2="28750" y2="35037"/>
                          <a14:foregroundMark x1="24344" y1="30910" x2="23712" y2="36957"/>
                          <a14:foregroundMark x1="22935" y1="32493" x2="22935" y2="32493"/>
                          <a14:foregroundMark x1="28280" y1="30910" x2="28588" y2="32181"/>
                          <a14:foregroundMark x1="27956" y1="33453" x2="27956" y2="33453"/>
                          <a14:foregroundMark x1="26709" y1="30598" x2="23405" y2="33453"/>
                          <a14:foregroundMark x1="27178" y1="32829" x2="27178" y2="32829"/>
                          <a14:foregroundMark x1="27178" y1="32829" x2="27178" y2="32829"/>
                          <a14:foregroundMark x1="27017" y1="31557" x2="27017" y2="31557"/>
                          <a14:foregroundMark x1="26855" y1="31557" x2="26855" y2="31557"/>
                          <a14:foregroundMark x1="27810" y1="34077" x2="27810" y2="34077"/>
                          <a14:foregroundMark x1="27810" y1="34077" x2="27810" y2="34077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36" r="63296" b="57369"/>
            <a:stretch/>
          </p:blipFill>
          <p:spPr>
            <a:xfrm rot="21208351" flipH="1">
              <a:off x="-99735" y="-387601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4822670" y="2317970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10497590" y="4599169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52658" y="2336151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3" name="Picture 62" descr="A picture containing diagram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BE630B10-C784-1548-BBDE-322FE957EE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146" b="94572" l="65351" r="78692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3684" t="45719" r="19641" b="12127"/>
          <a:stretch/>
        </p:blipFill>
        <p:spPr>
          <a:xfrm rot="928165">
            <a:off x="4293314" y="3311230"/>
            <a:ext cx="2550781" cy="29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43"/>
          <p:cNvSpPr txBox="1">
            <a:spLocks noGrp="1"/>
          </p:cNvSpPr>
          <p:nvPr>
            <p:ph type="title" idx="4294967295"/>
          </p:nvPr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Meeting Objectives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247F8-DA93-0786-0FA4-EC02125FAC2B}"/>
              </a:ext>
            </a:extLst>
          </p:cNvPr>
          <p:cNvGrpSpPr/>
          <p:nvPr/>
        </p:nvGrpSpPr>
        <p:grpSpPr>
          <a:xfrm>
            <a:off x="370175" y="4674359"/>
            <a:ext cx="6755140" cy="1346023"/>
            <a:chOff x="311419" y="3516443"/>
            <a:chExt cx="5066355" cy="100951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1DE1E8-5315-AAD2-A062-33E7A87C4583}"/>
                </a:ext>
              </a:extLst>
            </p:cNvPr>
            <p:cNvGrpSpPr/>
            <p:nvPr/>
          </p:nvGrpSpPr>
          <p:grpSpPr>
            <a:xfrm>
              <a:off x="653590" y="3547316"/>
              <a:ext cx="4724184" cy="978644"/>
              <a:chOff x="232497" y="182681"/>
              <a:chExt cx="14395316" cy="173282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021BD-C32E-B18C-90F1-58C6F7A9D692}"/>
                  </a:ext>
                </a:extLst>
              </p:cNvPr>
              <p:cNvSpPr/>
              <p:nvPr/>
            </p:nvSpPr>
            <p:spPr>
              <a:xfrm>
                <a:off x="232497" y="204729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19 w 11932920"/>
                  <a:gd name="connsiteY1" fmla="*/ 0 h 1710781"/>
                  <a:gd name="connsiteX2" fmla="*/ 11932919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  <a:gd name="connsiteX0" fmla="*/ 0 w 11932920"/>
                  <a:gd name="connsiteY0" fmla="*/ 0 h 1710781"/>
                  <a:gd name="connsiteX1" fmla="*/ 11932919 w 11932920"/>
                  <a:gd name="connsiteY1" fmla="*/ 0 h 1710781"/>
                  <a:gd name="connsiteX2" fmla="*/ 11932919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6298122" y="65893"/>
                      <a:pt x="8815037" y="245416"/>
                      <a:pt x="11932919" y="0"/>
                    </a:cubicBezTo>
                    <a:cubicBezTo>
                      <a:pt x="11992761" y="337600"/>
                      <a:pt x="11901650" y="1124096"/>
                      <a:pt x="11932919" y="1710781"/>
                    </a:cubicBezTo>
                    <a:cubicBezTo>
                      <a:pt x="10090388" y="1399273"/>
                      <a:pt x="3622061" y="907649"/>
                      <a:pt x="0" y="1710781"/>
                    </a:cubicBezTo>
                    <a:cubicBezTo>
                      <a:pt x="202192" y="1097770"/>
                      <a:pt x="-84068" y="676524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3673307" y="-182519"/>
                      <a:pt x="9522590" y="-138277"/>
                      <a:pt x="11932919" y="0"/>
                    </a:cubicBezTo>
                    <a:cubicBezTo>
                      <a:pt x="11663053" y="189601"/>
                      <a:pt x="11731722" y="1015221"/>
                      <a:pt x="11932919" y="1710781"/>
                    </a:cubicBezTo>
                    <a:cubicBezTo>
                      <a:pt x="8927861" y="1619398"/>
                      <a:pt x="3736572" y="2033747"/>
                      <a:pt x="0" y="1710781"/>
                    </a:cubicBezTo>
                    <a:cubicBezTo>
                      <a:pt x="-99950" y="1516850"/>
                      <a:pt x="-60555" y="678250"/>
                      <a:pt x="0" y="0"/>
                    </a:cubicBezTo>
                    <a:close/>
                  </a:path>
                  <a:path w="11932920" h="1710781" fill="none" stroke="0" extrusionOk="0">
                    <a:moveTo>
                      <a:pt x="0" y="0"/>
                    </a:moveTo>
                    <a:cubicBezTo>
                      <a:pt x="6171052" y="-158665"/>
                      <a:pt x="9267945" y="137055"/>
                      <a:pt x="11932919" y="0"/>
                    </a:cubicBezTo>
                    <a:cubicBezTo>
                      <a:pt x="11947124" y="313001"/>
                      <a:pt x="11993942" y="1237553"/>
                      <a:pt x="11932919" y="1710781"/>
                    </a:cubicBezTo>
                    <a:cubicBezTo>
                      <a:pt x="9309376" y="1363920"/>
                      <a:pt x="3979576" y="1275818"/>
                      <a:pt x="0" y="1710781"/>
                    </a:cubicBezTo>
                    <a:cubicBezTo>
                      <a:pt x="236742" y="1030828"/>
                      <a:pt x="-108665" y="641538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21449"/>
                          <a:gd name="connsiteY0" fmla="*/ 0 h 1288256"/>
                          <a:gd name="connsiteX1" fmla="*/ 5221449 w 5221449"/>
                          <a:gd name="connsiteY1" fmla="*/ 0 h 1288256"/>
                          <a:gd name="connsiteX2" fmla="*/ 5221449 w 5221449"/>
                          <a:gd name="connsiteY2" fmla="*/ 1288256 h 1288256"/>
                          <a:gd name="connsiteX3" fmla="*/ 0 w 5221449"/>
                          <a:gd name="connsiteY3" fmla="*/ 1288256 h 1288256"/>
                          <a:gd name="connsiteX4" fmla="*/ 0 w 5221449"/>
                          <a:gd name="connsiteY4" fmla="*/ 0 h 12882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21449" h="1288256" fill="none" extrusionOk="0">
                            <a:moveTo>
                              <a:pt x="0" y="0"/>
                            </a:moveTo>
                            <a:cubicBezTo>
                              <a:pt x="2566365" y="-133017"/>
                              <a:pt x="3966985" y="-123057"/>
                              <a:pt x="5221449" y="0"/>
                            </a:cubicBezTo>
                            <a:cubicBezTo>
                              <a:pt x="5253837" y="240328"/>
                              <a:pt x="5250274" y="866881"/>
                              <a:pt x="5221449" y="1288256"/>
                            </a:cubicBezTo>
                            <a:cubicBezTo>
                              <a:pt x="4150620" y="1286055"/>
                              <a:pt x="1699634" y="1158485"/>
                              <a:pt x="0" y="1288256"/>
                            </a:cubicBezTo>
                            <a:cubicBezTo>
                              <a:pt x="86123" y="838754"/>
                              <a:pt x="-47239" y="489236"/>
                              <a:pt x="0" y="0"/>
                            </a:cubicBezTo>
                            <a:close/>
                          </a:path>
                          <a:path w="5221449" h="1288256" stroke="0" extrusionOk="0">
                            <a:moveTo>
                              <a:pt x="0" y="0"/>
                            </a:moveTo>
                            <a:cubicBezTo>
                              <a:pt x="1567780" y="-157587"/>
                              <a:pt x="4014879" y="-63908"/>
                              <a:pt x="5221449" y="0"/>
                            </a:cubicBezTo>
                            <a:cubicBezTo>
                              <a:pt x="5140887" y="203503"/>
                              <a:pt x="5112017" y="818100"/>
                              <a:pt x="5221449" y="1288256"/>
                            </a:cubicBezTo>
                            <a:cubicBezTo>
                              <a:pt x="3670660" y="1187258"/>
                              <a:pt x="1506555" y="1409312"/>
                              <a:pt x="0" y="1288256"/>
                            </a:cubicBezTo>
                            <a:cubicBezTo>
                              <a:pt x="-13021" y="1155505"/>
                              <a:pt x="-26609" y="4677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7C09E-5B64-8E22-83EA-FD73AE7E5C59}"/>
                  </a:ext>
                </a:extLst>
              </p:cNvPr>
              <p:cNvSpPr txBox="1"/>
              <p:nvPr/>
            </p:nvSpPr>
            <p:spPr>
              <a:xfrm>
                <a:off x="3405917" y="182681"/>
                <a:ext cx="11221896" cy="1021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Bắc</a:t>
                </a: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Bộ</a:t>
                </a:r>
                <a:endParaRPr kumimoji="0" lang="en-US" altLang="en-US" sz="4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8999A-CCF7-9903-4990-EE04A70A2F51}"/>
                </a:ext>
              </a:extLst>
            </p:cNvPr>
            <p:cNvGrpSpPr/>
            <p:nvPr/>
          </p:nvGrpSpPr>
          <p:grpSpPr>
            <a:xfrm>
              <a:off x="311419" y="3516443"/>
              <a:ext cx="918025" cy="912332"/>
              <a:chOff x="314258" y="3228962"/>
              <a:chExt cx="1228335" cy="1224365"/>
            </a:xfrm>
          </p:grpSpPr>
          <p:grpSp>
            <p:nvGrpSpPr>
              <p:cNvPr id="31" name="Google Shape;3605;p43">
                <a:extLst>
                  <a:ext uri="{FF2B5EF4-FFF2-40B4-BE49-F238E27FC236}">
                    <a16:creationId xmlns:a16="http://schemas.microsoft.com/office/drawing/2014/main" id="{2662C93B-D5C8-AC43-6CFA-6A38D5E88B59}"/>
                  </a:ext>
                </a:extLst>
              </p:cNvPr>
              <p:cNvGrpSpPr/>
              <p:nvPr/>
            </p:nvGrpSpPr>
            <p:grpSpPr>
              <a:xfrm>
                <a:off x="314258" y="3228962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2" name="Google Shape;3606;p43">
                  <a:extLst>
                    <a:ext uri="{FF2B5EF4-FFF2-40B4-BE49-F238E27FC236}">
                      <a16:creationId xmlns:a16="http://schemas.microsoft.com/office/drawing/2014/main" id="{816A1477-8C8A-7B38-3A9B-7BD9B1785152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4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607;p43">
                  <a:extLst>
                    <a:ext uri="{FF2B5EF4-FFF2-40B4-BE49-F238E27FC236}">
                      <a16:creationId xmlns:a16="http://schemas.microsoft.com/office/drawing/2014/main" id="{B6157954-3E70-21D1-BBFF-65DA830EE862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4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544890-1B4B-6663-ADA6-78801922C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48" t="-1048" r="31571" b="50944"/>
              <a:stretch/>
            </p:blipFill>
            <p:spPr>
              <a:xfrm>
                <a:off x="610075" y="3389084"/>
                <a:ext cx="858567" cy="92775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1D0E-F169-B9EC-94CE-787B6E3F2A49}"/>
              </a:ext>
            </a:extLst>
          </p:cNvPr>
          <p:cNvGrpSpPr/>
          <p:nvPr/>
        </p:nvGrpSpPr>
        <p:grpSpPr>
          <a:xfrm>
            <a:off x="6245507" y="2307667"/>
            <a:ext cx="6477042" cy="1360986"/>
            <a:chOff x="4684130" y="1730750"/>
            <a:chExt cx="4857781" cy="10207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5D587AB-459C-A11B-5BD7-B79D0C20355C}"/>
                </a:ext>
              </a:extLst>
            </p:cNvPr>
            <p:cNvGrpSpPr/>
            <p:nvPr/>
          </p:nvGrpSpPr>
          <p:grpSpPr>
            <a:xfrm>
              <a:off x="5066055" y="1785298"/>
              <a:ext cx="4475856" cy="966192"/>
              <a:chOff x="129540" y="128016"/>
              <a:chExt cx="13392862" cy="171078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A3DB-B7F3-2597-BB00-5E7732F6233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0 h 1710781"/>
                  <a:gd name="connsiteX3" fmla="*/ 0 w 11932920"/>
                  <a:gd name="connsiteY3" fmla="*/ 1710780 h 1710781"/>
                  <a:gd name="connsiteX4" fmla="*/ 0 w 11932920"/>
                  <a:gd name="connsiteY4" fmla="*/ 0 h 1710781"/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0 h 1710781"/>
                  <a:gd name="connsiteX3" fmla="*/ 0 w 11932920"/>
                  <a:gd name="connsiteY3" fmla="*/ 1710780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784370" y="-162096"/>
                      <a:pt x="9268494" y="235977"/>
                      <a:pt x="11932920" y="0"/>
                    </a:cubicBezTo>
                    <a:cubicBezTo>
                      <a:pt x="11965034" y="367658"/>
                      <a:pt x="11895968" y="1124749"/>
                      <a:pt x="11932920" y="1710780"/>
                    </a:cubicBezTo>
                    <a:cubicBezTo>
                      <a:pt x="8705023" y="1506269"/>
                      <a:pt x="5606969" y="1448098"/>
                      <a:pt x="0" y="1710780"/>
                    </a:cubicBezTo>
                    <a:cubicBezTo>
                      <a:pt x="223184" y="1023431"/>
                      <a:pt x="-67603" y="686402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3846697" y="-103345"/>
                      <a:pt x="9484949" y="-110423"/>
                      <a:pt x="11932920" y="0"/>
                    </a:cubicBezTo>
                    <a:cubicBezTo>
                      <a:pt x="11665980" y="197715"/>
                      <a:pt x="11737194" y="1013390"/>
                      <a:pt x="11932920" y="1710780"/>
                    </a:cubicBezTo>
                    <a:cubicBezTo>
                      <a:pt x="8345969" y="1593539"/>
                      <a:pt x="5792373" y="1997476"/>
                      <a:pt x="0" y="1710780"/>
                    </a:cubicBezTo>
                    <a:cubicBezTo>
                      <a:pt x="-97286" y="1514215"/>
                      <a:pt x="-58253" y="669860"/>
                      <a:pt x="0" y="0"/>
                    </a:cubicBezTo>
                    <a:close/>
                  </a:path>
                  <a:path w="11932920" h="1710781" fill="none" stroke="0" extrusionOk="0">
                    <a:moveTo>
                      <a:pt x="0" y="0"/>
                    </a:moveTo>
                    <a:cubicBezTo>
                      <a:pt x="4221888" y="-149408"/>
                      <a:pt x="9772234" y="221316"/>
                      <a:pt x="11932920" y="0"/>
                    </a:cubicBezTo>
                    <a:cubicBezTo>
                      <a:pt x="11959419" y="315317"/>
                      <a:pt x="11990643" y="1161772"/>
                      <a:pt x="11932920" y="1710780"/>
                    </a:cubicBezTo>
                    <a:cubicBezTo>
                      <a:pt x="8187636" y="1469178"/>
                      <a:pt x="5817868" y="1060705"/>
                      <a:pt x="0" y="1710780"/>
                    </a:cubicBezTo>
                    <a:cubicBezTo>
                      <a:pt x="210627" y="1076317"/>
                      <a:pt x="-109744" y="573120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80000"/>
                </a:scheme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317264"/>
                          <a:gd name="connsiteY0" fmla="*/ 0 h 1288255"/>
                          <a:gd name="connsiteX1" fmla="*/ 5317264 w 5317264"/>
                          <a:gd name="connsiteY1" fmla="*/ 0 h 1288255"/>
                          <a:gd name="connsiteX2" fmla="*/ 5317264 w 5317264"/>
                          <a:gd name="connsiteY2" fmla="*/ 1288255 h 1288255"/>
                          <a:gd name="connsiteX3" fmla="*/ 0 w 5317264"/>
                          <a:gd name="connsiteY3" fmla="*/ 1288255 h 1288255"/>
                          <a:gd name="connsiteX4" fmla="*/ 0 w 5317264"/>
                          <a:gd name="connsiteY4" fmla="*/ 0 h 12882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17264" h="1288255" fill="none" extrusionOk="0">
                            <a:moveTo>
                              <a:pt x="0" y="0"/>
                            </a:moveTo>
                            <a:cubicBezTo>
                              <a:pt x="1674726" y="-133017"/>
                              <a:pt x="4239257" y="-123057"/>
                              <a:pt x="5317264" y="0"/>
                            </a:cubicBezTo>
                            <a:cubicBezTo>
                              <a:pt x="5348001" y="240730"/>
                              <a:pt x="5343247" y="866976"/>
                              <a:pt x="5317264" y="1288255"/>
                            </a:cubicBezTo>
                            <a:cubicBezTo>
                              <a:pt x="3702899" y="1286054"/>
                              <a:pt x="2515180" y="1158484"/>
                              <a:pt x="0" y="1288255"/>
                            </a:cubicBezTo>
                            <a:cubicBezTo>
                              <a:pt x="86409" y="836660"/>
                              <a:pt x="-46084" y="486589"/>
                              <a:pt x="0" y="0"/>
                            </a:cubicBezTo>
                            <a:close/>
                          </a:path>
                          <a:path w="5317264" h="1288255" stroke="0" extrusionOk="0">
                            <a:moveTo>
                              <a:pt x="0" y="0"/>
                            </a:moveTo>
                            <a:cubicBezTo>
                              <a:pt x="1554657" y="-157587"/>
                              <a:pt x="4152450" y="-63908"/>
                              <a:pt x="5317264" y="0"/>
                            </a:cubicBezTo>
                            <a:cubicBezTo>
                              <a:pt x="5234767" y="206814"/>
                              <a:pt x="5206386" y="821336"/>
                              <a:pt x="5317264" y="1288255"/>
                            </a:cubicBezTo>
                            <a:cubicBezTo>
                              <a:pt x="3624057" y="1187257"/>
                              <a:pt x="2479506" y="1409311"/>
                              <a:pt x="0" y="1288255"/>
                            </a:cubicBezTo>
                            <a:cubicBezTo>
                              <a:pt x="-12601" y="1153296"/>
                              <a:pt x="-26055" y="46770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49C732-004C-7D6C-65CE-4829F0F70DA0}"/>
                  </a:ext>
                </a:extLst>
              </p:cNvPr>
              <p:cNvSpPr txBox="1"/>
              <p:nvPr/>
            </p:nvSpPr>
            <p:spPr>
              <a:xfrm>
                <a:off x="2300505" y="311572"/>
                <a:ext cx="11221897" cy="1021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Miền</a:t>
                </a: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Tây</a:t>
                </a: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3C73C-0893-2677-C26E-8B9FC91D519E}"/>
                </a:ext>
              </a:extLst>
            </p:cNvPr>
            <p:cNvGrpSpPr/>
            <p:nvPr/>
          </p:nvGrpSpPr>
          <p:grpSpPr>
            <a:xfrm>
              <a:off x="4684130" y="1730750"/>
              <a:ext cx="990103" cy="988223"/>
              <a:chOff x="5304987" y="1743054"/>
              <a:chExt cx="1228335" cy="1224365"/>
            </a:xfrm>
          </p:grpSpPr>
          <p:grpSp>
            <p:nvGrpSpPr>
              <p:cNvPr id="34" name="Google Shape;3605;p43">
                <a:extLst>
                  <a:ext uri="{FF2B5EF4-FFF2-40B4-BE49-F238E27FC236}">
                    <a16:creationId xmlns:a16="http://schemas.microsoft.com/office/drawing/2014/main" id="{A424AC23-4803-A0CF-8B44-81C546CA3F45}"/>
                  </a:ext>
                </a:extLst>
              </p:cNvPr>
              <p:cNvGrpSpPr/>
              <p:nvPr/>
            </p:nvGrpSpPr>
            <p:grpSpPr>
              <a:xfrm>
                <a:off x="5304987" y="1743054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35" name="Google Shape;3606;p43">
                  <a:extLst>
                    <a:ext uri="{FF2B5EF4-FFF2-40B4-BE49-F238E27FC236}">
                      <a16:creationId xmlns:a16="http://schemas.microsoft.com/office/drawing/2014/main" id="{BB6DB16E-CDF7-4B0C-C268-06F609239B4D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4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07;p43">
                  <a:extLst>
                    <a:ext uri="{FF2B5EF4-FFF2-40B4-BE49-F238E27FC236}">
                      <a16:creationId xmlns:a16="http://schemas.microsoft.com/office/drawing/2014/main" id="{98D30DBD-10AF-ABC5-6219-AC7556A498B1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4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3B3E65-C1EA-31F0-BD68-0A91D87EA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54" t="-1449" r="-735" b="51345"/>
              <a:stretch/>
            </p:blipFill>
            <p:spPr>
              <a:xfrm rot="21281818">
                <a:off x="5421313" y="1921213"/>
                <a:ext cx="884835" cy="95613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9EE6C-990A-80F9-7446-B3ABFFE36C1D}"/>
              </a:ext>
            </a:extLst>
          </p:cNvPr>
          <p:cNvGrpSpPr/>
          <p:nvPr/>
        </p:nvGrpSpPr>
        <p:grpSpPr>
          <a:xfrm>
            <a:off x="352774" y="2353645"/>
            <a:ext cx="5970608" cy="1288256"/>
            <a:chOff x="264580" y="1765233"/>
            <a:chExt cx="4477956" cy="96619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E8B3C-F94E-7608-1FC0-437336C2D4E5}"/>
                </a:ext>
              </a:extLst>
            </p:cNvPr>
            <p:cNvGrpSpPr/>
            <p:nvPr/>
          </p:nvGrpSpPr>
          <p:grpSpPr>
            <a:xfrm>
              <a:off x="655913" y="1765233"/>
              <a:ext cx="4086623" cy="966192"/>
              <a:chOff x="129540" y="128016"/>
              <a:chExt cx="12686533" cy="17107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7405422-B596-98A9-D9AA-FAAE1FC0B251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19 w 11932920"/>
                  <a:gd name="connsiteY1" fmla="*/ 0 h 1710781"/>
                  <a:gd name="connsiteX2" fmla="*/ 11932919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  <a:gd name="connsiteX0" fmla="*/ 0 w 11932920"/>
                  <a:gd name="connsiteY0" fmla="*/ 0 h 1710781"/>
                  <a:gd name="connsiteX1" fmla="*/ 11932919 w 11932920"/>
                  <a:gd name="connsiteY1" fmla="*/ 0 h 1710781"/>
                  <a:gd name="connsiteX2" fmla="*/ 11932919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4050439" y="-91907"/>
                      <a:pt x="9917843" y="-138594"/>
                      <a:pt x="11932919" y="0"/>
                    </a:cubicBezTo>
                    <a:cubicBezTo>
                      <a:pt x="11946776" y="399252"/>
                      <a:pt x="11933546" y="1132651"/>
                      <a:pt x="11932919" y="1710781"/>
                    </a:cubicBezTo>
                    <a:cubicBezTo>
                      <a:pt x="7912751" y="1681750"/>
                      <a:pt x="5446938" y="1168455"/>
                      <a:pt x="0" y="1710781"/>
                    </a:cubicBezTo>
                    <a:cubicBezTo>
                      <a:pt x="225903" y="1037842"/>
                      <a:pt x="-90270" y="671836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2914406" y="-168165"/>
                      <a:pt x="6516401" y="-133964"/>
                      <a:pt x="11932919" y="0"/>
                    </a:cubicBezTo>
                    <a:cubicBezTo>
                      <a:pt x="11648905" y="179548"/>
                      <a:pt x="11716542" y="1030485"/>
                      <a:pt x="11932919" y="1710781"/>
                    </a:cubicBezTo>
                    <a:cubicBezTo>
                      <a:pt x="7429190" y="1592411"/>
                      <a:pt x="5277127" y="1981798"/>
                      <a:pt x="0" y="1710781"/>
                    </a:cubicBezTo>
                    <a:cubicBezTo>
                      <a:pt x="-48385" y="1529950"/>
                      <a:pt x="-61858" y="642461"/>
                      <a:pt x="0" y="0"/>
                    </a:cubicBezTo>
                    <a:close/>
                  </a:path>
                  <a:path w="11932920" h="1710781" fill="none" stroke="0" extrusionOk="0">
                    <a:moveTo>
                      <a:pt x="0" y="0"/>
                    </a:moveTo>
                    <a:cubicBezTo>
                      <a:pt x="3927408" y="-174984"/>
                      <a:pt x="10027038" y="-23613"/>
                      <a:pt x="11932919" y="0"/>
                    </a:cubicBezTo>
                    <a:cubicBezTo>
                      <a:pt x="11994408" y="317720"/>
                      <a:pt x="11996368" y="1216417"/>
                      <a:pt x="11932919" y="1710781"/>
                    </a:cubicBezTo>
                    <a:cubicBezTo>
                      <a:pt x="7663388" y="1321208"/>
                      <a:pt x="5750097" y="1126820"/>
                      <a:pt x="0" y="1710781"/>
                    </a:cubicBezTo>
                    <a:cubicBezTo>
                      <a:pt x="223420" y="1066224"/>
                      <a:pt x="-118603" y="550141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125157"/>
                          <a:gd name="connsiteY0" fmla="*/ 0 h 1288256"/>
                          <a:gd name="connsiteX1" fmla="*/ 5125157 w 5125157"/>
                          <a:gd name="connsiteY1" fmla="*/ 0 h 1288256"/>
                          <a:gd name="connsiteX2" fmla="*/ 5125157 w 5125157"/>
                          <a:gd name="connsiteY2" fmla="*/ 1288256 h 1288256"/>
                          <a:gd name="connsiteX3" fmla="*/ 0 w 5125157"/>
                          <a:gd name="connsiteY3" fmla="*/ 1288256 h 1288256"/>
                          <a:gd name="connsiteX4" fmla="*/ 0 w 5125157"/>
                          <a:gd name="connsiteY4" fmla="*/ 0 h 12882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25157" h="1288256" fill="none" extrusionOk="0">
                            <a:moveTo>
                              <a:pt x="0" y="0"/>
                            </a:moveTo>
                            <a:cubicBezTo>
                              <a:pt x="1674672" y="-133017"/>
                              <a:pt x="4266232" y="-123057"/>
                              <a:pt x="5125157" y="0"/>
                            </a:cubicBezTo>
                            <a:cubicBezTo>
                              <a:pt x="5157545" y="240328"/>
                              <a:pt x="5153982" y="866881"/>
                              <a:pt x="5125157" y="1288256"/>
                            </a:cubicBezTo>
                            <a:cubicBezTo>
                              <a:pt x="3376532" y="1286055"/>
                              <a:pt x="2405505" y="1158485"/>
                              <a:pt x="0" y="1288256"/>
                            </a:cubicBezTo>
                            <a:cubicBezTo>
                              <a:pt x="86123" y="838754"/>
                              <a:pt x="-47239" y="489236"/>
                              <a:pt x="0" y="0"/>
                            </a:cubicBezTo>
                            <a:close/>
                          </a:path>
                          <a:path w="5125157" h="1288256" stroke="0" extrusionOk="0">
                            <a:moveTo>
                              <a:pt x="0" y="0"/>
                            </a:moveTo>
                            <a:cubicBezTo>
                              <a:pt x="1192099" y="-157587"/>
                              <a:pt x="2661727" y="-63908"/>
                              <a:pt x="5125157" y="0"/>
                            </a:cubicBezTo>
                            <a:cubicBezTo>
                              <a:pt x="5044595" y="203503"/>
                              <a:pt x="5015725" y="818100"/>
                              <a:pt x="5125157" y="1288256"/>
                            </a:cubicBezTo>
                            <a:cubicBezTo>
                              <a:pt x="3105476" y="1187258"/>
                              <a:pt x="2180813" y="1409312"/>
                              <a:pt x="0" y="1288256"/>
                            </a:cubicBezTo>
                            <a:cubicBezTo>
                              <a:pt x="-13021" y="1155505"/>
                              <a:pt x="-26609" y="4677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EADB0C-1406-41D9-6C96-9EECD2981848}"/>
                  </a:ext>
                </a:extLst>
              </p:cNvPr>
              <p:cNvSpPr txBox="1"/>
              <p:nvPr/>
            </p:nvSpPr>
            <p:spPr>
              <a:xfrm>
                <a:off x="1594176" y="295323"/>
                <a:ext cx="11221897" cy="1021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Đông</a:t>
                </a: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Nam </a:t>
                </a: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Bộ</a:t>
                </a:r>
                <a:endParaRPr kumimoji="0" lang="en-US" altLang="en-US" sz="4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2FDAB1-82FB-B88D-A331-6C81AE4AD131}"/>
                </a:ext>
              </a:extLst>
            </p:cNvPr>
            <p:cNvGrpSpPr/>
            <p:nvPr/>
          </p:nvGrpSpPr>
          <p:grpSpPr>
            <a:xfrm>
              <a:off x="264580" y="1783360"/>
              <a:ext cx="918025" cy="912332"/>
              <a:chOff x="223256" y="1570336"/>
              <a:chExt cx="1228335" cy="1224365"/>
            </a:xfrm>
          </p:grpSpPr>
          <p:grpSp>
            <p:nvGrpSpPr>
              <p:cNvPr id="28" name="Google Shape;3605;p43">
                <a:extLst>
                  <a:ext uri="{FF2B5EF4-FFF2-40B4-BE49-F238E27FC236}">
                    <a16:creationId xmlns:a16="http://schemas.microsoft.com/office/drawing/2014/main" id="{8F21DAAA-4126-28FA-3F7F-B5464FBD7D79}"/>
                  </a:ext>
                </a:extLst>
              </p:cNvPr>
              <p:cNvGrpSpPr/>
              <p:nvPr/>
            </p:nvGrpSpPr>
            <p:grpSpPr>
              <a:xfrm>
                <a:off x="223256" y="1570336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9" name="Google Shape;3606;p43">
                  <a:extLst>
                    <a:ext uri="{FF2B5EF4-FFF2-40B4-BE49-F238E27FC236}">
                      <a16:creationId xmlns:a16="http://schemas.microsoft.com/office/drawing/2014/main" id="{41E993A4-6AA8-CFD4-EA59-9F193ECB777C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4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607;p43">
                  <a:extLst>
                    <a:ext uri="{FF2B5EF4-FFF2-40B4-BE49-F238E27FC236}">
                      <a16:creationId xmlns:a16="http://schemas.microsoft.com/office/drawing/2014/main" id="{6F5930F6-EA8F-AAF9-F667-ECADDBB0D33D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4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ADEFAD2-FA9B-2F13-F51C-496494F42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991" r="64831" b="51887"/>
              <a:stretch/>
            </p:blipFill>
            <p:spPr>
              <a:xfrm>
                <a:off x="428425" y="1667516"/>
                <a:ext cx="807883" cy="947137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6319413" y="4659130"/>
            <a:ext cx="6580249" cy="1317716"/>
            <a:chOff x="4739560" y="3494348"/>
            <a:chExt cx="4935187" cy="9882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516443"/>
              <a:ext cx="4593459" cy="966192"/>
              <a:chOff x="129540" y="128016"/>
              <a:chExt cx="13797460" cy="171078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19 w 11932920"/>
                  <a:gd name="connsiteY1" fmla="*/ 0 h 1710781"/>
                  <a:gd name="connsiteX2" fmla="*/ 11932919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  <a:gd name="connsiteX0" fmla="*/ 0 w 11932920"/>
                  <a:gd name="connsiteY0" fmla="*/ 0 h 1710781"/>
                  <a:gd name="connsiteX1" fmla="*/ 11932919 w 11932920"/>
                  <a:gd name="connsiteY1" fmla="*/ 0 h 1710781"/>
                  <a:gd name="connsiteX2" fmla="*/ 11932919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2468855" y="-147960"/>
                      <a:pt x="10582353" y="33321"/>
                      <a:pt x="11932919" y="0"/>
                    </a:cubicBezTo>
                    <a:cubicBezTo>
                      <a:pt x="11995237" y="333006"/>
                      <a:pt x="11979844" y="1146176"/>
                      <a:pt x="11932919" y="1710781"/>
                    </a:cubicBezTo>
                    <a:cubicBezTo>
                      <a:pt x="9532350" y="1391066"/>
                      <a:pt x="3769017" y="825299"/>
                      <a:pt x="0" y="1710781"/>
                    </a:cubicBezTo>
                    <a:cubicBezTo>
                      <a:pt x="196654" y="1105952"/>
                      <a:pt x="-68111" y="692714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3872753" y="-59382"/>
                      <a:pt x="9134359" y="-137709"/>
                      <a:pt x="11932919" y="0"/>
                    </a:cubicBezTo>
                    <a:cubicBezTo>
                      <a:pt x="11662810" y="186904"/>
                      <a:pt x="11748462" y="996037"/>
                      <a:pt x="11932919" y="1710781"/>
                    </a:cubicBezTo>
                    <a:cubicBezTo>
                      <a:pt x="5988013" y="1577462"/>
                      <a:pt x="5883831" y="1899642"/>
                      <a:pt x="0" y="1710781"/>
                    </a:cubicBezTo>
                    <a:cubicBezTo>
                      <a:pt x="-80907" y="1521529"/>
                      <a:pt x="-59841" y="644292"/>
                      <a:pt x="0" y="0"/>
                    </a:cubicBezTo>
                    <a:close/>
                  </a:path>
                  <a:path w="11932920" h="1710781" fill="none" stroke="0" extrusionOk="0">
                    <a:moveTo>
                      <a:pt x="0" y="0"/>
                    </a:moveTo>
                    <a:cubicBezTo>
                      <a:pt x="2632586" y="-164014"/>
                      <a:pt x="10770925" y="-62534"/>
                      <a:pt x="11932919" y="0"/>
                    </a:cubicBezTo>
                    <a:cubicBezTo>
                      <a:pt x="11968110" y="315267"/>
                      <a:pt x="11995292" y="1196831"/>
                      <a:pt x="11932919" y="1710781"/>
                    </a:cubicBezTo>
                    <a:cubicBezTo>
                      <a:pt x="8726922" y="1347666"/>
                      <a:pt x="4257694" y="1008674"/>
                      <a:pt x="0" y="1710781"/>
                    </a:cubicBezTo>
                    <a:cubicBezTo>
                      <a:pt x="232129" y="1034586"/>
                      <a:pt x="-115048" y="550011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6"/>
                          <a:gd name="connsiteX1" fmla="*/ 5296953 w 5296953"/>
                          <a:gd name="connsiteY1" fmla="*/ 0 h 1288256"/>
                          <a:gd name="connsiteX2" fmla="*/ 5296953 w 5296953"/>
                          <a:gd name="connsiteY2" fmla="*/ 1288256 h 1288256"/>
                          <a:gd name="connsiteX3" fmla="*/ 0 w 5296953"/>
                          <a:gd name="connsiteY3" fmla="*/ 1288256 h 1288256"/>
                          <a:gd name="connsiteX4" fmla="*/ 0 w 5296953"/>
                          <a:gd name="connsiteY4" fmla="*/ 0 h 12882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6" fill="none" extrusionOk="0">
                            <a:moveTo>
                              <a:pt x="0" y="0"/>
                            </a:moveTo>
                            <a:cubicBezTo>
                              <a:pt x="1073176" y="-133017"/>
                              <a:pt x="4751055" y="-123057"/>
                              <a:pt x="5296953" y="0"/>
                            </a:cubicBezTo>
                            <a:cubicBezTo>
                              <a:pt x="5329341" y="240328"/>
                              <a:pt x="5325778" y="866881"/>
                              <a:pt x="5296953" y="1288256"/>
                            </a:cubicBezTo>
                            <a:cubicBezTo>
                              <a:pt x="3955790" y="1286055"/>
                              <a:pt x="1804640" y="1158485"/>
                              <a:pt x="0" y="1288256"/>
                            </a:cubicBezTo>
                            <a:cubicBezTo>
                              <a:pt x="86123" y="838754"/>
                              <a:pt x="-47239" y="489236"/>
                              <a:pt x="0" y="0"/>
                            </a:cubicBezTo>
                            <a:close/>
                          </a:path>
                          <a:path w="5296953" h="1288256" stroke="0" extrusionOk="0">
                            <a:moveTo>
                              <a:pt x="0" y="0"/>
                            </a:moveTo>
                            <a:cubicBezTo>
                              <a:pt x="1494375" y="-157587"/>
                              <a:pt x="3902242" y="-63908"/>
                              <a:pt x="5296953" y="0"/>
                            </a:cubicBezTo>
                            <a:cubicBezTo>
                              <a:pt x="5216391" y="203503"/>
                              <a:pt x="5187521" y="818100"/>
                              <a:pt x="5296953" y="1288256"/>
                            </a:cubicBezTo>
                            <a:cubicBezTo>
                              <a:pt x="2653537" y="1187258"/>
                              <a:pt x="2589224" y="1409312"/>
                              <a:pt x="0" y="1288256"/>
                            </a:cubicBezTo>
                            <a:cubicBezTo>
                              <a:pt x="-13021" y="1155505"/>
                              <a:pt x="-26609" y="4677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2705104" y="342243"/>
                <a:ext cx="11221896" cy="1021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Trung </a:t>
                </a:r>
                <a:r>
                  <a:rPr kumimoji="0" lang="en-US" altLang="en-US" sz="4400" b="1" i="0" u="none" strike="noStrike" kern="1200" cap="none" spc="0" normalizeH="0" baseline="0" noProof="0" dirty="0" err="1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43671B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Bộ</a:t>
                </a:r>
                <a:endParaRPr kumimoji="0" lang="en-US" altLang="en-US" sz="4400" b="1" i="0" u="none" strike="noStrike" kern="120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43671B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DBFDF-B4DD-19B6-2B88-E1EE70ECE7BF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5233286" y="3228963"/>
              <a:chExt cx="1228335" cy="1224365"/>
            </a:xfrm>
          </p:grpSpPr>
          <p:grpSp>
            <p:nvGrpSpPr>
              <p:cNvPr id="25" name="Google Shape;3605;p43">
                <a:extLst>
                  <a:ext uri="{FF2B5EF4-FFF2-40B4-BE49-F238E27FC236}">
                    <a16:creationId xmlns:a16="http://schemas.microsoft.com/office/drawing/2014/main" id="{1A79BDE6-FF95-8A61-F6A6-0FFB84DFAA57}"/>
                  </a:ext>
                </a:extLst>
              </p:cNvPr>
              <p:cNvGrpSpPr/>
              <p:nvPr/>
            </p:nvGrpSpPr>
            <p:grpSpPr>
              <a:xfrm>
                <a:off x="5233286" y="3228963"/>
                <a:ext cx="1228335" cy="1224365"/>
                <a:chOff x="3190585" y="1598925"/>
                <a:chExt cx="1225500" cy="1225500"/>
              </a:xfrm>
            </p:grpSpPr>
            <p:sp>
              <p:nvSpPr>
                <p:cNvPr id="26" name="Google Shape;3606;p43">
                  <a:extLst>
                    <a:ext uri="{FF2B5EF4-FFF2-40B4-BE49-F238E27FC236}">
                      <a16:creationId xmlns:a16="http://schemas.microsoft.com/office/drawing/2014/main" id="{4EF2A05F-A485-2DAF-A280-390BCB03F30F}"/>
                    </a:ext>
                  </a:extLst>
                </p:cNvPr>
                <p:cNvSpPr/>
                <p:nvPr/>
              </p:nvSpPr>
              <p:spPr>
                <a:xfrm>
                  <a:off x="3190585" y="1598925"/>
                  <a:ext cx="1225500" cy="1225500"/>
                </a:xfrm>
                <a:prstGeom prst="ellipse">
                  <a:avLst/>
                </a:prstGeom>
                <a:solidFill>
                  <a:schemeClr val="accent2"/>
                </a:solidFill>
                <a:ln w="762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4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3607;p43">
                  <a:extLst>
                    <a:ext uri="{FF2B5EF4-FFF2-40B4-BE49-F238E27FC236}">
                      <a16:creationId xmlns:a16="http://schemas.microsoft.com/office/drawing/2014/main" id="{371D978E-AEC3-AA4E-45AB-1CE35E5C1567}"/>
                    </a:ext>
                  </a:extLst>
                </p:cNvPr>
                <p:cNvSpPr/>
                <p:nvPr/>
              </p:nvSpPr>
              <p:spPr>
                <a:xfrm>
                  <a:off x="3281377" y="1701500"/>
                  <a:ext cx="1044000" cy="1044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4400" b="0" i="0" u="none" strike="noStrike" kern="0" cap="none" spc="0" normalizeH="0" baseline="0" noProof="0">
                    <a:ln>
                      <a:noFill/>
                    </a:ln>
                    <a:solidFill>
                      <a:srgbClr val="43671B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906E05-8EAB-CA36-6D8A-F52EE4E05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" t="49417" r="65744" b="-2609"/>
              <a:stretch/>
            </p:blipFill>
            <p:spPr>
              <a:xfrm rot="21345065">
                <a:off x="5431008" y="3334994"/>
                <a:ext cx="989259" cy="98068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-132981" y="-516802"/>
            <a:ext cx="11957270" cy="2555027"/>
            <a:chOff x="-99735" y="-387601"/>
            <a:chExt cx="8967952" cy="1916270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422B2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819552" y="374370"/>
              <a:ext cx="6895531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Hoạt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động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công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nghiệp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ở Nam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Bộ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Fredoka One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phát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triển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chủ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yếu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ở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khu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vực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nào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1363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rPr>
                <a:t>?</a:t>
              </a:r>
            </a:p>
          </p:txBody>
        </p:sp>
        <p:pic>
          <p:nvPicPr>
            <p:cNvPr id="66" name="Picture 65" descr="A picture containing diagram&#10;&#10;Description automatically generated">
              <a:hlinkClick r:id="rId8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35" b="50715" l="19633" r="34807">
                          <a14:foregroundMark x1="23405" y1="33765" x2="28588" y2="34725"/>
                          <a14:foregroundMark x1="27324" y1="29014" x2="28750" y2="35037"/>
                          <a14:foregroundMark x1="24344" y1="30910" x2="23712" y2="36957"/>
                          <a14:foregroundMark x1="22935" y1="32493" x2="22935" y2="32493"/>
                          <a14:foregroundMark x1="28280" y1="30910" x2="28588" y2="32181"/>
                          <a14:foregroundMark x1="27956" y1="33453" x2="27956" y2="33453"/>
                          <a14:foregroundMark x1="26709" y1="30598" x2="23405" y2="33453"/>
                          <a14:foregroundMark x1="27178" y1="32829" x2="27178" y2="32829"/>
                          <a14:foregroundMark x1="27178" y1="32829" x2="27178" y2="32829"/>
                          <a14:foregroundMark x1="27017" y1="31557" x2="27017" y2="31557"/>
                          <a14:foregroundMark x1="26855" y1="31557" x2="26855" y2="31557"/>
                          <a14:foregroundMark x1="27810" y1="34077" x2="27810" y2="34077"/>
                          <a14:foregroundMark x1="27810" y1="34077" x2="27810" y2="34077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36" r="63296" b="57369"/>
            <a:stretch/>
          </p:blipFill>
          <p:spPr>
            <a:xfrm rot="21208351" flipH="1">
              <a:off x="-99735" y="-387601"/>
              <a:ext cx="1672414" cy="1818025"/>
            </a:xfrm>
            <a:prstGeom prst="rect">
              <a:avLst/>
            </a:prstGeom>
          </p:spPr>
        </p:pic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269D10BF-52C3-DD7B-F75E-5B3364A15EAF}"/>
              </a:ext>
            </a:extLst>
          </p:cNvPr>
          <p:cNvSpPr/>
          <p:nvPr/>
        </p:nvSpPr>
        <p:spPr>
          <a:xfrm rot="20682741">
            <a:off x="10355783" y="464434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400" b="0" i="0" u="none" strike="noStrike" kern="0" cap="none" spc="0" normalizeH="0" baseline="0" noProof="0">
              <a:ln>
                <a:noFill/>
              </a:ln>
              <a:solidFill>
                <a:srgbClr val="43671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8" name="Google Shape;118;p4">
            <a:extLst>
              <a:ext uri="{FF2B5EF4-FFF2-40B4-BE49-F238E27FC236}">
                <a16:creationId xmlns:a16="http://schemas.microsoft.com/office/drawing/2014/main" id="{C9F58A0F-8C66-F4F4-4B78-6E39D172BE4E}"/>
              </a:ext>
            </a:extLst>
          </p:cNvPr>
          <p:cNvSpPr/>
          <p:nvPr/>
        </p:nvSpPr>
        <p:spPr>
          <a:xfrm rot="20682741">
            <a:off x="4673579" y="4557810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400" b="0" i="0" u="none" strike="noStrike" kern="0" cap="none" spc="0" normalizeH="0" baseline="0" noProof="0">
              <a:ln>
                <a:noFill/>
              </a:ln>
              <a:solidFill>
                <a:srgbClr val="43671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2" y="2196505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400" b="0" i="0" u="none" strike="noStrike" kern="0" cap="none" spc="0" normalizeH="0" baseline="0" noProof="0">
              <a:ln>
                <a:noFill/>
              </a:ln>
              <a:solidFill>
                <a:srgbClr val="43671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62" name="Picture 61" descr="A picture containing diagram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35780915-2AB9-3FF7-1C27-0C1D54C311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902" b="92092" l="19043" r="30679">
                        <a14:foregroundMark x1="23874" y1="79506" x2="26077" y2="80466"/>
                        <a14:foregroundMark x1="23405" y1="78570" x2="26239" y2="78882"/>
                        <a14:foregroundMark x1="23567" y1="80466" x2="23567" y2="80466"/>
                        <a14:foregroundMark x1="23567" y1="80466" x2="23567" y2="80466"/>
                        <a14:foregroundMark x1="23567" y1="81114" x2="23567" y2="81114"/>
                        <a14:foregroundMark x1="23405" y1="81114" x2="23405" y2="81114"/>
                        <a14:foregroundMark x1="23405" y1="78882" x2="22935" y2="833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588" t="49128" r="67866" b="3134"/>
          <a:stretch/>
        </p:blipFill>
        <p:spPr>
          <a:xfrm rot="599744">
            <a:off x="4318807" y="1738121"/>
            <a:ext cx="1937592" cy="25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38DC37-4617-C05A-9F7D-E312E177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13" y="1581752"/>
            <a:ext cx="1058357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EC0F1F-3152-218E-48A9-7F06B0A02973}"/>
              </a:ext>
            </a:extLst>
          </p:cNvPr>
          <p:cNvGrpSpPr/>
          <p:nvPr/>
        </p:nvGrpSpPr>
        <p:grpSpPr>
          <a:xfrm>
            <a:off x="862524" y="449951"/>
            <a:ext cx="10719875" cy="646331"/>
            <a:chOff x="576775" y="897947"/>
            <a:chExt cx="6098344" cy="487593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CC5D8A1-8EAC-A81C-C523-02EFCAC4007E}"/>
                </a:ext>
              </a:extLst>
            </p:cNvPr>
            <p:cNvSpPr/>
            <p:nvPr/>
          </p:nvSpPr>
          <p:spPr>
            <a:xfrm>
              <a:off x="576775" y="1617785"/>
              <a:ext cx="6098344" cy="38545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164205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158998-84F5-0FD0-F21F-C8E63DF1A2C1}"/>
                </a:ext>
              </a:extLst>
            </p:cNvPr>
            <p:cNvSpPr txBox="1"/>
            <p:nvPr/>
          </p:nvSpPr>
          <p:spPr>
            <a:xfrm>
              <a:off x="576775" y="897947"/>
              <a:ext cx="6098344" cy="4875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1, 4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6EA1FA-4996-5CD9-4362-6F54B34A1BE4}"/>
              </a:ext>
            </a:extLst>
          </p:cNvPr>
          <p:cNvGraphicFramePr>
            <a:graphicFrameLocks noGrp="1"/>
          </p:cNvGraphicFramePr>
          <p:nvPr/>
        </p:nvGraphicFramePr>
        <p:xfrm>
          <a:off x="555622" y="1270201"/>
          <a:ext cx="5181124" cy="5187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562">
                  <a:extLst>
                    <a:ext uri="{9D8B030D-6E8A-4147-A177-3AD203B41FA5}">
                      <a16:colId xmlns:a16="http://schemas.microsoft.com/office/drawing/2014/main" val="908500371"/>
                    </a:ext>
                  </a:extLst>
                </a:gridCol>
                <a:gridCol w="2590562">
                  <a:extLst>
                    <a:ext uri="{9D8B030D-6E8A-4147-A177-3AD203B41FA5}">
                      <a16:colId xmlns:a16="http://schemas.microsoft.com/office/drawing/2014/main" val="1147573110"/>
                    </a:ext>
                  </a:extLst>
                </a:gridCol>
              </a:tblGrid>
              <a:tr h="4798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910890"/>
                  </a:ext>
                </a:extLst>
              </a:tr>
              <a:tr h="64369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83220"/>
                  </a:ext>
                </a:extLst>
              </a:tr>
              <a:tr h="64369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8121"/>
                  </a:ext>
                </a:extLst>
              </a:tr>
              <a:tr h="662858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5295"/>
                  </a:ext>
                </a:extLst>
              </a:tr>
              <a:tr h="77667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Nuôi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đánh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bắt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thuỷ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51782"/>
                  </a:ext>
                </a:extLst>
              </a:tr>
              <a:tr h="64369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thác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dầu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47585"/>
                  </a:ext>
                </a:extLst>
              </a:tr>
              <a:tr h="64369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Dệt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may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710525"/>
                  </a:ext>
                </a:extLst>
              </a:tr>
              <a:tr h="65541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Điện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tử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-  tin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13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7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83CBF6-E128-735D-01A4-A7CA2E67F44F}"/>
              </a:ext>
            </a:extLst>
          </p:cNvPr>
          <p:cNvGrpSpPr/>
          <p:nvPr/>
        </p:nvGrpSpPr>
        <p:grpSpPr>
          <a:xfrm>
            <a:off x="1910422" y="1618994"/>
            <a:ext cx="8557554" cy="695581"/>
            <a:chOff x="743242" y="1587488"/>
            <a:chExt cx="10705515" cy="327993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D85BA18-287B-3D57-F6AC-AF2082F27855}"/>
                </a:ext>
              </a:extLst>
            </p:cNvPr>
            <p:cNvSpPr/>
            <p:nvPr/>
          </p:nvSpPr>
          <p:spPr>
            <a:xfrm>
              <a:off x="743242" y="1587488"/>
              <a:ext cx="10705515" cy="32799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164205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9D0E96-FDD2-B792-6262-DFF4946A46F4}"/>
                </a:ext>
              </a:extLst>
            </p:cNvPr>
            <p:cNvSpPr txBox="1"/>
            <p:nvPr/>
          </p:nvSpPr>
          <p:spPr>
            <a:xfrm>
              <a:off x="984738" y="1694901"/>
              <a:ext cx="102530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Dựa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A8A6AA-0B42-36BF-8EFA-69519AA6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73309"/>
            <a:ext cx="9552300" cy="14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419FB1-B456-C840-DCFA-24CC915DD30B}"/>
              </a:ext>
            </a:extLst>
          </p:cNvPr>
          <p:cNvGraphicFramePr>
            <a:graphicFrameLocks noGrp="1"/>
          </p:cNvGraphicFramePr>
          <p:nvPr/>
        </p:nvGraphicFramePr>
        <p:xfrm>
          <a:off x="422272" y="729194"/>
          <a:ext cx="5330828" cy="5538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578">
                  <a:extLst>
                    <a:ext uri="{9D8B030D-6E8A-4147-A177-3AD203B41FA5}">
                      <a16:colId xmlns:a16="http://schemas.microsoft.com/office/drawing/2014/main" val="908500371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1147573110"/>
                    </a:ext>
                  </a:extLst>
                </a:gridCol>
              </a:tblGrid>
              <a:tr h="81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910890"/>
                  </a:ext>
                </a:extLst>
              </a:tr>
              <a:tr h="109778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83220"/>
                  </a:ext>
                </a:extLst>
              </a:tr>
              <a:tr h="109778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8121"/>
                  </a:ext>
                </a:extLst>
              </a:tr>
              <a:tr h="1195576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5295"/>
                  </a:ext>
                </a:extLst>
              </a:tr>
              <a:tr h="1324558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Nuôi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đánh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bắt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thuỷ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517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A8AA9B-4AC4-DB83-9A09-BE6F440054AA}"/>
              </a:ext>
            </a:extLst>
          </p:cNvPr>
          <p:cNvSpPr txBox="1"/>
          <p:nvPr/>
        </p:nvSpPr>
        <p:spPr>
          <a:xfrm>
            <a:off x="2209799" y="1561111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Long An,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Giang, An Giang,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2AE68-2647-F6A6-5725-26A2BAA2CE71}"/>
              </a:ext>
            </a:extLst>
          </p:cNvPr>
          <p:cNvSpPr txBox="1"/>
          <p:nvPr/>
        </p:nvSpPr>
        <p:spPr>
          <a:xfrm>
            <a:off x="2209799" y="2644790"/>
            <a:ext cx="35432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Phước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Nai,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Giang,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Tre,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Vĩnh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Long,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Vinh,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Giang,..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9122C-919B-DFF1-FF93-CACBC446C3F0}"/>
              </a:ext>
            </a:extLst>
          </p:cNvPr>
          <p:cNvSpPr txBox="1"/>
          <p:nvPr/>
        </p:nvSpPr>
        <p:spPr>
          <a:xfrm>
            <a:off x="2209799" y="3864849"/>
            <a:ext cx="3295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Phước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Ninh,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Nai,…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6FA1B-C02D-8DFA-9CC9-35FD17783F4A}"/>
              </a:ext>
            </a:extLst>
          </p:cNvPr>
          <p:cNvSpPr txBox="1"/>
          <p:nvPr/>
        </p:nvSpPr>
        <p:spPr>
          <a:xfrm>
            <a:off x="2209799" y="506821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Rịa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Vũng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Vinh,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Mau,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Liêu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Tre</a:t>
            </a:r>
          </a:p>
        </p:txBody>
      </p:sp>
    </p:spTree>
    <p:extLst>
      <p:ext uri="{BB962C8B-B14F-4D97-AF65-F5344CB8AC3E}">
        <p14:creationId xmlns:p14="http://schemas.microsoft.com/office/powerpoint/2010/main" val="301382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Widescreen</PresentationFormat>
  <Paragraphs>59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Fredoka One</vt:lpstr>
      <vt:lpstr>Office Theme</vt:lpstr>
      <vt:lpstr>PowerPoint Presentation</vt:lpstr>
      <vt:lpstr>PowerPoint Presentation</vt:lpstr>
      <vt:lpstr>Meeting Objectives</vt:lpstr>
      <vt:lpstr>Meeting Objectives</vt:lpstr>
      <vt:lpstr>Meeting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ngọc nguyễn</cp:lastModifiedBy>
  <cp:revision>2</cp:revision>
  <dcterms:created xsi:type="dcterms:W3CDTF">2024-04-12T05:01:11Z</dcterms:created>
  <dcterms:modified xsi:type="dcterms:W3CDTF">2024-04-12T05:03:27Z</dcterms:modified>
</cp:coreProperties>
</file>