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71" r:id="rId2"/>
    <p:sldId id="256" r:id="rId3"/>
    <p:sldId id="257" r:id="rId4"/>
    <p:sldId id="265" r:id="rId5"/>
    <p:sldId id="330" r:id="rId6"/>
    <p:sldId id="356" r:id="rId7"/>
    <p:sldId id="259" r:id="rId8"/>
    <p:sldId id="262" r:id="rId9"/>
    <p:sldId id="355"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70" r:id="rId23"/>
  </p:sldIdLst>
  <p:sldSz cx="18288000" cy="10287000"/>
  <p:notesSz cx="6858000" cy="9144000"/>
  <p:embeddedFontLst>
    <p:embeddedFont>
      <p:font typeface="Cambria" panose="020405030504060302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784"/>
    <a:srgbClr val="331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98" autoAdjust="0"/>
  </p:normalViewPr>
  <p:slideViewPr>
    <p:cSldViewPr>
      <p:cViewPr varScale="1">
        <p:scale>
          <a:sx n="45" d="100"/>
          <a:sy n="45" d="100"/>
        </p:scale>
        <p:origin x="8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421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16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52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79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1509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7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C8CB"/>
        </a:solidFill>
        <a:effectLst/>
      </p:bgPr>
    </p:bg>
    <p:spTree>
      <p:nvGrpSpPr>
        <p:cNvPr id="1" name=""/>
        <p:cNvGrpSpPr/>
        <p:nvPr/>
      </p:nvGrpSpPr>
      <p:grpSpPr>
        <a:xfrm>
          <a:off x="0" y="0"/>
          <a:ext cx="0" cy="0"/>
          <a:chOff x="0" y="0"/>
          <a:chExt cx="0" cy="0"/>
        </a:xfrm>
      </p:grpSpPr>
      <p:sp>
        <p:nvSpPr>
          <p:cNvPr id="2" name="Freeform 2"/>
          <p:cNvSpPr/>
          <p:nvPr/>
        </p:nvSpPr>
        <p:spPr>
          <a:xfrm>
            <a:off x="304799" y="-350637"/>
            <a:ext cx="17077610" cy="8153400"/>
          </a:xfrm>
          <a:custGeom>
            <a:avLst/>
            <a:gdLst/>
            <a:ahLst/>
            <a:cxnLst/>
            <a:rect l="l" t="t" r="r" b="b"/>
            <a:pathLst>
              <a:path w="11834140" h="7914081">
                <a:moveTo>
                  <a:pt x="0" y="0"/>
                </a:moveTo>
                <a:lnTo>
                  <a:pt x="11834140" y="0"/>
                </a:lnTo>
                <a:lnTo>
                  <a:pt x="11834140" y="7914081"/>
                </a:lnTo>
                <a:lnTo>
                  <a:pt x="0" y="7914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3">
            <a:extLst>
              <a:ext uri="{FF2B5EF4-FFF2-40B4-BE49-F238E27FC236}">
                <a16:creationId xmlns:a16="http://schemas.microsoft.com/office/drawing/2014/main" id="{865CDD6A-DAC8-5645-B1DD-937C7D1C3571}"/>
              </a:ext>
            </a:extLst>
          </p:cNvPr>
          <p:cNvSpPr txBox="1"/>
          <p:nvPr/>
        </p:nvSpPr>
        <p:spPr>
          <a:xfrm>
            <a:off x="941686" y="100817"/>
            <a:ext cx="15898514" cy="6771084"/>
          </a:xfrm>
          <a:prstGeom prst="rect">
            <a:avLst/>
          </a:prstGeom>
        </p:spPr>
        <p:txBody>
          <a:bodyPr wrap="square" lIns="0" tIns="0" rIns="0" bIns="0" rtlCol="0" anchor="t">
            <a:spAutoFit/>
          </a:bodyPr>
          <a:lstStyle/>
          <a:p>
            <a:pPr algn="just"/>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là</a:t>
            </a:r>
            <a:r>
              <a:rPr lang="en-US" sz="4400" dirty="0">
                <a:latin typeface="Cambria" panose="02040503050406030204" pitchFamily="18" charset="0"/>
              </a:rPr>
              <a:t> </a:t>
            </a:r>
            <a:r>
              <a:rPr lang="en-US" sz="4400" dirty="0" err="1">
                <a:latin typeface="Cambria" panose="02040503050406030204" pitchFamily="18" charset="0"/>
              </a:rPr>
              <a:t>tất</a:t>
            </a:r>
            <a:r>
              <a:rPr lang="en-US" sz="4400" dirty="0">
                <a:latin typeface="Cambria" panose="02040503050406030204" pitchFamily="18" charset="0"/>
              </a:rPr>
              <a:t> </a:t>
            </a:r>
            <a:r>
              <a:rPr lang="en-US" sz="4400" dirty="0" err="1">
                <a:latin typeface="Cambria" panose="02040503050406030204" pitchFamily="18" charset="0"/>
              </a:rPr>
              <a:t>cả</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gì</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cần</a:t>
            </a:r>
            <a:r>
              <a:rPr lang="en-US" sz="4400" dirty="0">
                <a:latin typeface="Cambria" panose="02040503050406030204" pitchFamily="18" charset="0"/>
              </a:rPr>
              <a:t> </a:t>
            </a:r>
            <a:r>
              <a:rPr lang="en-US" sz="4400" dirty="0" err="1">
                <a:latin typeface="Cambria" panose="02040503050406030204" pitchFamily="18" charset="0"/>
              </a:rPr>
              <a:t>có</a:t>
            </a:r>
            <a:r>
              <a:rPr lang="en-US" sz="4400" dirty="0">
                <a:latin typeface="Cambria" panose="02040503050406030204" pitchFamily="18" charset="0"/>
              </a:rPr>
              <a:t> </a:t>
            </a:r>
            <a:r>
              <a:rPr lang="en-US" sz="4400" dirty="0" err="1">
                <a:latin typeface="Cambria" panose="02040503050406030204" pitchFamily="18" charset="0"/>
              </a:rPr>
              <a:t>để</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sống</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lớn</a:t>
            </a:r>
            <a:r>
              <a:rPr lang="en-US" sz="4400" dirty="0">
                <a:latin typeface="Cambria" panose="02040503050406030204" pitchFamily="18" charset="0"/>
              </a:rPr>
              <a:t> </a:t>
            </a:r>
            <a:r>
              <a:rPr lang="en-US" sz="4400" dirty="0" err="1">
                <a:latin typeface="Cambria" panose="02040503050406030204" pitchFamily="18" charset="0"/>
              </a:rPr>
              <a:t>lên</a:t>
            </a:r>
            <a:r>
              <a:rPr lang="en-US" sz="4400" dirty="0">
                <a:latin typeface="Cambria" panose="02040503050406030204" pitchFamily="18" charset="0"/>
              </a:rPr>
              <a:t> </a:t>
            </a:r>
            <a:r>
              <a:rPr lang="en-US" sz="4400" dirty="0" err="1">
                <a:latin typeface="Cambria" panose="02040503050406030204" pitchFamily="18" charset="0"/>
              </a:rPr>
              <a:t>một</a:t>
            </a:r>
            <a:r>
              <a:rPr lang="en-US" sz="4400" dirty="0">
                <a:latin typeface="Cambria" panose="02040503050406030204" pitchFamily="18" charset="0"/>
              </a:rPr>
              <a:t> </a:t>
            </a:r>
            <a:r>
              <a:rPr lang="en-US" sz="4400" dirty="0" err="1">
                <a:latin typeface="Cambria" panose="02040503050406030204" pitchFamily="18" charset="0"/>
              </a:rPr>
              <a:t>cách</a:t>
            </a:r>
            <a:r>
              <a:rPr lang="en-US" sz="4400" dirty="0">
                <a:latin typeface="Cambria" panose="02040503050406030204" pitchFamily="18" charset="0"/>
              </a:rPr>
              <a:t> </a:t>
            </a:r>
            <a:r>
              <a:rPr lang="en-US" sz="4400" dirty="0" err="1">
                <a:latin typeface="Cambria" panose="02040503050406030204" pitchFamily="18" charset="0"/>
              </a:rPr>
              <a:t>lành</a:t>
            </a:r>
            <a:r>
              <a:rPr lang="en-US" sz="4400" dirty="0">
                <a:latin typeface="Cambria" panose="02040503050406030204" pitchFamily="18" charset="0"/>
              </a:rPr>
              <a:t> </a:t>
            </a:r>
            <a:r>
              <a:rPr lang="en-US" sz="4400" dirty="0" err="1">
                <a:latin typeface="Cambria" panose="02040503050406030204" pitchFamily="18" charset="0"/>
              </a:rPr>
              <a:t>mạnh</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an </a:t>
            </a:r>
            <a:r>
              <a:rPr lang="en-US" sz="4400" dirty="0" err="1">
                <a:latin typeface="Cambria" panose="02040503050406030204" pitchFamily="18" charset="0"/>
              </a:rPr>
              <a:t>toàn</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nhằm</a:t>
            </a:r>
            <a:r>
              <a:rPr lang="en-US" sz="4400" dirty="0">
                <a:latin typeface="Cambria" panose="02040503050406030204" pitchFamily="18" charset="0"/>
              </a:rPr>
              <a:t> </a:t>
            </a:r>
            <a:r>
              <a:rPr lang="en-US" sz="4400" dirty="0" err="1">
                <a:latin typeface="Cambria" panose="02040503050406030204" pitchFamily="18" charset="0"/>
              </a:rPr>
              <a:t>đảm</a:t>
            </a:r>
            <a:r>
              <a:rPr lang="en-US" sz="4400" dirty="0">
                <a:latin typeface="Cambria" panose="02040503050406030204" pitchFamily="18" charset="0"/>
              </a:rPr>
              <a:t> </a:t>
            </a:r>
            <a:r>
              <a:rPr lang="en-US" sz="4400" dirty="0" err="1">
                <a:latin typeface="Cambria" panose="02040503050406030204" pitchFamily="18" charset="0"/>
              </a:rPr>
              <a:t>bảo</a:t>
            </a:r>
            <a:r>
              <a:rPr lang="en-US" sz="4400" dirty="0">
                <a:latin typeface="Cambria" panose="02040503050406030204" pitchFamily="18" charset="0"/>
              </a:rPr>
              <a:t> </a:t>
            </a:r>
            <a:r>
              <a:rPr lang="en-US" sz="4400" dirty="0" err="1">
                <a:latin typeface="Cambria" panose="02040503050406030204" pitchFamily="18" charset="0"/>
              </a:rPr>
              <a:t>cho</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không</a:t>
            </a:r>
            <a:r>
              <a:rPr lang="en-US" sz="4400" dirty="0">
                <a:latin typeface="Cambria" panose="02040503050406030204" pitchFamily="18" charset="0"/>
              </a:rPr>
              <a:t> </a:t>
            </a:r>
            <a:r>
              <a:rPr lang="en-US" sz="4400" dirty="0" err="1">
                <a:latin typeface="Cambria" panose="02040503050406030204" pitchFamily="18" charset="0"/>
              </a:rPr>
              <a:t>chỉ</a:t>
            </a:r>
            <a:r>
              <a:rPr lang="en-US" sz="4400" dirty="0">
                <a:latin typeface="Cambria" panose="02040503050406030204" pitchFamily="18" charset="0"/>
              </a:rPr>
              <a:t> </a:t>
            </a:r>
            <a:r>
              <a:rPr lang="en-US" sz="4400" dirty="0" err="1">
                <a:latin typeface="Cambria" panose="02040503050406030204" pitchFamily="18" charset="0"/>
              </a:rPr>
              <a:t>là</a:t>
            </a:r>
            <a:r>
              <a:rPr lang="en-US" sz="4400" dirty="0">
                <a:latin typeface="Cambria" panose="02040503050406030204" pitchFamily="18" charset="0"/>
              </a:rPr>
              <a:t> </a:t>
            </a:r>
            <a:r>
              <a:rPr lang="en-US" sz="4400" dirty="0" err="1">
                <a:latin typeface="Cambria" panose="02040503050406030204" pitchFamily="18" charset="0"/>
              </a:rPr>
              <a:t>người</a:t>
            </a:r>
            <a:r>
              <a:rPr lang="en-US" sz="4400" dirty="0">
                <a:latin typeface="Cambria" panose="02040503050406030204" pitchFamily="18" charset="0"/>
              </a:rPr>
              <a:t> </a:t>
            </a:r>
            <a:r>
              <a:rPr lang="en-US" sz="4400" dirty="0" err="1">
                <a:latin typeface="Cambria" panose="02040503050406030204" pitchFamily="18" charset="0"/>
              </a:rPr>
              <a:t>tiếp</a:t>
            </a:r>
            <a:r>
              <a:rPr lang="en-US" sz="4400" dirty="0">
                <a:latin typeface="Cambria" panose="02040503050406030204" pitchFamily="18" charset="0"/>
              </a:rPr>
              <a:t> </a:t>
            </a:r>
            <a:r>
              <a:rPr lang="en-US" sz="4400" dirty="0" err="1">
                <a:latin typeface="Cambria" panose="02040503050406030204" pitchFamily="18" charset="0"/>
              </a:rPr>
              <a:t>nhận</a:t>
            </a:r>
            <a:r>
              <a:rPr lang="en-US" sz="4400" dirty="0">
                <a:latin typeface="Cambria" panose="02040503050406030204" pitchFamily="18" charset="0"/>
              </a:rPr>
              <a:t> </a:t>
            </a:r>
            <a:r>
              <a:rPr lang="en-US" sz="4400" dirty="0" err="1">
                <a:latin typeface="Cambria" panose="02040503050406030204" pitchFamily="18" charset="0"/>
              </a:rPr>
              <a:t>thụ</a:t>
            </a:r>
            <a:r>
              <a:rPr lang="en-US" sz="4400" dirty="0">
                <a:latin typeface="Cambria" panose="02040503050406030204" pitchFamily="18" charset="0"/>
              </a:rPr>
              <a:t> </a:t>
            </a:r>
            <a:r>
              <a:rPr lang="en-US" sz="4400" dirty="0" err="1">
                <a:latin typeface="Cambria" panose="02040503050406030204" pitchFamily="18" charset="0"/>
              </a:rPr>
              <a:t>động</a:t>
            </a:r>
            <a:r>
              <a:rPr lang="en-US" sz="4400" dirty="0">
                <a:latin typeface="Cambria" panose="02040503050406030204" pitchFamily="18" charset="0"/>
              </a:rPr>
              <a:t> </a:t>
            </a:r>
            <a:r>
              <a:rPr lang="en-US" sz="4400" dirty="0" err="1">
                <a:latin typeface="Cambria" panose="02040503050406030204" pitchFamily="18" charset="0"/>
              </a:rPr>
              <a:t>lòng</a:t>
            </a:r>
            <a:r>
              <a:rPr lang="en-US" sz="4400" dirty="0">
                <a:latin typeface="Cambria" panose="02040503050406030204" pitchFamily="18" charset="0"/>
              </a:rPr>
              <a:t> </a:t>
            </a:r>
            <a:r>
              <a:rPr lang="en-US" sz="4400" dirty="0" err="1">
                <a:latin typeface="Cambria" panose="02040503050406030204" pitchFamily="18" charset="0"/>
              </a:rPr>
              <a:t>nhân</a:t>
            </a:r>
            <a:r>
              <a:rPr lang="en-US" sz="4400" dirty="0">
                <a:latin typeface="Cambria" panose="02040503050406030204" pitchFamily="18" charset="0"/>
              </a:rPr>
              <a:t> </a:t>
            </a:r>
            <a:r>
              <a:rPr lang="en-US" sz="4400" dirty="0" err="1">
                <a:latin typeface="Cambria" panose="02040503050406030204" pitchFamily="18" charset="0"/>
              </a:rPr>
              <a:t>từ</a:t>
            </a:r>
            <a:r>
              <a:rPr lang="en-US" sz="4400" dirty="0">
                <a:latin typeface="Cambria" panose="02040503050406030204" pitchFamily="18" charset="0"/>
              </a:rPr>
              <a:t> </a:t>
            </a:r>
            <a:r>
              <a:rPr lang="en-US" sz="4400" dirty="0" err="1">
                <a:latin typeface="Cambria" panose="02040503050406030204" pitchFamily="18" charset="0"/>
              </a:rPr>
              <a:t>của</a:t>
            </a:r>
            <a:r>
              <a:rPr lang="en-US" sz="4400" dirty="0">
                <a:latin typeface="Cambria" panose="02040503050406030204" pitchFamily="18" charset="0"/>
              </a:rPr>
              <a:t> </a:t>
            </a:r>
            <a:r>
              <a:rPr lang="en-US" sz="4400" dirty="0" err="1">
                <a:latin typeface="Cambria" panose="02040503050406030204" pitchFamily="18" charset="0"/>
              </a:rPr>
              <a:t>người</a:t>
            </a:r>
            <a:r>
              <a:rPr lang="en-US" sz="4400" dirty="0">
                <a:latin typeface="Cambria" panose="02040503050406030204" pitchFamily="18" charset="0"/>
              </a:rPr>
              <a:t> </a:t>
            </a:r>
            <a:r>
              <a:rPr lang="en-US" sz="4400" dirty="0" err="1">
                <a:latin typeface="Cambria" panose="02040503050406030204" pitchFamily="18" charset="0"/>
              </a:rPr>
              <a:t>lớn</a:t>
            </a:r>
            <a:r>
              <a:rPr lang="en-US" sz="4400" dirty="0">
                <a:latin typeface="Cambria" panose="02040503050406030204" pitchFamily="18" charset="0"/>
              </a:rPr>
              <a:t>, </a:t>
            </a:r>
            <a:r>
              <a:rPr lang="en-US" sz="4400" dirty="0" err="1">
                <a:latin typeface="Cambria" panose="02040503050406030204" pitchFamily="18" charset="0"/>
              </a:rPr>
              <a:t>mà</a:t>
            </a:r>
            <a:r>
              <a:rPr lang="en-US" sz="4400" dirty="0">
                <a:latin typeface="Cambria" panose="02040503050406030204" pitchFamily="18" charset="0"/>
              </a:rPr>
              <a:t> </a:t>
            </a:r>
            <a:r>
              <a:rPr lang="en-US" sz="4400" dirty="0" err="1">
                <a:latin typeface="Cambria" panose="02040503050406030204" pitchFamily="18" charset="0"/>
              </a:rPr>
              <a:t>các</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là</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thành</a:t>
            </a:r>
            <a:r>
              <a:rPr lang="en-US" sz="4400" dirty="0">
                <a:latin typeface="Cambria" panose="02040503050406030204" pitchFamily="18" charset="0"/>
              </a:rPr>
              <a:t> </a:t>
            </a:r>
            <a:r>
              <a:rPr lang="en-US" sz="4400" dirty="0" err="1">
                <a:latin typeface="Cambria" panose="02040503050406030204" pitchFamily="18" charset="0"/>
              </a:rPr>
              <a:t>viên</a:t>
            </a:r>
            <a:r>
              <a:rPr lang="en-US" sz="4400" dirty="0">
                <a:latin typeface="Cambria" panose="02040503050406030204" pitchFamily="18" charset="0"/>
              </a:rPr>
              <a:t> </a:t>
            </a:r>
            <a:r>
              <a:rPr lang="en-US" sz="4400" dirty="0" err="1">
                <a:latin typeface="Cambria" panose="02040503050406030204" pitchFamily="18" charset="0"/>
              </a:rPr>
              <a:t>tham</a:t>
            </a:r>
            <a:r>
              <a:rPr lang="en-US" sz="4400" dirty="0">
                <a:latin typeface="Cambria" panose="02040503050406030204" pitchFamily="18" charset="0"/>
              </a:rPr>
              <a:t> </a:t>
            </a:r>
            <a:r>
              <a:rPr lang="en-US" sz="4400" dirty="0" err="1">
                <a:latin typeface="Cambria" panose="02040503050406030204" pitchFamily="18" charset="0"/>
              </a:rPr>
              <a:t>gia</a:t>
            </a:r>
            <a:r>
              <a:rPr lang="en-US" sz="4400" dirty="0">
                <a:latin typeface="Cambria" panose="02040503050406030204" pitchFamily="18" charset="0"/>
              </a:rPr>
              <a:t> </a:t>
            </a:r>
            <a:r>
              <a:rPr lang="en-US" sz="4400" dirty="0" err="1">
                <a:latin typeface="Cambria" panose="02040503050406030204" pitchFamily="18" charset="0"/>
              </a:rPr>
              <a:t>tích</a:t>
            </a:r>
            <a:r>
              <a:rPr lang="en-US" sz="4400" dirty="0">
                <a:latin typeface="Cambria" panose="02040503050406030204" pitchFamily="18" charset="0"/>
              </a:rPr>
              <a:t> </a:t>
            </a:r>
            <a:r>
              <a:rPr lang="en-US" sz="4400" dirty="0" err="1">
                <a:latin typeface="Cambria" panose="02040503050406030204" pitchFamily="18" charset="0"/>
              </a:rPr>
              <a:t>cực</a:t>
            </a:r>
            <a:r>
              <a:rPr lang="en-US" sz="4400" dirty="0">
                <a:latin typeface="Cambria" panose="02040503050406030204" pitchFamily="18" charset="0"/>
              </a:rPr>
              <a:t> </a:t>
            </a:r>
            <a:r>
              <a:rPr lang="en-US" sz="4400" dirty="0" err="1">
                <a:latin typeface="Cambria" panose="02040503050406030204" pitchFamily="18" charset="0"/>
              </a:rPr>
              <a:t>vào</a:t>
            </a:r>
            <a:r>
              <a:rPr lang="en-US" sz="4400" dirty="0">
                <a:latin typeface="Cambria" panose="02040503050406030204" pitchFamily="18" charset="0"/>
              </a:rPr>
              <a:t> </a:t>
            </a:r>
            <a:r>
              <a:rPr lang="en-US" sz="4400" dirty="0" err="1">
                <a:latin typeface="Cambria" panose="02040503050406030204" pitchFamily="18" charset="0"/>
              </a:rPr>
              <a:t>quá</a:t>
            </a:r>
            <a:r>
              <a:rPr lang="en-US" sz="4400" dirty="0">
                <a:latin typeface="Cambria" panose="02040503050406030204" pitchFamily="18" charset="0"/>
              </a:rPr>
              <a:t> </a:t>
            </a:r>
            <a:r>
              <a:rPr lang="en-US" sz="4400" dirty="0" err="1">
                <a:latin typeface="Cambria" panose="02040503050406030204" pitchFamily="18" charset="0"/>
              </a:rPr>
              <a:t>trình</a:t>
            </a:r>
            <a:r>
              <a:rPr lang="en-US" sz="4400" dirty="0">
                <a:latin typeface="Cambria" panose="02040503050406030204" pitchFamily="18" charset="0"/>
              </a:rPr>
              <a:t> </a:t>
            </a:r>
            <a:r>
              <a:rPr lang="en-US" sz="4400" dirty="0" err="1">
                <a:latin typeface="Cambria" panose="02040503050406030204" pitchFamily="18" charset="0"/>
              </a:rPr>
              <a:t>phát</a:t>
            </a:r>
            <a:r>
              <a:rPr lang="en-US" sz="4400" dirty="0">
                <a:latin typeface="Cambria" panose="02040503050406030204" pitchFamily="18" charset="0"/>
              </a:rPr>
              <a:t> </a:t>
            </a:r>
            <a:r>
              <a:rPr lang="en-US" sz="4400" dirty="0" err="1">
                <a:latin typeface="Cambria" panose="02040503050406030204" pitchFamily="18" charset="0"/>
              </a:rPr>
              <a:t>triển</a:t>
            </a:r>
            <a:r>
              <a:rPr lang="en-US" sz="4400" dirty="0">
                <a:latin typeface="Cambria" panose="02040503050406030204" pitchFamily="18" charset="0"/>
              </a:rPr>
              <a:t> </a:t>
            </a:r>
            <a:r>
              <a:rPr lang="en-US" sz="4400" dirty="0" err="1">
                <a:latin typeface="Cambria" panose="02040503050406030204" pitchFamily="18" charset="0"/>
              </a:rPr>
              <a:t>của</a:t>
            </a:r>
            <a:r>
              <a:rPr lang="en-US" sz="4400" dirty="0">
                <a:latin typeface="Cambria" panose="02040503050406030204" pitchFamily="18" charset="0"/>
              </a:rPr>
              <a:t> </a:t>
            </a:r>
            <a:r>
              <a:rPr lang="en-US" sz="4400" dirty="0" err="1">
                <a:latin typeface="Cambria" panose="02040503050406030204" pitchFamily="18" charset="0"/>
              </a:rPr>
              <a:t>chính</a:t>
            </a:r>
            <a:r>
              <a:rPr lang="en-US" sz="4400" dirty="0">
                <a:latin typeface="Cambria" panose="02040503050406030204" pitchFamily="18" charset="0"/>
              </a:rPr>
              <a:t> </a:t>
            </a:r>
            <a:r>
              <a:rPr lang="en-US" sz="4400" dirty="0" err="1">
                <a:latin typeface="Cambria" panose="02040503050406030204" pitchFamily="18" charset="0"/>
              </a:rPr>
              <a:t>mình</a:t>
            </a:r>
            <a:r>
              <a:rPr lang="en-US" sz="4400" dirty="0">
                <a:latin typeface="Cambria" panose="02040503050406030204" pitchFamily="18" charset="0"/>
              </a:rPr>
              <a:t>. </a:t>
            </a:r>
            <a:r>
              <a:rPr lang="en-US" sz="4400" dirty="0" err="1">
                <a:latin typeface="Cambria" panose="02040503050406030204" pitchFamily="18" charset="0"/>
              </a:rPr>
              <a:t>Các</a:t>
            </a:r>
            <a:r>
              <a:rPr lang="en-US" sz="4400" dirty="0">
                <a:latin typeface="Cambria" panose="02040503050406030204" pitchFamily="18" charset="0"/>
              </a:rPr>
              <a:t> </a:t>
            </a:r>
            <a:r>
              <a:rPr lang="en-US" sz="4400" dirty="0" err="1">
                <a:latin typeface="Cambria" panose="02040503050406030204" pitchFamily="18" charset="0"/>
              </a:rPr>
              <a:t>bạn</a:t>
            </a:r>
            <a:r>
              <a:rPr lang="en-US" sz="4400" dirty="0">
                <a:latin typeface="Cambria" panose="02040503050406030204" pitchFamily="18" charset="0"/>
              </a:rPr>
              <a:t> </a:t>
            </a:r>
            <a:r>
              <a:rPr lang="en-US" sz="4400" dirty="0" err="1">
                <a:latin typeface="Cambria" panose="02040503050406030204" pitchFamily="18" charset="0"/>
              </a:rPr>
              <a:t>trong</a:t>
            </a:r>
            <a:r>
              <a:rPr lang="en-US" sz="4400" dirty="0">
                <a:latin typeface="Cambria" panose="02040503050406030204" pitchFamily="18" charset="0"/>
              </a:rPr>
              <a:t> </a:t>
            </a:r>
            <a:r>
              <a:rPr lang="en-US" sz="4400" dirty="0" err="1">
                <a:latin typeface="Cambria" panose="02040503050406030204" pitchFamily="18" charset="0"/>
              </a:rPr>
              <a:t>tranh</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hưởng</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như</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khai</a:t>
            </a:r>
            <a:r>
              <a:rPr lang="en-US" sz="4400" dirty="0">
                <a:latin typeface="Cambria" panose="02040503050406030204" pitchFamily="18" charset="0"/>
              </a:rPr>
              <a:t> </a:t>
            </a:r>
            <a:r>
              <a:rPr lang="en-US" sz="4400" dirty="0" err="1">
                <a:latin typeface="Cambria" panose="02040503050406030204" pitchFamily="18" charset="0"/>
              </a:rPr>
              <a:t>sinh</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có</a:t>
            </a:r>
            <a:r>
              <a:rPr lang="en-US" sz="4400" dirty="0">
                <a:latin typeface="Cambria" panose="02040503050406030204" pitchFamily="18" charset="0"/>
              </a:rPr>
              <a:t> </a:t>
            </a:r>
            <a:r>
              <a:rPr lang="en-US" sz="4400" dirty="0" err="1">
                <a:latin typeface="Cambria" panose="02040503050406030204" pitchFamily="18" charset="0"/>
              </a:rPr>
              <a:t>quốc</a:t>
            </a:r>
            <a:r>
              <a:rPr lang="en-US" sz="4400" dirty="0">
                <a:latin typeface="Cambria" panose="02040503050406030204" pitchFamily="18" charset="0"/>
              </a:rPr>
              <a:t> </a:t>
            </a:r>
            <a:r>
              <a:rPr lang="en-US" sz="4400" dirty="0" err="1">
                <a:latin typeface="Cambria" panose="02040503050406030204" pitchFamily="18" charset="0"/>
              </a:rPr>
              <a:t>tịch</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chăm</a:t>
            </a:r>
            <a:r>
              <a:rPr lang="en-US" sz="4400" dirty="0">
                <a:latin typeface="Cambria" panose="02040503050406030204" pitchFamily="18" charset="0"/>
              </a:rPr>
              <a:t> </a:t>
            </a:r>
            <a:r>
              <a:rPr lang="en-US" sz="4400" dirty="0" err="1">
                <a:latin typeface="Cambria" panose="02040503050406030204" pitchFamily="18" charset="0"/>
              </a:rPr>
              <a:t>sóc</a:t>
            </a:r>
            <a:r>
              <a:rPr lang="en-US" sz="4400" dirty="0">
                <a:latin typeface="Cambria" panose="02040503050406030204" pitchFamily="18" charset="0"/>
              </a:rPr>
              <a:t> </a:t>
            </a:r>
            <a:r>
              <a:rPr lang="en-US" sz="4400" dirty="0" err="1">
                <a:latin typeface="Cambria" panose="02040503050406030204" pitchFamily="18" charset="0"/>
              </a:rPr>
              <a:t>sức</a:t>
            </a:r>
            <a:r>
              <a:rPr lang="en-US" sz="4400" dirty="0">
                <a:latin typeface="Cambria" panose="02040503050406030204" pitchFamily="18" charset="0"/>
              </a:rPr>
              <a:t> </a:t>
            </a:r>
            <a:r>
              <a:rPr lang="en-US" sz="4400" dirty="0" err="1">
                <a:latin typeface="Cambria" panose="02040503050406030204" pitchFamily="18" charset="0"/>
              </a:rPr>
              <a:t>khoẻ</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học</a:t>
            </a:r>
            <a:r>
              <a:rPr lang="en-US" sz="4400" dirty="0">
                <a:latin typeface="Cambria" panose="02040503050406030204" pitchFamily="18" charset="0"/>
              </a:rPr>
              <a:t> </a:t>
            </a:r>
            <a:r>
              <a:rPr lang="en-US" sz="4400" dirty="0" err="1">
                <a:latin typeface="Cambria" panose="02040503050406030204" pitchFamily="18" charset="0"/>
              </a:rPr>
              <a:t>tập</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tôn</a:t>
            </a:r>
            <a:r>
              <a:rPr lang="en-US" sz="4400" dirty="0">
                <a:latin typeface="Cambria" panose="02040503050406030204" pitchFamily="18" charset="0"/>
              </a:rPr>
              <a:t> </a:t>
            </a:r>
            <a:r>
              <a:rPr lang="en-US" sz="4400" dirty="0" err="1">
                <a:latin typeface="Cambria" panose="02040503050406030204" pitchFamily="18" charset="0"/>
              </a:rPr>
              <a:t>trọng</a:t>
            </a:r>
            <a:r>
              <a:rPr lang="en-US" sz="4400" dirty="0">
                <a:latin typeface="Cambria" panose="02040503050406030204" pitchFamily="18" charset="0"/>
              </a:rPr>
              <a:t>. </a:t>
            </a:r>
            <a:r>
              <a:rPr lang="en-US" sz="4400" dirty="0" err="1">
                <a:latin typeface="Cambria" panose="02040503050406030204" pitchFamily="18" charset="0"/>
              </a:rPr>
              <a:t>bảo</a:t>
            </a:r>
            <a:r>
              <a:rPr lang="en-US" sz="4400" dirty="0">
                <a:latin typeface="Cambria" panose="02040503050406030204" pitchFamily="18" charset="0"/>
              </a:rPr>
              <a:t> </a:t>
            </a:r>
            <a:r>
              <a:rPr lang="en-US" sz="4400" dirty="0" err="1">
                <a:latin typeface="Cambria" panose="02040503050406030204" pitchFamily="18" charset="0"/>
              </a:rPr>
              <a:t>vệ</a:t>
            </a:r>
            <a:r>
              <a:rPr lang="en-US" sz="4400" dirty="0">
                <a:latin typeface="Cambria" panose="02040503050406030204" pitchFamily="18" charset="0"/>
              </a:rPr>
              <a:t> </a:t>
            </a:r>
            <a:r>
              <a:rPr lang="en-US" sz="4400" dirty="0" err="1">
                <a:latin typeface="Cambria" panose="02040503050406030204" pitchFamily="18" charset="0"/>
              </a:rPr>
              <a:t>tính</a:t>
            </a:r>
            <a:r>
              <a:rPr lang="en-US" sz="4400" dirty="0">
                <a:latin typeface="Cambria" panose="02040503050406030204" pitchFamily="18" charset="0"/>
              </a:rPr>
              <a:t> </a:t>
            </a:r>
            <a:r>
              <a:rPr lang="en-US" sz="4400" dirty="0" err="1">
                <a:latin typeface="Cambria" panose="02040503050406030204" pitchFamily="18" charset="0"/>
              </a:rPr>
              <a:t>mạng</a:t>
            </a:r>
            <a:r>
              <a:rPr lang="en-US" sz="4400" dirty="0">
                <a:latin typeface="Cambria" panose="02040503050406030204" pitchFamily="18" charset="0"/>
              </a:rPr>
              <a:t>, </a:t>
            </a:r>
            <a:r>
              <a:rPr lang="en-US" sz="4400" dirty="0" err="1">
                <a:latin typeface="Cambria" panose="02040503050406030204" pitchFamily="18" charset="0"/>
              </a:rPr>
              <a:t>thân</a:t>
            </a:r>
            <a:r>
              <a:rPr lang="en-US" sz="4400" dirty="0">
                <a:latin typeface="Cambria" panose="02040503050406030204" pitchFamily="18" charset="0"/>
              </a:rPr>
              <a:t> </a:t>
            </a:r>
            <a:r>
              <a:rPr lang="en-US" sz="4400" dirty="0" err="1">
                <a:latin typeface="Cambria" panose="02040503050406030204" pitchFamily="18" charset="0"/>
              </a:rPr>
              <a:t>thể</a:t>
            </a:r>
            <a:r>
              <a:rPr lang="en-US" sz="4400" dirty="0">
                <a:latin typeface="Cambria" panose="02040503050406030204" pitchFamily="18" charset="0"/>
              </a:rPr>
              <a:t> </a:t>
            </a:r>
            <a:r>
              <a:rPr lang="en-US" sz="4400" dirty="0" err="1">
                <a:latin typeface="Cambria" panose="02040503050406030204" pitchFamily="18" charset="0"/>
              </a:rPr>
              <a:t>nhân</a:t>
            </a:r>
            <a:r>
              <a:rPr lang="en-US" sz="4400" dirty="0">
                <a:latin typeface="Cambria" panose="02040503050406030204" pitchFamily="18" charset="0"/>
              </a:rPr>
              <a:t> </a:t>
            </a:r>
            <a:r>
              <a:rPr lang="en-US" sz="4400" dirty="0" err="1">
                <a:latin typeface="Cambria" panose="02040503050406030204" pitchFamily="18" charset="0"/>
              </a:rPr>
              <a:t>phẩm</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danh</a:t>
            </a:r>
            <a:r>
              <a:rPr lang="en-US" sz="4400" dirty="0">
                <a:latin typeface="Cambria" panose="02040503050406030204" pitchFamily="18" charset="0"/>
              </a:rPr>
              <a:t> </a:t>
            </a:r>
            <a:r>
              <a:rPr lang="en-US" sz="4400" dirty="0" err="1">
                <a:latin typeface="Cambria" panose="02040503050406030204" pitchFamily="18" charset="0"/>
              </a:rPr>
              <a:t>dự</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vui</a:t>
            </a:r>
            <a:r>
              <a:rPr lang="en-US" sz="4400" dirty="0">
                <a:latin typeface="Cambria" panose="02040503050406030204" pitchFamily="18" charset="0"/>
              </a:rPr>
              <a:t> </a:t>
            </a:r>
            <a:r>
              <a:rPr lang="en-US" sz="4400" dirty="0" err="1">
                <a:latin typeface="Cambria" panose="02040503050406030204" pitchFamily="18" charset="0"/>
              </a:rPr>
              <a:t>chơi</a:t>
            </a:r>
            <a:r>
              <a:rPr lang="en-US" sz="4400" dirty="0">
                <a:latin typeface="Cambria" panose="02040503050406030204" pitchFamily="18" charset="0"/>
              </a:rPr>
              <a:t> </a:t>
            </a:r>
            <a:r>
              <a:rPr lang="en-US" sz="4400" dirty="0" err="1">
                <a:latin typeface="Cambria" panose="02040503050406030204" pitchFamily="18" charset="0"/>
              </a:rPr>
              <a:t>giải</a:t>
            </a:r>
            <a:r>
              <a:rPr lang="en-US" sz="4400" dirty="0">
                <a:latin typeface="Cambria" panose="02040503050406030204" pitchFamily="18" charset="0"/>
              </a:rPr>
              <a:t> </a:t>
            </a:r>
            <a:r>
              <a:rPr lang="en-US" sz="4400" dirty="0" err="1">
                <a:latin typeface="Cambria" panose="02040503050406030204" pitchFamily="18" charset="0"/>
              </a:rPr>
              <a:t>trí</a:t>
            </a:r>
            <a:r>
              <a:rPr lang="en-US" sz="4400" dirty="0">
                <a:latin typeface="Cambria" panose="02040503050406030204" pitchFamily="18" charset="0"/>
              </a:rPr>
              <a:t> </a:t>
            </a:r>
            <a:r>
              <a:rPr lang="en-US" sz="4400" dirty="0" err="1">
                <a:latin typeface="Cambria" panose="02040503050406030204" pitchFamily="18" charset="0"/>
              </a:rPr>
              <a:t>hoạt</a:t>
            </a:r>
            <a:r>
              <a:rPr lang="en-US" sz="4400" dirty="0">
                <a:latin typeface="Cambria" panose="02040503050406030204" pitchFamily="18" charset="0"/>
              </a:rPr>
              <a:t> </a:t>
            </a:r>
            <a:r>
              <a:rPr lang="en-US" sz="4400" dirty="0" err="1">
                <a:latin typeface="Cambria" panose="02040503050406030204" pitchFamily="18" charset="0"/>
              </a:rPr>
              <a:t>động</a:t>
            </a:r>
            <a:r>
              <a:rPr lang="en-US" sz="4400" dirty="0">
                <a:latin typeface="Cambria" panose="02040503050406030204" pitchFamily="18" charset="0"/>
              </a:rPr>
              <a:t> </a:t>
            </a:r>
            <a:r>
              <a:rPr lang="en-US" sz="4400" dirty="0" err="1">
                <a:latin typeface="Cambria" panose="02040503050406030204" pitchFamily="18" charset="0"/>
              </a:rPr>
              <a:t>văn</a:t>
            </a:r>
            <a:r>
              <a:rPr lang="en-US" sz="4400" dirty="0">
                <a:latin typeface="Cambria" panose="02040503050406030204" pitchFamily="18" charset="0"/>
              </a:rPr>
              <a:t> </a:t>
            </a:r>
            <a:r>
              <a:rPr lang="en-US" sz="4400" dirty="0" err="1">
                <a:latin typeface="Cambria" panose="02040503050406030204" pitchFamily="18" charset="0"/>
              </a:rPr>
              <a:t>hoá</a:t>
            </a:r>
            <a:r>
              <a:rPr lang="en-US" sz="4400" dirty="0">
                <a:latin typeface="Cambria" panose="02040503050406030204" pitchFamily="18" charset="0"/>
              </a:rPr>
              <a:t>, </a:t>
            </a:r>
            <a:r>
              <a:rPr lang="en-US" sz="4400" dirty="0" err="1">
                <a:latin typeface="Cambria" panose="02040503050406030204" pitchFamily="18" charset="0"/>
              </a:rPr>
              <a:t>nghệ</a:t>
            </a:r>
            <a:r>
              <a:rPr lang="en-US" sz="4400" dirty="0">
                <a:latin typeface="Cambria" panose="02040503050406030204" pitchFamily="18" charset="0"/>
              </a:rPr>
              <a:t> </a:t>
            </a:r>
            <a:r>
              <a:rPr lang="en-US" sz="4400" dirty="0" err="1">
                <a:latin typeface="Cambria" panose="02040503050406030204" pitchFamily="18" charset="0"/>
              </a:rPr>
              <a:t>thuật</a:t>
            </a:r>
            <a:r>
              <a:rPr lang="en-US" sz="4400" dirty="0">
                <a:latin typeface="Cambria" panose="02040503050406030204" pitchFamily="18" charset="0"/>
              </a:rPr>
              <a:t>, </a:t>
            </a:r>
            <a:r>
              <a:rPr lang="en-US" sz="4400" dirty="0" err="1">
                <a:latin typeface="Cambria" panose="02040503050406030204" pitchFamily="18" charset="0"/>
              </a:rPr>
              <a:t>thể</a:t>
            </a:r>
            <a:r>
              <a:rPr lang="en-US" sz="4400" dirty="0">
                <a:latin typeface="Cambria" panose="02040503050406030204" pitchFamily="18" charset="0"/>
              </a:rPr>
              <a:t> </a:t>
            </a:r>
            <a:r>
              <a:rPr lang="en-US" sz="4400" dirty="0" err="1">
                <a:latin typeface="Cambria" panose="02040503050406030204" pitchFamily="18" charset="0"/>
              </a:rPr>
              <a:t>dục</a:t>
            </a:r>
            <a:r>
              <a:rPr lang="en-US" sz="4400" dirty="0">
                <a:latin typeface="Cambria" panose="02040503050406030204" pitchFamily="18" charset="0"/>
              </a:rPr>
              <a:t>, </a:t>
            </a:r>
            <a:r>
              <a:rPr lang="en-US" sz="4400" dirty="0" err="1">
                <a:latin typeface="Cambria" panose="02040503050406030204" pitchFamily="18" charset="0"/>
              </a:rPr>
              <a:t>thể</a:t>
            </a:r>
            <a:r>
              <a:rPr lang="en-US" sz="4400" dirty="0">
                <a:latin typeface="Cambria" panose="02040503050406030204" pitchFamily="18" charset="0"/>
              </a:rPr>
              <a:t> </a:t>
            </a:r>
            <a:r>
              <a:rPr lang="en-US" sz="4400" dirty="0" err="1">
                <a:latin typeface="Cambria" panose="02040503050406030204" pitchFamily="18" charset="0"/>
              </a:rPr>
              <a:t>thao</a:t>
            </a:r>
            <a:r>
              <a:rPr lang="en-US" sz="4400" dirty="0">
                <a:latin typeface="Cambria" panose="02040503050406030204" pitchFamily="18" charset="0"/>
              </a:rPr>
              <a:t>, du </a:t>
            </a:r>
            <a:r>
              <a:rPr lang="en-US" sz="4400" dirty="0" err="1">
                <a:latin typeface="Cambria" panose="02040503050406030204" pitchFamily="18" charset="0"/>
              </a:rPr>
              <a:t>lịch</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bày</a:t>
            </a:r>
            <a:r>
              <a:rPr lang="en-US" sz="4400" dirty="0">
                <a:latin typeface="Cambria" panose="02040503050406030204" pitchFamily="18" charset="0"/>
              </a:rPr>
              <a:t> </a:t>
            </a:r>
            <a:r>
              <a:rPr lang="en-US" sz="4400" dirty="0" err="1">
                <a:latin typeface="Cambria" panose="02040503050406030204" pitchFamily="18" charset="0"/>
              </a:rPr>
              <a:t>tỏ</a:t>
            </a:r>
            <a:r>
              <a:rPr lang="en-US" sz="4400" dirty="0">
                <a:latin typeface="Cambria" panose="02040503050406030204" pitchFamily="18" charset="0"/>
              </a:rPr>
              <a:t> </a:t>
            </a:r>
            <a:r>
              <a:rPr lang="en-US" sz="4400" dirty="0" err="1">
                <a:latin typeface="Cambria" panose="02040503050406030204" pitchFamily="18" charset="0"/>
              </a:rPr>
              <a:t>ý</a:t>
            </a:r>
            <a:r>
              <a:rPr lang="en-US" sz="4400" dirty="0">
                <a:latin typeface="Cambria" panose="02040503050406030204" pitchFamily="18" charset="0"/>
              </a:rPr>
              <a:t> </a:t>
            </a:r>
            <a:r>
              <a:rPr lang="en-US" sz="4400" dirty="0" err="1">
                <a:latin typeface="Cambria" panose="02040503050406030204" pitchFamily="18" charset="0"/>
              </a:rPr>
              <a:t>kiến</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hội</a:t>
            </a:r>
            <a:r>
              <a:rPr lang="en-US" sz="4400" dirty="0">
                <a:latin typeface="Cambria" panose="02040503050406030204" pitchFamily="18" charset="0"/>
              </a:rPr>
              <a:t> </a:t>
            </a:r>
            <a:r>
              <a:rPr lang="en-US" sz="4400" dirty="0" err="1">
                <a:latin typeface="Cambria" panose="02040503050406030204" pitchFamily="18" charset="0"/>
              </a:rPr>
              <a:t>họp</a:t>
            </a:r>
            <a:r>
              <a:rPr lang="en-US" sz="4400" dirty="0">
                <a:latin typeface="Cambria" panose="02040503050406030204" pitchFamily="18" charset="0"/>
              </a:rPr>
              <a:t>.</a:t>
            </a:r>
            <a:r>
              <a:rPr lang="en-VN" sz="4400" dirty="0">
                <a:latin typeface="Cambria" panose="02040503050406030204" pitchFamily="18" charset="0"/>
              </a:rPr>
              <a:t> </a:t>
            </a:r>
            <a:endParaRPr lang="vi-VN" sz="4400" dirty="0">
              <a:latin typeface="Cambria" panose="02040503050406030204" pitchFamily="18" charset="0"/>
            </a:endParaRPr>
          </a:p>
        </p:txBody>
      </p:sp>
      <p:sp>
        <p:nvSpPr>
          <p:cNvPr id="3" name="TextBox 2">
            <a:extLst>
              <a:ext uri="{FF2B5EF4-FFF2-40B4-BE49-F238E27FC236}">
                <a16:creationId xmlns:a16="http://schemas.microsoft.com/office/drawing/2014/main" id="{C809FA5F-1E24-F643-8A5F-DEF83D32339D}"/>
              </a:ext>
            </a:extLst>
          </p:cNvPr>
          <p:cNvSpPr txBox="1"/>
          <p:nvPr/>
        </p:nvSpPr>
        <p:spPr>
          <a:xfrm>
            <a:off x="6743701" y="8438470"/>
            <a:ext cx="4495800" cy="1107996"/>
          </a:xfrm>
          <a:prstGeom prst="rect">
            <a:avLst/>
          </a:prstGeom>
          <a:solidFill>
            <a:schemeClr val="bg1"/>
          </a:solidFill>
        </p:spPr>
        <p:txBody>
          <a:bodyPr wrap="square" rtlCol="0">
            <a:spAutoFit/>
          </a:bodyPr>
          <a:lstStyle/>
          <a:p>
            <a:pPr algn="ctr"/>
            <a:r>
              <a:rPr lang="en-VN" sz="6600" b="1" dirty="0">
                <a:solidFill>
                  <a:srgbClr val="C00000"/>
                </a:solidFill>
                <a:latin typeface="Cambria" panose="02040503050406030204" pitchFamily="18" charset="0"/>
              </a:rPr>
              <a:t>GHI NHỚ</a:t>
            </a:r>
          </a:p>
        </p:txBody>
      </p:sp>
    </p:spTree>
    <p:extLst>
      <p:ext uri="{BB962C8B-B14F-4D97-AF65-F5344CB8AC3E}">
        <p14:creationId xmlns:p14="http://schemas.microsoft.com/office/powerpoint/2010/main" val="231613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a. Tìm hiểu một số quyền của trẻ em</a:t>
            </a:r>
          </a:p>
        </p:txBody>
      </p:sp>
      <p:sp>
        <p:nvSpPr>
          <p:cNvPr id="3" name="TextBox 2">
            <a:extLst>
              <a:ext uri="{FF2B5EF4-FFF2-40B4-BE49-F238E27FC236}">
                <a16:creationId xmlns:a16="http://schemas.microsoft.com/office/drawing/2014/main" id="{49B4C2C4-3201-044A-A29C-A4A1CF24553B}"/>
              </a:ext>
            </a:extLst>
          </p:cNvPr>
          <p:cNvSpPr txBox="1"/>
          <p:nvPr/>
        </p:nvSpPr>
        <p:spPr>
          <a:xfrm>
            <a:off x="1940246" y="2726090"/>
            <a:ext cx="14407499" cy="6432530"/>
          </a:xfrm>
          <a:prstGeom prst="rect">
            <a:avLst/>
          </a:prstGeom>
          <a:noFill/>
        </p:spPr>
        <p:txBody>
          <a:bodyPr wrap="square" rtlCol="0">
            <a:spAutoFit/>
          </a:bodyPr>
          <a:lstStyle/>
          <a:p>
            <a:pPr marL="457200">
              <a:spcAft>
                <a:spcPts val="800"/>
              </a:spcAft>
            </a:pPr>
            <a:r>
              <a:rPr lang="en-US" sz="3200" dirty="0" err="1">
                <a:effectLst/>
                <a:latin typeface="Cambria" panose="02040503050406030204" pitchFamily="18" charset="0"/>
                <a:ea typeface="Times New Roman" panose="02020603050405020304" pitchFamily="18" charset="0"/>
              </a:rPr>
              <a:t>Ngoài</a:t>
            </a:r>
            <a:r>
              <a:rPr lang="en-US" sz="3200" dirty="0">
                <a:effectLst/>
                <a:latin typeface="Cambria" panose="02040503050406030204" pitchFamily="18" charset="0"/>
                <a:ea typeface="Times New Roman" panose="02020603050405020304" pitchFamily="18" charset="0"/>
              </a:rPr>
              <a:t> ra, </a:t>
            </a:r>
            <a:r>
              <a:rPr lang="en-US" sz="3200" dirty="0" err="1">
                <a:effectLst/>
                <a:latin typeface="Cambria" panose="02040503050406030204" pitchFamily="18" charset="0"/>
                <a:ea typeface="Times New Roman" panose="02020603050405020304" pitchFamily="18" charset="0"/>
              </a:rPr>
              <a:t>trẻ</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em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còn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có</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rất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nhiều</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khác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như</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sống</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giữ</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gìn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phát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huy</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sắc</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tự</a:t>
            </a:r>
            <a:r>
              <a:rPr lang="en-US" sz="3200" dirty="0">
                <a:effectLst/>
                <a:latin typeface="Cambria" panose="02040503050406030204" pitchFamily="18" charset="0"/>
                <a:ea typeface="Times New Roman" panose="02020603050405020304" pitchFamily="18" charset="0"/>
              </a:rPr>
              <a:t> do </a:t>
            </a:r>
            <a:r>
              <a:rPr lang="en-US" sz="3200" dirty="0" err="1">
                <a:effectLst/>
                <a:latin typeface="Cambria" panose="02040503050406030204" pitchFamily="18" charset="0"/>
                <a:ea typeface="Times New Roman" panose="02020603050405020304" pitchFamily="18" charset="0"/>
              </a:rPr>
              <a:t>tín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ngưỡng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tôn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giáo</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sở</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hữu</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thừa</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kế</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và</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các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khác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đối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với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tài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sản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theo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quy</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định</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của</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pháp</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luật</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VN" sz="3200" dirty="0">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bí</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mật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đời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sống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riêng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tư</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sống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chung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với</a:t>
            </a:r>
            <a:r>
              <a:rPr lang="en-US" sz="3200" dirty="0">
                <a:effectLst/>
                <a:latin typeface="Cambria" panose="02040503050406030204" pitchFamily="18" charset="0"/>
                <a:ea typeface="Times New Roman" panose="02020603050405020304" pitchFamily="18" charset="0"/>
              </a:rPr>
              <a:t> cha, </a:t>
            </a:r>
            <a:r>
              <a:rPr lang="en-US" sz="3200" dirty="0" err="1">
                <a:effectLst/>
                <a:latin typeface="Cambria" panose="02040503050406030204" pitchFamily="18" charset="0"/>
                <a:ea typeface="Times New Roman" panose="02020603050405020304" pitchFamily="18" charset="0"/>
              </a:rPr>
              <a:t>mẹ</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đoàn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tụ</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liên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và</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tiếp</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xúc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với</a:t>
            </a:r>
            <a:r>
              <a:rPr lang="en-US" sz="3200" dirty="0">
                <a:effectLst/>
                <a:latin typeface="Cambria" panose="02040503050406030204" pitchFamily="18" charset="0"/>
                <a:ea typeface="Times New Roman" panose="02020603050405020304" pitchFamily="18" charset="0"/>
              </a:rPr>
              <a:t> cha, </a:t>
            </a:r>
            <a:r>
              <a:rPr lang="en-US" sz="3200" dirty="0" err="1">
                <a:effectLst/>
                <a:latin typeface="Cambria" panose="02040503050406030204" pitchFamily="18" charset="0"/>
                <a:ea typeface="Times New Roman" panose="02020603050405020304" pitchFamily="18" charset="0"/>
              </a:rPr>
              <a:t>mẹ</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chăm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sóc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thay</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thế</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và</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nhận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làm</a:t>
            </a:r>
            <a:r>
              <a:rPr lang="en-US" sz="3200" dirty="0">
                <a:effectLst/>
                <a:latin typeface="Cambria" panose="02040503050406030204" pitchFamily="18" charset="0"/>
                <a:ea typeface="Times New Roman" panose="02020603050405020304" pitchFamily="18" charset="0"/>
              </a:rPr>
              <a:t> con </a:t>
            </a:r>
            <a:r>
              <a:rPr lang="en-US" sz="3200" dirty="0" err="1">
                <a:effectLst/>
                <a:latin typeface="Cambria" panose="02040503050406030204" pitchFamily="18" charset="0"/>
                <a:ea typeface="Times New Roman" panose="02020603050405020304" pitchFamily="18" charset="0"/>
              </a:rPr>
              <a:t>nuôi</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để</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không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bị</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xâm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hại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tình</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dục</a:t>
            </a:r>
            <a:r>
              <a:rPr lang="en-US" sz="3200" dirty="0">
                <a:effectLst/>
                <a:latin typeface="Cambria" panose="02040503050406030204" pitchFamily="18" charset="0"/>
                <a:ea typeface="Times New Roman" panose="02020603050405020304" pitchFamily="18" charset="0"/>
              </a:rPr>
              <a:t>; </a:t>
            </a:r>
          </a:p>
        </p:txBody>
      </p:sp>
    </p:spTree>
    <p:extLst>
      <p:ext uri="{BB962C8B-B14F-4D97-AF65-F5344CB8AC3E}">
        <p14:creationId xmlns:p14="http://schemas.microsoft.com/office/powerpoint/2010/main" val="207956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a. Tìm hiểu một số quyền của trẻ em</a:t>
            </a:r>
          </a:p>
        </p:txBody>
      </p:sp>
      <p:sp>
        <p:nvSpPr>
          <p:cNvPr id="3" name="TextBox 2">
            <a:extLst>
              <a:ext uri="{FF2B5EF4-FFF2-40B4-BE49-F238E27FC236}">
                <a16:creationId xmlns:a16="http://schemas.microsoft.com/office/drawing/2014/main" id="{49B4C2C4-3201-044A-A29C-A4A1CF24553B}"/>
              </a:ext>
            </a:extLst>
          </p:cNvPr>
          <p:cNvSpPr txBox="1"/>
          <p:nvPr/>
        </p:nvSpPr>
        <p:spPr>
          <a:xfrm>
            <a:off x="1940246" y="2758632"/>
            <a:ext cx="14407499" cy="6432530"/>
          </a:xfrm>
          <a:prstGeom prst="rect">
            <a:avLst/>
          </a:prstGeom>
          <a:noFill/>
        </p:spPr>
        <p:txBody>
          <a:bodyPr wrap="square" rtlCol="0">
            <a:spAutoFit/>
          </a:bodyPr>
          <a:lstStyle/>
          <a:p>
            <a:pPr marL="457200">
              <a:spcAft>
                <a:spcPts val="800"/>
              </a:spcAft>
            </a:pPr>
            <a:r>
              <a:rPr lang="en-US" sz="3200" dirty="0" err="1">
                <a:effectLst/>
                <a:latin typeface="Cambria" panose="02040503050406030204" pitchFamily="18" charset="0"/>
                <a:ea typeface="Times New Roman" panose="02020603050405020304" pitchFamily="18" charset="0"/>
              </a:rPr>
              <a:t>Ngoài</a:t>
            </a:r>
            <a:r>
              <a:rPr lang="en-US" sz="3200" dirty="0">
                <a:effectLst/>
                <a:latin typeface="Cambria" panose="02040503050406030204" pitchFamily="18" charset="0"/>
                <a:ea typeface="Times New Roman" panose="02020603050405020304" pitchFamily="18" charset="0"/>
              </a:rPr>
              <a:t> ra, </a:t>
            </a:r>
            <a:r>
              <a:rPr lang="en-US" sz="3200" dirty="0" err="1">
                <a:effectLst/>
                <a:latin typeface="Cambria" panose="02040503050406030204" pitchFamily="18" charset="0"/>
                <a:ea typeface="Times New Roman" panose="02020603050405020304" pitchFamily="18" charset="0"/>
              </a:rPr>
              <a:t>trẻ</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em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còn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có</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rất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nhiều</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khác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như</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để</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không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bị</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bóc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lột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sức</a:t>
            </a:r>
            <a:r>
              <a:rPr lang="en-US" sz="3200" dirty="0">
                <a:effectLst/>
                <a:latin typeface="Cambria" panose="02040503050406030204" pitchFamily="18" charset="0"/>
                <a:ea typeface="Times New Roman" panose="02020603050405020304" pitchFamily="18" charset="0"/>
              </a:rPr>
              <a:t> lao </a:t>
            </a:r>
            <a:r>
              <a:rPr lang="en-US" sz="3200" dirty="0" err="1">
                <a:effectLst/>
                <a:latin typeface="Cambria" panose="02040503050406030204" pitchFamily="18" charset="0"/>
                <a:ea typeface="Times New Roman" panose="02020603050405020304" pitchFamily="18" charset="0"/>
              </a:rPr>
              <a:t>động</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để</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không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bị</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bạo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lực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bỏ</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rơi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bỏ</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mặc</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để</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không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bị</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mua</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bán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bắt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cóc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đánh</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tráo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chiếm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đoạt</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khỏi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chất</a:t>
            </a:r>
            <a:r>
              <a:rPr lang="en-US" sz="3200" dirty="0">
                <a:effectLst/>
                <a:latin typeface="Cambria" panose="02040503050406030204" pitchFamily="18" charset="0"/>
                <a:ea typeface="Times New Roman" panose="02020603050405020304" pitchFamily="18" charset="0"/>
              </a:rPr>
              <a:t> ma </a:t>
            </a:r>
            <a:r>
              <a:rPr lang="en-US" sz="3200" dirty="0" err="1">
                <a:effectLst/>
                <a:latin typeface="Cambria" panose="02040503050406030204" pitchFamily="18" charset="0"/>
                <a:ea typeface="Times New Roman" panose="02020603050405020304" pitchFamily="18" charset="0"/>
              </a:rPr>
              <a:t>tuý</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trong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tố</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tụng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và</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xử</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lí</a:t>
            </a:r>
            <a:r>
              <a:rPr lang="en-US" sz="3200" dirty="0">
                <a:effectLst/>
                <a:latin typeface="Cambria" panose="02040503050406030204" pitchFamily="18" charset="0"/>
                <a:ea typeface="Times New Roman" panose="02020603050405020304" pitchFamily="18" charset="0"/>
              </a:rPr>
              <a:t> vi </a:t>
            </a:r>
            <a:r>
              <a:rPr lang="en-US" sz="3200" dirty="0" err="1">
                <a:effectLst/>
                <a:latin typeface="Cambria" panose="02040503050406030204" pitchFamily="18" charset="0"/>
                <a:ea typeface="Times New Roman" panose="02020603050405020304" pitchFamily="18" charset="0"/>
              </a:rPr>
              <a:t>phạm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hành</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chính</a:t>
            </a:r>
            <a:r>
              <a:rPr lang="en-US" sz="3200" dirty="0">
                <a:effectLst/>
                <a:latin typeface="Cambria" panose="02040503050406030204" pitchFamily="18" charset="0"/>
                <a:ea typeface="Times New Roman" panose="02020603050405020304" pitchFamily="18" charset="0"/>
              </a:rPr>
              <a:t>;</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vệ</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khi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gặp</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thiên</a:t>
            </a:r>
            <a:r>
              <a:rPr lang="en-US" sz="3200" dirty="0">
                <a:effectLst/>
                <a:latin typeface="Cambria" panose="02040503050406030204" pitchFamily="18" charset="0"/>
                <a:ea typeface="Times New Roman" panose="02020603050405020304" pitchFamily="18" charset="0"/>
              </a:rPr>
              <a:t> tai, </a:t>
            </a:r>
            <a:r>
              <a:rPr lang="en-US" sz="3200" dirty="0" err="1">
                <a:effectLst/>
                <a:latin typeface="Cambria" panose="02040503050406030204" pitchFamily="18" charset="0"/>
                <a:ea typeface="Times New Roman" panose="02020603050405020304" pitchFamily="18" charset="0"/>
              </a:rPr>
              <a:t>thảm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hoạ</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ở</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nhiễm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môi</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trường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xung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đột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vũ</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trang</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bảo</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đảm</a:t>
            </a:r>
            <a:r>
              <a:rPr lang="en-US" sz="3200" dirty="0">
                <a:effectLst/>
                <a:latin typeface="Cambria" panose="02040503050406030204" pitchFamily="18" charset="0"/>
                <a:ea typeface="Times New Roman" panose="02020603050405020304" pitchFamily="18" charset="0"/>
              </a:rPr>
              <a:t> an </a:t>
            </a:r>
            <a:r>
              <a:rPr lang="en-US" sz="3200" dirty="0" err="1">
                <a:effectLst/>
                <a:latin typeface="Cambria" panose="02040503050406030204" pitchFamily="18" charset="0"/>
                <a:ea typeface="Times New Roman" panose="02020603050405020304" pitchFamily="18" charset="0"/>
              </a:rPr>
              <a:t>sinh</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xã</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hội</a:t>
            </a:r>
            <a:r>
              <a:rPr lang="en-US" sz="3200" dirty="0">
                <a:effectLst/>
                <a:latin typeface="Cambria" panose="02040503050406030204" pitchFamily="18" charset="0"/>
                <a:ea typeface="Times New Roman" panose="02020603050405020304" pitchFamily="18" charset="0"/>
              </a:rPr>
              <a:t>; </a:t>
            </a:r>
          </a:p>
          <a:p>
            <a:pPr marL="914400" indent="-457200">
              <a:spcAft>
                <a:spcPts val="800"/>
              </a:spcAft>
              <a:buFont typeface="Arial" panose="020B0604020202020204" pitchFamily="34" charset="0"/>
              <a:buChar char="•"/>
            </a:pPr>
            <a:r>
              <a:rPr lang="en-US" sz="3200" dirty="0" err="1">
                <a:effectLst/>
                <a:latin typeface="Cambria" panose="02040503050406030204" pitchFamily="18" charset="0"/>
                <a:ea typeface="Times New Roman" panose="02020603050405020304" pitchFamily="18" charset="0"/>
              </a:rPr>
              <a:t>Quyền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được</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tiếp</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cận</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thông</a:t>
            </a:r>
            <a:r>
              <a:rPr lang="en-US" sz="3200" dirty="0">
                <a:effectLst/>
                <a:latin typeface="Cambria" panose="02040503050406030204" pitchFamily="18" charset="0"/>
                <a:ea typeface="Times New Roman" panose="02020603050405020304" pitchFamily="18" charset="0"/>
              </a:rPr>
              <a:t> tin </a:t>
            </a:r>
            <a:r>
              <a:rPr lang="en-US" sz="3200" dirty="0" err="1">
                <a:effectLst/>
                <a:latin typeface="Cambria" panose="02040503050406030204" pitchFamily="18" charset="0"/>
                <a:ea typeface="Times New Roman" panose="02020603050405020304" pitchFamily="18" charset="0"/>
              </a:rPr>
              <a:t>và</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tham</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gia</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hoạt</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động</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xã</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hội</a:t>
            </a:r>
            <a:r>
              <a:rPr lang="en-US" sz="3200" dirty="0">
                <a:effectLst/>
                <a:latin typeface="Cambria" panose="02040503050406030204" pitchFamily="18" charset="0"/>
                <a:ea typeface="Times New Roman" panose="02020603050405020304" pitchFamily="18" charset="0"/>
              </a:rPr>
              <a:t>,...</a:t>
            </a:r>
            <a:r>
              <a:rPr lang="en-VN" sz="3200" dirty="0">
                <a:effectLst/>
                <a:latin typeface="Cambria" panose="02040503050406030204" pitchFamily="18" charset="0"/>
              </a:rPr>
              <a:t> </a:t>
            </a:r>
            <a:endParaRPr lang="en-US" sz="3200" dirty="0">
              <a:effectLst/>
              <a:latin typeface="Cambria" panose="02040503050406030204" pitchFamily="18" charset="0"/>
              <a:ea typeface="Times New Roman" panose="02020603050405020304" pitchFamily="18" charset="0"/>
            </a:endParaRPr>
          </a:p>
          <a:p>
            <a:pPr marL="914400" indent="-457200">
              <a:spcAft>
                <a:spcPts val="800"/>
              </a:spcAft>
              <a:buFont typeface="Arial" panose="020B0604020202020204" pitchFamily="34" charset="0"/>
              <a:buChar char="•"/>
            </a:pPr>
            <a:endParaRPr lang="en-US" sz="32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401838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9359664" y="6026012"/>
            <a:ext cx="7319962" cy="2862322"/>
          </a:xfrm>
          <a:prstGeom prst="rect">
            <a:avLst/>
          </a:prstGeom>
          <a:noFill/>
        </p:spPr>
        <p:txBody>
          <a:bodyPr wrap="square" rtlCol="0">
            <a:spAutoFit/>
          </a:bodyPr>
          <a:lstStyle/>
          <a:p>
            <a:r>
              <a:rPr lang="en-VN" sz="3600" b="1" dirty="0">
                <a:latin typeface="Cambria" panose="02040503050406030204" pitchFamily="18" charset="0"/>
              </a:rPr>
              <a:t>THẢO LUẬN NHÓM ĐÔI </a:t>
            </a:r>
            <a:r>
              <a:rPr lang="en-VN" sz="3600" dirty="0">
                <a:latin typeface="Cambria" panose="02040503050406030204" pitchFamily="18" charset="0"/>
              </a:rPr>
              <a:t>và cho biết:</a:t>
            </a:r>
          </a:p>
          <a:p>
            <a:pPr marL="571500" indent="-571500">
              <a:buFont typeface="Arial" panose="020B0604020202020204" pitchFamily="34" charset="0"/>
              <a:buChar char="•"/>
            </a:pPr>
            <a:r>
              <a:rPr lang="en-VN" sz="3600" dirty="0">
                <a:latin typeface="Cambria" panose="02040503050406030204" pitchFamily="18" charset="0"/>
              </a:rPr>
              <a:t>Các bạn trong tranh đã thực hiện bổn phận g ì?</a:t>
            </a:r>
          </a:p>
          <a:p>
            <a:pPr marL="571500" indent="-571500">
              <a:buFont typeface="Arial" panose="020B0604020202020204" pitchFamily="34" charset="0"/>
              <a:buChar char="•"/>
            </a:pPr>
            <a:r>
              <a:rPr lang="en-VN" sz="3600" dirty="0">
                <a:latin typeface="Cambria" panose="02040503050406030204" pitchFamily="18" charset="0"/>
              </a:rPr>
              <a:t>Em còn biết những bổn phận nào khác của trẻ em</a:t>
            </a:r>
          </a:p>
        </p:txBody>
      </p:sp>
      <p:pic>
        <p:nvPicPr>
          <p:cNvPr id="3" name="Picture 2">
            <a:extLst>
              <a:ext uri="{FF2B5EF4-FFF2-40B4-BE49-F238E27FC236}">
                <a16:creationId xmlns:a16="http://schemas.microsoft.com/office/drawing/2014/main" id="{49C4A9C8-C49B-0A4A-B553-8492E91AC9CC}"/>
              </a:ext>
            </a:extLst>
          </p:cNvPr>
          <p:cNvPicPr>
            <a:picLocks noChangeAspect="1"/>
          </p:cNvPicPr>
          <p:nvPr/>
        </p:nvPicPr>
        <p:blipFill rotWithShape="1">
          <a:blip r:embed="rId2"/>
          <a:srcRect t="1668"/>
          <a:stretch/>
        </p:blipFill>
        <p:spPr>
          <a:xfrm>
            <a:off x="2158221" y="2851651"/>
            <a:ext cx="6190303" cy="3105235"/>
          </a:xfrm>
          <a:prstGeom prst="rect">
            <a:avLst/>
          </a:prstGeom>
        </p:spPr>
      </p:pic>
      <p:pic>
        <p:nvPicPr>
          <p:cNvPr id="4" name="Picture 3">
            <a:extLst>
              <a:ext uri="{FF2B5EF4-FFF2-40B4-BE49-F238E27FC236}">
                <a16:creationId xmlns:a16="http://schemas.microsoft.com/office/drawing/2014/main" id="{794BE997-3AE8-274F-A1C1-6BED6CADAAC6}"/>
              </a:ext>
            </a:extLst>
          </p:cNvPr>
          <p:cNvPicPr>
            <a:picLocks noChangeAspect="1"/>
          </p:cNvPicPr>
          <p:nvPr/>
        </p:nvPicPr>
        <p:blipFill rotWithShape="1">
          <a:blip r:embed="rId3"/>
          <a:srcRect b="48054"/>
          <a:stretch/>
        </p:blipFill>
        <p:spPr>
          <a:xfrm>
            <a:off x="8343900" y="2860574"/>
            <a:ext cx="7107949" cy="3004698"/>
          </a:xfrm>
          <a:prstGeom prst="rect">
            <a:avLst/>
          </a:prstGeom>
        </p:spPr>
      </p:pic>
      <p:pic>
        <p:nvPicPr>
          <p:cNvPr id="21" name="Picture 20">
            <a:extLst>
              <a:ext uri="{FF2B5EF4-FFF2-40B4-BE49-F238E27FC236}">
                <a16:creationId xmlns:a16="http://schemas.microsoft.com/office/drawing/2014/main" id="{250E931F-8913-D545-8642-BBE2132DFCA3}"/>
              </a:ext>
            </a:extLst>
          </p:cNvPr>
          <p:cNvPicPr>
            <a:picLocks noChangeAspect="1"/>
          </p:cNvPicPr>
          <p:nvPr/>
        </p:nvPicPr>
        <p:blipFill rotWithShape="1">
          <a:blip r:embed="rId3"/>
          <a:srcRect t="50163"/>
          <a:stretch/>
        </p:blipFill>
        <p:spPr>
          <a:xfrm>
            <a:off x="2158221" y="5807276"/>
            <a:ext cx="7019102" cy="2846659"/>
          </a:xfrm>
          <a:prstGeom prst="rect">
            <a:avLst/>
          </a:prstGeom>
        </p:spPr>
      </p:pic>
    </p:spTree>
    <p:extLst>
      <p:ext uri="{BB962C8B-B14F-4D97-AF65-F5344CB8AC3E}">
        <p14:creationId xmlns:p14="http://schemas.microsoft.com/office/powerpoint/2010/main" val="2328309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across)">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1768104" y="5247258"/>
            <a:ext cx="14751783" cy="3970318"/>
          </a:xfrm>
          <a:prstGeom prst="rect">
            <a:avLst/>
          </a:prstGeom>
          <a:noFill/>
        </p:spPr>
        <p:txBody>
          <a:bodyPr wrap="square" rtlCol="0">
            <a:spAutoFit/>
          </a:bodyPr>
          <a:lstStyle/>
          <a:p>
            <a:r>
              <a:rPr lang="vi-VN" sz="2800" dirty="0">
                <a:latin typeface="Cambria" panose="02040503050406030204" pitchFamily="18" charset="0"/>
              </a:rPr>
              <a:t>1. Bổn phận rèn luyện thân thể</a:t>
            </a:r>
          </a:p>
          <a:p>
            <a:r>
              <a:rPr lang="vi-VN" sz="2800" dirty="0">
                <a:latin typeface="Cambria" panose="02040503050406030204" pitchFamily="18" charset="0"/>
              </a:rPr>
              <a:t>2. Bổn phận phụ giúp cha mẹ và các thành viên trong gia đình những công việc phù hợp với độ tuổi, giới tính</a:t>
            </a:r>
          </a:p>
          <a:p>
            <a:r>
              <a:rPr lang="vi-VN" sz="2800" dirty="0">
                <a:latin typeface="Cambria" panose="02040503050406030204" pitchFamily="18" charset="0"/>
              </a:rPr>
              <a:t>3. Bổn phận kính trọng, lễ phép với ông bà, cha mẹ</a:t>
            </a:r>
          </a:p>
          <a:p>
            <a:r>
              <a:rPr lang="vi-VN" sz="2800" dirty="0">
                <a:latin typeface="Cambria" panose="02040503050406030204" pitchFamily="18" charset="0"/>
              </a:rPr>
              <a:t>4. Bổn phận giúp đỡ người già, người khuyết tật, phụ nữ mang thai, trẻ nhỏ, người gặp hoàn cảnh khó khăn phù hợp với khả năng, sức khỏe và độ tuổi</a:t>
            </a:r>
          </a:p>
          <a:p>
            <a:r>
              <a:rPr lang="vi-VN" sz="2800" dirty="0">
                <a:latin typeface="Cambria" panose="02040503050406030204" pitchFamily="18" charset="0"/>
              </a:rPr>
              <a:t>5. Bổn phận bảo vệ, giữ gìn, sử dụng tài sản, tài nguyên, bảo vệ môi trường phù hợp với khả năng và độ tuổi của trẻ em</a:t>
            </a:r>
          </a:p>
          <a:p>
            <a:r>
              <a:rPr lang="vi-VN" sz="2800" dirty="0">
                <a:latin typeface="Cambria" panose="02040503050406030204" pitchFamily="18" charset="0"/>
              </a:rPr>
              <a:t>6. Bổn phận thương yêu, đoàn kết, chia sẻ khó khăn, tôn trọng, giúp đỡ bạn bè</a:t>
            </a:r>
          </a:p>
        </p:txBody>
      </p:sp>
      <p:pic>
        <p:nvPicPr>
          <p:cNvPr id="3" name="Picture 2">
            <a:extLst>
              <a:ext uri="{FF2B5EF4-FFF2-40B4-BE49-F238E27FC236}">
                <a16:creationId xmlns:a16="http://schemas.microsoft.com/office/drawing/2014/main" id="{49C4A9C8-C49B-0A4A-B553-8492E91AC9CC}"/>
              </a:ext>
            </a:extLst>
          </p:cNvPr>
          <p:cNvPicPr>
            <a:picLocks noChangeAspect="1"/>
          </p:cNvPicPr>
          <p:nvPr/>
        </p:nvPicPr>
        <p:blipFill rotWithShape="1">
          <a:blip r:embed="rId2"/>
          <a:srcRect t="1668"/>
          <a:stretch/>
        </p:blipFill>
        <p:spPr>
          <a:xfrm>
            <a:off x="2158221" y="2851651"/>
            <a:ext cx="4547379" cy="2281097"/>
          </a:xfrm>
          <a:prstGeom prst="rect">
            <a:avLst/>
          </a:prstGeom>
        </p:spPr>
      </p:pic>
      <p:pic>
        <p:nvPicPr>
          <p:cNvPr id="4" name="Picture 3">
            <a:extLst>
              <a:ext uri="{FF2B5EF4-FFF2-40B4-BE49-F238E27FC236}">
                <a16:creationId xmlns:a16="http://schemas.microsoft.com/office/drawing/2014/main" id="{794BE997-3AE8-274F-A1C1-6BED6CADAAC6}"/>
              </a:ext>
            </a:extLst>
          </p:cNvPr>
          <p:cNvPicPr>
            <a:picLocks noChangeAspect="1"/>
          </p:cNvPicPr>
          <p:nvPr/>
        </p:nvPicPr>
        <p:blipFill rotWithShape="1">
          <a:blip r:embed="rId3"/>
          <a:srcRect b="48054"/>
          <a:stretch/>
        </p:blipFill>
        <p:spPr>
          <a:xfrm>
            <a:off x="6672943" y="2789639"/>
            <a:ext cx="5277603" cy="2230967"/>
          </a:xfrm>
          <a:prstGeom prst="rect">
            <a:avLst/>
          </a:prstGeom>
        </p:spPr>
      </p:pic>
      <p:pic>
        <p:nvPicPr>
          <p:cNvPr id="21" name="Picture 20">
            <a:extLst>
              <a:ext uri="{FF2B5EF4-FFF2-40B4-BE49-F238E27FC236}">
                <a16:creationId xmlns:a16="http://schemas.microsoft.com/office/drawing/2014/main" id="{250E931F-8913-D545-8642-BBE2132DFCA3}"/>
              </a:ext>
            </a:extLst>
          </p:cNvPr>
          <p:cNvPicPr>
            <a:picLocks noChangeAspect="1"/>
          </p:cNvPicPr>
          <p:nvPr/>
        </p:nvPicPr>
        <p:blipFill rotWithShape="1">
          <a:blip r:embed="rId3"/>
          <a:srcRect t="50163"/>
          <a:stretch/>
        </p:blipFill>
        <p:spPr>
          <a:xfrm>
            <a:off x="11653348" y="2846208"/>
            <a:ext cx="5004579" cy="2029651"/>
          </a:xfrm>
          <a:prstGeom prst="rect">
            <a:avLst/>
          </a:prstGeom>
        </p:spPr>
      </p:pic>
    </p:spTree>
    <p:extLst>
      <p:ext uri="{BB962C8B-B14F-4D97-AF65-F5344CB8AC3E}">
        <p14:creationId xmlns:p14="http://schemas.microsoft.com/office/powerpoint/2010/main" val="1819700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5C8CB"/>
        </a:solidFill>
        <a:effectLst/>
      </p:bgPr>
    </p:bg>
    <p:spTree>
      <p:nvGrpSpPr>
        <p:cNvPr id="1" name=""/>
        <p:cNvGrpSpPr/>
        <p:nvPr/>
      </p:nvGrpSpPr>
      <p:grpSpPr>
        <a:xfrm>
          <a:off x="0" y="0"/>
          <a:ext cx="0" cy="0"/>
          <a:chOff x="0" y="0"/>
          <a:chExt cx="0" cy="0"/>
        </a:xfrm>
      </p:grpSpPr>
      <p:sp>
        <p:nvSpPr>
          <p:cNvPr id="2" name="Freeform 2"/>
          <p:cNvSpPr/>
          <p:nvPr/>
        </p:nvSpPr>
        <p:spPr>
          <a:xfrm>
            <a:off x="-89249" y="-223911"/>
            <a:ext cx="18072450" cy="8991600"/>
          </a:xfrm>
          <a:custGeom>
            <a:avLst/>
            <a:gdLst/>
            <a:ahLst/>
            <a:cxnLst/>
            <a:rect l="l" t="t" r="r" b="b"/>
            <a:pathLst>
              <a:path w="11834140" h="7914081">
                <a:moveTo>
                  <a:pt x="0" y="0"/>
                </a:moveTo>
                <a:lnTo>
                  <a:pt x="11834140" y="0"/>
                </a:lnTo>
                <a:lnTo>
                  <a:pt x="11834140" y="7914081"/>
                </a:lnTo>
                <a:lnTo>
                  <a:pt x="0" y="7914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3">
            <a:extLst>
              <a:ext uri="{FF2B5EF4-FFF2-40B4-BE49-F238E27FC236}">
                <a16:creationId xmlns:a16="http://schemas.microsoft.com/office/drawing/2014/main" id="{865CDD6A-DAC8-5645-B1DD-937C7D1C3571}"/>
              </a:ext>
            </a:extLst>
          </p:cNvPr>
          <p:cNvSpPr txBox="1"/>
          <p:nvPr/>
        </p:nvSpPr>
        <p:spPr>
          <a:xfrm>
            <a:off x="685800" y="286388"/>
            <a:ext cx="16306800" cy="6771084"/>
          </a:xfrm>
          <a:prstGeom prst="rect">
            <a:avLst/>
          </a:prstGeom>
        </p:spPr>
        <p:txBody>
          <a:bodyPr wrap="square" lIns="0" tIns="0" rIns="0" bIns="0" rtlCol="0" anchor="t">
            <a:spAutoFit/>
          </a:bodyPr>
          <a:lstStyle/>
          <a:p>
            <a:pPr algn="just"/>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là</a:t>
            </a:r>
            <a:r>
              <a:rPr lang="en-US" sz="4400" dirty="0">
                <a:latin typeface="Cambria" panose="02040503050406030204" pitchFamily="18" charset="0"/>
              </a:rPr>
              <a:t> </a:t>
            </a:r>
            <a:r>
              <a:rPr lang="en-US" sz="4400" dirty="0" err="1">
                <a:latin typeface="Cambria" panose="02040503050406030204" pitchFamily="18" charset="0"/>
              </a:rPr>
              <a:t>đối</a:t>
            </a:r>
            <a:r>
              <a:rPr lang="en-US" sz="4400" dirty="0">
                <a:latin typeface="Cambria" panose="02040503050406030204" pitchFamily="18" charset="0"/>
              </a:rPr>
              <a:t> </a:t>
            </a:r>
            <a:r>
              <a:rPr lang="en-US" sz="4400" dirty="0" err="1">
                <a:latin typeface="Cambria" panose="02040503050406030204" pitchFamily="18" charset="0"/>
              </a:rPr>
              <a:t>tượng</a:t>
            </a:r>
            <a:r>
              <a:rPr lang="en-US" sz="4400" dirty="0">
                <a:latin typeface="Cambria" panose="02040503050406030204" pitchFamily="18" charset="0"/>
              </a:rPr>
              <a:t> </a:t>
            </a:r>
            <a:r>
              <a:rPr lang="en-US" sz="4400" dirty="0" err="1">
                <a:latin typeface="Cambria" panose="02040503050406030204" pitchFamily="18" charset="0"/>
              </a:rPr>
              <a:t>rất</a:t>
            </a:r>
            <a:r>
              <a:rPr lang="en-US" sz="4400" dirty="0">
                <a:latin typeface="Cambria" panose="02040503050406030204" pitchFamily="18" charset="0"/>
              </a:rPr>
              <a:t> </a:t>
            </a:r>
            <a:r>
              <a:rPr lang="en-US" sz="4400" dirty="0" err="1">
                <a:latin typeface="Cambria" panose="02040503050406030204" pitchFamily="18" charset="0"/>
              </a:rPr>
              <a:t>dễ</a:t>
            </a:r>
            <a:r>
              <a:rPr lang="en-US" sz="4400" dirty="0">
                <a:latin typeface="Cambria" panose="02040503050406030204" pitchFamily="18" charset="0"/>
              </a:rPr>
              <a:t> </a:t>
            </a:r>
            <a:r>
              <a:rPr lang="en-US" sz="4400" dirty="0" err="1">
                <a:latin typeface="Cambria" panose="02040503050406030204" pitchFamily="18" charset="0"/>
              </a:rPr>
              <a:t>bị</a:t>
            </a:r>
            <a:r>
              <a:rPr lang="en-US" sz="4400" dirty="0">
                <a:latin typeface="Cambria" panose="02040503050406030204" pitchFamily="18" charset="0"/>
              </a:rPr>
              <a:t> </a:t>
            </a:r>
            <a:r>
              <a:rPr lang="en-US" sz="4400" dirty="0" err="1">
                <a:latin typeface="Cambria" panose="02040503050406030204" pitchFamily="18" charset="0"/>
              </a:rPr>
              <a:t>tổn</a:t>
            </a:r>
            <a:r>
              <a:rPr lang="en-US" sz="4400" dirty="0">
                <a:latin typeface="Cambria" panose="02040503050406030204" pitchFamily="18" charset="0"/>
              </a:rPr>
              <a:t> </a:t>
            </a:r>
            <a:r>
              <a:rPr lang="en-US" sz="4400" dirty="0" err="1">
                <a:latin typeface="Cambria" panose="02040503050406030204" pitchFamily="18" charset="0"/>
              </a:rPr>
              <a:t>thương</a:t>
            </a:r>
            <a:r>
              <a:rPr lang="en-US" sz="4400" dirty="0">
                <a:latin typeface="Cambria" panose="02040503050406030204" pitchFamily="18" charset="0"/>
              </a:rPr>
              <a:t> </a:t>
            </a:r>
            <a:r>
              <a:rPr lang="en-US" sz="4400" dirty="0" err="1">
                <a:latin typeface="Cambria" panose="02040503050406030204" pitchFamily="18" charset="0"/>
              </a:rPr>
              <a:t>bởi</a:t>
            </a:r>
            <a:r>
              <a:rPr lang="en-US" sz="4400" dirty="0">
                <a:latin typeface="Cambria" panose="02040503050406030204" pitchFamily="18" charset="0"/>
              </a:rPr>
              <a:t> </a:t>
            </a:r>
            <a:r>
              <a:rPr lang="en-US" sz="4400" dirty="0" err="1">
                <a:latin typeface="Cambria" panose="02040503050406030204" pitchFamily="18" charset="0"/>
              </a:rPr>
              <a:t>cả</a:t>
            </a:r>
            <a:r>
              <a:rPr lang="en-US" sz="4400" dirty="0">
                <a:latin typeface="Cambria" panose="02040503050406030204" pitchFamily="18" charset="0"/>
              </a:rPr>
              <a:t> </a:t>
            </a:r>
            <a:r>
              <a:rPr lang="en-US" sz="4400" dirty="0" err="1">
                <a:latin typeface="Cambria" panose="02040503050406030204" pitchFamily="18" charset="0"/>
              </a:rPr>
              <a:t>về</a:t>
            </a:r>
            <a:r>
              <a:rPr lang="en-US" sz="4400" dirty="0">
                <a:latin typeface="Cambria" panose="02040503050406030204" pitchFamily="18" charset="0"/>
              </a:rPr>
              <a:t> </a:t>
            </a:r>
            <a:r>
              <a:rPr lang="en-US" sz="4400" dirty="0" err="1">
                <a:latin typeface="Cambria" panose="02040503050406030204" pitchFamily="18" charset="0"/>
              </a:rPr>
              <a:t>thể</a:t>
            </a:r>
            <a:r>
              <a:rPr lang="en-US" sz="4400" dirty="0">
                <a:latin typeface="Cambria" panose="02040503050406030204" pitchFamily="18" charset="0"/>
              </a:rPr>
              <a:t> </a:t>
            </a:r>
            <a:r>
              <a:rPr lang="en-US" sz="4400" dirty="0" err="1">
                <a:latin typeface="Cambria" panose="02040503050406030204" pitchFamily="18" charset="0"/>
              </a:rPr>
              <a:t>chất</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tinh</a:t>
            </a:r>
            <a:r>
              <a:rPr lang="en-US" sz="4400" dirty="0">
                <a:latin typeface="Cambria" panose="02040503050406030204" pitchFamily="18" charset="0"/>
              </a:rPr>
              <a:t> </a:t>
            </a:r>
            <a:r>
              <a:rPr lang="en-US" sz="4400" dirty="0" err="1">
                <a:latin typeface="Cambria" panose="02040503050406030204" pitchFamily="18" charset="0"/>
              </a:rPr>
              <a:t>thần</a:t>
            </a:r>
            <a:r>
              <a:rPr lang="en-US" sz="4400" dirty="0">
                <a:latin typeface="Cambria" panose="02040503050406030204" pitchFamily="18" charset="0"/>
              </a:rPr>
              <a:t> </a:t>
            </a:r>
            <a:r>
              <a:rPr lang="en-US" sz="4400" dirty="0" err="1">
                <a:latin typeface="Cambria" panose="02040503050406030204" pitchFamily="18" charset="0"/>
              </a:rPr>
              <a:t>chưa</a:t>
            </a:r>
            <a:r>
              <a:rPr lang="en-US" sz="4400" dirty="0">
                <a:latin typeface="Cambria" panose="02040503050406030204" pitchFamily="18" charset="0"/>
              </a:rPr>
              <a:t> </a:t>
            </a:r>
            <a:r>
              <a:rPr lang="en-US" sz="4400" dirty="0" err="1">
                <a:latin typeface="Cambria" panose="02040503050406030204" pitchFamily="18" charset="0"/>
              </a:rPr>
              <a:t>phát</a:t>
            </a:r>
            <a:r>
              <a:rPr lang="en-US" sz="4400" dirty="0">
                <a:latin typeface="Cambria" panose="02040503050406030204" pitchFamily="18" charset="0"/>
              </a:rPr>
              <a:t> </a:t>
            </a:r>
            <a:r>
              <a:rPr lang="en-US" sz="4400" dirty="0" err="1">
                <a:latin typeface="Cambria" panose="02040503050406030204" pitchFamily="18" charset="0"/>
              </a:rPr>
              <a:t>triển</a:t>
            </a:r>
            <a:r>
              <a:rPr lang="en-US" sz="4400" dirty="0">
                <a:latin typeface="Cambria" panose="02040503050406030204" pitchFamily="18" charset="0"/>
              </a:rPr>
              <a:t> </a:t>
            </a:r>
            <a:r>
              <a:rPr lang="en-US" sz="4400" dirty="0" err="1">
                <a:latin typeface="Cambria" panose="02040503050406030204" pitchFamily="18" charset="0"/>
              </a:rPr>
              <a:t>hoàn</a:t>
            </a:r>
            <a:r>
              <a:rPr lang="en-US" sz="4400" dirty="0">
                <a:latin typeface="Cambria" panose="02040503050406030204" pitchFamily="18" charset="0"/>
              </a:rPr>
              <a:t> </a:t>
            </a:r>
            <a:r>
              <a:rPr lang="en-US" sz="4400" dirty="0" err="1">
                <a:latin typeface="Cambria" panose="02040503050406030204" pitchFamily="18" charset="0"/>
              </a:rPr>
              <a:t>thiện</a:t>
            </a:r>
            <a:r>
              <a:rPr lang="en-US" sz="4400" dirty="0">
                <a:latin typeface="Cambria" panose="02040503050406030204" pitchFamily="18" charset="0"/>
              </a:rPr>
              <a:t>. </a:t>
            </a:r>
            <a:r>
              <a:rPr lang="en-US" sz="4400" dirty="0" err="1">
                <a:latin typeface="Cambria" panose="02040503050406030204" pitchFamily="18" charset="0"/>
              </a:rPr>
              <a:t>Vì</a:t>
            </a:r>
            <a:r>
              <a:rPr lang="en-US" sz="4400" dirty="0">
                <a:latin typeface="Cambria" panose="02040503050406030204" pitchFamily="18" charset="0"/>
              </a:rPr>
              <a:t> </a:t>
            </a:r>
            <a:r>
              <a:rPr lang="en-US" sz="4400" dirty="0" err="1">
                <a:latin typeface="Cambria" panose="02040503050406030204" pitchFamily="18" charset="0"/>
              </a:rPr>
              <a:t>vậy</a:t>
            </a:r>
            <a:r>
              <a:rPr lang="en-US" sz="4400" dirty="0">
                <a:latin typeface="Cambria" panose="02040503050406030204" pitchFamily="18" charset="0"/>
              </a:rPr>
              <a:t>, </a:t>
            </a:r>
            <a:r>
              <a:rPr lang="en-US" sz="4400" dirty="0" err="1">
                <a:latin typeface="Cambria" panose="02040503050406030204" pitchFamily="18" charset="0"/>
              </a:rPr>
              <a:t>pháp</a:t>
            </a:r>
            <a:r>
              <a:rPr lang="en-US" sz="4400" dirty="0">
                <a:latin typeface="Cambria" panose="02040503050406030204" pitchFamily="18" charset="0"/>
              </a:rPr>
              <a:t> </a:t>
            </a:r>
            <a:r>
              <a:rPr lang="en-US" sz="4400" dirty="0" err="1">
                <a:latin typeface="Cambria" panose="02040503050406030204" pitchFamily="18" charset="0"/>
              </a:rPr>
              <a:t>luật</a:t>
            </a:r>
            <a:r>
              <a:rPr lang="en-US" sz="4400" dirty="0">
                <a:latin typeface="Cambria" panose="02040503050406030204" pitchFamily="18" charset="0"/>
              </a:rPr>
              <a:t> </a:t>
            </a:r>
            <a:r>
              <a:rPr lang="en-US" sz="4400" dirty="0" err="1">
                <a:latin typeface="Cambria" panose="02040503050406030204" pitchFamily="18" charset="0"/>
              </a:rPr>
              <a:t>trao</a:t>
            </a:r>
            <a:r>
              <a:rPr lang="en-US" sz="4400" dirty="0">
                <a:latin typeface="Cambria" panose="02040503050406030204" pitchFamily="18" charset="0"/>
              </a:rPr>
              <a:t> </a:t>
            </a:r>
            <a:r>
              <a:rPr lang="en-US" sz="4400" dirty="0" err="1">
                <a:latin typeface="Cambria" panose="02040503050406030204" pitchFamily="18" charset="0"/>
              </a:rPr>
              <a:t>cho</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cơ</a:t>
            </a:r>
            <a:r>
              <a:rPr lang="en-US" sz="4400" dirty="0">
                <a:latin typeface="Cambria" panose="02040503050406030204" pitchFamily="18" charset="0"/>
              </a:rPr>
              <a:t> </a:t>
            </a:r>
            <a:r>
              <a:rPr lang="en-US" sz="4400" dirty="0" err="1">
                <a:latin typeface="Cambria" panose="02040503050406030204" pitchFamily="18" charset="0"/>
              </a:rPr>
              <a:t>bản</a:t>
            </a:r>
            <a:r>
              <a:rPr lang="en-US" sz="4400" dirty="0">
                <a:latin typeface="Cambria" panose="02040503050406030204" pitchFamily="18" charset="0"/>
              </a:rPr>
              <a:t> </a:t>
            </a:r>
            <a:r>
              <a:rPr lang="en-US" sz="4400" dirty="0" err="1">
                <a:latin typeface="Cambria" panose="02040503050406030204" pitchFamily="18" charset="0"/>
              </a:rPr>
              <a:t>trong</a:t>
            </a:r>
            <a:r>
              <a:rPr lang="en-US" sz="4400" dirty="0">
                <a:latin typeface="Cambria" panose="02040503050406030204" pitchFamily="18" charset="0"/>
              </a:rPr>
              <a:t> </a:t>
            </a:r>
            <a:r>
              <a:rPr lang="en-US" sz="4400" dirty="0" err="1">
                <a:latin typeface="Cambria" panose="02040503050406030204" pitchFamily="18" charset="0"/>
              </a:rPr>
              <a:t>đó</a:t>
            </a:r>
            <a:r>
              <a:rPr lang="en-US" sz="4400" dirty="0">
                <a:latin typeface="Cambria" panose="02040503050406030204" pitchFamily="18" charset="0"/>
              </a:rPr>
              <a:t> </a:t>
            </a:r>
            <a:r>
              <a:rPr lang="en-US" sz="4400" dirty="0" err="1">
                <a:latin typeface="Cambria" panose="02040503050406030204" pitchFamily="18" charset="0"/>
              </a:rPr>
              <a:t>có</a:t>
            </a:r>
            <a:r>
              <a:rPr lang="en-US" sz="4400" dirty="0">
                <a:latin typeface="Cambria" panose="02040503050406030204" pitchFamily="18" charset="0"/>
              </a:rPr>
              <a:t> </a:t>
            </a:r>
            <a:r>
              <a:rPr lang="en-US" sz="4400" dirty="0" err="1">
                <a:latin typeface="Cambria" panose="02040503050406030204" pitchFamily="18" charset="0"/>
              </a:rPr>
              <a:t>quyền</a:t>
            </a:r>
            <a:r>
              <a:rPr lang="en-US" sz="4400" dirty="0">
                <a:latin typeface="Cambria" panose="02040503050406030204" pitchFamily="18" charset="0"/>
              </a:rPr>
              <a:t> </a:t>
            </a:r>
            <a:r>
              <a:rPr lang="en-US" sz="4400" dirty="0" err="1">
                <a:latin typeface="Cambria" panose="02040503050406030204" pitchFamily="18" charset="0"/>
              </a:rPr>
              <a:t>được</a:t>
            </a:r>
            <a:r>
              <a:rPr lang="en-US" sz="4400" dirty="0">
                <a:latin typeface="Cambria" panose="02040503050406030204" pitchFamily="18" charset="0"/>
              </a:rPr>
              <a:t> </a:t>
            </a:r>
            <a:r>
              <a:rPr lang="en-US" sz="4400" dirty="0" err="1">
                <a:latin typeface="Cambria" panose="02040503050406030204" pitchFamily="18" charset="0"/>
              </a:rPr>
              <a:t>bảo</a:t>
            </a:r>
            <a:r>
              <a:rPr lang="en-US" sz="4400" dirty="0">
                <a:latin typeface="Cambria" panose="02040503050406030204" pitchFamily="18" charset="0"/>
              </a:rPr>
              <a:t> </a:t>
            </a:r>
            <a:r>
              <a:rPr lang="en-US" sz="4400" dirty="0" err="1">
                <a:latin typeface="Cambria" panose="02040503050406030204" pitchFamily="18" charset="0"/>
              </a:rPr>
              <a:t>vệ</a:t>
            </a:r>
            <a:r>
              <a:rPr lang="en-US" sz="4400" dirty="0">
                <a:latin typeface="Cambria" panose="02040503050406030204" pitchFamily="18" charset="0"/>
              </a:rPr>
              <a:t> </a:t>
            </a:r>
            <a:r>
              <a:rPr lang="en-US" sz="4400" dirty="0" err="1">
                <a:latin typeface="Cambria" panose="02040503050406030204" pitchFamily="18" charset="0"/>
              </a:rPr>
              <a:t>chăm</a:t>
            </a:r>
            <a:r>
              <a:rPr lang="en-US" sz="4400" dirty="0">
                <a:latin typeface="Cambria" panose="02040503050406030204" pitchFamily="18" charset="0"/>
              </a:rPr>
              <a:t> </a:t>
            </a:r>
            <a:r>
              <a:rPr lang="en-US" sz="4400" dirty="0" err="1">
                <a:latin typeface="Cambria" panose="02040503050406030204" pitchFamily="18" charset="0"/>
              </a:rPr>
              <a:t>sóc</a:t>
            </a:r>
            <a:r>
              <a:rPr lang="en-US" sz="4400" dirty="0">
                <a:latin typeface="Cambria" panose="02040503050406030204" pitchFamily="18" charset="0"/>
              </a:rPr>
              <a:t> </a:t>
            </a:r>
            <a:r>
              <a:rPr lang="en-US" sz="4400" dirty="0" err="1">
                <a:latin typeface="Cambria" panose="02040503050406030204" pitchFamily="18" charset="0"/>
              </a:rPr>
              <a:t>bởi</a:t>
            </a:r>
            <a:r>
              <a:rPr lang="en-US" sz="4400" dirty="0">
                <a:latin typeface="Cambria" panose="02040503050406030204" pitchFamily="18" charset="0"/>
              </a:rPr>
              <a:t> </a:t>
            </a:r>
            <a:r>
              <a:rPr lang="en-US" sz="4400" dirty="0" err="1">
                <a:latin typeface="Cambria" panose="02040503050406030204" pitchFamily="18" charset="0"/>
              </a:rPr>
              <a:t>gia</a:t>
            </a:r>
            <a:r>
              <a:rPr lang="en-US" sz="4400" dirty="0">
                <a:latin typeface="Cambria" panose="02040503050406030204" pitchFamily="18" charset="0"/>
              </a:rPr>
              <a:t> </a:t>
            </a:r>
            <a:r>
              <a:rPr lang="en-US" sz="4400" dirty="0" err="1">
                <a:latin typeface="Cambria" panose="02040503050406030204" pitchFamily="18" charset="0"/>
              </a:rPr>
              <a:t>đình</a:t>
            </a:r>
            <a:r>
              <a:rPr lang="en-US" sz="4400" dirty="0">
                <a:latin typeface="Cambria" panose="02040503050406030204" pitchFamily="18" charset="0"/>
              </a:rPr>
              <a:t>, </a:t>
            </a:r>
            <a:r>
              <a:rPr lang="en-US" sz="4400" dirty="0" err="1">
                <a:latin typeface="Cambria" panose="02040503050406030204" pitchFamily="18" charset="0"/>
              </a:rPr>
              <a:t>nhà</a:t>
            </a:r>
            <a:r>
              <a:rPr lang="en-US" sz="4400" dirty="0">
                <a:latin typeface="Cambria" panose="02040503050406030204" pitchFamily="18" charset="0"/>
              </a:rPr>
              <a:t> </a:t>
            </a:r>
            <a:r>
              <a:rPr lang="en-US" sz="4400" dirty="0" err="1">
                <a:latin typeface="Cambria" panose="02040503050406030204" pitchFamily="18" charset="0"/>
              </a:rPr>
              <a:t>trường</a:t>
            </a:r>
            <a:r>
              <a:rPr lang="en-US" sz="4400" dirty="0">
                <a:latin typeface="Cambria" panose="02040503050406030204" pitchFamily="18" charset="0"/>
              </a:rPr>
              <a:t>, </a:t>
            </a:r>
            <a:r>
              <a:rPr lang="en-US" sz="4400" dirty="0" err="1">
                <a:latin typeface="Cambria" panose="02040503050406030204" pitchFamily="18" charset="0"/>
              </a:rPr>
              <a:t>cơ</a:t>
            </a:r>
            <a:r>
              <a:rPr lang="en-US" sz="4400" dirty="0">
                <a:latin typeface="Cambria" panose="02040503050406030204" pitchFamily="18" charset="0"/>
              </a:rPr>
              <a:t> </a:t>
            </a:r>
            <a:r>
              <a:rPr lang="en-US" sz="4400" dirty="0" err="1">
                <a:latin typeface="Cambria" panose="02040503050406030204" pitchFamily="18" charset="0"/>
              </a:rPr>
              <a:t>sở</a:t>
            </a:r>
            <a:r>
              <a:rPr lang="en-US" sz="4400" dirty="0">
                <a:latin typeface="Cambria" panose="02040503050406030204" pitchFamily="18" charset="0"/>
              </a:rPr>
              <a:t> </a:t>
            </a:r>
            <a:r>
              <a:rPr lang="en-US" sz="4400" dirty="0" err="1">
                <a:latin typeface="Cambria" panose="02040503050406030204" pitchFamily="18" charset="0"/>
              </a:rPr>
              <a:t>trợ</a:t>
            </a:r>
            <a:r>
              <a:rPr lang="en-US" sz="4400" dirty="0">
                <a:latin typeface="Cambria" panose="02040503050406030204" pitchFamily="18" charset="0"/>
              </a:rPr>
              <a:t> </a:t>
            </a:r>
            <a:r>
              <a:rPr lang="en-US" sz="4400" dirty="0" err="1">
                <a:latin typeface="Cambria" panose="02040503050406030204" pitchFamily="18" charset="0"/>
              </a:rPr>
              <a:t>giúp</a:t>
            </a:r>
            <a:r>
              <a:rPr lang="en-US" sz="4400" dirty="0">
                <a:latin typeface="Cambria" panose="02040503050406030204" pitchFamily="18" charset="0"/>
              </a:rPr>
              <a:t> </a:t>
            </a:r>
            <a:r>
              <a:rPr lang="en-US" sz="4400" dirty="0" err="1">
                <a:latin typeface="Cambria" panose="02040503050406030204" pitchFamily="18" charset="0"/>
              </a:rPr>
              <a:t>xã</a:t>
            </a:r>
            <a:r>
              <a:rPr lang="en-US" sz="4400" dirty="0">
                <a:latin typeface="Cambria" panose="02040503050406030204" pitchFamily="18" charset="0"/>
              </a:rPr>
              <a:t> </a:t>
            </a:r>
            <a:r>
              <a:rPr lang="en-US" sz="4400" dirty="0" err="1">
                <a:latin typeface="Cambria" panose="02040503050406030204" pitchFamily="18" charset="0"/>
              </a:rPr>
              <a:t>hội</a:t>
            </a:r>
            <a:r>
              <a:rPr lang="en-US" sz="4400" dirty="0">
                <a:latin typeface="Cambria" panose="02040503050406030204" pitchFamily="18" charset="0"/>
              </a:rPr>
              <a:t> </a:t>
            </a:r>
            <a:r>
              <a:rPr lang="en-US" sz="4400" dirty="0" err="1">
                <a:latin typeface="Cambria" panose="02040503050406030204" pitchFamily="18" charset="0"/>
              </a:rPr>
              <a:t>và</a:t>
            </a:r>
            <a:r>
              <a:rPr lang="en-US" sz="4400" dirty="0">
                <a:latin typeface="Cambria" panose="02040503050406030204" pitchFamily="18" charset="0"/>
              </a:rPr>
              <a:t> </a:t>
            </a:r>
            <a:r>
              <a:rPr lang="en-US" sz="4400" dirty="0" err="1">
                <a:latin typeface="Cambria" panose="02040503050406030204" pitchFamily="18" charset="0"/>
              </a:rPr>
              <a:t>cơ</a:t>
            </a:r>
            <a:r>
              <a:rPr lang="en-US" sz="4400" dirty="0">
                <a:latin typeface="Cambria" panose="02040503050406030204" pitchFamily="18" charset="0"/>
              </a:rPr>
              <a:t> </a:t>
            </a:r>
            <a:r>
              <a:rPr lang="en-US" sz="4400" dirty="0" err="1">
                <a:latin typeface="Cambria" panose="02040503050406030204" pitchFamily="18" charset="0"/>
              </a:rPr>
              <a:t>sở</a:t>
            </a:r>
            <a:r>
              <a:rPr lang="en-US" sz="4400" dirty="0">
                <a:latin typeface="Cambria" panose="02040503050406030204" pitchFamily="18" charset="0"/>
              </a:rPr>
              <a:t> </a:t>
            </a:r>
            <a:r>
              <a:rPr lang="en-US" sz="4400" dirty="0" err="1">
                <a:latin typeface="Cambria" panose="02040503050406030204" pitchFamily="18" charset="0"/>
              </a:rPr>
              <a:t>giáo</a:t>
            </a:r>
            <a:r>
              <a:rPr lang="en-US" sz="4400" dirty="0">
                <a:latin typeface="Cambria" panose="02040503050406030204" pitchFamily="18" charset="0"/>
              </a:rPr>
              <a:t> </a:t>
            </a:r>
            <a:r>
              <a:rPr lang="en-US" sz="4400" dirty="0" err="1">
                <a:latin typeface="Cambria" panose="02040503050406030204" pitchFamily="18" charset="0"/>
              </a:rPr>
              <a:t>dục</a:t>
            </a:r>
            <a:r>
              <a:rPr lang="en-US" sz="4400" dirty="0">
                <a:latin typeface="Cambria" panose="02040503050406030204" pitchFamily="18" charset="0"/>
              </a:rPr>
              <a:t> </a:t>
            </a:r>
            <a:r>
              <a:rPr lang="en-US" sz="4400" dirty="0" err="1">
                <a:latin typeface="Cambria" panose="02040503050406030204" pitchFamily="18" charset="0"/>
              </a:rPr>
              <a:t>khác</a:t>
            </a:r>
            <a:r>
              <a:rPr lang="en-US" sz="4400" dirty="0">
                <a:latin typeface="Cambria" panose="02040503050406030204" pitchFamily="18" charset="0"/>
              </a:rPr>
              <a:t>, </a:t>
            </a:r>
            <a:r>
              <a:rPr lang="en-US" sz="4400" dirty="0" err="1">
                <a:latin typeface="Cambria" panose="02040503050406030204" pitchFamily="18" charset="0"/>
              </a:rPr>
              <a:t>cộng</a:t>
            </a:r>
            <a:r>
              <a:rPr lang="en-US" sz="4400" dirty="0">
                <a:latin typeface="Cambria" panose="02040503050406030204" pitchFamily="18" charset="0"/>
              </a:rPr>
              <a:t> </a:t>
            </a:r>
            <a:r>
              <a:rPr lang="en-US" sz="4400" dirty="0" err="1">
                <a:latin typeface="Cambria" panose="02040503050406030204" pitchFamily="18" charset="0"/>
              </a:rPr>
              <a:t>đồng</a:t>
            </a:r>
            <a:r>
              <a:rPr lang="en-US" sz="4400" dirty="0">
                <a:latin typeface="Cambria" panose="02040503050406030204" pitchFamily="18" charset="0"/>
              </a:rPr>
              <a:t>, </a:t>
            </a:r>
            <a:r>
              <a:rPr lang="en-US" sz="4400" dirty="0" err="1">
                <a:latin typeface="Cambria" panose="02040503050406030204" pitchFamily="18" charset="0"/>
              </a:rPr>
              <a:t>xã</a:t>
            </a:r>
            <a:r>
              <a:rPr lang="en-US" sz="4400" dirty="0">
                <a:latin typeface="Cambria" panose="02040503050406030204" pitchFamily="18" charset="0"/>
              </a:rPr>
              <a:t> </a:t>
            </a:r>
            <a:r>
              <a:rPr lang="en-US" sz="4400" dirty="0" err="1">
                <a:latin typeface="Cambria" panose="02040503050406030204" pitchFamily="18" charset="0"/>
              </a:rPr>
              <a:t>hội</a:t>
            </a:r>
            <a:r>
              <a:rPr lang="en-US" sz="4400" dirty="0">
                <a:latin typeface="Cambria" panose="02040503050406030204" pitchFamily="18" charset="0"/>
              </a:rPr>
              <a:t>. </a:t>
            </a:r>
            <a:r>
              <a:rPr lang="en-US" sz="4400" dirty="0" err="1">
                <a:latin typeface="Cambria" panose="02040503050406030204" pitchFamily="18" charset="0"/>
              </a:rPr>
              <a:t>Đồng</a:t>
            </a:r>
            <a:r>
              <a:rPr lang="en-US" sz="4400" dirty="0">
                <a:latin typeface="Cambria" panose="02040503050406030204" pitchFamily="18" charset="0"/>
              </a:rPr>
              <a:t> </a:t>
            </a:r>
            <a:r>
              <a:rPr lang="en-US" sz="4400" dirty="0" err="1">
                <a:latin typeface="Cambria" panose="02040503050406030204" pitchFamily="18" charset="0"/>
              </a:rPr>
              <a:t>thời</a:t>
            </a:r>
            <a:r>
              <a:rPr lang="en-US" sz="4400" dirty="0">
                <a:latin typeface="Cambria" panose="02040503050406030204" pitchFamily="18" charset="0"/>
              </a:rPr>
              <a:t>, </a:t>
            </a:r>
            <a:r>
              <a:rPr lang="en-US" sz="4400" dirty="0" err="1">
                <a:latin typeface="Cambria" panose="02040503050406030204" pitchFamily="18" charset="0"/>
              </a:rPr>
              <a:t>trẻ</a:t>
            </a:r>
            <a:r>
              <a:rPr lang="en-US" sz="4400" dirty="0">
                <a:latin typeface="Cambria" panose="02040503050406030204" pitchFamily="18" charset="0"/>
              </a:rPr>
              <a:t> </a:t>
            </a:r>
            <a:r>
              <a:rPr lang="en-US" sz="4400" dirty="0" err="1">
                <a:latin typeface="Cambria" panose="02040503050406030204" pitchFamily="18" charset="0"/>
              </a:rPr>
              <a:t>em</a:t>
            </a:r>
            <a:r>
              <a:rPr lang="en-US" sz="4400" dirty="0">
                <a:latin typeface="Cambria" panose="02040503050406030204" pitchFamily="18" charset="0"/>
              </a:rPr>
              <a:t> </a:t>
            </a:r>
            <a:r>
              <a:rPr lang="en-US" sz="4400" dirty="0" err="1">
                <a:latin typeface="Cambria" panose="02040503050406030204" pitchFamily="18" charset="0"/>
              </a:rPr>
              <a:t>cũng</a:t>
            </a:r>
            <a:r>
              <a:rPr lang="en-US" sz="4400" dirty="0">
                <a:latin typeface="Cambria" panose="02040503050406030204" pitchFamily="18" charset="0"/>
              </a:rPr>
              <a:t> </a:t>
            </a:r>
            <a:r>
              <a:rPr lang="en-US" sz="4400" dirty="0" err="1">
                <a:latin typeface="Cambria" panose="02040503050406030204" pitchFamily="18" charset="0"/>
              </a:rPr>
              <a:t>phải</a:t>
            </a:r>
            <a:r>
              <a:rPr lang="en-US" sz="4400" dirty="0">
                <a:latin typeface="Cambria" panose="02040503050406030204" pitchFamily="18" charset="0"/>
              </a:rPr>
              <a:t> </a:t>
            </a:r>
            <a:r>
              <a:rPr lang="en-US" sz="4400" dirty="0" err="1">
                <a:latin typeface="Cambria" panose="02040503050406030204" pitchFamily="18" charset="0"/>
              </a:rPr>
              <a:t>có</a:t>
            </a:r>
            <a:r>
              <a:rPr lang="en-US" sz="4400" dirty="0">
                <a:latin typeface="Cambria" panose="02040503050406030204" pitchFamily="18" charset="0"/>
              </a:rPr>
              <a:t> </a:t>
            </a:r>
            <a:r>
              <a:rPr lang="en-US" sz="4400" dirty="0" err="1">
                <a:latin typeface="Cambria" panose="02040503050406030204" pitchFamily="18" charset="0"/>
              </a:rPr>
              <a:t>bổn</a:t>
            </a:r>
            <a:r>
              <a:rPr lang="en-US" sz="4400" dirty="0">
                <a:latin typeface="Cambria" panose="02040503050406030204" pitchFamily="18" charset="0"/>
              </a:rPr>
              <a:t> </a:t>
            </a:r>
            <a:r>
              <a:rPr lang="en-US" sz="4400" dirty="0" err="1">
                <a:latin typeface="Cambria" panose="02040503050406030204" pitchFamily="18" charset="0"/>
              </a:rPr>
              <a:t>phận</a:t>
            </a:r>
            <a:r>
              <a:rPr lang="en-US" sz="4400" dirty="0">
                <a:latin typeface="Cambria" panose="02040503050406030204" pitchFamily="18" charset="0"/>
              </a:rPr>
              <a:t> </a:t>
            </a:r>
            <a:r>
              <a:rPr lang="en-US" sz="4400" dirty="0" err="1">
                <a:latin typeface="Cambria" panose="02040503050406030204" pitchFamily="18" charset="0"/>
              </a:rPr>
              <a:t>với</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người</a:t>
            </a:r>
            <a:r>
              <a:rPr lang="en-US" sz="4400" dirty="0">
                <a:latin typeface="Cambria" panose="02040503050406030204" pitchFamily="18" charset="0"/>
              </a:rPr>
              <a:t> </a:t>
            </a:r>
            <a:r>
              <a:rPr lang="en-US" sz="4400" dirty="0" err="1">
                <a:latin typeface="Cambria" panose="02040503050406030204" pitchFamily="18" charset="0"/>
              </a:rPr>
              <a:t>mà</a:t>
            </a:r>
            <a:r>
              <a:rPr lang="en-US" sz="4400" dirty="0">
                <a:latin typeface="Cambria" panose="02040503050406030204" pitchFamily="18" charset="0"/>
              </a:rPr>
              <a:t> </a:t>
            </a:r>
            <a:r>
              <a:rPr lang="en-US" sz="4400" dirty="0" err="1">
                <a:latin typeface="Cambria" panose="02040503050406030204" pitchFamily="18" charset="0"/>
              </a:rPr>
              <a:t>đã</a:t>
            </a:r>
            <a:r>
              <a:rPr lang="en-US" sz="4400" dirty="0">
                <a:latin typeface="Cambria" panose="02040503050406030204" pitchFamily="18" charset="0"/>
              </a:rPr>
              <a:t> </a:t>
            </a:r>
            <a:r>
              <a:rPr lang="en-US" sz="4400" dirty="0" err="1">
                <a:latin typeface="Cambria" panose="02040503050406030204" pitchFamily="18" charset="0"/>
              </a:rPr>
              <a:t>thực</a:t>
            </a:r>
            <a:r>
              <a:rPr lang="en-US" sz="4400" dirty="0">
                <a:latin typeface="Cambria" panose="02040503050406030204" pitchFamily="18" charset="0"/>
              </a:rPr>
              <a:t> </a:t>
            </a:r>
            <a:r>
              <a:rPr lang="en-US" sz="4400" dirty="0" err="1">
                <a:latin typeface="Cambria" panose="02040503050406030204" pitchFamily="18" charset="0"/>
              </a:rPr>
              <a:t>hiện</a:t>
            </a:r>
            <a:r>
              <a:rPr lang="en-US" sz="4400" dirty="0">
                <a:latin typeface="Cambria" panose="02040503050406030204" pitchFamily="18" charset="0"/>
              </a:rPr>
              <a:t> </a:t>
            </a:r>
            <a:r>
              <a:rPr lang="en-US" sz="4400" dirty="0" err="1">
                <a:latin typeface="Cambria" panose="02040503050406030204" pitchFamily="18" charset="0"/>
              </a:rPr>
              <a:t>trách</a:t>
            </a:r>
            <a:r>
              <a:rPr lang="en-US" sz="4400" dirty="0">
                <a:latin typeface="Cambria" panose="02040503050406030204" pitchFamily="18" charset="0"/>
              </a:rPr>
              <a:t> </a:t>
            </a:r>
            <a:r>
              <a:rPr lang="en-US" sz="4400" dirty="0" err="1">
                <a:latin typeface="Cambria" panose="02040503050406030204" pitchFamily="18" charset="0"/>
              </a:rPr>
              <a:t>nhiệm</a:t>
            </a:r>
            <a:r>
              <a:rPr lang="en-US" sz="4400" dirty="0">
                <a:latin typeface="Cambria" panose="02040503050406030204" pitchFamily="18" charset="0"/>
              </a:rPr>
              <a:t> </a:t>
            </a:r>
            <a:r>
              <a:rPr lang="en-US" sz="4400" dirty="0" err="1">
                <a:latin typeface="Cambria" panose="02040503050406030204" pitchFamily="18" charset="0"/>
              </a:rPr>
              <a:t>bảo</a:t>
            </a:r>
            <a:r>
              <a:rPr lang="en-US" sz="4400" dirty="0">
                <a:latin typeface="Cambria" panose="02040503050406030204" pitchFamily="18" charset="0"/>
              </a:rPr>
              <a:t> </a:t>
            </a:r>
            <a:r>
              <a:rPr lang="en-US" sz="4400" dirty="0" err="1">
                <a:latin typeface="Cambria" panose="02040503050406030204" pitchFamily="18" charset="0"/>
              </a:rPr>
              <a:t>vệ</a:t>
            </a:r>
            <a:r>
              <a:rPr lang="en-US" sz="4400" dirty="0">
                <a:latin typeface="Cambria" panose="02040503050406030204" pitchFamily="18" charset="0"/>
              </a:rPr>
              <a:t> </a:t>
            </a:r>
            <a:r>
              <a:rPr lang="en-US" sz="4400" dirty="0" err="1">
                <a:latin typeface="Cambria" panose="02040503050406030204" pitchFamily="18" charset="0"/>
              </a:rPr>
              <a:t>chăm</a:t>
            </a:r>
            <a:r>
              <a:rPr lang="en-US" sz="4400" dirty="0">
                <a:latin typeface="Cambria" panose="02040503050406030204" pitchFamily="18" charset="0"/>
              </a:rPr>
              <a:t> </a:t>
            </a:r>
            <a:r>
              <a:rPr lang="en-US" sz="4400" dirty="0" err="1">
                <a:latin typeface="Cambria" panose="02040503050406030204" pitchFamily="18" charset="0"/>
              </a:rPr>
              <a:t>sóc</a:t>
            </a:r>
            <a:r>
              <a:rPr lang="en-US" sz="4400" dirty="0">
                <a:latin typeface="Cambria" panose="02040503050406030204" pitchFamily="18" charset="0"/>
              </a:rPr>
              <a:t> </a:t>
            </a:r>
            <a:r>
              <a:rPr lang="en-US" sz="4400" dirty="0" err="1">
                <a:latin typeface="Cambria" panose="02040503050406030204" pitchFamily="18" charset="0"/>
              </a:rPr>
              <a:t>mình</a:t>
            </a:r>
            <a:r>
              <a:rPr lang="en-US" sz="4400" dirty="0">
                <a:latin typeface="Cambria" panose="02040503050406030204" pitchFamily="18" charset="0"/>
              </a:rPr>
              <a:t>. </a:t>
            </a:r>
            <a:r>
              <a:rPr lang="en-US" sz="4400" dirty="0" err="1">
                <a:latin typeface="Cambria" panose="02040503050406030204" pitchFamily="18" charset="0"/>
              </a:rPr>
              <a:t>Các</a:t>
            </a:r>
            <a:r>
              <a:rPr lang="en-US" sz="4400" dirty="0">
                <a:latin typeface="Cambria" panose="02040503050406030204" pitchFamily="18" charset="0"/>
              </a:rPr>
              <a:t> </a:t>
            </a:r>
            <a:r>
              <a:rPr lang="en-US" sz="4400" dirty="0" err="1">
                <a:latin typeface="Cambria" panose="02040503050406030204" pitchFamily="18" charset="0"/>
              </a:rPr>
              <a:t>bạn</a:t>
            </a:r>
            <a:r>
              <a:rPr lang="en-US" sz="4400" dirty="0">
                <a:latin typeface="Cambria" panose="02040503050406030204" pitchFamily="18" charset="0"/>
              </a:rPr>
              <a:t> </a:t>
            </a:r>
            <a:r>
              <a:rPr lang="en-US" sz="4400" dirty="0" err="1">
                <a:latin typeface="Cambria" panose="02040503050406030204" pitchFamily="18" charset="0"/>
              </a:rPr>
              <a:t>trong</a:t>
            </a:r>
            <a:r>
              <a:rPr lang="en-US" sz="4400" dirty="0">
                <a:latin typeface="Cambria" panose="02040503050406030204" pitchFamily="18" charset="0"/>
              </a:rPr>
              <a:t> </a:t>
            </a:r>
            <a:r>
              <a:rPr lang="en-US" sz="4400" dirty="0" err="1">
                <a:latin typeface="Cambria" panose="02040503050406030204" pitchFamily="18" charset="0"/>
              </a:rPr>
              <a:t>tranh</a:t>
            </a:r>
            <a:r>
              <a:rPr lang="en-US" sz="4400" dirty="0">
                <a:latin typeface="Cambria" panose="02040503050406030204" pitchFamily="18" charset="0"/>
              </a:rPr>
              <a:t> </a:t>
            </a:r>
            <a:r>
              <a:rPr lang="en-US" sz="4400" dirty="0" err="1">
                <a:latin typeface="Cambria" panose="02040503050406030204" pitchFamily="18" charset="0"/>
              </a:rPr>
              <a:t>đã</a:t>
            </a:r>
            <a:r>
              <a:rPr lang="en-US" sz="4400" dirty="0">
                <a:latin typeface="Cambria" panose="02040503050406030204" pitchFamily="18" charset="0"/>
              </a:rPr>
              <a:t> </a:t>
            </a:r>
            <a:r>
              <a:rPr lang="en-US" sz="4400" dirty="0" err="1">
                <a:latin typeface="Cambria" panose="02040503050406030204" pitchFamily="18" charset="0"/>
              </a:rPr>
              <a:t>thực</a:t>
            </a:r>
            <a:r>
              <a:rPr lang="en-US" sz="4400" dirty="0">
                <a:latin typeface="Cambria" panose="02040503050406030204" pitchFamily="18" charset="0"/>
              </a:rPr>
              <a:t> </a:t>
            </a:r>
            <a:r>
              <a:rPr lang="en-US" sz="4400" dirty="0" err="1">
                <a:latin typeface="Cambria" panose="02040503050406030204" pitchFamily="18" charset="0"/>
              </a:rPr>
              <a:t>hiện</a:t>
            </a:r>
            <a:r>
              <a:rPr lang="en-US" sz="4400" dirty="0">
                <a:latin typeface="Cambria" panose="02040503050406030204" pitchFamily="18" charset="0"/>
              </a:rPr>
              <a:t> </a:t>
            </a:r>
            <a:r>
              <a:rPr lang="en-US" sz="4400" dirty="0" err="1">
                <a:latin typeface="Cambria" panose="02040503050406030204" pitchFamily="18" charset="0"/>
              </a:rPr>
              <a:t>các</a:t>
            </a:r>
            <a:r>
              <a:rPr lang="en-US" sz="4400" dirty="0">
                <a:latin typeface="Cambria" panose="02040503050406030204" pitchFamily="18" charset="0"/>
              </a:rPr>
              <a:t> </a:t>
            </a:r>
            <a:r>
              <a:rPr lang="en-US" sz="4400" dirty="0" err="1">
                <a:latin typeface="Cambria" panose="02040503050406030204" pitchFamily="18" charset="0"/>
              </a:rPr>
              <a:t>bổn</a:t>
            </a:r>
            <a:r>
              <a:rPr lang="en-US" sz="4400" dirty="0">
                <a:latin typeface="Cambria" panose="02040503050406030204" pitchFamily="18" charset="0"/>
              </a:rPr>
              <a:t> </a:t>
            </a:r>
            <a:r>
              <a:rPr lang="en-US" sz="4400" dirty="0" err="1">
                <a:latin typeface="Cambria" panose="02040503050406030204" pitchFamily="18" charset="0"/>
              </a:rPr>
              <a:t>phận</a:t>
            </a:r>
            <a:r>
              <a:rPr lang="en-US" sz="4400" dirty="0">
                <a:latin typeface="Cambria" panose="02040503050406030204" pitchFamily="18" charset="0"/>
              </a:rPr>
              <a:t>: </a:t>
            </a:r>
            <a:r>
              <a:rPr lang="en-US" sz="4400" dirty="0" err="1">
                <a:latin typeface="Cambria" panose="02040503050406030204" pitchFamily="18" charset="0"/>
              </a:rPr>
              <a:t>Giữ</a:t>
            </a:r>
            <a:r>
              <a:rPr lang="en-US" sz="4400" dirty="0">
                <a:latin typeface="Cambria" panose="02040503050406030204" pitchFamily="18" charset="0"/>
              </a:rPr>
              <a:t> </a:t>
            </a:r>
            <a:r>
              <a:rPr lang="en-US" sz="4400" dirty="0" err="1">
                <a:latin typeface="Cambria" panose="02040503050406030204" pitchFamily="18" charset="0"/>
              </a:rPr>
              <a:t>gìn</a:t>
            </a:r>
            <a:r>
              <a:rPr lang="en-US" sz="4400" dirty="0">
                <a:latin typeface="Cambria" panose="02040503050406030204" pitchFamily="18" charset="0"/>
              </a:rPr>
              <a:t> </a:t>
            </a:r>
            <a:r>
              <a:rPr lang="en-US" sz="4400" dirty="0" err="1">
                <a:latin typeface="Cambria" panose="02040503050406030204" pitchFamily="18" charset="0"/>
              </a:rPr>
              <a:t>vệ</a:t>
            </a:r>
            <a:r>
              <a:rPr lang="en-US" sz="4400" dirty="0">
                <a:latin typeface="Cambria" panose="02040503050406030204" pitchFamily="18" charset="0"/>
              </a:rPr>
              <a:t> </a:t>
            </a:r>
            <a:r>
              <a:rPr lang="en-US" sz="4400" dirty="0" err="1">
                <a:latin typeface="Cambria" panose="02040503050406030204" pitchFamily="18" charset="0"/>
              </a:rPr>
              <a:t>sinh</a:t>
            </a:r>
            <a:r>
              <a:rPr lang="en-US" sz="4400" dirty="0">
                <a:latin typeface="Cambria" panose="02040503050406030204" pitchFamily="18" charset="0"/>
              </a:rPr>
              <a:t>, </a:t>
            </a:r>
            <a:r>
              <a:rPr lang="en-US" sz="4400" dirty="0" err="1">
                <a:latin typeface="Cambria" panose="02040503050406030204" pitchFamily="18" charset="0"/>
              </a:rPr>
              <a:t>rèn</a:t>
            </a:r>
            <a:r>
              <a:rPr lang="en-US" sz="4400" dirty="0">
                <a:latin typeface="Cambria" panose="02040503050406030204" pitchFamily="18" charset="0"/>
              </a:rPr>
              <a:t> </a:t>
            </a:r>
            <a:r>
              <a:rPr lang="en-US" sz="4400" dirty="0" err="1">
                <a:latin typeface="Cambria" panose="02040503050406030204" pitchFamily="18" charset="0"/>
              </a:rPr>
              <a:t>luyện</a:t>
            </a:r>
            <a:r>
              <a:rPr lang="en-US" sz="4400" dirty="0">
                <a:latin typeface="Cambria" panose="02040503050406030204" pitchFamily="18" charset="0"/>
              </a:rPr>
              <a:t> </a:t>
            </a:r>
            <a:r>
              <a:rPr lang="en-US" sz="4400" dirty="0" err="1">
                <a:latin typeface="Cambria" panose="02040503050406030204" pitchFamily="18" charset="0"/>
              </a:rPr>
              <a:t>thân</a:t>
            </a:r>
            <a:r>
              <a:rPr lang="en-US" sz="4400" dirty="0">
                <a:latin typeface="Cambria" panose="02040503050406030204" pitchFamily="18" charset="0"/>
              </a:rPr>
              <a:t> </a:t>
            </a:r>
            <a:r>
              <a:rPr lang="en-US" sz="4400" dirty="0" err="1">
                <a:latin typeface="Cambria" panose="02040503050406030204" pitchFamily="18" charset="0"/>
              </a:rPr>
              <a:t>thể</a:t>
            </a:r>
            <a:r>
              <a:rPr lang="en-US" sz="4400" dirty="0">
                <a:latin typeface="Cambria" panose="02040503050406030204" pitchFamily="18" charset="0"/>
              </a:rPr>
              <a:t>; </a:t>
            </a:r>
            <a:r>
              <a:rPr lang="en-US" sz="4400" dirty="0" err="1">
                <a:latin typeface="Cambria" panose="02040503050406030204" pitchFamily="18" charset="0"/>
              </a:rPr>
              <a:t>Giúp</a:t>
            </a:r>
            <a:r>
              <a:rPr lang="en-US" sz="4400" dirty="0">
                <a:latin typeface="Cambria" panose="02040503050406030204" pitchFamily="18" charset="0"/>
              </a:rPr>
              <a:t> </a:t>
            </a:r>
            <a:r>
              <a:rPr lang="en-US" sz="4400" dirty="0" err="1">
                <a:latin typeface="Cambria" panose="02040503050406030204" pitchFamily="18" charset="0"/>
              </a:rPr>
              <a:t>đỡ</a:t>
            </a:r>
            <a:r>
              <a:rPr lang="en-US" sz="4400" dirty="0">
                <a:latin typeface="Cambria" panose="02040503050406030204" pitchFamily="18" charset="0"/>
              </a:rPr>
              <a:t> </a:t>
            </a:r>
            <a:r>
              <a:rPr lang="en-US" sz="4400" dirty="0" err="1">
                <a:latin typeface="Cambria" panose="02040503050406030204" pitchFamily="18" charset="0"/>
              </a:rPr>
              <a:t>bố</a:t>
            </a:r>
            <a:r>
              <a:rPr lang="en-US" sz="4400" dirty="0">
                <a:latin typeface="Cambria" panose="02040503050406030204" pitchFamily="18" charset="0"/>
              </a:rPr>
              <a:t> </a:t>
            </a:r>
            <a:r>
              <a:rPr lang="en-US" sz="4400" dirty="0" err="1">
                <a:latin typeface="Cambria" panose="02040503050406030204" pitchFamily="18" charset="0"/>
              </a:rPr>
              <a:t>mẹ</a:t>
            </a:r>
            <a:r>
              <a:rPr lang="en-US" sz="4400" dirty="0">
                <a:latin typeface="Cambria" panose="02040503050406030204" pitchFamily="18" charset="0"/>
              </a:rPr>
              <a:t> </a:t>
            </a:r>
            <a:r>
              <a:rPr lang="en-US" sz="4400" dirty="0" err="1">
                <a:latin typeface="Cambria" panose="02040503050406030204" pitchFamily="18" charset="0"/>
              </a:rPr>
              <a:t>những</a:t>
            </a:r>
            <a:r>
              <a:rPr lang="en-US" sz="4400" dirty="0">
                <a:latin typeface="Cambria" panose="02040503050406030204" pitchFamily="18" charset="0"/>
              </a:rPr>
              <a:t> </a:t>
            </a:r>
            <a:r>
              <a:rPr lang="en-US" sz="4400" dirty="0" err="1">
                <a:latin typeface="Cambria" panose="02040503050406030204" pitchFamily="18" charset="0"/>
              </a:rPr>
              <a:t>công</a:t>
            </a:r>
            <a:r>
              <a:rPr lang="en-US" sz="4400" dirty="0">
                <a:latin typeface="Cambria" panose="02040503050406030204" pitchFamily="18" charset="0"/>
              </a:rPr>
              <a:t> </a:t>
            </a:r>
            <a:r>
              <a:rPr lang="en-US" sz="4400" dirty="0" err="1">
                <a:latin typeface="Cambria" panose="02040503050406030204" pitchFamily="18" charset="0"/>
              </a:rPr>
              <a:t>việc</a:t>
            </a:r>
            <a:r>
              <a:rPr lang="en-US" sz="4400" dirty="0">
                <a:latin typeface="Cambria" panose="02040503050406030204" pitchFamily="18" charset="0"/>
              </a:rPr>
              <a:t> </a:t>
            </a:r>
            <a:r>
              <a:rPr lang="en-US" sz="4400" dirty="0" err="1">
                <a:latin typeface="Cambria" panose="02040503050406030204" pitchFamily="18" charset="0"/>
              </a:rPr>
              <a:t>phù</a:t>
            </a:r>
            <a:r>
              <a:rPr lang="en-US" sz="4400" dirty="0">
                <a:latin typeface="Cambria" panose="02040503050406030204" pitchFamily="18" charset="0"/>
              </a:rPr>
              <a:t> </a:t>
            </a:r>
            <a:r>
              <a:rPr lang="en-US" sz="4400" dirty="0" err="1">
                <a:latin typeface="Cambria" panose="02040503050406030204" pitchFamily="18" charset="0"/>
              </a:rPr>
              <a:t>hợp</a:t>
            </a:r>
            <a:r>
              <a:rPr lang="en-US" sz="4400" dirty="0">
                <a:latin typeface="Cambria" panose="02040503050406030204" pitchFamily="18" charset="0"/>
              </a:rPr>
              <a:t>; </a:t>
            </a:r>
            <a:r>
              <a:rPr lang="en-US" sz="4400" dirty="0" err="1">
                <a:latin typeface="Cambria" panose="02040503050406030204" pitchFamily="18" charset="0"/>
              </a:rPr>
              <a:t>Kính</a:t>
            </a:r>
            <a:r>
              <a:rPr lang="en-US" sz="4400" dirty="0">
                <a:latin typeface="Cambria" panose="02040503050406030204" pitchFamily="18" charset="0"/>
              </a:rPr>
              <a:t> </a:t>
            </a:r>
            <a:r>
              <a:rPr lang="en-US" sz="4400" dirty="0" err="1">
                <a:latin typeface="Cambria" panose="02040503050406030204" pitchFamily="18" charset="0"/>
              </a:rPr>
              <a:t>trọng</a:t>
            </a:r>
            <a:r>
              <a:rPr lang="en-US" sz="4400" dirty="0">
                <a:latin typeface="Cambria" panose="02040503050406030204" pitchFamily="18" charset="0"/>
              </a:rPr>
              <a:t>, </a:t>
            </a:r>
            <a:r>
              <a:rPr lang="en-US" sz="4400" dirty="0" err="1">
                <a:latin typeface="Cambria" panose="02040503050406030204" pitchFamily="18" charset="0"/>
              </a:rPr>
              <a:t>hiếu</a:t>
            </a:r>
            <a:r>
              <a:rPr lang="en-US" sz="4400" dirty="0">
                <a:latin typeface="Cambria" panose="02040503050406030204" pitchFamily="18" charset="0"/>
              </a:rPr>
              <a:t> </a:t>
            </a:r>
            <a:r>
              <a:rPr lang="en-US" sz="4400" dirty="0" err="1">
                <a:latin typeface="Cambria" panose="02040503050406030204" pitchFamily="18" charset="0"/>
              </a:rPr>
              <a:t>thảo</a:t>
            </a:r>
            <a:r>
              <a:rPr lang="en-US" sz="4400" dirty="0">
                <a:latin typeface="Cambria" panose="02040503050406030204" pitchFamily="18" charset="0"/>
              </a:rPr>
              <a:t> </a:t>
            </a:r>
            <a:r>
              <a:rPr lang="en-US" sz="4400" dirty="0" err="1">
                <a:latin typeface="Cambria" panose="02040503050406030204" pitchFamily="18" charset="0"/>
              </a:rPr>
              <a:t>với</a:t>
            </a:r>
            <a:r>
              <a:rPr lang="en-US" sz="4400" dirty="0">
                <a:latin typeface="Cambria" panose="02040503050406030204" pitchFamily="18" charset="0"/>
              </a:rPr>
              <a:t> </a:t>
            </a:r>
            <a:r>
              <a:rPr lang="en-US" sz="4400" dirty="0" err="1">
                <a:latin typeface="Cambria" panose="02040503050406030204" pitchFamily="18" charset="0"/>
              </a:rPr>
              <a:t>ông</a:t>
            </a:r>
            <a:r>
              <a:rPr lang="en-US" sz="4400" dirty="0">
                <a:latin typeface="Cambria" panose="02040503050406030204" pitchFamily="18" charset="0"/>
              </a:rPr>
              <a:t> </a:t>
            </a:r>
            <a:r>
              <a:rPr lang="en-US" sz="4400" dirty="0" err="1">
                <a:latin typeface="Cambria" panose="02040503050406030204" pitchFamily="18" charset="0"/>
              </a:rPr>
              <a:t>bà</a:t>
            </a:r>
            <a:r>
              <a:rPr lang="en-US" sz="4400" dirty="0">
                <a:latin typeface="Cambria" panose="02040503050406030204" pitchFamily="18" charset="0"/>
              </a:rPr>
              <a:t>, cha </a:t>
            </a:r>
            <a:r>
              <a:rPr lang="en-US" sz="4400" dirty="0" err="1">
                <a:latin typeface="Cambria" panose="02040503050406030204" pitchFamily="18" charset="0"/>
              </a:rPr>
              <a:t>mẹ</a:t>
            </a:r>
            <a:r>
              <a:rPr lang="en-US" sz="4400" dirty="0">
                <a:latin typeface="Cambria" panose="02040503050406030204" pitchFamily="18" charset="0"/>
              </a:rPr>
              <a:t>; </a:t>
            </a:r>
            <a:r>
              <a:rPr lang="en-US" sz="4400" dirty="0" err="1">
                <a:latin typeface="Cambria" panose="02040503050406030204" pitchFamily="18" charset="0"/>
              </a:rPr>
              <a:t>Giúp</a:t>
            </a:r>
            <a:r>
              <a:rPr lang="en-US" sz="4400" dirty="0">
                <a:latin typeface="Cambria" panose="02040503050406030204" pitchFamily="18" charset="0"/>
              </a:rPr>
              <a:t> </a:t>
            </a:r>
            <a:r>
              <a:rPr lang="en-US" sz="4400" dirty="0" err="1">
                <a:latin typeface="Cambria" panose="02040503050406030204" pitchFamily="18" charset="0"/>
              </a:rPr>
              <a:t>đỡ</a:t>
            </a:r>
            <a:r>
              <a:rPr lang="en-US" sz="4400" dirty="0">
                <a:latin typeface="Cambria" panose="02040503050406030204" pitchFamily="18" charset="0"/>
              </a:rPr>
              <a:t> </a:t>
            </a:r>
            <a:r>
              <a:rPr lang="en-US" sz="4400" dirty="0" err="1">
                <a:latin typeface="Cambria" panose="02040503050406030204" pitchFamily="18" charset="0"/>
              </a:rPr>
              <a:t>người</a:t>
            </a:r>
            <a:r>
              <a:rPr lang="en-US" sz="4400" dirty="0">
                <a:latin typeface="Cambria" panose="02040503050406030204" pitchFamily="18" charset="0"/>
              </a:rPr>
              <a:t> </a:t>
            </a:r>
            <a:r>
              <a:rPr lang="en-US" sz="4400" dirty="0" err="1">
                <a:latin typeface="Cambria" panose="02040503050406030204" pitchFamily="18" charset="0"/>
              </a:rPr>
              <a:t>có</a:t>
            </a:r>
            <a:r>
              <a:rPr lang="en-US" sz="4400" dirty="0">
                <a:latin typeface="Cambria" panose="02040503050406030204" pitchFamily="18" charset="0"/>
              </a:rPr>
              <a:t> </a:t>
            </a:r>
            <a:r>
              <a:rPr lang="en-US" sz="4400" dirty="0" err="1">
                <a:latin typeface="Cambria" panose="02040503050406030204" pitchFamily="18" charset="0"/>
              </a:rPr>
              <a:t>hoàn</a:t>
            </a:r>
            <a:r>
              <a:rPr lang="en-US" sz="4400" dirty="0">
                <a:latin typeface="Cambria" panose="02040503050406030204" pitchFamily="18" charset="0"/>
              </a:rPr>
              <a:t> </a:t>
            </a:r>
            <a:r>
              <a:rPr lang="en-US" sz="4400" dirty="0" err="1">
                <a:latin typeface="Cambria" panose="02040503050406030204" pitchFamily="18" charset="0"/>
              </a:rPr>
              <a:t>cảnh</a:t>
            </a:r>
            <a:r>
              <a:rPr lang="en-US" sz="4400" dirty="0">
                <a:latin typeface="Cambria" panose="02040503050406030204" pitchFamily="18" charset="0"/>
              </a:rPr>
              <a:t> </a:t>
            </a:r>
            <a:r>
              <a:rPr lang="en-US" sz="4400" dirty="0" err="1">
                <a:latin typeface="Cambria" panose="02040503050406030204" pitchFamily="18" charset="0"/>
              </a:rPr>
              <a:t>khó</a:t>
            </a:r>
            <a:r>
              <a:rPr lang="en-US" sz="4400" dirty="0">
                <a:latin typeface="Cambria" panose="02040503050406030204" pitchFamily="18" charset="0"/>
              </a:rPr>
              <a:t> </a:t>
            </a:r>
            <a:r>
              <a:rPr lang="en-US" sz="4400" dirty="0" err="1">
                <a:latin typeface="Cambria" panose="02040503050406030204" pitchFamily="18" charset="0"/>
              </a:rPr>
              <a:t>khăn</a:t>
            </a:r>
            <a:r>
              <a:rPr lang="en-US" sz="4400" dirty="0">
                <a:latin typeface="Cambria" panose="02040503050406030204" pitchFamily="18" charset="0"/>
              </a:rPr>
              <a:t>; </a:t>
            </a:r>
            <a:r>
              <a:rPr lang="en-US" sz="4400" dirty="0" err="1">
                <a:latin typeface="Cambria" panose="02040503050406030204" pitchFamily="18" charset="0"/>
              </a:rPr>
              <a:t>Giữ</a:t>
            </a:r>
            <a:r>
              <a:rPr lang="en-US" sz="4400" dirty="0">
                <a:latin typeface="Cambria" panose="02040503050406030204" pitchFamily="18" charset="0"/>
              </a:rPr>
              <a:t> </a:t>
            </a:r>
            <a:r>
              <a:rPr lang="en-US" sz="4400" dirty="0" err="1">
                <a:latin typeface="Cambria" panose="02040503050406030204" pitchFamily="18" charset="0"/>
              </a:rPr>
              <a:t>gìn</a:t>
            </a:r>
            <a:r>
              <a:rPr lang="en-US" sz="4400" dirty="0">
                <a:latin typeface="Cambria" panose="02040503050406030204" pitchFamily="18" charset="0"/>
              </a:rPr>
              <a:t>, </a:t>
            </a:r>
            <a:r>
              <a:rPr lang="en-US" sz="4400" dirty="0" err="1">
                <a:latin typeface="Cambria" panose="02040503050406030204" pitchFamily="18" charset="0"/>
              </a:rPr>
              <a:t>bảo</a:t>
            </a:r>
            <a:r>
              <a:rPr lang="en-US" sz="4400" dirty="0">
                <a:latin typeface="Cambria" panose="02040503050406030204" pitchFamily="18" charset="0"/>
              </a:rPr>
              <a:t> </a:t>
            </a:r>
            <a:r>
              <a:rPr lang="en-US" sz="4400" dirty="0" err="1">
                <a:latin typeface="Cambria" panose="02040503050406030204" pitchFamily="18" charset="0"/>
              </a:rPr>
              <a:t>vệ</a:t>
            </a:r>
            <a:r>
              <a:rPr lang="en-US" sz="4400" dirty="0">
                <a:latin typeface="Cambria" panose="02040503050406030204" pitchFamily="18" charset="0"/>
              </a:rPr>
              <a:t> </a:t>
            </a:r>
            <a:r>
              <a:rPr lang="en-US" sz="4400" dirty="0" err="1">
                <a:latin typeface="Cambria" panose="02040503050406030204" pitchFamily="18" charset="0"/>
              </a:rPr>
              <a:t>của</a:t>
            </a:r>
            <a:r>
              <a:rPr lang="en-US" sz="4400" dirty="0">
                <a:latin typeface="Cambria" panose="02040503050406030204" pitchFamily="18" charset="0"/>
              </a:rPr>
              <a:t> </a:t>
            </a:r>
            <a:r>
              <a:rPr lang="en-US" sz="4400" dirty="0" err="1">
                <a:latin typeface="Cambria" panose="02040503050406030204" pitchFamily="18" charset="0"/>
              </a:rPr>
              <a:t>công</a:t>
            </a:r>
            <a:r>
              <a:rPr lang="en-US" sz="4400" dirty="0">
                <a:latin typeface="Cambria" panose="02040503050406030204" pitchFamily="18" charset="0"/>
              </a:rPr>
              <a:t>; </a:t>
            </a:r>
            <a:r>
              <a:rPr lang="en-US" sz="4400" dirty="0" err="1">
                <a:latin typeface="Cambria" panose="02040503050406030204" pitchFamily="18" charset="0"/>
              </a:rPr>
              <a:t>Thương</a:t>
            </a:r>
            <a:r>
              <a:rPr lang="en-US" sz="4400" dirty="0">
                <a:latin typeface="Cambria" panose="02040503050406030204" pitchFamily="18" charset="0"/>
              </a:rPr>
              <a:t> </a:t>
            </a:r>
            <a:r>
              <a:rPr lang="en-US" sz="4400" dirty="0" err="1">
                <a:latin typeface="Cambria" panose="02040503050406030204" pitchFamily="18" charset="0"/>
              </a:rPr>
              <a:t>yêu</a:t>
            </a:r>
            <a:r>
              <a:rPr lang="en-US" sz="4400" dirty="0">
                <a:latin typeface="Cambria" panose="02040503050406030204" pitchFamily="18" charset="0"/>
              </a:rPr>
              <a:t>, </a:t>
            </a:r>
            <a:r>
              <a:rPr lang="en-US" sz="4400" dirty="0" err="1">
                <a:latin typeface="Cambria" panose="02040503050406030204" pitchFamily="18" charset="0"/>
              </a:rPr>
              <a:t>đoàn</a:t>
            </a:r>
            <a:r>
              <a:rPr lang="en-US" sz="4400" dirty="0">
                <a:latin typeface="Cambria" panose="02040503050406030204" pitchFamily="18" charset="0"/>
              </a:rPr>
              <a:t> </a:t>
            </a:r>
            <a:r>
              <a:rPr lang="en-US" sz="4400" dirty="0" err="1">
                <a:latin typeface="Cambria" panose="02040503050406030204" pitchFamily="18" charset="0"/>
              </a:rPr>
              <a:t>kết</a:t>
            </a:r>
            <a:r>
              <a:rPr lang="en-US" sz="4400" dirty="0">
                <a:latin typeface="Cambria" panose="02040503050406030204" pitchFamily="18" charset="0"/>
              </a:rPr>
              <a:t>, </a:t>
            </a:r>
            <a:r>
              <a:rPr lang="en-US" sz="4400" dirty="0" err="1">
                <a:latin typeface="Cambria" panose="02040503050406030204" pitchFamily="18" charset="0"/>
              </a:rPr>
              <a:t>giúp</a:t>
            </a:r>
            <a:r>
              <a:rPr lang="en-US" sz="4400" dirty="0">
                <a:latin typeface="Cambria" panose="02040503050406030204" pitchFamily="18" charset="0"/>
              </a:rPr>
              <a:t> </a:t>
            </a:r>
            <a:r>
              <a:rPr lang="en-US" sz="4400" dirty="0" err="1">
                <a:latin typeface="Cambria" panose="02040503050406030204" pitchFamily="18" charset="0"/>
              </a:rPr>
              <a:t>đỡ</a:t>
            </a:r>
            <a:r>
              <a:rPr lang="en-US" sz="4400" dirty="0">
                <a:latin typeface="Cambria" panose="02040503050406030204" pitchFamily="18" charset="0"/>
              </a:rPr>
              <a:t> </a:t>
            </a:r>
            <a:r>
              <a:rPr lang="en-US" sz="4400" dirty="0" err="1">
                <a:latin typeface="Cambria" panose="02040503050406030204" pitchFamily="18" charset="0"/>
              </a:rPr>
              <a:t>bạn</a:t>
            </a:r>
            <a:r>
              <a:rPr lang="en-US" sz="4400" dirty="0">
                <a:latin typeface="Cambria" panose="02040503050406030204" pitchFamily="18" charset="0"/>
              </a:rPr>
              <a:t> </a:t>
            </a:r>
            <a:r>
              <a:rPr lang="en-US" sz="4400" dirty="0" err="1">
                <a:latin typeface="Cambria" panose="02040503050406030204" pitchFamily="18" charset="0"/>
              </a:rPr>
              <a:t>bè</a:t>
            </a:r>
            <a:r>
              <a:rPr lang="en-US" sz="4400" dirty="0">
                <a:latin typeface="Cambria" panose="02040503050406030204" pitchFamily="18" charset="0"/>
              </a:rPr>
              <a:t>.</a:t>
            </a:r>
            <a:r>
              <a:rPr lang="en-VN" sz="4400" dirty="0">
                <a:latin typeface="Cambria" panose="02040503050406030204" pitchFamily="18" charset="0"/>
              </a:rPr>
              <a:t> </a:t>
            </a:r>
            <a:endParaRPr lang="vi-VN" sz="4400" dirty="0">
              <a:latin typeface="Cambria" panose="02040503050406030204" pitchFamily="18" charset="0"/>
            </a:endParaRPr>
          </a:p>
        </p:txBody>
      </p:sp>
      <p:sp>
        <p:nvSpPr>
          <p:cNvPr id="3" name="TextBox 2">
            <a:extLst>
              <a:ext uri="{FF2B5EF4-FFF2-40B4-BE49-F238E27FC236}">
                <a16:creationId xmlns:a16="http://schemas.microsoft.com/office/drawing/2014/main" id="{C809FA5F-1E24-F643-8A5F-DEF83D32339D}"/>
              </a:ext>
            </a:extLst>
          </p:cNvPr>
          <p:cNvSpPr txBox="1"/>
          <p:nvPr/>
        </p:nvSpPr>
        <p:spPr>
          <a:xfrm>
            <a:off x="6792781" y="8821626"/>
            <a:ext cx="4495800" cy="1107996"/>
          </a:xfrm>
          <a:prstGeom prst="rect">
            <a:avLst/>
          </a:prstGeom>
          <a:solidFill>
            <a:schemeClr val="bg1"/>
          </a:solidFill>
        </p:spPr>
        <p:txBody>
          <a:bodyPr wrap="square" rtlCol="0">
            <a:spAutoFit/>
          </a:bodyPr>
          <a:lstStyle/>
          <a:p>
            <a:pPr algn="ctr"/>
            <a:r>
              <a:rPr lang="en-VN" sz="6600" b="1" dirty="0">
                <a:solidFill>
                  <a:srgbClr val="C00000"/>
                </a:solidFill>
                <a:latin typeface="Cambria" panose="02040503050406030204" pitchFamily="18" charset="0"/>
              </a:rPr>
              <a:t>GHI NHỚ</a:t>
            </a:r>
          </a:p>
        </p:txBody>
      </p:sp>
    </p:spTree>
    <p:extLst>
      <p:ext uri="{BB962C8B-B14F-4D97-AF65-F5344CB8AC3E}">
        <p14:creationId xmlns:p14="http://schemas.microsoft.com/office/powerpoint/2010/main" val="4247094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2087459" y="2929917"/>
            <a:ext cx="14113073" cy="4767780"/>
          </a:xfrm>
          <a:prstGeom prst="rect">
            <a:avLst/>
          </a:prstGeom>
          <a:noFill/>
        </p:spPr>
        <p:txBody>
          <a:bodyPr wrap="square" rtlCol="0">
            <a:spAutoFit/>
          </a:bodyPr>
          <a:lstStyle/>
          <a:p>
            <a:pPr marL="17145">
              <a:lnSpc>
                <a:spcPct val="135000"/>
              </a:lnSpc>
              <a:spcAft>
                <a:spcPts val="800"/>
              </a:spcAft>
            </a:pPr>
            <a:r>
              <a:rPr lang="en-US" sz="4400" dirty="0" err="1">
                <a:effectLst/>
                <a:latin typeface="Cambria" panose="02040503050406030204" pitchFamily="18" charset="0"/>
                <a:ea typeface="Times New Roman" panose="02020603050405020304" pitchFamily="18" charset="0"/>
              </a:rPr>
              <a:t>Ngoài</a:t>
            </a:r>
            <a:r>
              <a:rPr lang="en-US" sz="4400" dirty="0">
                <a:effectLst/>
                <a:latin typeface="Cambria" panose="02040503050406030204" pitchFamily="18" charset="0"/>
                <a:ea typeface="Times New Roman" panose="02020603050405020304" pitchFamily="18" charset="0"/>
              </a:rPr>
              <a:t> ra </a:t>
            </a:r>
            <a:r>
              <a:rPr lang="en-US" sz="4400" dirty="0" err="1">
                <a:effectLst/>
                <a:latin typeface="Cambria" panose="02040503050406030204" pitchFamily="18" charset="0"/>
                <a:ea typeface="Times New Roman" panose="02020603050405020304" pitchFamily="18" charset="0"/>
              </a:rPr>
              <a:t>trẻ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em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có</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những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bốn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Calibri" panose="020F0502020204030204" pitchFamily="34" charset="0"/>
            </a:endParaRPr>
          </a:p>
          <a:p>
            <a:pPr marL="17145">
              <a:lnSpc>
                <a:spcPct val="135000"/>
              </a:lnSpc>
              <a:spcAft>
                <a:spcPts val="800"/>
              </a:spcAft>
            </a:pP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Đối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với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gia</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đình</a:t>
            </a:r>
            <a:r>
              <a:rPr lang="en-US" sz="4400" b="1" i="1" dirty="0">
                <a:effectLst/>
                <a:latin typeface="Cambria" panose="02040503050406030204" pitchFamily="18" charset="0"/>
                <a:ea typeface="Times New Roman" panose="02020603050405020304" pitchFamily="18" charset="0"/>
              </a:rPr>
              <a:t>: </a:t>
            </a:r>
          </a:p>
          <a:p>
            <a:pPr marL="17145">
              <a:lnSpc>
                <a:spcPct val="135000"/>
              </a:lnSpc>
              <a:spcAft>
                <a:spcPts val="800"/>
              </a:spcAft>
            </a:pPr>
            <a:r>
              <a:rPr lang="en-US" sz="4400" dirty="0" err="1">
                <a:effectLst/>
                <a:latin typeface="Cambria" panose="02040503050406030204" pitchFamily="18" charset="0"/>
                <a:ea typeface="Times New Roman" panose="02020603050405020304" pitchFamily="18" charset="0"/>
              </a:rPr>
              <a:t>Yêu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thương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tâm</a:t>
            </a:r>
            <a:r>
              <a:rPr lang="en-US" sz="4400" dirty="0">
                <a:effectLst/>
                <a:latin typeface="Cambria" panose="02040503050406030204" pitchFamily="18" charset="0"/>
                <a:ea typeface="Times New Roman" panose="02020603050405020304" pitchFamily="18" charset="0"/>
              </a:rPr>
              <a:t>, chia </a:t>
            </a:r>
            <a:r>
              <a:rPr lang="en-US" sz="4400" dirty="0" err="1">
                <a:effectLst/>
                <a:latin typeface="Cambria" panose="02040503050406030204" pitchFamily="18" charset="0"/>
                <a:ea typeface="Times New Roman" panose="02020603050405020304" pitchFamily="18" charset="0"/>
              </a:rPr>
              <a:t>sẻ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tình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cảm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nguyện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vọng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với</a:t>
            </a:r>
            <a:r>
              <a:rPr lang="en-US" sz="4400" dirty="0">
                <a:effectLst/>
                <a:latin typeface="Cambria" panose="02040503050406030204" pitchFamily="18" charset="0"/>
                <a:ea typeface="Times New Roman" panose="02020603050405020304" pitchFamily="18" charset="0"/>
              </a:rPr>
              <a:t> cha </a:t>
            </a:r>
            <a:r>
              <a:rPr lang="en-US" sz="4400" dirty="0" err="1">
                <a:effectLst/>
                <a:latin typeface="Cambria" panose="02040503050406030204" pitchFamily="18" charset="0"/>
                <a:ea typeface="Times New Roman" panose="02020603050405020304" pitchFamily="18" charset="0"/>
              </a:rPr>
              <a:t>mẹ</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thành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trong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đình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dòng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họ</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Học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tập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rèn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luyện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giữ</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gìn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nền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nếp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đình</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1259728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1714496" y="2840590"/>
            <a:ext cx="14859000" cy="6391493"/>
          </a:xfrm>
          <a:prstGeom prst="rect">
            <a:avLst/>
          </a:prstGeom>
          <a:noFill/>
        </p:spPr>
        <p:txBody>
          <a:bodyPr wrap="square" rtlCol="0">
            <a:spAutoFit/>
          </a:bodyPr>
          <a:lstStyle/>
          <a:p>
            <a:pPr marL="17145" algn="just">
              <a:spcAft>
                <a:spcPts val="800"/>
              </a:spcAft>
            </a:pPr>
            <a:r>
              <a:rPr lang="en-US" sz="4400" dirty="0" err="1">
                <a:effectLst/>
                <a:latin typeface="Cambria" panose="02040503050406030204" pitchFamily="18" charset="0"/>
                <a:ea typeface="Times New Roman" panose="02020603050405020304" pitchFamily="18" charset="0"/>
              </a:rPr>
              <a:t>Ngoài</a:t>
            </a:r>
            <a:r>
              <a:rPr lang="en-US" sz="4400" dirty="0">
                <a:effectLst/>
                <a:latin typeface="Cambria" panose="02040503050406030204" pitchFamily="18" charset="0"/>
                <a:ea typeface="Times New Roman" panose="02020603050405020304" pitchFamily="18" charset="0"/>
              </a:rPr>
              <a:t> ra </a:t>
            </a:r>
            <a:r>
              <a:rPr lang="en-US" sz="4400" dirty="0" err="1">
                <a:effectLst/>
                <a:latin typeface="Cambria" panose="02040503050406030204" pitchFamily="18" charset="0"/>
                <a:ea typeface="Times New Roman" panose="02020603050405020304" pitchFamily="18" charset="0"/>
              </a:rPr>
              <a:t>trẻ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em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có</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những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bổn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Calibri" panose="020F0502020204030204" pitchFamily="34" charset="0"/>
            </a:endParaRPr>
          </a:p>
          <a:p>
            <a:pPr marL="17145" algn="just">
              <a:spcAft>
                <a:spcPts val="800"/>
              </a:spcAft>
            </a:pP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Đối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với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nhà</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trường</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cơ</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sở</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trợ</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giúp</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xã</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hội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và</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cơ</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sở</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giáo</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dục</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khác</a:t>
            </a:r>
            <a:r>
              <a:rPr lang="en-US" sz="4400" b="1" i="1" dirty="0">
                <a:effectLst/>
                <a:latin typeface="Cambria" panose="02040503050406030204" pitchFamily="18" charset="0"/>
                <a:ea typeface="Times New Roman" panose="02020603050405020304" pitchFamily="18" charset="0"/>
              </a:rPr>
              <a:t>: </a:t>
            </a:r>
          </a:p>
          <a:p>
            <a:pPr marL="17145" algn="just">
              <a:spcAft>
                <a:spcPts val="800"/>
              </a:spcAft>
            </a:pPr>
            <a:r>
              <a:rPr lang="en-US" sz="4400" dirty="0" err="1">
                <a:effectLst/>
                <a:latin typeface="Cambria" panose="02040503050406030204" pitchFamily="18" charset="0"/>
                <a:ea typeface="Times New Roman" panose="02020603050405020304" pitchFamily="18" charset="0"/>
              </a:rPr>
              <a:t>Tôn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trọng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giáo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của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sở</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trợ</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giúp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xã</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hội</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sở</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giáo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dục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Rèn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luyện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đức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ý</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thức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tự</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học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thực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hiện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nhiệm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vụ</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học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tập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rèn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luyện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theo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chương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trình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hoạch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giáo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dục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của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sở</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giáo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dục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Calibri" panose="020F0502020204030204" pitchFamily="34" charset="0"/>
              </a:rPr>
              <a:t>hành</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đầy</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đủ</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nội</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quy</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quy</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định</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của</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nhà</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trường</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cơ</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sở</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trợ</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giúp</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xã</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hội</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và</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cơ</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sở</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giáo</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dục</a:t>
            </a:r>
            <a:r>
              <a:rPr lang="en-US" sz="4400" dirty="0">
                <a:effectLst/>
                <a:latin typeface="Cambria" panose="02040503050406030204" pitchFamily="18" charset="0"/>
                <a:ea typeface="Calibri" panose="020F0502020204030204" pitchFamily="34" charset="0"/>
              </a:rPr>
              <a:t> </a:t>
            </a:r>
            <a:r>
              <a:rPr lang="en-US" sz="4400" dirty="0" err="1">
                <a:effectLst/>
                <a:latin typeface="Cambria" panose="02040503050406030204" pitchFamily="18" charset="0"/>
                <a:ea typeface="Calibri" panose="020F0502020204030204" pitchFamily="34" charset="0"/>
              </a:rPr>
              <a:t>khác</a:t>
            </a:r>
            <a:r>
              <a:rPr lang="en-US" sz="4400" dirty="0">
                <a:effectLst/>
                <a:latin typeface="Cambria" panose="02040503050406030204" pitchFamily="18" charset="0"/>
                <a:ea typeface="Calibri" panose="020F0502020204030204" pitchFamily="34" charset="0"/>
              </a:rPr>
              <a:t>.</a:t>
            </a:r>
            <a:endParaRPr lang="en-VN" sz="4400" dirty="0">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3343474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1828801" y="2834085"/>
            <a:ext cx="14630400" cy="5714385"/>
          </a:xfrm>
          <a:prstGeom prst="rect">
            <a:avLst/>
          </a:prstGeom>
          <a:noFill/>
        </p:spPr>
        <p:txBody>
          <a:bodyPr wrap="square" rtlCol="0">
            <a:spAutoFit/>
          </a:bodyPr>
          <a:lstStyle/>
          <a:p>
            <a:pPr marL="17145" algn="just">
              <a:spcAft>
                <a:spcPts val="800"/>
              </a:spcAft>
            </a:pPr>
            <a:r>
              <a:rPr lang="en-US" sz="4400" dirty="0" err="1">
                <a:effectLst/>
                <a:latin typeface="Cambria" panose="02040503050406030204" pitchFamily="18" charset="0"/>
                <a:ea typeface="Cambria" panose="02040503050406030204" pitchFamily="18" charset="0"/>
              </a:rPr>
              <a:t>Ngoài</a:t>
            </a:r>
            <a:r>
              <a:rPr lang="en-US" sz="4400" dirty="0">
                <a:effectLst/>
                <a:latin typeface="Cambria" panose="02040503050406030204" pitchFamily="18" charset="0"/>
                <a:ea typeface="Cambria" panose="02040503050406030204" pitchFamily="18" charset="0"/>
              </a:rPr>
              <a:t> ra </a:t>
            </a:r>
            <a:r>
              <a:rPr lang="en-US" sz="4400" dirty="0" err="1">
                <a:effectLst/>
                <a:latin typeface="Cambria" panose="02040503050406030204" pitchFamily="18" charset="0"/>
                <a:ea typeface="Cambria" panose="02040503050406030204" pitchFamily="18" charset="0"/>
              </a:rPr>
              <a:t>trẻ</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em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có</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những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bổn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phận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khác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như</a:t>
            </a:r>
            <a:r>
              <a:rPr lang="en-US" sz="4400" dirty="0">
                <a:effectLst/>
                <a:latin typeface="Cambria" panose="02040503050406030204" pitchFamily="18" charset="0"/>
                <a:ea typeface="Cambria" panose="02040503050406030204" pitchFamily="18" charset="0"/>
              </a:rPr>
              <a:t>:</a:t>
            </a:r>
            <a:endParaRPr lang="en-VN" sz="4400" dirty="0">
              <a:effectLst/>
              <a:latin typeface="Cambria" panose="02040503050406030204" pitchFamily="18" charset="0"/>
              <a:ea typeface="Cambria" panose="02040503050406030204" pitchFamily="18" charset="0"/>
            </a:endParaRPr>
          </a:p>
          <a:p>
            <a:pPr marL="17145" algn="just">
              <a:spcAft>
                <a:spcPts val="800"/>
              </a:spcAft>
            </a:pP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Đối</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với</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cộng</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đồng</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xã</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hội</a:t>
            </a:r>
            <a:r>
              <a:rPr lang="en-US" sz="4400" b="1" i="1" dirty="0">
                <a:effectLst/>
                <a:latin typeface="Cambria" panose="02040503050406030204" pitchFamily="18" charset="0"/>
                <a:ea typeface="Cambria" panose="02040503050406030204" pitchFamily="18" charset="0"/>
              </a:rPr>
              <a:t>: </a:t>
            </a:r>
          </a:p>
          <a:p>
            <a:pPr marL="17145" algn="just">
              <a:spcAft>
                <a:spcPts val="800"/>
              </a:spcAft>
            </a:pPr>
            <a:r>
              <a:rPr lang="en-US" sz="4400" dirty="0" err="1">
                <a:effectLst/>
                <a:latin typeface="Cambria" panose="02040503050406030204" pitchFamily="18" charset="0"/>
                <a:ea typeface="Cambria" panose="02040503050406030204" pitchFamily="18" charset="0"/>
              </a:rPr>
              <a:t>Tôn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trọng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lễ</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phép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với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người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lớn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tuổi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tôn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trọng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quyển</a:t>
            </a:r>
            <a:r>
              <a:rPr lang="en-US" sz="4400" dirty="0">
                <a:effectLst/>
                <a:latin typeface="Cambria" panose="02040503050406030204" pitchFamily="18" charset="0"/>
                <a:ea typeface="Cambria" panose="02040503050406030204" pitchFamily="18" charset="0"/>
              </a:rPr>
              <a:t>,</a:t>
            </a:r>
            <a:r>
              <a:rPr lang="en-VN" sz="4400" dirty="0">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danh</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dự</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nhân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phẩm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của</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người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khác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Chấp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hành</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quy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định</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về</a:t>
            </a:r>
            <a:r>
              <a:rPr lang="en-US" sz="4400" dirty="0">
                <a:effectLst/>
                <a:latin typeface="Cambria" panose="02040503050406030204" pitchFamily="18" charset="0"/>
                <a:ea typeface="Cambria" panose="02040503050406030204" pitchFamily="18" charset="0"/>
              </a:rPr>
              <a:t> an </a:t>
            </a:r>
            <a:r>
              <a:rPr lang="en-US" sz="4400" dirty="0" err="1">
                <a:effectLst/>
                <a:latin typeface="Cambria" panose="02040503050406030204" pitchFamily="18" charset="0"/>
                <a:ea typeface="Cambria" panose="02040503050406030204" pitchFamily="18" charset="0"/>
              </a:rPr>
              <a:t>toàn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giao</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thông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trật</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tự</a:t>
            </a:r>
            <a:r>
              <a:rPr lang="en-US" sz="4400" dirty="0">
                <a:effectLst/>
                <a:latin typeface="Cambria" panose="02040503050406030204" pitchFamily="18" charset="0"/>
                <a:ea typeface="Cambria" panose="02040503050406030204" pitchFamily="18" charset="0"/>
              </a:rPr>
              <a:t>, an </a:t>
            </a:r>
            <a:r>
              <a:rPr lang="en-US" sz="4400" dirty="0" err="1">
                <a:effectLst/>
                <a:latin typeface="Cambria" panose="02040503050406030204" pitchFamily="18" charset="0"/>
                <a:ea typeface="Cambria" panose="02040503050406030204" pitchFamily="18" charset="0"/>
              </a:rPr>
              <a:t>toàn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xã</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hội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Bảo</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vệ</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giữ</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gìn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sử</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dụng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tài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sản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tài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nguyên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bảo</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vệ</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môi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trường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phù</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hợp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với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khả</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năng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và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độ</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tuổi</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của</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trẻ</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em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Phát</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hiện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thông</a:t>
            </a:r>
            <a:r>
              <a:rPr lang="en-US" sz="4400" dirty="0">
                <a:effectLst/>
                <a:latin typeface="Cambria" panose="02040503050406030204" pitchFamily="18" charset="0"/>
                <a:ea typeface="Cambria" panose="02040503050406030204" pitchFamily="18" charset="0"/>
              </a:rPr>
              <a:t> tin, </a:t>
            </a:r>
            <a:r>
              <a:rPr lang="en-US" sz="4400" dirty="0" err="1">
                <a:effectLst/>
                <a:latin typeface="Cambria" panose="02040503050406030204" pitchFamily="18" charset="0"/>
                <a:ea typeface="Cambria" panose="02040503050406030204" pitchFamily="18" charset="0"/>
              </a:rPr>
              <a:t>thông</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báo</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tố</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giác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hành</a:t>
            </a:r>
            <a:r>
              <a:rPr lang="en-US" sz="4400" dirty="0">
                <a:effectLst/>
                <a:latin typeface="Cambria" panose="02040503050406030204" pitchFamily="18" charset="0"/>
                <a:ea typeface="Cambria" panose="02040503050406030204" pitchFamily="18" charset="0"/>
              </a:rPr>
              <a:t> vi vi </a:t>
            </a:r>
            <a:r>
              <a:rPr lang="en-US" sz="4400" dirty="0" err="1">
                <a:effectLst/>
                <a:latin typeface="Cambria" panose="02040503050406030204" pitchFamily="18" charset="0"/>
                <a:ea typeface="Cambria" panose="02040503050406030204" pitchFamily="18" charset="0"/>
              </a:rPr>
              <a:t>phạm</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pháp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luật</a:t>
            </a:r>
            <a:r>
              <a:rPr lang="en-US" sz="4400" dirty="0">
                <a:latin typeface="Cambria" panose="02040503050406030204" pitchFamily="18" charset="0"/>
                <a:ea typeface="Cambria" panose="02040503050406030204" pitchFamily="18" charset="0"/>
              </a:rPr>
              <a:t>.</a:t>
            </a:r>
            <a:endParaRPr lang="en-VN" sz="4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8410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1752600" y="2791584"/>
            <a:ext cx="14630400" cy="6391493"/>
          </a:xfrm>
          <a:prstGeom prst="rect">
            <a:avLst/>
          </a:prstGeom>
          <a:noFill/>
        </p:spPr>
        <p:txBody>
          <a:bodyPr wrap="square" rtlCol="0">
            <a:spAutoFit/>
          </a:bodyPr>
          <a:lstStyle/>
          <a:p>
            <a:pPr marL="17145" algn="just">
              <a:spcAft>
                <a:spcPts val="800"/>
              </a:spcAft>
            </a:pPr>
            <a:r>
              <a:rPr lang="en-US" sz="4400" dirty="0" err="1">
                <a:effectLst/>
                <a:latin typeface="Cambria" panose="02040503050406030204" pitchFamily="18" charset="0"/>
                <a:ea typeface="Times New Roman" panose="02020603050405020304" pitchFamily="18" charset="0"/>
              </a:rPr>
              <a:t>Ngoài</a:t>
            </a:r>
            <a:r>
              <a:rPr lang="en-US" sz="4400" dirty="0">
                <a:effectLst/>
                <a:latin typeface="Cambria" panose="02040503050406030204" pitchFamily="18" charset="0"/>
                <a:ea typeface="Times New Roman" panose="02020603050405020304" pitchFamily="18" charset="0"/>
              </a:rPr>
              <a:t> ra </a:t>
            </a:r>
            <a:r>
              <a:rPr lang="en-US" sz="4400" dirty="0" err="1">
                <a:effectLst/>
                <a:latin typeface="Cambria" panose="02040503050406030204" pitchFamily="18" charset="0"/>
                <a:ea typeface="Times New Roman" panose="02020603050405020304" pitchFamily="18" charset="0"/>
              </a:rPr>
              <a:t>trẻ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em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có</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những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bổn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Calibri" panose="020F0502020204030204" pitchFamily="34" charset="0"/>
            </a:endParaRPr>
          </a:p>
          <a:p>
            <a:pPr marL="17145" algn="just">
              <a:spcAft>
                <a:spcPts val="800"/>
              </a:spcAft>
            </a:pP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Đối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với</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quê</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hương</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đất</a:t>
            </a:r>
            <a:r>
              <a:rPr lang="en-US" sz="4400" b="1" i="1" dirty="0">
                <a:effectLst/>
                <a:latin typeface="Cambria" panose="02040503050406030204" pitchFamily="18" charset="0"/>
                <a:ea typeface="Times New Roman" panose="02020603050405020304" pitchFamily="18" charset="0"/>
              </a:rPr>
              <a:t> </a:t>
            </a:r>
            <a:r>
              <a:rPr lang="en-US" sz="4400" b="1" i="1" dirty="0" err="1">
                <a:effectLst/>
                <a:latin typeface="Cambria" panose="02040503050406030204" pitchFamily="18" charset="0"/>
                <a:ea typeface="Times New Roman" panose="02020603050405020304" pitchFamily="18" charset="0"/>
              </a:rPr>
              <a:t>nước</a:t>
            </a:r>
            <a:r>
              <a:rPr lang="en-US" sz="4400" b="1" i="1" dirty="0">
                <a:effectLst/>
                <a:latin typeface="Cambria" panose="02040503050406030204" pitchFamily="18" charset="0"/>
                <a:ea typeface="Times New Roman" panose="02020603050405020304" pitchFamily="18" charset="0"/>
              </a:rPr>
              <a:t>: </a:t>
            </a:r>
          </a:p>
          <a:p>
            <a:pPr marL="17145" algn="just">
              <a:spcAft>
                <a:spcPts val="800"/>
              </a:spcAft>
            </a:pPr>
            <a:r>
              <a:rPr lang="en-US" sz="4400" dirty="0" err="1">
                <a:effectLst/>
                <a:latin typeface="Cambria" panose="02040503050406030204" pitchFamily="18" charset="0"/>
                <a:ea typeface="Times New Roman" panose="02020603050405020304" pitchFamily="18" charset="0"/>
              </a:rPr>
              <a:t>Yêu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quê</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hương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nước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yêu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đồng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bảo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có</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ý</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thức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xây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dựng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bảo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vệ</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Tổ</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quốc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Tôn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trọng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truyền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thống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lịch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sử</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tộc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Giữ</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gìn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bản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tộc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phát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phong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tục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tập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quán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truyền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thống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tốt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đẹp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của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quê</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hương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nước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Tuân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hành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pháp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luật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Đoàn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kết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hợp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giao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lưu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với</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bạn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bè</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em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quốc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phù</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hợp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với</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tuổi</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và</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từng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giai</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đoạn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phát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triển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của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trẻ</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em</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25741346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6098958" y="2687940"/>
            <a:ext cx="6470200" cy="3776979"/>
          </a:xfrm>
          <a:custGeom>
            <a:avLst/>
            <a:gdLst/>
            <a:ahLst/>
            <a:cxnLst/>
            <a:rect l="l" t="t" r="r" b="b"/>
            <a:pathLst>
              <a:path w="6470200" h="3776979">
                <a:moveTo>
                  <a:pt x="0" y="0"/>
                </a:moveTo>
                <a:lnTo>
                  <a:pt x="6470200" y="0"/>
                </a:lnTo>
                <a:lnTo>
                  <a:pt x="6470200" y="3776979"/>
                </a:lnTo>
                <a:lnTo>
                  <a:pt x="0" y="3776979"/>
                </a:lnTo>
                <a:lnTo>
                  <a:pt x="0" y="0"/>
                </a:lnTo>
                <a:close/>
              </a:path>
            </a:pathLst>
          </a:custGeom>
          <a:blipFill>
            <a:blip r:embed="rId2"/>
            <a:stretch>
              <a:fillRect/>
            </a:stretch>
          </a:blipFill>
        </p:spPr>
      </p:sp>
      <p:pic>
        <p:nvPicPr>
          <p:cNvPr id="25" name="Picture 24">
            <a:extLst>
              <a:ext uri="{FF2B5EF4-FFF2-40B4-BE49-F238E27FC236}">
                <a16:creationId xmlns:a16="http://schemas.microsoft.com/office/drawing/2014/main" id="{5EA69580-9336-8042-8CA7-C59C92F45551}"/>
              </a:ext>
            </a:extLst>
          </p:cNvPr>
          <p:cNvPicPr>
            <a:picLocks noChangeAspect="1"/>
          </p:cNvPicPr>
          <p:nvPr/>
        </p:nvPicPr>
        <p:blipFill rotWithShape="1">
          <a:blip r:embed="rId3"/>
          <a:srcRect l="75534" t="50341" r="11570" b="17541"/>
          <a:stretch/>
        </p:blipFill>
        <p:spPr>
          <a:xfrm>
            <a:off x="8385507" y="3995877"/>
            <a:ext cx="2133600" cy="1143001"/>
          </a:xfrm>
          <a:prstGeom prst="rect">
            <a:avLst/>
          </a:prstGeom>
        </p:spPr>
      </p:pic>
      <p:pic>
        <p:nvPicPr>
          <p:cNvPr id="19" name="Picture 18"/>
          <p:cNvPicPr>
            <a:picLocks noChangeAspect="1"/>
          </p:cNvPicPr>
          <p:nvPr/>
        </p:nvPicPr>
        <p:blipFill>
          <a:blip r:embed="rId4"/>
          <a:stretch>
            <a:fillRect/>
          </a:stretch>
        </p:blipFill>
        <p:spPr>
          <a:xfrm>
            <a:off x="6387709" y="2344501"/>
            <a:ext cx="5892697" cy="1945702"/>
          </a:xfrm>
          <a:prstGeom prst="rect">
            <a:avLst/>
          </a:prstGeom>
        </p:spPr>
      </p:pic>
      <p:pic>
        <p:nvPicPr>
          <p:cNvPr id="20" name="Picture 19"/>
          <p:cNvPicPr>
            <a:picLocks noChangeAspect="1"/>
          </p:cNvPicPr>
          <p:nvPr/>
        </p:nvPicPr>
        <p:blipFill>
          <a:blip r:embed="rId5"/>
          <a:stretch>
            <a:fillRect/>
          </a:stretch>
        </p:blipFill>
        <p:spPr>
          <a:xfrm>
            <a:off x="2133600" y="278471"/>
            <a:ext cx="14685952" cy="2949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37"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900" decel="100000" fill="hold"/>
                                        <p:tgtEl>
                                          <p:spTgt spid="2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1B4BEF-6A54-5144-A9D3-A04207DC47CC}"/>
              </a:ext>
            </a:extLst>
          </p:cNvPr>
          <p:cNvGrpSpPr/>
          <p:nvPr/>
        </p:nvGrpSpPr>
        <p:grpSpPr>
          <a:xfrm>
            <a:off x="1036616" y="448486"/>
            <a:ext cx="16214767" cy="9390028"/>
            <a:chOff x="3640057" y="1280256"/>
            <a:chExt cx="11961533" cy="8322694"/>
          </a:xfrm>
        </p:grpSpPr>
        <p:grpSp>
          <p:nvGrpSpPr>
            <p:cNvPr id="10" name="Group 3">
              <a:extLst>
                <a:ext uri="{FF2B5EF4-FFF2-40B4-BE49-F238E27FC236}">
                  <a16:creationId xmlns:a16="http://schemas.microsoft.com/office/drawing/2014/main" id="{4AC5464C-37F4-5745-B76E-DD9C0CABE19C}"/>
                </a:ext>
              </a:extLst>
            </p:cNvPr>
            <p:cNvGrpSpPr/>
            <p:nvPr/>
          </p:nvGrpSpPr>
          <p:grpSpPr>
            <a:xfrm>
              <a:off x="3640057" y="1280256"/>
              <a:ext cx="11961533" cy="8322694"/>
              <a:chOff x="0" y="0"/>
              <a:chExt cx="24372770" cy="23428052"/>
            </a:xfrm>
          </p:grpSpPr>
          <p:sp>
            <p:nvSpPr>
              <p:cNvPr id="14" name="Freeform 4">
                <a:extLst>
                  <a:ext uri="{FF2B5EF4-FFF2-40B4-BE49-F238E27FC236}">
                    <a16:creationId xmlns:a16="http://schemas.microsoft.com/office/drawing/2014/main" id="{0122E997-AD7A-5540-8DAC-70228128674A}"/>
                  </a:ext>
                </a:extLst>
              </p:cNvPr>
              <p:cNvSpPr/>
              <p:nvPr/>
            </p:nvSpPr>
            <p:spPr>
              <a:xfrm>
                <a:off x="72390" y="72390"/>
                <a:ext cx="24227990" cy="23355662"/>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chemeClr val="bg1"/>
              </a:solidFill>
              <a:ln>
                <a:solidFill>
                  <a:srgbClr val="C0D6E2"/>
                </a:solidFill>
              </a:ln>
            </p:spPr>
          </p:sp>
          <p:sp>
            <p:nvSpPr>
              <p:cNvPr id="15" name="Freeform 5">
                <a:extLst>
                  <a:ext uri="{FF2B5EF4-FFF2-40B4-BE49-F238E27FC236}">
                    <a16:creationId xmlns:a16="http://schemas.microsoft.com/office/drawing/2014/main" id="{D0ED8139-D582-9442-A0D1-9434F9C9DD44}"/>
                  </a:ext>
                </a:extLst>
              </p:cNvPr>
              <p:cNvSpPr/>
              <p:nvPr/>
            </p:nvSpPr>
            <p:spPr>
              <a:xfrm>
                <a:off x="0" y="0"/>
                <a:ext cx="24372770" cy="23355662"/>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sp>
        </p:grpSp>
        <p:grpSp>
          <p:nvGrpSpPr>
            <p:cNvPr id="11" name="Group 6">
              <a:extLst>
                <a:ext uri="{FF2B5EF4-FFF2-40B4-BE49-F238E27FC236}">
                  <a16:creationId xmlns:a16="http://schemas.microsoft.com/office/drawing/2014/main" id="{99B4041F-4D5B-C24A-A369-83AADCBA6DB5}"/>
                </a:ext>
              </a:extLst>
            </p:cNvPr>
            <p:cNvGrpSpPr/>
            <p:nvPr/>
          </p:nvGrpSpPr>
          <p:grpSpPr>
            <a:xfrm>
              <a:off x="3943383" y="1638300"/>
              <a:ext cx="11354877" cy="7580083"/>
              <a:chOff x="-462204" y="0"/>
              <a:chExt cx="30134581" cy="20116697"/>
            </a:xfrm>
          </p:grpSpPr>
          <p:sp>
            <p:nvSpPr>
              <p:cNvPr id="12" name="Freeform 7">
                <a:extLst>
                  <a:ext uri="{FF2B5EF4-FFF2-40B4-BE49-F238E27FC236}">
                    <a16:creationId xmlns:a16="http://schemas.microsoft.com/office/drawing/2014/main" id="{75C7B17C-42DB-EA48-87FE-944E52F2973A}"/>
                  </a:ext>
                </a:extLst>
              </p:cNvPr>
              <p:cNvSpPr/>
              <p:nvPr/>
            </p:nvSpPr>
            <p:spPr>
              <a:xfrm>
                <a:off x="-462196" y="70388"/>
                <a:ext cx="29777735" cy="19606318"/>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endParaRPr lang="en-VN" dirty="0"/>
              </a:p>
            </p:txBody>
          </p:sp>
          <p:sp>
            <p:nvSpPr>
              <p:cNvPr id="13" name="Freeform 8">
                <a:extLst>
                  <a:ext uri="{FF2B5EF4-FFF2-40B4-BE49-F238E27FC236}">
                    <a16:creationId xmlns:a16="http://schemas.microsoft.com/office/drawing/2014/main" id="{C41F96C0-1436-9746-B1EB-1BCA0321C4BB}"/>
                  </a:ext>
                </a:extLst>
              </p:cNvPr>
              <p:cNvSpPr/>
              <p:nvPr/>
            </p:nvSpPr>
            <p:spPr>
              <a:xfrm>
                <a:off x="-462204" y="0"/>
                <a:ext cx="30134581" cy="201166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sp>
        </p:grpSp>
      </p:grpSp>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b. Tìm hiểu một số bổn phận của trẻ em</a:t>
            </a:r>
          </a:p>
        </p:txBody>
      </p:sp>
      <p:sp>
        <p:nvSpPr>
          <p:cNvPr id="20" name="TextBox 19">
            <a:extLst>
              <a:ext uri="{FF2B5EF4-FFF2-40B4-BE49-F238E27FC236}">
                <a16:creationId xmlns:a16="http://schemas.microsoft.com/office/drawing/2014/main" id="{E7ACD74D-3FD9-BC4A-99CD-90D9A1A536A2}"/>
              </a:ext>
            </a:extLst>
          </p:cNvPr>
          <p:cNvSpPr txBox="1"/>
          <p:nvPr/>
        </p:nvSpPr>
        <p:spPr>
          <a:xfrm>
            <a:off x="1691333" y="2576914"/>
            <a:ext cx="14905326" cy="6760825"/>
          </a:xfrm>
          <a:prstGeom prst="rect">
            <a:avLst/>
          </a:prstGeom>
          <a:noFill/>
        </p:spPr>
        <p:txBody>
          <a:bodyPr wrap="square" rtlCol="0">
            <a:spAutoFit/>
          </a:bodyPr>
          <a:lstStyle/>
          <a:p>
            <a:pPr marL="17145" algn="just">
              <a:spcAft>
                <a:spcPts val="800"/>
              </a:spcAft>
            </a:pPr>
            <a:r>
              <a:rPr lang="en-US" sz="4200" dirty="0" err="1">
                <a:effectLst/>
                <a:latin typeface="Cambria" panose="02040503050406030204" pitchFamily="18" charset="0"/>
                <a:ea typeface="Times New Roman" panose="02020603050405020304" pitchFamily="18" charset="0"/>
              </a:rPr>
              <a:t>Ngoài</a:t>
            </a:r>
            <a:r>
              <a:rPr lang="en-US" sz="4200" dirty="0">
                <a:effectLst/>
                <a:latin typeface="Cambria" panose="02040503050406030204" pitchFamily="18" charset="0"/>
                <a:ea typeface="Times New Roman" panose="02020603050405020304" pitchFamily="18" charset="0"/>
              </a:rPr>
              <a:t> ra </a:t>
            </a:r>
            <a:r>
              <a:rPr lang="en-US" sz="4200" dirty="0" err="1">
                <a:effectLst/>
                <a:latin typeface="Cambria" panose="02040503050406030204" pitchFamily="18" charset="0"/>
                <a:ea typeface="Times New Roman" panose="02020603050405020304" pitchFamily="18" charset="0"/>
              </a:rPr>
              <a:t>trẻ</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em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có</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những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bốn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phận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khác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như</a:t>
            </a:r>
            <a:r>
              <a:rPr lang="en-US" sz="4200" dirty="0">
                <a:effectLst/>
                <a:latin typeface="Cambria" panose="02040503050406030204" pitchFamily="18" charset="0"/>
                <a:ea typeface="Times New Roman" panose="02020603050405020304" pitchFamily="18" charset="0"/>
              </a:rPr>
              <a:t>:</a:t>
            </a:r>
            <a:endParaRPr lang="en-VN" sz="4200" dirty="0">
              <a:effectLst/>
              <a:latin typeface="Cambria" panose="02040503050406030204" pitchFamily="18" charset="0"/>
              <a:ea typeface="Calibri" panose="020F0502020204030204" pitchFamily="34" charset="0"/>
            </a:endParaRPr>
          </a:p>
          <a:p>
            <a:pPr marL="17145" algn="just">
              <a:spcAft>
                <a:spcPts val="800"/>
              </a:spcAft>
            </a:pPr>
            <a:r>
              <a:rPr lang="en-US" sz="4200" b="1" i="1" dirty="0">
                <a:effectLst/>
                <a:latin typeface="Cambria" panose="02040503050406030204" pitchFamily="18" charset="0"/>
                <a:ea typeface="Times New Roman" panose="02020603050405020304" pitchFamily="18" charset="0"/>
              </a:rPr>
              <a:t>+ </a:t>
            </a:r>
            <a:r>
              <a:rPr lang="en-US" sz="4200" b="1" i="1" dirty="0" err="1">
                <a:effectLst/>
                <a:latin typeface="Cambria" panose="02040503050406030204" pitchFamily="18" charset="0"/>
                <a:ea typeface="Times New Roman" panose="02020603050405020304" pitchFamily="18" charset="0"/>
              </a:rPr>
              <a:t>Đối</a:t>
            </a:r>
            <a:r>
              <a:rPr lang="en-US" sz="4200" b="1" i="1" dirty="0">
                <a:effectLst/>
                <a:latin typeface="Cambria" panose="02040503050406030204" pitchFamily="18" charset="0"/>
                <a:ea typeface="Times New Roman" panose="02020603050405020304" pitchFamily="18" charset="0"/>
              </a:rPr>
              <a:t> </a:t>
            </a:r>
            <a:r>
              <a:rPr lang="en-US" sz="4200" b="1" i="1" dirty="0" err="1">
                <a:effectLst/>
                <a:latin typeface="Cambria" panose="02040503050406030204" pitchFamily="18" charset="0"/>
                <a:ea typeface="Times New Roman" panose="02020603050405020304" pitchFamily="18" charset="0"/>
              </a:rPr>
              <a:t>với</a:t>
            </a:r>
            <a:r>
              <a:rPr lang="en-US" sz="4200" b="1" i="1" dirty="0">
                <a:effectLst/>
                <a:latin typeface="Cambria" panose="02040503050406030204" pitchFamily="18" charset="0"/>
                <a:ea typeface="Times New Roman" panose="02020603050405020304" pitchFamily="18" charset="0"/>
              </a:rPr>
              <a:t> </a:t>
            </a:r>
            <a:r>
              <a:rPr lang="en-US" sz="4200" b="1" i="1" dirty="0" err="1">
                <a:effectLst/>
                <a:latin typeface="Cambria" panose="02040503050406030204" pitchFamily="18" charset="0"/>
                <a:ea typeface="Times New Roman" panose="02020603050405020304" pitchFamily="18" charset="0"/>
              </a:rPr>
              <a:t>bản</a:t>
            </a:r>
            <a:r>
              <a:rPr lang="en-US" sz="4200" b="1" i="1" dirty="0">
                <a:effectLst/>
                <a:latin typeface="Cambria" panose="02040503050406030204" pitchFamily="18" charset="0"/>
                <a:ea typeface="Times New Roman" panose="02020603050405020304" pitchFamily="18" charset="0"/>
              </a:rPr>
              <a:t> </a:t>
            </a:r>
            <a:r>
              <a:rPr lang="en-US" sz="4200" b="1" i="1" dirty="0" err="1">
                <a:effectLst/>
                <a:latin typeface="Cambria" panose="02040503050406030204" pitchFamily="18" charset="0"/>
                <a:ea typeface="Times New Roman" panose="02020603050405020304" pitchFamily="18" charset="0"/>
              </a:rPr>
              <a:t>thân</a:t>
            </a:r>
            <a:r>
              <a:rPr lang="en-US" sz="4200" b="1" i="1" dirty="0">
                <a:effectLst/>
                <a:latin typeface="Cambria" panose="02040503050406030204" pitchFamily="18" charset="0"/>
                <a:ea typeface="Times New Roman" panose="02020603050405020304" pitchFamily="18" charset="0"/>
              </a:rPr>
              <a:t>: </a:t>
            </a:r>
          </a:p>
          <a:p>
            <a:pPr marL="17145" algn="just">
              <a:spcAft>
                <a:spcPts val="800"/>
              </a:spcAft>
            </a:pPr>
            <a:r>
              <a:rPr lang="en-US" sz="4200" dirty="0" err="1">
                <a:effectLst/>
                <a:latin typeface="Cambria" panose="02040503050406030204" pitchFamily="18" charset="0"/>
                <a:ea typeface="Times New Roman" panose="02020603050405020304" pitchFamily="18" charset="0"/>
              </a:rPr>
              <a:t>Có</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trách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nhiệm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với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bản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thân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huỷ</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hoại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thân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thể</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danh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dự</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nhân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phẩm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tài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sản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của</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bản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thân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Sống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trung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thực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khiêm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tốn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Chăm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chỉ</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học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tập</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tự</a:t>
            </a:r>
            <a:r>
              <a:rPr lang="en-US" sz="4200" dirty="0">
                <a:effectLst/>
                <a:latin typeface="Cambria" panose="02040503050406030204" pitchFamily="18" charset="0"/>
                <a:ea typeface="Times New Roman" panose="02020603050405020304" pitchFamily="18" charset="0"/>
              </a:rPr>
              <a:t> ý </a:t>
            </a:r>
            <a:r>
              <a:rPr lang="en-US" sz="4200" dirty="0" err="1">
                <a:effectLst/>
                <a:latin typeface="Cambria" panose="02040503050406030204" pitchFamily="18" charset="0"/>
                <a:ea typeface="Times New Roman" panose="02020603050405020304" pitchFamily="18" charset="0"/>
              </a:rPr>
              <a:t>bỏ</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học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rời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bỏ</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gia</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đình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sống</a:t>
            </a:r>
            <a:r>
              <a:rPr lang="en-US" sz="4200" dirty="0">
                <a:effectLst/>
                <a:latin typeface="Cambria" panose="02040503050406030204" pitchFamily="18" charset="0"/>
                <a:ea typeface="Times New Roman" panose="02020603050405020304" pitchFamily="18" charset="0"/>
              </a:rPr>
              <a:t> lang thang: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đánh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bạc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mua</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bán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sử</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dụng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rượu</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bia</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thuốc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lá</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và</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chất</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gây</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nghiện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chất</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kích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thích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khác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sử</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dụng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trao</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đổi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sản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phẩm</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có</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nội</a:t>
            </a:r>
            <a:r>
              <a:rPr lang="en-US" sz="4200" dirty="0">
                <a:effectLst/>
                <a:latin typeface="Cambria" panose="02040503050406030204" pitchFamily="18" charset="0"/>
                <a:ea typeface="Times New Roman" panose="02020603050405020304" pitchFamily="18" charset="0"/>
              </a:rPr>
              <a:t> dung </a:t>
            </a:r>
            <a:r>
              <a:rPr lang="en-US" sz="4200" dirty="0" err="1">
                <a:effectLst/>
                <a:latin typeface="Cambria" panose="02040503050406030204" pitchFamily="18" charset="0"/>
                <a:ea typeface="Times New Roman" panose="02020603050405020304" pitchFamily="18" charset="0"/>
              </a:rPr>
              <a:t>kích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động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bạo</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lực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đồi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trụy</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Không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sử</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dụng</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để</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chơi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hoặc</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chơi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trò</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chơi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có</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hại</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cho</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sự</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phát</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triển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lành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mạnh</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của</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bản</a:t>
            </a:r>
            <a:r>
              <a:rPr lang="en-US" sz="4200" dirty="0">
                <a:effectLst/>
                <a:latin typeface="Cambria" panose="02040503050406030204" pitchFamily="18" charset="0"/>
                <a:ea typeface="Times New Roman" panose="02020603050405020304" pitchFamily="18" charset="0"/>
              </a:rPr>
              <a:t> </a:t>
            </a:r>
            <a:r>
              <a:rPr lang="en-US" sz="4200" dirty="0" err="1">
                <a:effectLst/>
                <a:latin typeface="Cambria" panose="02040503050406030204" pitchFamily="18" charset="0"/>
                <a:ea typeface="Times New Roman" panose="02020603050405020304" pitchFamily="18" charset="0"/>
              </a:rPr>
              <a:t>thân</a:t>
            </a:r>
            <a:r>
              <a:rPr lang="en-US" sz="4200" dirty="0">
                <a:latin typeface="Cambria" panose="02040503050406030204" pitchFamily="18" charset="0"/>
              </a:rPr>
              <a:t>.</a:t>
            </a:r>
            <a:endParaRPr lang="en-VN" sz="4200" dirty="0">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1623015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41C09DA-F033-5446-9DC8-D0C8CB3D7D65}"/>
              </a:ext>
            </a:extLst>
          </p:cNvPr>
          <p:cNvPicPr>
            <a:picLocks noChangeAspect="1"/>
          </p:cNvPicPr>
          <p:nvPr/>
        </p:nvPicPr>
        <p:blipFill>
          <a:blip r:embed="rId2"/>
          <a:stretch>
            <a:fillRect/>
          </a:stretch>
        </p:blipFill>
        <p:spPr>
          <a:xfrm>
            <a:off x="2225981" y="959157"/>
            <a:ext cx="12822248" cy="6178378"/>
          </a:xfrm>
          <a:prstGeom prst="rect">
            <a:avLst/>
          </a:prstGeom>
        </p:spPr>
      </p:pic>
    </p:spTree>
    <p:extLst>
      <p:ext uri="{BB962C8B-B14F-4D97-AF65-F5344CB8AC3E}">
        <p14:creationId xmlns:p14="http://schemas.microsoft.com/office/powerpoint/2010/main" val="4226886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785603" y="2717439"/>
            <a:ext cx="6470200" cy="3776979"/>
          </a:xfrm>
          <a:custGeom>
            <a:avLst/>
            <a:gdLst/>
            <a:ahLst/>
            <a:cxnLst/>
            <a:rect l="l" t="t" r="r" b="b"/>
            <a:pathLst>
              <a:path w="6470200" h="3776979">
                <a:moveTo>
                  <a:pt x="0" y="0"/>
                </a:moveTo>
                <a:lnTo>
                  <a:pt x="6470200" y="0"/>
                </a:lnTo>
                <a:lnTo>
                  <a:pt x="6470200" y="3776979"/>
                </a:lnTo>
                <a:lnTo>
                  <a:pt x="0" y="3776979"/>
                </a:lnTo>
                <a:lnTo>
                  <a:pt x="0" y="0"/>
                </a:lnTo>
                <a:close/>
              </a:path>
            </a:pathLst>
          </a:custGeom>
          <a:blipFill>
            <a:blip r:embed="rId2"/>
            <a:stretch>
              <a:fillRect/>
            </a:stretch>
          </a:blipFill>
        </p:spPr>
      </p:sp>
      <p:pic>
        <p:nvPicPr>
          <p:cNvPr id="19" name="Picture 18">
            <a:extLst>
              <a:ext uri="{FF2B5EF4-FFF2-40B4-BE49-F238E27FC236}">
                <a16:creationId xmlns:a16="http://schemas.microsoft.com/office/drawing/2014/main" id="{22065775-601B-B947-A991-E6A3A4694F0F}"/>
              </a:ext>
            </a:extLst>
          </p:cNvPr>
          <p:cNvPicPr>
            <a:picLocks noChangeAspect="1"/>
          </p:cNvPicPr>
          <p:nvPr/>
        </p:nvPicPr>
        <p:blipFill>
          <a:blip r:embed="rId3"/>
          <a:stretch>
            <a:fillRect/>
          </a:stretch>
        </p:blipFill>
        <p:spPr>
          <a:xfrm>
            <a:off x="2499908" y="1120379"/>
            <a:ext cx="13550900" cy="2362200"/>
          </a:xfrm>
          <a:prstGeom prst="rect">
            <a:avLst/>
          </a:prstGeom>
        </p:spPr>
      </p:pic>
    </p:spTree>
    <p:extLst>
      <p:ext uri="{BB962C8B-B14F-4D97-AF65-F5344CB8AC3E}">
        <p14:creationId xmlns:p14="http://schemas.microsoft.com/office/powerpoint/2010/main" val="642382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83F2DC-43AD-B444-8E0E-AD415B888AC5}"/>
              </a:ext>
            </a:extLst>
          </p:cNvPr>
          <p:cNvPicPr>
            <a:picLocks noChangeAspect="1"/>
          </p:cNvPicPr>
          <p:nvPr/>
        </p:nvPicPr>
        <p:blipFill>
          <a:blip r:embed="rId2"/>
          <a:stretch>
            <a:fillRect/>
          </a:stretch>
        </p:blipFill>
        <p:spPr>
          <a:xfrm>
            <a:off x="3411716" y="1286614"/>
            <a:ext cx="11442700" cy="4870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1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C8CB"/>
        </a:solidFill>
        <a:effectLst/>
      </p:bgPr>
    </p:bg>
    <p:spTree>
      <p:nvGrpSpPr>
        <p:cNvPr id="1" name=""/>
        <p:cNvGrpSpPr/>
        <p:nvPr/>
      </p:nvGrpSpPr>
      <p:grpSpPr>
        <a:xfrm>
          <a:off x="0" y="0"/>
          <a:ext cx="0" cy="0"/>
          <a:chOff x="0" y="0"/>
          <a:chExt cx="0" cy="0"/>
        </a:xfrm>
      </p:grpSpPr>
      <p:sp>
        <p:nvSpPr>
          <p:cNvPr id="2" name="Freeform 2"/>
          <p:cNvSpPr/>
          <p:nvPr/>
        </p:nvSpPr>
        <p:spPr>
          <a:xfrm>
            <a:off x="2834161" y="682094"/>
            <a:ext cx="11511094" cy="7179590"/>
          </a:xfrm>
          <a:custGeom>
            <a:avLst/>
            <a:gdLst/>
            <a:ahLst/>
            <a:cxnLst/>
            <a:rect l="l" t="t" r="r" b="b"/>
            <a:pathLst>
              <a:path w="11834140" h="7914081">
                <a:moveTo>
                  <a:pt x="0" y="0"/>
                </a:moveTo>
                <a:lnTo>
                  <a:pt x="11834140" y="0"/>
                </a:lnTo>
                <a:lnTo>
                  <a:pt x="11834140" y="7914081"/>
                </a:lnTo>
                <a:lnTo>
                  <a:pt x="0" y="7914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3">
            <a:extLst>
              <a:ext uri="{FF2B5EF4-FFF2-40B4-BE49-F238E27FC236}">
                <a16:creationId xmlns:a16="http://schemas.microsoft.com/office/drawing/2014/main" id="{865CDD6A-DAC8-5645-B1DD-937C7D1C3571}"/>
              </a:ext>
            </a:extLst>
          </p:cNvPr>
          <p:cNvSpPr txBox="1"/>
          <p:nvPr/>
        </p:nvSpPr>
        <p:spPr>
          <a:xfrm>
            <a:off x="3157820" y="2979235"/>
            <a:ext cx="11394685" cy="1477328"/>
          </a:xfrm>
          <a:prstGeom prst="rect">
            <a:avLst/>
          </a:prstGeom>
        </p:spPr>
        <p:txBody>
          <a:bodyPr wrap="square" lIns="0" tIns="0" rIns="0" bIns="0" rtlCol="0" anchor="t">
            <a:spAutoFit/>
          </a:bodyPr>
          <a:lstStyle/>
          <a:p>
            <a:pPr algn="ctr"/>
            <a:r>
              <a:rPr lang="en-US" sz="4800" dirty="0">
                <a:latin typeface="Cambria" panose="02040503050406030204" pitchFamily="18" charset="0"/>
              </a:rPr>
              <a:t>Theo </a:t>
            </a:r>
            <a:r>
              <a:rPr lang="en-US" sz="4800" dirty="0" err="1">
                <a:latin typeface="Cambria" panose="02040503050406030204" pitchFamily="18" charset="0"/>
              </a:rPr>
              <a:t>em</a:t>
            </a:r>
            <a:r>
              <a:rPr lang="en-US" sz="4800" dirty="0">
                <a:latin typeface="Cambria" panose="02040503050406030204" pitchFamily="18" charset="0"/>
              </a:rPr>
              <a:t>, </a:t>
            </a:r>
            <a:r>
              <a:rPr lang="en-US" sz="4800" dirty="0" err="1">
                <a:latin typeface="Cambria" panose="02040503050406030204" pitchFamily="18" charset="0"/>
              </a:rPr>
              <a:t>vì</a:t>
            </a:r>
            <a:r>
              <a:rPr lang="en-US" sz="4800" dirty="0">
                <a:latin typeface="Cambria" panose="02040503050406030204" pitchFamily="18" charset="0"/>
              </a:rPr>
              <a:t> </a:t>
            </a:r>
            <a:r>
              <a:rPr lang="en-US" sz="4800" dirty="0" err="1">
                <a:latin typeface="Cambria" panose="02040503050406030204" pitchFamily="18" charset="0"/>
              </a:rPr>
              <a:t>sao</a:t>
            </a:r>
            <a:r>
              <a:rPr lang="en-US" sz="4800" dirty="0">
                <a:latin typeface="Cambria" panose="02040503050406030204" pitchFamily="18" charset="0"/>
              </a:rPr>
              <a:t> </a:t>
            </a:r>
            <a:r>
              <a:rPr lang="en-US" sz="4800" dirty="0" err="1">
                <a:latin typeface="Cambria" panose="02040503050406030204" pitchFamily="18" charset="0"/>
              </a:rPr>
              <a:t>nói</a:t>
            </a:r>
            <a:r>
              <a:rPr lang="en-US" sz="4800" dirty="0">
                <a:latin typeface="Cambria" panose="02040503050406030204" pitchFamily="18" charset="0"/>
              </a:rPr>
              <a:t> </a:t>
            </a:r>
          </a:p>
          <a:p>
            <a:pPr algn="ctr"/>
            <a:r>
              <a:rPr lang="en-US" sz="4800" b="1" dirty="0">
                <a:solidFill>
                  <a:srgbClr val="331213"/>
                </a:solidFill>
                <a:latin typeface="Cambria" panose="02040503050406030204" pitchFamily="18" charset="0"/>
              </a:rPr>
              <a:t>"</a:t>
            </a:r>
            <a:r>
              <a:rPr lang="en-US" sz="4800" b="1" dirty="0" err="1">
                <a:solidFill>
                  <a:srgbClr val="331213"/>
                </a:solidFill>
                <a:latin typeface="Cambria" panose="02040503050406030204" pitchFamily="18" charset="0"/>
              </a:rPr>
              <a:t>Trẻ</a:t>
            </a:r>
            <a:r>
              <a:rPr lang="en-US" sz="4800" b="1" dirty="0">
                <a:solidFill>
                  <a:srgbClr val="331213"/>
                </a:solidFill>
                <a:latin typeface="Cambria" panose="02040503050406030204" pitchFamily="18" charset="0"/>
              </a:rPr>
              <a:t> </a:t>
            </a:r>
            <a:r>
              <a:rPr lang="en-US" sz="4800" b="1" dirty="0" err="1">
                <a:solidFill>
                  <a:srgbClr val="331213"/>
                </a:solidFill>
                <a:latin typeface="Cambria" panose="02040503050406030204" pitchFamily="18" charset="0"/>
              </a:rPr>
              <a:t>em</a:t>
            </a:r>
            <a:r>
              <a:rPr lang="en-US" sz="4800" b="1" dirty="0">
                <a:solidFill>
                  <a:srgbClr val="331213"/>
                </a:solidFill>
                <a:latin typeface="Cambria" panose="02040503050406030204" pitchFamily="18" charset="0"/>
              </a:rPr>
              <a:t> </a:t>
            </a:r>
            <a:r>
              <a:rPr lang="en-US" sz="4800" b="1" dirty="0" err="1">
                <a:solidFill>
                  <a:srgbClr val="331213"/>
                </a:solidFill>
                <a:latin typeface="Cambria" panose="02040503050406030204" pitchFamily="18" charset="0"/>
              </a:rPr>
              <a:t>hôm</a:t>
            </a:r>
            <a:r>
              <a:rPr lang="en-US" sz="4800" b="1" dirty="0">
                <a:solidFill>
                  <a:srgbClr val="331213"/>
                </a:solidFill>
                <a:latin typeface="Cambria" panose="02040503050406030204" pitchFamily="18" charset="0"/>
              </a:rPr>
              <a:t> nay, </a:t>
            </a:r>
            <a:r>
              <a:rPr lang="en-US" sz="4800" b="1" dirty="0" err="1">
                <a:solidFill>
                  <a:srgbClr val="331213"/>
                </a:solidFill>
                <a:latin typeface="Cambria" panose="02040503050406030204" pitchFamily="18" charset="0"/>
              </a:rPr>
              <a:t>thế</a:t>
            </a:r>
            <a:r>
              <a:rPr lang="en-US" sz="4800" b="1" dirty="0">
                <a:solidFill>
                  <a:srgbClr val="331213"/>
                </a:solidFill>
                <a:latin typeface="Cambria" panose="02040503050406030204" pitchFamily="18" charset="0"/>
              </a:rPr>
              <a:t> </a:t>
            </a:r>
            <a:r>
              <a:rPr lang="en-US" sz="4800" b="1" dirty="0" err="1">
                <a:solidFill>
                  <a:srgbClr val="331213"/>
                </a:solidFill>
                <a:latin typeface="Cambria" panose="02040503050406030204" pitchFamily="18" charset="0"/>
              </a:rPr>
              <a:t>giới</a:t>
            </a:r>
            <a:r>
              <a:rPr lang="en-US" sz="4800" b="1" dirty="0">
                <a:solidFill>
                  <a:srgbClr val="331213"/>
                </a:solidFill>
                <a:latin typeface="Cambria" panose="02040503050406030204" pitchFamily="18" charset="0"/>
              </a:rPr>
              <a:t> </a:t>
            </a:r>
            <a:r>
              <a:rPr lang="en-US" sz="4800" b="1" dirty="0" err="1">
                <a:solidFill>
                  <a:srgbClr val="331213"/>
                </a:solidFill>
                <a:latin typeface="Cambria" panose="02040503050406030204" pitchFamily="18" charset="0"/>
              </a:rPr>
              <a:t>ngày</a:t>
            </a:r>
            <a:r>
              <a:rPr lang="en-US" sz="4800" b="1" dirty="0">
                <a:solidFill>
                  <a:srgbClr val="331213"/>
                </a:solidFill>
                <a:latin typeface="Cambria" panose="02040503050406030204" pitchFamily="18" charset="0"/>
              </a:rPr>
              <a:t> </a:t>
            </a:r>
            <a:r>
              <a:rPr lang="en-US" sz="4800" b="1" dirty="0" err="1">
                <a:solidFill>
                  <a:srgbClr val="331213"/>
                </a:solidFill>
                <a:latin typeface="Cambria" panose="02040503050406030204" pitchFamily="18" charset="0"/>
              </a:rPr>
              <a:t>mai</a:t>
            </a:r>
            <a:r>
              <a:rPr lang="en-US" sz="4800" b="1" dirty="0">
                <a:solidFill>
                  <a:srgbClr val="331213"/>
                </a:solidFill>
                <a:latin typeface="Cambria" panose="02040503050406030204" pitchFamily="18" charset="0"/>
              </a:rPr>
              <a:t>"?</a:t>
            </a:r>
            <a:r>
              <a:rPr lang="en-VN" sz="4800" b="1" dirty="0">
                <a:solidFill>
                  <a:srgbClr val="331213"/>
                </a:solidFill>
                <a:latin typeface="Cambria" panose="02040503050406030204" pitchFamily="18" charset="0"/>
              </a:rPr>
              <a:t> </a:t>
            </a:r>
          </a:p>
        </p:txBody>
      </p:sp>
    </p:spTree>
    <p:extLst>
      <p:ext uri="{BB962C8B-B14F-4D97-AF65-F5344CB8AC3E}">
        <p14:creationId xmlns:p14="http://schemas.microsoft.com/office/powerpoint/2010/main" val="434320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C8CB"/>
        </a:solidFill>
        <a:effectLst/>
      </p:bgPr>
    </p:bg>
    <p:spTree>
      <p:nvGrpSpPr>
        <p:cNvPr id="1" name=""/>
        <p:cNvGrpSpPr/>
        <p:nvPr/>
      </p:nvGrpSpPr>
      <p:grpSpPr>
        <a:xfrm>
          <a:off x="0" y="0"/>
          <a:ext cx="0" cy="0"/>
          <a:chOff x="0" y="0"/>
          <a:chExt cx="0" cy="0"/>
        </a:xfrm>
      </p:grpSpPr>
      <p:sp>
        <p:nvSpPr>
          <p:cNvPr id="2" name="Freeform 2"/>
          <p:cNvSpPr/>
          <p:nvPr/>
        </p:nvSpPr>
        <p:spPr>
          <a:xfrm>
            <a:off x="2834161" y="682094"/>
            <a:ext cx="11511094" cy="7179590"/>
          </a:xfrm>
          <a:custGeom>
            <a:avLst/>
            <a:gdLst/>
            <a:ahLst/>
            <a:cxnLst/>
            <a:rect l="l" t="t" r="r" b="b"/>
            <a:pathLst>
              <a:path w="11834140" h="7914081">
                <a:moveTo>
                  <a:pt x="0" y="0"/>
                </a:moveTo>
                <a:lnTo>
                  <a:pt x="11834140" y="0"/>
                </a:lnTo>
                <a:lnTo>
                  <a:pt x="11834140" y="7914081"/>
                </a:lnTo>
                <a:lnTo>
                  <a:pt x="0" y="7914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3">
            <a:extLst>
              <a:ext uri="{FF2B5EF4-FFF2-40B4-BE49-F238E27FC236}">
                <a16:creationId xmlns:a16="http://schemas.microsoft.com/office/drawing/2014/main" id="{865CDD6A-DAC8-5645-B1DD-937C7D1C3571}"/>
              </a:ext>
            </a:extLst>
          </p:cNvPr>
          <p:cNvSpPr txBox="1"/>
          <p:nvPr/>
        </p:nvSpPr>
        <p:spPr>
          <a:xfrm>
            <a:off x="3364306" y="2544253"/>
            <a:ext cx="10699358" cy="2708434"/>
          </a:xfrm>
          <a:prstGeom prst="rect">
            <a:avLst/>
          </a:prstGeom>
        </p:spPr>
        <p:txBody>
          <a:bodyPr wrap="square" lIns="0" tIns="0" rIns="0" bIns="0" rtlCol="0" anchor="t">
            <a:spAutoFit/>
          </a:bodyPr>
          <a:lstStyle/>
          <a:p>
            <a:pPr algn="ctr"/>
            <a:r>
              <a:rPr lang="vi-VN" sz="4400" dirty="0">
                <a:latin typeface="Cambria" panose="02040503050406030204" pitchFamily="18" charset="0"/>
              </a:rPr>
              <a:t>Trẻ em chính là những chủ nhân tương lai của đất nước. Sau này, khi trẻ em khôn lớn sẽ chính là những người nắm giữ trọng trách giữ gìn và xây dựng đất nước.</a:t>
            </a:r>
          </a:p>
        </p:txBody>
      </p:sp>
    </p:spTree>
    <p:extLst>
      <p:ext uri="{BB962C8B-B14F-4D97-AF65-F5344CB8AC3E}">
        <p14:creationId xmlns:p14="http://schemas.microsoft.com/office/powerpoint/2010/main" val="2748611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8CB248A-1247-7442-9C20-FE47FC5CD663}"/>
              </a:ext>
            </a:extLst>
          </p:cNvPr>
          <p:cNvPicPr>
            <a:picLocks noChangeAspect="1"/>
          </p:cNvPicPr>
          <p:nvPr/>
        </p:nvPicPr>
        <p:blipFill>
          <a:blip r:embed="rId2"/>
          <a:stretch>
            <a:fillRect/>
          </a:stretch>
        </p:blipFill>
        <p:spPr>
          <a:xfrm>
            <a:off x="2917424" y="1306431"/>
            <a:ext cx="12246514" cy="5552767"/>
          </a:xfrm>
          <a:prstGeom prst="rect">
            <a:avLst/>
          </a:prstGeom>
        </p:spPr>
      </p:pic>
    </p:spTree>
    <p:extLst>
      <p:ext uri="{BB962C8B-B14F-4D97-AF65-F5344CB8AC3E}">
        <p14:creationId xmlns:p14="http://schemas.microsoft.com/office/powerpoint/2010/main" val="4195283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pic>
        <p:nvPicPr>
          <p:cNvPr id="16" name="Picture 15">
            <a:extLst>
              <a:ext uri="{FF2B5EF4-FFF2-40B4-BE49-F238E27FC236}">
                <a16:creationId xmlns:a16="http://schemas.microsoft.com/office/drawing/2014/main" id="{2311D073-9DF1-934D-93E1-502C9F312C69}"/>
              </a:ext>
            </a:extLst>
          </p:cNvPr>
          <p:cNvPicPr>
            <a:picLocks noChangeAspect="1"/>
          </p:cNvPicPr>
          <p:nvPr/>
        </p:nvPicPr>
        <p:blipFill>
          <a:blip r:embed="rId2"/>
          <a:stretch>
            <a:fillRect/>
          </a:stretch>
        </p:blipFill>
        <p:spPr>
          <a:xfrm>
            <a:off x="1927843" y="2758632"/>
            <a:ext cx="7113719" cy="2768948"/>
          </a:xfrm>
          <a:prstGeom prst="rect">
            <a:avLst/>
          </a:prstGeom>
        </p:spPr>
      </p:pic>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a. Tìm hiểu một số quyền của trẻ em</a:t>
            </a:r>
          </a:p>
        </p:txBody>
      </p:sp>
      <p:pic>
        <p:nvPicPr>
          <p:cNvPr id="18" name="Picture 17">
            <a:extLst>
              <a:ext uri="{FF2B5EF4-FFF2-40B4-BE49-F238E27FC236}">
                <a16:creationId xmlns:a16="http://schemas.microsoft.com/office/drawing/2014/main" id="{65EB61FC-C064-5B4F-B733-2FA13B36CE13}"/>
              </a:ext>
            </a:extLst>
          </p:cNvPr>
          <p:cNvPicPr>
            <a:picLocks noChangeAspect="1"/>
          </p:cNvPicPr>
          <p:nvPr/>
        </p:nvPicPr>
        <p:blipFill rotWithShape="1">
          <a:blip r:embed="rId3"/>
          <a:srcRect t="5504" b="45362"/>
          <a:stretch/>
        </p:blipFill>
        <p:spPr>
          <a:xfrm>
            <a:off x="8905759" y="2741052"/>
            <a:ext cx="7443512" cy="2815542"/>
          </a:xfrm>
          <a:prstGeom prst="rect">
            <a:avLst/>
          </a:prstGeom>
        </p:spPr>
      </p:pic>
      <p:pic>
        <p:nvPicPr>
          <p:cNvPr id="19" name="Picture 18">
            <a:extLst>
              <a:ext uri="{FF2B5EF4-FFF2-40B4-BE49-F238E27FC236}">
                <a16:creationId xmlns:a16="http://schemas.microsoft.com/office/drawing/2014/main" id="{CECCD2EF-BF25-7544-909B-DB4577CF1CD1}"/>
              </a:ext>
            </a:extLst>
          </p:cNvPr>
          <p:cNvPicPr>
            <a:picLocks noChangeAspect="1"/>
          </p:cNvPicPr>
          <p:nvPr/>
        </p:nvPicPr>
        <p:blipFill rotWithShape="1">
          <a:blip r:embed="rId3"/>
          <a:srcRect t="54256"/>
          <a:stretch/>
        </p:blipFill>
        <p:spPr>
          <a:xfrm>
            <a:off x="1733145" y="5820357"/>
            <a:ext cx="7494486" cy="2639202"/>
          </a:xfrm>
          <a:prstGeom prst="rect">
            <a:avLst/>
          </a:prstGeom>
        </p:spPr>
      </p:pic>
      <p:sp>
        <p:nvSpPr>
          <p:cNvPr id="20" name="TextBox 19">
            <a:extLst>
              <a:ext uri="{FF2B5EF4-FFF2-40B4-BE49-F238E27FC236}">
                <a16:creationId xmlns:a16="http://schemas.microsoft.com/office/drawing/2014/main" id="{E7ACD74D-3FD9-BC4A-99CD-90D9A1A536A2}"/>
              </a:ext>
            </a:extLst>
          </p:cNvPr>
          <p:cNvSpPr txBox="1"/>
          <p:nvPr/>
        </p:nvSpPr>
        <p:spPr>
          <a:xfrm>
            <a:off x="9359664" y="6026012"/>
            <a:ext cx="7319962" cy="2862322"/>
          </a:xfrm>
          <a:prstGeom prst="rect">
            <a:avLst/>
          </a:prstGeom>
          <a:noFill/>
        </p:spPr>
        <p:txBody>
          <a:bodyPr wrap="square" rtlCol="0">
            <a:spAutoFit/>
          </a:bodyPr>
          <a:lstStyle/>
          <a:p>
            <a:r>
              <a:rPr lang="en-VN" sz="3600" b="1" dirty="0">
                <a:latin typeface="Cambria" panose="02040503050406030204" pitchFamily="18" charset="0"/>
              </a:rPr>
              <a:t>THẢO LUẬN NHÓM ĐÔI </a:t>
            </a:r>
            <a:r>
              <a:rPr lang="en-VN" sz="3600" dirty="0">
                <a:latin typeface="Cambria" panose="02040503050406030204" pitchFamily="18" charset="0"/>
              </a:rPr>
              <a:t>và cho biết:</a:t>
            </a:r>
          </a:p>
          <a:p>
            <a:pPr marL="571500" indent="-571500">
              <a:buFont typeface="Arial" panose="020B0604020202020204" pitchFamily="34" charset="0"/>
              <a:buChar char="•"/>
            </a:pPr>
            <a:r>
              <a:rPr lang="en-VN" sz="3600" dirty="0">
                <a:latin typeface="Cambria" panose="02040503050406030204" pitchFamily="18" charset="0"/>
              </a:rPr>
              <a:t>Các bạn trong tranh đang được hưởng những quyền gì?</a:t>
            </a:r>
          </a:p>
          <a:p>
            <a:pPr marL="571500" indent="-571500">
              <a:buFont typeface="Arial" panose="020B0604020202020204" pitchFamily="34" charset="0"/>
              <a:buChar char="•"/>
            </a:pPr>
            <a:r>
              <a:rPr lang="en-VN" sz="3600" dirty="0">
                <a:latin typeface="Cambria" panose="02040503050406030204" pitchFamily="18" charset="0"/>
              </a:rPr>
              <a:t>Em còn biết những quyền nào khác của trẻ em</a:t>
            </a:r>
          </a:p>
        </p:txBody>
      </p:sp>
    </p:spTree>
    <p:extLst>
      <p:ext uri="{BB962C8B-B14F-4D97-AF65-F5344CB8AC3E}">
        <p14:creationId xmlns:p14="http://schemas.microsoft.com/office/powerpoint/2010/main" val="197423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C371F-046D-A84D-B936-CCD849089C08}"/>
              </a:ext>
            </a:extLst>
          </p:cNvPr>
          <p:cNvSpPr txBox="1"/>
          <p:nvPr/>
        </p:nvSpPr>
        <p:spPr>
          <a:xfrm>
            <a:off x="1927843" y="1096638"/>
            <a:ext cx="14778244" cy="830997"/>
          </a:xfrm>
          <a:prstGeom prst="rect">
            <a:avLst/>
          </a:prstGeom>
          <a:noFill/>
        </p:spPr>
        <p:txBody>
          <a:bodyPr wrap="square" rtlCol="0">
            <a:spAutoFit/>
          </a:bodyPr>
          <a:lstStyle/>
          <a:p>
            <a:r>
              <a:rPr lang="en-VN" sz="4800" b="1" dirty="0">
                <a:solidFill>
                  <a:srgbClr val="E54784"/>
                </a:solidFill>
                <a:latin typeface="Cambria" panose="02040503050406030204" pitchFamily="18" charset="0"/>
              </a:rPr>
              <a:t>1. Tìm hiểu một số quyền và bổn phận của trẻ em</a:t>
            </a:r>
          </a:p>
        </p:txBody>
      </p:sp>
      <p:pic>
        <p:nvPicPr>
          <p:cNvPr id="16" name="Picture 15">
            <a:extLst>
              <a:ext uri="{FF2B5EF4-FFF2-40B4-BE49-F238E27FC236}">
                <a16:creationId xmlns:a16="http://schemas.microsoft.com/office/drawing/2014/main" id="{2311D073-9DF1-934D-93E1-502C9F312C69}"/>
              </a:ext>
            </a:extLst>
          </p:cNvPr>
          <p:cNvPicPr>
            <a:picLocks noChangeAspect="1"/>
          </p:cNvPicPr>
          <p:nvPr/>
        </p:nvPicPr>
        <p:blipFill>
          <a:blip r:embed="rId2"/>
          <a:stretch>
            <a:fillRect/>
          </a:stretch>
        </p:blipFill>
        <p:spPr>
          <a:xfrm>
            <a:off x="1895186" y="2980186"/>
            <a:ext cx="4952382" cy="1927668"/>
          </a:xfrm>
          <a:prstGeom prst="rect">
            <a:avLst/>
          </a:prstGeom>
        </p:spPr>
      </p:pic>
      <p:sp>
        <p:nvSpPr>
          <p:cNvPr id="17" name="TextBox 16">
            <a:extLst>
              <a:ext uri="{FF2B5EF4-FFF2-40B4-BE49-F238E27FC236}">
                <a16:creationId xmlns:a16="http://schemas.microsoft.com/office/drawing/2014/main" id="{D2A6FAB2-D7DF-424C-88AC-7B354A4A7025}"/>
              </a:ext>
            </a:extLst>
          </p:cNvPr>
          <p:cNvSpPr txBox="1"/>
          <p:nvPr/>
        </p:nvSpPr>
        <p:spPr>
          <a:xfrm>
            <a:off x="2743200" y="1927635"/>
            <a:ext cx="11201400" cy="769441"/>
          </a:xfrm>
          <a:prstGeom prst="rect">
            <a:avLst/>
          </a:prstGeom>
          <a:noFill/>
        </p:spPr>
        <p:txBody>
          <a:bodyPr wrap="square" rtlCol="0">
            <a:spAutoFit/>
          </a:bodyPr>
          <a:lstStyle/>
          <a:p>
            <a:r>
              <a:rPr lang="en-VN" sz="4400" i="1" dirty="0">
                <a:latin typeface="Cambria" panose="02040503050406030204" pitchFamily="18" charset="0"/>
              </a:rPr>
              <a:t>a. Tìm hiểu một số quyền của trẻ em</a:t>
            </a:r>
          </a:p>
        </p:txBody>
      </p:sp>
      <p:pic>
        <p:nvPicPr>
          <p:cNvPr id="18" name="Picture 17">
            <a:extLst>
              <a:ext uri="{FF2B5EF4-FFF2-40B4-BE49-F238E27FC236}">
                <a16:creationId xmlns:a16="http://schemas.microsoft.com/office/drawing/2014/main" id="{65EB61FC-C064-5B4F-B733-2FA13B36CE13}"/>
              </a:ext>
            </a:extLst>
          </p:cNvPr>
          <p:cNvPicPr>
            <a:picLocks noChangeAspect="1"/>
          </p:cNvPicPr>
          <p:nvPr/>
        </p:nvPicPr>
        <p:blipFill rotWithShape="1">
          <a:blip r:embed="rId3"/>
          <a:srcRect t="5504" b="45362"/>
          <a:stretch/>
        </p:blipFill>
        <p:spPr>
          <a:xfrm>
            <a:off x="6825797" y="2985107"/>
            <a:ext cx="5096217" cy="1927667"/>
          </a:xfrm>
          <a:prstGeom prst="rect">
            <a:avLst/>
          </a:prstGeom>
        </p:spPr>
      </p:pic>
      <p:pic>
        <p:nvPicPr>
          <p:cNvPr id="19" name="Picture 18">
            <a:extLst>
              <a:ext uri="{FF2B5EF4-FFF2-40B4-BE49-F238E27FC236}">
                <a16:creationId xmlns:a16="http://schemas.microsoft.com/office/drawing/2014/main" id="{CECCD2EF-BF25-7544-909B-DB4577CF1CD1}"/>
              </a:ext>
            </a:extLst>
          </p:cNvPr>
          <p:cNvPicPr>
            <a:picLocks noChangeAspect="1"/>
          </p:cNvPicPr>
          <p:nvPr/>
        </p:nvPicPr>
        <p:blipFill rotWithShape="1">
          <a:blip r:embed="rId3"/>
          <a:srcRect t="54256" r="4865"/>
          <a:stretch/>
        </p:blipFill>
        <p:spPr>
          <a:xfrm>
            <a:off x="11913838" y="3072023"/>
            <a:ext cx="4711431" cy="1743994"/>
          </a:xfrm>
          <a:prstGeom prst="rect">
            <a:avLst/>
          </a:prstGeom>
        </p:spPr>
      </p:pic>
      <p:sp>
        <p:nvSpPr>
          <p:cNvPr id="3" name="TextBox 2">
            <a:extLst>
              <a:ext uri="{FF2B5EF4-FFF2-40B4-BE49-F238E27FC236}">
                <a16:creationId xmlns:a16="http://schemas.microsoft.com/office/drawing/2014/main" id="{49B4C2C4-3201-044A-A29C-A4A1CF24553B}"/>
              </a:ext>
            </a:extLst>
          </p:cNvPr>
          <p:cNvSpPr txBox="1"/>
          <p:nvPr/>
        </p:nvSpPr>
        <p:spPr>
          <a:xfrm>
            <a:off x="1676400" y="5652753"/>
            <a:ext cx="12115800" cy="3416320"/>
          </a:xfrm>
          <a:prstGeom prst="rect">
            <a:avLst/>
          </a:prstGeom>
          <a:noFill/>
        </p:spPr>
        <p:txBody>
          <a:bodyPr wrap="square" rtlCol="0">
            <a:spAutoFit/>
          </a:bodyPr>
          <a:lstStyle/>
          <a:p>
            <a:r>
              <a:rPr lang="vi-VN" sz="3600" dirty="0">
                <a:latin typeface="Cambria" panose="02040503050406030204" pitchFamily="18" charset="0"/>
              </a:rPr>
              <a:t>1. Quyền khai sinh</a:t>
            </a:r>
          </a:p>
          <a:p>
            <a:r>
              <a:rPr lang="vi-VN" sz="3600" dirty="0">
                <a:latin typeface="Cambria" panose="02040503050406030204" pitchFamily="18" charset="0"/>
              </a:rPr>
              <a:t>2. Quyền được chăm sóc sức khỏe</a:t>
            </a:r>
          </a:p>
          <a:p>
            <a:r>
              <a:rPr lang="vi-VN" sz="3600" dirty="0">
                <a:latin typeface="Cambria" panose="02040503050406030204" pitchFamily="18" charset="0"/>
              </a:rPr>
              <a:t>3. Quyền được giáo dục, học tập và phát triển năng khiếu</a:t>
            </a:r>
          </a:p>
          <a:p>
            <a:r>
              <a:rPr lang="vi-VN" sz="3600" dirty="0">
                <a:latin typeface="Cambria" panose="02040503050406030204" pitchFamily="18" charset="0"/>
              </a:rPr>
              <a:t>4. Quyền được bảo vệ để không bị bạo lực, bỏ rơi, bỏ mặc</a:t>
            </a:r>
          </a:p>
          <a:p>
            <a:r>
              <a:rPr lang="vi-VN" sz="3600" dirty="0">
                <a:latin typeface="Cambria" panose="02040503050406030204" pitchFamily="18" charset="0"/>
              </a:rPr>
              <a:t>5. Quyền được vui chơi, giải trí</a:t>
            </a:r>
          </a:p>
          <a:p>
            <a:r>
              <a:rPr lang="vi-VN" sz="3600" dirty="0">
                <a:latin typeface="Cambria" panose="02040503050406030204" pitchFamily="18" charset="0"/>
              </a:rPr>
              <a:t>6. Quyền được bày tỏ ý kiến và hội họp</a:t>
            </a:r>
          </a:p>
        </p:txBody>
      </p:sp>
      <p:sp>
        <p:nvSpPr>
          <p:cNvPr id="21" name="Freeform 6">
            <a:extLst>
              <a:ext uri="{FF2B5EF4-FFF2-40B4-BE49-F238E27FC236}">
                <a16:creationId xmlns:a16="http://schemas.microsoft.com/office/drawing/2014/main" id="{AB317ADC-25A2-6D49-88B1-0498CB591B04}"/>
              </a:ext>
            </a:extLst>
          </p:cNvPr>
          <p:cNvSpPr/>
          <p:nvPr/>
        </p:nvSpPr>
        <p:spPr>
          <a:xfrm>
            <a:off x="12645469" y="6147879"/>
            <a:ext cx="5296971" cy="4036568"/>
          </a:xfrm>
          <a:custGeom>
            <a:avLst/>
            <a:gdLst/>
            <a:ahLst/>
            <a:cxnLst/>
            <a:rect l="l" t="t" r="r" b="b"/>
            <a:pathLst>
              <a:path w="9573941" h="8229600">
                <a:moveTo>
                  <a:pt x="0" y="0"/>
                </a:moveTo>
                <a:lnTo>
                  <a:pt x="9573940" y="0"/>
                </a:lnTo>
                <a:lnTo>
                  <a:pt x="9573940"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320871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1688</Words>
  <Application>Microsoft Office PowerPoint</Application>
  <PresentationFormat>Custom</PresentationFormat>
  <Paragraphs>81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Cambria</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Quyền và bổn phận</dc:title>
  <dc:creator>PC</dc:creator>
  <cp:lastModifiedBy>ngọc nguyễn</cp:lastModifiedBy>
  <cp:revision>23</cp:revision>
  <dcterms:created xsi:type="dcterms:W3CDTF">2006-08-16T00:00:00Z</dcterms:created>
  <dcterms:modified xsi:type="dcterms:W3CDTF">2024-04-12T04:47:12Z</dcterms:modified>
  <dc:identifier>DAGBEGFQLTo</dc:identifier>
</cp:coreProperties>
</file>