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1" r:id="rId3"/>
  </p:sldMasterIdLst>
  <p:notesMasterIdLst>
    <p:notesMasterId r:id="rId30"/>
  </p:notesMasterIdLst>
  <p:sldIdLst>
    <p:sldId id="269" r:id="rId4"/>
    <p:sldId id="345" r:id="rId5"/>
    <p:sldId id="256" r:id="rId6"/>
    <p:sldId id="323" r:id="rId7"/>
    <p:sldId id="258" r:id="rId8"/>
    <p:sldId id="321" r:id="rId9"/>
    <p:sldId id="346" r:id="rId10"/>
    <p:sldId id="347" r:id="rId11"/>
    <p:sldId id="348" r:id="rId12"/>
    <p:sldId id="349" r:id="rId13"/>
    <p:sldId id="350" r:id="rId14"/>
    <p:sldId id="351" r:id="rId15"/>
    <p:sldId id="264" r:id="rId16"/>
    <p:sldId id="352" r:id="rId17"/>
    <p:sldId id="353" r:id="rId18"/>
    <p:sldId id="354" r:id="rId19"/>
    <p:sldId id="355" r:id="rId20"/>
    <p:sldId id="356" r:id="rId21"/>
    <p:sldId id="357" r:id="rId22"/>
    <p:sldId id="358" r:id="rId23"/>
    <p:sldId id="359" r:id="rId24"/>
    <p:sldId id="360" r:id="rId25"/>
    <p:sldId id="361" r:id="rId26"/>
    <p:sldId id="362" r:id="rId27"/>
    <p:sldId id="363" r:id="rId28"/>
    <p:sldId id="26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51FF"/>
    <a:srgbClr val="FFBCFF"/>
    <a:srgbClr val="CCFFCC"/>
    <a:srgbClr val="FEECBA"/>
    <a:srgbClr val="FFE7E7"/>
    <a:srgbClr val="FCBB3A"/>
    <a:srgbClr val="F2D500"/>
    <a:srgbClr val="FDEB01"/>
    <a:srgbClr val="FFF4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p:scale>
          <a:sx n="49" d="100"/>
          <a:sy n="49" d="100"/>
        </p:scale>
        <p:origin x="1925" y="7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250CBA-29A9-4A00-AFB3-1BDD759C3DED}" type="datetimeFigureOut">
              <a:rPr lang="en-US" smtClean="0"/>
              <a:t>4/14/2025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15A0B7-8F59-4B3C-8089-D27005F37BAE}" type="slidenum">
              <a:rPr lang="en-US" smtClean="0"/>
              <a:t>‹#›</a:t>
            </a:fld>
            <a:endParaRPr lang="en-US"/>
          </a:p>
        </p:txBody>
      </p:sp>
    </p:spTree>
    <p:extLst>
      <p:ext uri="{BB962C8B-B14F-4D97-AF65-F5344CB8AC3E}">
        <p14:creationId xmlns:p14="http://schemas.microsoft.com/office/powerpoint/2010/main" val="3988474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15A0B7-8F59-4B3C-8089-D27005F37BAE}" type="slidenum">
              <a:rPr lang="en-US" smtClean="0"/>
              <a:t>15</a:t>
            </a:fld>
            <a:endParaRPr lang="en-US"/>
          </a:p>
        </p:txBody>
      </p:sp>
    </p:spTree>
    <p:extLst>
      <p:ext uri="{BB962C8B-B14F-4D97-AF65-F5344CB8AC3E}">
        <p14:creationId xmlns:p14="http://schemas.microsoft.com/office/powerpoint/2010/main" val="2526601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15A0B7-8F59-4B3C-8089-D27005F37BAE}" type="slidenum">
              <a:rPr lang="en-US" smtClean="0"/>
              <a:t>16</a:t>
            </a:fld>
            <a:endParaRPr lang="en-US"/>
          </a:p>
        </p:txBody>
      </p:sp>
    </p:spTree>
    <p:extLst>
      <p:ext uri="{BB962C8B-B14F-4D97-AF65-F5344CB8AC3E}">
        <p14:creationId xmlns:p14="http://schemas.microsoft.com/office/powerpoint/2010/main" val="2370093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15.emf"/><Relationship Id="rId13" Type="http://schemas.openxmlformats.org/officeDocument/2006/relationships/image" Target="../media/image18.emf"/><Relationship Id="rId3" Type="http://schemas.openxmlformats.org/officeDocument/2006/relationships/image" Target="../media/image3.emf"/><Relationship Id="rId7" Type="http://schemas.openxmlformats.org/officeDocument/2006/relationships/image" Target="../media/image7.emf"/><Relationship Id="rId12" Type="http://schemas.openxmlformats.org/officeDocument/2006/relationships/image" Target="../media/image17.png"/><Relationship Id="rId2" Type="http://schemas.openxmlformats.org/officeDocument/2006/relationships/image" Target="../media/image2.emf"/><Relationship Id="rId16" Type="http://schemas.openxmlformats.org/officeDocument/2006/relationships/image" Target="../media/image19.emf"/><Relationship Id="rId1" Type="http://schemas.openxmlformats.org/officeDocument/2006/relationships/slideMaster" Target="../slideMasters/slideMaster2.xml"/><Relationship Id="rId6" Type="http://schemas.openxmlformats.org/officeDocument/2006/relationships/image" Target="../media/image14.emf"/><Relationship Id="rId11" Type="http://schemas.openxmlformats.org/officeDocument/2006/relationships/image" Target="../media/image6.emf"/><Relationship Id="rId5" Type="http://schemas.openxmlformats.org/officeDocument/2006/relationships/image" Target="../media/image13.emf"/><Relationship Id="rId15" Type="http://schemas.openxmlformats.org/officeDocument/2006/relationships/image" Target="../media/image5.emf"/><Relationship Id="rId10" Type="http://schemas.openxmlformats.org/officeDocument/2006/relationships/image" Target="../media/image16.emf"/><Relationship Id="rId4" Type="http://schemas.openxmlformats.org/officeDocument/2006/relationships/image" Target="../media/image12.emf"/><Relationship Id="rId9" Type="http://schemas.openxmlformats.org/officeDocument/2006/relationships/image" Target="../media/image9.emf"/><Relationship Id="rId14" Type="http://schemas.openxmlformats.org/officeDocument/2006/relationships/image" Target="../media/image4.emf"/></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FD11F-9ECF-2989-70F7-00CAD7D55F6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069E35E-3D1E-EF1B-5661-7D7D2EBC448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BC4A1AA-682D-FA63-F812-7082A4E78048}"/>
              </a:ext>
            </a:extLst>
          </p:cNvPr>
          <p:cNvSpPr>
            <a:spLocks noGrp="1"/>
          </p:cNvSpPr>
          <p:nvPr>
            <p:ph type="dt" sz="half" idx="10"/>
          </p:nvPr>
        </p:nvSpPr>
        <p:spPr>
          <a:xfrm>
            <a:off x="838200" y="6356350"/>
            <a:ext cx="2743200" cy="365125"/>
          </a:xfrm>
          <a:prstGeom prst="rect">
            <a:avLst/>
          </a:prstGeom>
        </p:spPr>
        <p:txBody>
          <a:bodyPr/>
          <a:lstStyle/>
          <a:p>
            <a:fld id="{2A39A873-83BF-4E08-BC49-0421A4838509}" type="datetimeFigureOut">
              <a:rPr lang="en-US" smtClean="0"/>
              <a:t>4/14/2025</a:t>
            </a:fld>
            <a:endParaRPr lang="en-US"/>
          </a:p>
        </p:txBody>
      </p:sp>
      <p:sp>
        <p:nvSpPr>
          <p:cNvPr id="5" name="Footer Placeholder 4">
            <a:extLst>
              <a:ext uri="{FF2B5EF4-FFF2-40B4-BE49-F238E27FC236}">
                <a16:creationId xmlns:a16="http://schemas.microsoft.com/office/drawing/2014/main" id="{0D676E28-248D-ADF4-1718-157CFBF077F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1C0173B-23AE-20A4-9473-C858C8F861AB}"/>
              </a:ext>
            </a:extLst>
          </p:cNvPr>
          <p:cNvSpPr>
            <a:spLocks noGrp="1"/>
          </p:cNvSpPr>
          <p:nvPr>
            <p:ph type="sldNum" sz="quarter" idx="12"/>
          </p:nvPr>
        </p:nvSpPr>
        <p:spPr>
          <a:xfrm>
            <a:off x="8610600" y="6356350"/>
            <a:ext cx="2743200" cy="365125"/>
          </a:xfrm>
          <a:prstGeom prst="rect">
            <a:avLst/>
          </a:prstGeom>
        </p:spPr>
        <p:txBody>
          <a:bodyPr/>
          <a:lstStyle/>
          <a:p>
            <a:fld id="{59F84C4B-ED06-4D1B-9C55-067AC5E6DC53}" type="slidenum">
              <a:rPr lang="en-US" smtClean="0"/>
              <a:t>‹#›</a:t>
            </a:fld>
            <a:endParaRPr lang="en-US"/>
          </a:p>
        </p:txBody>
      </p:sp>
    </p:spTree>
    <p:extLst>
      <p:ext uri="{BB962C8B-B14F-4D97-AF65-F5344CB8AC3E}">
        <p14:creationId xmlns:p14="http://schemas.microsoft.com/office/powerpoint/2010/main" val="2744158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F4F18-F69D-9735-70A1-30C8ACBE0A9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80BF3C9-BC01-0A0B-3A76-0D433E625F6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2D182A-6D5C-F9AC-2CE6-E81FF2DF163B}"/>
              </a:ext>
            </a:extLst>
          </p:cNvPr>
          <p:cNvSpPr>
            <a:spLocks noGrp="1"/>
          </p:cNvSpPr>
          <p:nvPr>
            <p:ph type="dt" sz="half" idx="10"/>
          </p:nvPr>
        </p:nvSpPr>
        <p:spPr>
          <a:xfrm>
            <a:off x="838200" y="6356350"/>
            <a:ext cx="2743200" cy="365125"/>
          </a:xfrm>
          <a:prstGeom prst="rect">
            <a:avLst/>
          </a:prstGeom>
        </p:spPr>
        <p:txBody>
          <a:bodyPr/>
          <a:lstStyle/>
          <a:p>
            <a:fld id="{2A39A873-83BF-4E08-BC49-0421A4838509}" type="datetimeFigureOut">
              <a:rPr lang="en-US" smtClean="0"/>
              <a:t>4/14/2025</a:t>
            </a:fld>
            <a:endParaRPr lang="en-US"/>
          </a:p>
        </p:txBody>
      </p:sp>
      <p:sp>
        <p:nvSpPr>
          <p:cNvPr id="5" name="Footer Placeholder 4">
            <a:extLst>
              <a:ext uri="{FF2B5EF4-FFF2-40B4-BE49-F238E27FC236}">
                <a16:creationId xmlns:a16="http://schemas.microsoft.com/office/drawing/2014/main" id="{E8DCCB90-B972-0E25-C4F5-7B72E350643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CC76E2D-A05F-052F-3982-42C01F590975}"/>
              </a:ext>
            </a:extLst>
          </p:cNvPr>
          <p:cNvSpPr>
            <a:spLocks noGrp="1"/>
          </p:cNvSpPr>
          <p:nvPr>
            <p:ph type="sldNum" sz="quarter" idx="12"/>
          </p:nvPr>
        </p:nvSpPr>
        <p:spPr>
          <a:xfrm>
            <a:off x="8610600" y="6356350"/>
            <a:ext cx="2743200" cy="365125"/>
          </a:xfrm>
          <a:prstGeom prst="rect">
            <a:avLst/>
          </a:prstGeom>
        </p:spPr>
        <p:txBody>
          <a:bodyPr/>
          <a:lstStyle/>
          <a:p>
            <a:fld id="{59F84C4B-ED06-4D1B-9C55-067AC5E6DC53}" type="slidenum">
              <a:rPr lang="en-US" smtClean="0"/>
              <a:t>‹#›</a:t>
            </a:fld>
            <a:endParaRPr lang="en-US"/>
          </a:p>
        </p:txBody>
      </p:sp>
    </p:spTree>
    <p:extLst>
      <p:ext uri="{BB962C8B-B14F-4D97-AF65-F5344CB8AC3E}">
        <p14:creationId xmlns:p14="http://schemas.microsoft.com/office/powerpoint/2010/main" val="13964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070426-D5EF-238E-25B9-5721E6EB70B3}"/>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4E95A08-E9A1-75E1-5AE4-DA830F2301B0}"/>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B0359C-5F2F-4506-B5B9-2BF0EC828143}"/>
              </a:ext>
            </a:extLst>
          </p:cNvPr>
          <p:cNvSpPr>
            <a:spLocks noGrp="1"/>
          </p:cNvSpPr>
          <p:nvPr>
            <p:ph type="dt" sz="half" idx="10"/>
          </p:nvPr>
        </p:nvSpPr>
        <p:spPr>
          <a:xfrm>
            <a:off x="838200" y="6356350"/>
            <a:ext cx="2743200" cy="365125"/>
          </a:xfrm>
          <a:prstGeom prst="rect">
            <a:avLst/>
          </a:prstGeom>
        </p:spPr>
        <p:txBody>
          <a:bodyPr/>
          <a:lstStyle/>
          <a:p>
            <a:fld id="{2A39A873-83BF-4E08-BC49-0421A4838509}" type="datetimeFigureOut">
              <a:rPr lang="en-US" smtClean="0"/>
              <a:t>4/14/2025</a:t>
            </a:fld>
            <a:endParaRPr lang="en-US"/>
          </a:p>
        </p:txBody>
      </p:sp>
      <p:sp>
        <p:nvSpPr>
          <p:cNvPr id="5" name="Footer Placeholder 4">
            <a:extLst>
              <a:ext uri="{FF2B5EF4-FFF2-40B4-BE49-F238E27FC236}">
                <a16:creationId xmlns:a16="http://schemas.microsoft.com/office/drawing/2014/main" id="{A0583D3A-C4EC-2CE2-C623-1969E68AD5E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00D8741-6597-DE21-862C-0474D74D67CA}"/>
              </a:ext>
            </a:extLst>
          </p:cNvPr>
          <p:cNvSpPr>
            <a:spLocks noGrp="1"/>
          </p:cNvSpPr>
          <p:nvPr>
            <p:ph type="sldNum" sz="quarter" idx="12"/>
          </p:nvPr>
        </p:nvSpPr>
        <p:spPr>
          <a:xfrm>
            <a:off x="8610600" y="6356350"/>
            <a:ext cx="2743200" cy="365125"/>
          </a:xfrm>
          <a:prstGeom prst="rect">
            <a:avLst/>
          </a:prstGeom>
        </p:spPr>
        <p:txBody>
          <a:bodyPr/>
          <a:lstStyle/>
          <a:p>
            <a:fld id="{59F84C4B-ED06-4D1B-9C55-067AC5E6DC53}" type="slidenum">
              <a:rPr lang="en-US" smtClean="0"/>
              <a:t>‹#›</a:t>
            </a:fld>
            <a:endParaRPr lang="en-US"/>
          </a:p>
        </p:txBody>
      </p:sp>
    </p:spTree>
    <p:extLst>
      <p:ext uri="{BB962C8B-B14F-4D97-AF65-F5344CB8AC3E}">
        <p14:creationId xmlns:p14="http://schemas.microsoft.com/office/powerpoint/2010/main" val="30617837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650F385B-B2BA-4E33-BA77-A3AF62E38EDE}" type="datetimeFigureOut">
              <a:rPr lang="zh-CN" altLang="en-US" smtClean="0">
                <a:solidFill>
                  <a:prstClr val="black">
                    <a:tint val="75000"/>
                  </a:prstClr>
                </a:solidFill>
              </a:rPr>
              <a:pPr/>
              <a:t>2025/4/14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29A3AF51-D69E-4CEB-BFC9-2ACB1ECF54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21248307"/>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50F385B-B2BA-4E33-BA77-A3AF62E38EDE}" type="datetimeFigureOut">
              <a:rPr lang="zh-CN" altLang="en-US" smtClean="0">
                <a:solidFill>
                  <a:prstClr val="black">
                    <a:tint val="75000"/>
                  </a:prstClr>
                </a:solidFill>
              </a:rPr>
              <a:pPr/>
              <a:t>2025/4/14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29A3AF51-D69E-4CEB-BFC9-2ACB1ECF54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85720027"/>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812"/>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6095" indent="0">
              <a:buNone/>
              <a:defRPr sz="2000">
                <a:solidFill>
                  <a:schemeClr val="tx1">
                    <a:tint val="75000"/>
                  </a:schemeClr>
                </a:solidFill>
              </a:defRPr>
            </a:lvl2pPr>
            <a:lvl3pPr marL="912249" indent="0">
              <a:buNone/>
              <a:defRPr sz="1867">
                <a:solidFill>
                  <a:schemeClr val="tx1">
                    <a:tint val="75000"/>
                  </a:schemeClr>
                </a:solidFill>
              </a:defRPr>
            </a:lvl3pPr>
            <a:lvl4pPr marL="1368374" indent="0">
              <a:buNone/>
              <a:defRPr sz="1600">
                <a:solidFill>
                  <a:schemeClr val="tx1">
                    <a:tint val="75000"/>
                  </a:schemeClr>
                </a:solidFill>
              </a:defRPr>
            </a:lvl4pPr>
            <a:lvl5pPr marL="1824506" indent="0">
              <a:buNone/>
              <a:defRPr sz="1600">
                <a:solidFill>
                  <a:schemeClr val="tx1">
                    <a:tint val="75000"/>
                  </a:schemeClr>
                </a:solidFill>
              </a:defRPr>
            </a:lvl5pPr>
            <a:lvl6pPr marL="2280616" indent="0">
              <a:buNone/>
              <a:defRPr sz="1600">
                <a:solidFill>
                  <a:schemeClr val="tx1">
                    <a:tint val="75000"/>
                  </a:schemeClr>
                </a:solidFill>
              </a:defRPr>
            </a:lvl6pPr>
            <a:lvl7pPr marL="2736757" indent="0">
              <a:buNone/>
              <a:defRPr sz="1600">
                <a:solidFill>
                  <a:schemeClr val="tx1">
                    <a:tint val="75000"/>
                  </a:schemeClr>
                </a:solidFill>
              </a:defRPr>
            </a:lvl7pPr>
            <a:lvl8pPr marL="3192870" indent="0">
              <a:buNone/>
              <a:defRPr sz="1600">
                <a:solidFill>
                  <a:schemeClr val="tx1">
                    <a:tint val="75000"/>
                  </a:schemeClr>
                </a:solidFill>
              </a:defRPr>
            </a:lvl8pPr>
            <a:lvl9pPr marL="3648999"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650F385B-B2BA-4E33-BA77-A3AF62E38EDE}" type="datetimeFigureOut">
              <a:rPr lang="zh-CN" altLang="en-US" smtClean="0">
                <a:solidFill>
                  <a:prstClr val="black">
                    <a:tint val="75000"/>
                  </a:prstClr>
                </a:solidFill>
              </a:rPr>
              <a:pPr/>
              <a:t>2025/4/14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29A3AF51-D69E-4CEB-BFC9-2ACB1ECF54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91095700"/>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1"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650F385B-B2BA-4E33-BA77-A3AF62E38EDE}" type="datetimeFigureOut">
              <a:rPr lang="zh-CN" altLang="en-US" smtClean="0">
                <a:solidFill>
                  <a:prstClr val="black">
                    <a:tint val="75000"/>
                  </a:prstClr>
                </a:solidFill>
              </a:rPr>
              <a:pPr/>
              <a:t>2025/4/14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29A3AF51-D69E-4CEB-BFC9-2ACB1ECF54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21540700"/>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6095" indent="0">
              <a:buNone/>
              <a:defRPr sz="2000" b="1"/>
            </a:lvl2pPr>
            <a:lvl3pPr marL="912249" indent="0">
              <a:buNone/>
              <a:defRPr sz="1867" b="1"/>
            </a:lvl3pPr>
            <a:lvl4pPr marL="1368374" indent="0">
              <a:buNone/>
              <a:defRPr sz="1600" b="1"/>
            </a:lvl4pPr>
            <a:lvl5pPr marL="1824506" indent="0">
              <a:buNone/>
              <a:defRPr sz="1600" b="1"/>
            </a:lvl5pPr>
            <a:lvl6pPr marL="2280616" indent="0">
              <a:buNone/>
              <a:defRPr sz="1600" b="1"/>
            </a:lvl6pPr>
            <a:lvl7pPr marL="2736757" indent="0">
              <a:buNone/>
              <a:defRPr sz="1600" b="1"/>
            </a:lvl7pPr>
            <a:lvl8pPr marL="3192870" indent="0">
              <a:buNone/>
              <a:defRPr sz="1600" b="1"/>
            </a:lvl8pPr>
            <a:lvl9pPr marL="3648999"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9" y="2505083"/>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9" y="1681163"/>
            <a:ext cx="5183188" cy="823912"/>
          </a:xfrm>
        </p:spPr>
        <p:txBody>
          <a:bodyPr anchor="b"/>
          <a:lstStyle>
            <a:lvl1pPr marL="0" indent="0">
              <a:buNone/>
              <a:defRPr sz="2400" b="1"/>
            </a:lvl1pPr>
            <a:lvl2pPr marL="456095" indent="0">
              <a:buNone/>
              <a:defRPr sz="2000" b="1"/>
            </a:lvl2pPr>
            <a:lvl3pPr marL="912249" indent="0">
              <a:buNone/>
              <a:defRPr sz="1867" b="1"/>
            </a:lvl3pPr>
            <a:lvl4pPr marL="1368374" indent="0">
              <a:buNone/>
              <a:defRPr sz="1600" b="1"/>
            </a:lvl4pPr>
            <a:lvl5pPr marL="1824506" indent="0">
              <a:buNone/>
              <a:defRPr sz="1600" b="1"/>
            </a:lvl5pPr>
            <a:lvl6pPr marL="2280616" indent="0">
              <a:buNone/>
              <a:defRPr sz="1600" b="1"/>
            </a:lvl6pPr>
            <a:lvl7pPr marL="2736757" indent="0">
              <a:buNone/>
              <a:defRPr sz="1600" b="1"/>
            </a:lvl7pPr>
            <a:lvl8pPr marL="3192870" indent="0">
              <a:buNone/>
              <a:defRPr sz="1600" b="1"/>
            </a:lvl8pPr>
            <a:lvl9pPr marL="3648999"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9" y="2505083"/>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650F385B-B2BA-4E33-BA77-A3AF62E38EDE}" type="datetimeFigureOut">
              <a:rPr lang="zh-CN" altLang="en-US" smtClean="0">
                <a:solidFill>
                  <a:prstClr val="black">
                    <a:tint val="75000"/>
                  </a:prstClr>
                </a:solidFill>
              </a:rPr>
              <a:pPr/>
              <a:t>2025/4/14</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29A3AF51-D69E-4CEB-BFC9-2ACB1ECF54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86978074"/>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650F385B-B2BA-4E33-BA77-A3AF62E38EDE}" type="datetimeFigureOut">
              <a:rPr lang="zh-CN" altLang="en-US" smtClean="0">
                <a:solidFill>
                  <a:prstClr val="black">
                    <a:tint val="75000"/>
                  </a:prstClr>
                </a:solidFill>
              </a:rPr>
              <a:pPr/>
              <a:t>2025/4/14</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29A3AF51-D69E-4CEB-BFC9-2ACB1ECF54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83285793"/>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9BD3BB"/>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50F385B-B2BA-4E33-BA77-A3AF62E38EDE}" type="datetimeFigureOut">
              <a:rPr lang="zh-CN" altLang="en-US" smtClean="0">
                <a:solidFill>
                  <a:prstClr val="black">
                    <a:tint val="75000"/>
                  </a:prstClr>
                </a:solidFill>
              </a:rPr>
              <a:pPr/>
              <a:t>2025/4/14</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29A3AF51-D69E-4CEB-BFC9-2ACB1ECF5454}"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6" name="图片 5">
            <a:extLst>
              <a:ext uri="{FF2B5EF4-FFF2-40B4-BE49-F238E27FC236}">
                <a16:creationId xmlns:a16="http://schemas.microsoft.com/office/drawing/2014/main" id="{306AACF9-9066-4443-A252-10623492ACF6}"/>
              </a:ext>
            </a:extLst>
          </p:cNvPr>
          <p:cNvPicPr>
            <a:picLocks noChangeAspect="1"/>
          </p:cNvPicPr>
          <p:nvPr userDrawn="1"/>
        </p:nvPicPr>
        <p:blipFill rotWithShape="1">
          <a:blip r:embed="rId2"/>
          <a:srcRect r="46888" b="75035"/>
          <a:stretch/>
        </p:blipFill>
        <p:spPr>
          <a:xfrm>
            <a:off x="0" y="-113396"/>
            <a:ext cx="5109328" cy="1621695"/>
          </a:xfrm>
          <a:prstGeom prst="rect">
            <a:avLst/>
          </a:prstGeom>
        </p:spPr>
      </p:pic>
      <p:pic>
        <p:nvPicPr>
          <p:cNvPr id="7" name="图片 6">
            <a:extLst>
              <a:ext uri="{FF2B5EF4-FFF2-40B4-BE49-F238E27FC236}">
                <a16:creationId xmlns:a16="http://schemas.microsoft.com/office/drawing/2014/main" id="{AFFE411C-514B-4660-85DE-D84DF6C7600A}"/>
              </a:ext>
            </a:extLst>
          </p:cNvPr>
          <p:cNvPicPr>
            <a:picLocks noChangeAspect="1"/>
          </p:cNvPicPr>
          <p:nvPr userDrawn="1"/>
        </p:nvPicPr>
        <p:blipFill rotWithShape="1">
          <a:blip r:embed="rId3"/>
          <a:srcRect l="50228" b="77792"/>
          <a:stretch/>
        </p:blipFill>
        <p:spPr>
          <a:xfrm>
            <a:off x="7588599" y="-113404"/>
            <a:ext cx="4787943" cy="1442584"/>
          </a:xfrm>
          <a:prstGeom prst="rect">
            <a:avLst/>
          </a:prstGeom>
        </p:spPr>
      </p:pic>
    </p:spTree>
    <p:extLst>
      <p:ext uri="{BB962C8B-B14F-4D97-AF65-F5344CB8AC3E}">
        <p14:creationId xmlns:p14="http://schemas.microsoft.com/office/powerpoint/2010/main" val="2795124330"/>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91"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9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91" y="2057411"/>
            <a:ext cx="3932237" cy="3811588"/>
          </a:xfrm>
        </p:spPr>
        <p:txBody>
          <a:bodyPr/>
          <a:lstStyle>
            <a:lvl1pPr marL="0" indent="0">
              <a:buNone/>
              <a:defRPr sz="1600"/>
            </a:lvl1pPr>
            <a:lvl2pPr marL="456095" indent="0">
              <a:buNone/>
              <a:defRPr sz="1467"/>
            </a:lvl2pPr>
            <a:lvl3pPr marL="912249" indent="0">
              <a:buNone/>
              <a:defRPr sz="1200"/>
            </a:lvl3pPr>
            <a:lvl4pPr marL="1368374" indent="0">
              <a:buNone/>
              <a:defRPr sz="1067"/>
            </a:lvl4pPr>
            <a:lvl5pPr marL="1824506" indent="0">
              <a:buNone/>
              <a:defRPr sz="1067"/>
            </a:lvl5pPr>
            <a:lvl6pPr marL="2280616" indent="0">
              <a:buNone/>
              <a:defRPr sz="1067"/>
            </a:lvl6pPr>
            <a:lvl7pPr marL="2736757" indent="0">
              <a:buNone/>
              <a:defRPr sz="1067"/>
            </a:lvl7pPr>
            <a:lvl8pPr marL="3192870" indent="0">
              <a:buNone/>
              <a:defRPr sz="1067"/>
            </a:lvl8pPr>
            <a:lvl9pPr marL="3648999" indent="0">
              <a:buNone/>
              <a:defRPr sz="1067"/>
            </a:lvl9pPr>
          </a:lstStyle>
          <a:p>
            <a:pPr lvl="0"/>
            <a:r>
              <a:rPr lang="zh-CN" altLang="en-US"/>
              <a:t>编辑母版文本样式</a:t>
            </a:r>
          </a:p>
        </p:txBody>
      </p:sp>
      <p:sp>
        <p:nvSpPr>
          <p:cNvPr id="5" name="日期占位符 4"/>
          <p:cNvSpPr>
            <a:spLocks noGrp="1"/>
          </p:cNvSpPr>
          <p:nvPr>
            <p:ph type="dt" sz="half" idx="10"/>
          </p:nvPr>
        </p:nvSpPr>
        <p:spPr/>
        <p:txBody>
          <a:bodyPr/>
          <a:lstStyle/>
          <a:p>
            <a:fld id="{650F385B-B2BA-4E33-BA77-A3AF62E38EDE}" type="datetimeFigureOut">
              <a:rPr lang="zh-CN" altLang="en-US" smtClean="0">
                <a:solidFill>
                  <a:prstClr val="black">
                    <a:tint val="75000"/>
                  </a:prstClr>
                </a:solidFill>
              </a:rPr>
              <a:pPr/>
              <a:t>2025/4/14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29A3AF51-D69E-4CEB-BFC9-2ACB1ECF54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32130574"/>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3F303-7FF8-9F71-D4D4-DC791D0DFF2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C104D78-F23F-6F94-F637-A9CD2ACC1773}"/>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FD9745-D415-C629-1799-237DF79CAE91}"/>
              </a:ext>
            </a:extLst>
          </p:cNvPr>
          <p:cNvSpPr>
            <a:spLocks noGrp="1"/>
          </p:cNvSpPr>
          <p:nvPr>
            <p:ph type="dt" sz="half" idx="10"/>
          </p:nvPr>
        </p:nvSpPr>
        <p:spPr>
          <a:xfrm>
            <a:off x="838200" y="6356350"/>
            <a:ext cx="2743200" cy="365125"/>
          </a:xfrm>
          <a:prstGeom prst="rect">
            <a:avLst/>
          </a:prstGeom>
        </p:spPr>
        <p:txBody>
          <a:bodyPr/>
          <a:lstStyle/>
          <a:p>
            <a:fld id="{2A39A873-83BF-4E08-BC49-0421A4838509}" type="datetimeFigureOut">
              <a:rPr lang="en-US" smtClean="0"/>
              <a:t>4/14/2025</a:t>
            </a:fld>
            <a:endParaRPr lang="en-US"/>
          </a:p>
        </p:txBody>
      </p:sp>
      <p:sp>
        <p:nvSpPr>
          <p:cNvPr id="5" name="Footer Placeholder 4">
            <a:extLst>
              <a:ext uri="{FF2B5EF4-FFF2-40B4-BE49-F238E27FC236}">
                <a16:creationId xmlns:a16="http://schemas.microsoft.com/office/drawing/2014/main" id="{5EF83A0E-4E64-1374-638F-0A863946077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3F3E6CD-8DED-575C-3F13-945B75DAEAA4}"/>
              </a:ext>
            </a:extLst>
          </p:cNvPr>
          <p:cNvSpPr>
            <a:spLocks noGrp="1"/>
          </p:cNvSpPr>
          <p:nvPr>
            <p:ph type="sldNum" sz="quarter" idx="12"/>
          </p:nvPr>
        </p:nvSpPr>
        <p:spPr>
          <a:xfrm>
            <a:off x="8610600" y="6356350"/>
            <a:ext cx="2743200" cy="365125"/>
          </a:xfrm>
          <a:prstGeom prst="rect">
            <a:avLst/>
          </a:prstGeom>
        </p:spPr>
        <p:txBody>
          <a:bodyPr/>
          <a:lstStyle/>
          <a:p>
            <a:fld id="{59F84C4B-ED06-4D1B-9C55-067AC5E6DC53}" type="slidenum">
              <a:rPr lang="en-US" smtClean="0"/>
              <a:t>‹#›</a:t>
            </a:fld>
            <a:endParaRPr lang="en-US"/>
          </a:p>
        </p:txBody>
      </p:sp>
    </p:spTree>
    <p:extLst>
      <p:ext uri="{BB962C8B-B14F-4D97-AF65-F5344CB8AC3E}">
        <p14:creationId xmlns:p14="http://schemas.microsoft.com/office/powerpoint/2010/main" val="27486442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91"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98"/>
            <a:ext cx="6172200" cy="4873625"/>
          </a:xfrm>
        </p:spPr>
        <p:txBody>
          <a:bodyPr/>
          <a:lstStyle>
            <a:lvl1pPr marL="0" indent="0">
              <a:buNone/>
              <a:defRPr sz="3200"/>
            </a:lvl1pPr>
            <a:lvl2pPr marL="456095" indent="0">
              <a:buNone/>
              <a:defRPr sz="2800"/>
            </a:lvl2pPr>
            <a:lvl3pPr marL="912249" indent="0">
              <a:buNone/>
              <a:defRPr sz="2400"/>
            </a:lvl3pPr>
            <a:lvl4pPr marL="1368374" indent="0">
              <a:buNone/>
              <a:defRPr sz="2000"/>
            </a:lvl4pPr>
            <a:lvl5pPr marL="1824506" indent="0">
              <a:buNone/>
              <a:defRPr sz="2000"/>
            </a:lvl5pPr>
            <a:lvl6pPr marL="2280616" indent="0">
              <a:buNone/>
              <a:defRPr sz="2000"/>
            </a:lvl6pPr>
            <a:lvl7pPr marL="2736757" indent="0">
              <a:buNone/>
              <a:defRPr sz="2000"/>
            </a:lvl7pPr>
            <a:lvl8pPr marL="3192870" indent="0">
              <a:buNone/>
              <a:defRPr sz="2000"/>
            </a:lvl8pPr>
            <a:lvl9pPr marL="3648999" indent="0">
              <a:buNone/>
              <a:defRPr sz="2000"/>
            </a:lvl9pPr>
          </a:lstStyle>
          <a:p>
            <a:endParaRPr lang="zh-CN" altLang="en-US"/>
          </a:p>
        </p:txBody>
      </p:sp>
      <p:sp>
        <p:nvSpPr>
          <p:cNvPr id="4" name="文本占位符 3"/>
          <p:cNvSpPr>
            <a:spLocks noGrp="1"/>
          </p:cNvSpPr>
          <p:nvPr>
            <p:ph type="body" sz="half" idx="2"/>
          </p:nvPr>
        </p:nvSpPr>
        <p:spPr>
          <a:xfrm>
            <a:off x="839791" y="2057411"/>
            <a:ext cx="3932237" cy="3811588"/>
          </a:xfrm>
        </p:spPr>
        <p:txBody>
          <a:bodyPr/>
          <a:lstStyle>
            <a:lvl1pPr marL="0" indent="0">
              <a:buNone/>
              <a:defRPr sz="1600"/>
            </a:lvl1pPr>
            <a:lvl2pPr marL="456095" indent="0">
              <a:buNone/>
              <a:defRPr sz="1467"/>
            </a:lvl2pPr>
            <a:lvl3pPr marL="912249" indent="0">
              <a:buNone/>
              <a:defRPr sz="1200"/>
            </a:lvl3pPr>
            <a:lvl4pPr marL="1368374" indent="0">
              <a:buNone/>
              <a:defRPr sz="1067"/>
            </a:lvl4pPr>
            <a:lvl5pPr marL="1824506" indent="0">
              <a:buNone/>
              <a:defRPr sz="1067"/>
            </a:lvl5pPr>
            <a:lvl6pPr marL="2280616" indent="0">
              <a:buNone/>
              <a:defRPr sz="1067"/>
            </a:lvl6pPr>
            <a:lvl7pPr marL="2736757" indent="0">
              <a:buNone/>
              <a:defRPr sz="1067"/>
            </a:lvl7pPr>
            <a:lvl8pPr marL="3192870" indent="0">
              <a:buNone/>
              <a:defRPr sz="1067"/>
            </a:lvl8pPr>
            <a:lvl9pPr marL="3648999" indent="0">
              <a:buNone/>
              <a:defRPr sz="1067"/>
            </a:lvl9pPr>
          </a:lstStyle>
          <a:p>
            <a:pPr lvl="0"/>
            <a:r>
              <a:rPr lang="zh-CN" altLang="en-US"/>
              <a:t>编辑母版文本样式</a:t>
            </a:r>
          </a:p>
        </p:txBody>
      </p:sp>
      <p:sp>
        <p:nvSpPr>
          <p:cNvPr id="5" name="日期占位符 4"/>
          <p:cNvSpPr>
            <a:spLocks noGrp="1"/>
          </p:cNvSpPr>
          <p:nvPr>
            <p:ph type="dt" sz="half" idx="10"/>
          </p:nvPr>
        </p:nvSpPr>
        <p:spPr/>
        <p:txBody>
          <a:bodyPr/>
          <a:lstStyle/>
          <a:p>
            <a:fld id="{650F385B-B2BA-4E33-BA77-A3AF62E38EDE}" type="datetimeFigureOut">
              <a:rPr lang="zh-CN" altLang="en-US" smtClean="0">
                <a:solidFill>
                  <a:prstClr val="black">
                    <a:tint val="75000"/>
                  </a:prstClr>
                </a:solidFill>
              </a:rPr>
              <a:pPr/>
              <a:t>2025/4/14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29A3AF51-D69E-4CEB-BFC9-2ACB1ECF54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42020445"/>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50F385B-B2BA-4E33-BA77-A3AF62E38EDE}" type="datetimeFigureOut">
              <a:rPr lang="zh-CN" altLang="en-US" smtClean="0">
                <a:solidFill>
                  <a:prstClr val="black">
                    <a:tint val="75000"/>
                  </a:prstClr>
                </a:solidFill>
              </a:rPr>
              <a:pPr/>
              <a:t>2025/4/14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29A3AF51-D69E-4CEB-BFC9-2ACB1ECF54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3639946"/>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49" y="365193"/>
            <a:ext cx="2628900" cy="581183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17" y="365193"/>
            <a:ext cx="7734300" cy="581183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50F385B-B2BA-4E33-BA77-A3AF62E38EDE}" type="datetimeFigureOut">
              <a:rPr lang="zh-CN" altLang="en-US" smtClean="0">
                <a:solidFill>
                  <a:prstClr val="black">
                    <a:tint val="75000"/>
                  </a:prstClr>
                </a:solidFill>
              </a:rPr>
              <a:pPr/>
              <a:t>2025/4/14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29A3AF51-D69E-4CEB-BFC9-2ACB1ECF5454}"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89638085"/>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空白">
    <p:bg>
      <p:bgPr>
        <a:solidFill>
          <a:srgbClr val="9BD3BB"/>
        </a:solidFill>
        <a:effectLst/>
      </p:bgPr>
    </p:bg>
    <p:spTree>
      <p:nvGrpSpPr>
        <p:cNvPr id="1" name=""/>
        <p:cNvGrpSpPr/>
        <p:nvPr/>
      </p:nvGrpSpPr>
      <p:grpSpPr>
        <a:xfrm>
          <a:off x="0" y="0"/>
          <a:ext cx="0" cy="0"/>
          <a:chOff x="0" y="0"/>
          <a:chExt cx="0" cy="0"/>
        </a:xfrm>
      </p:grpSpPr>
      <p:sp>
        <p:nvSpPr>
          <p:cNvPr id="2" name="图片占位符 1"/>
          <p:cNvSpPr>
            <a:spLocks noGrp="1"/>
          </p:cNvSpPr>
          <p:nvPr>
            <p:ph type="pic" sz="quarter" idx="14"/>
          </p:nvPr>
        </p:nvSpPr>
        <p:spPr>
          <a:xfrm>
            <a:off x="1339853" y="1473200"/>
            <a:ext cx="2870200" cy="2870200"/>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
        <p:nvSpPr>
          <p:cNvPr id="3" name="图片占位符 2"/>
          <p:cNvSpPr>
            <a:spLocks noGrp="1"/>
          </p:cNvSpPr>
          <p:nvPr>
            <p:ph type="pic" sz="quarter" idx="15"/>
          </p:nvPr>
        </p:nvSpPr>
        <p:spPr>
          <a:xfrm>
            <a:off x="4660901" y="1473200"/>
            <a:ext cx="2870200" cy="2870200"/>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
        <p:nvSpPr>
          <p:cNvPr id="4" name="图片占位符 3"/>
          <p:cNvSpPr>
            <a:spLocks noGrp="1"/>
          </p:cNvSpPr>
          <p:nvPr>
            <p:ph type="pic" sz="quarter" idx="16"/>
          </p:nvPr>
        </p:nvSpPr>
        <p:spPr>
          <a:xfrm>
            <a:off x="7981952" y="1473200"/>
            <a:ext cx="2870200" cy="2870200"/>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
        <p:nvSpPr>
          <p:cNvPr id="5" name="矩形 4"/>
          <p:cNvSpPr/>
          <p:nvPr userDrawn="1"/>
        </p:nvSpPr>
        <p:spPr>
          <a:xfrm>
            <a:off x="2404069" y="4480582"/>
            <a:ext cx="7065248" cy="1077030"/>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身体强壮，快快长大，</a:t>
            </a:r>
            <a:endParaRPr lang="en-US" altLang="zh-CN"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endParaRPr>
          </a:p>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越长越可爱哦</a:t>
            </a:r>
          </a:p>
        </p:txBody>
      </p:sp>
    </p:spTree>
    <p:extLst>
      <p:ext uri="{BB962C8B-B14F-4D97-AF65-F5344CB8AC3E}">
        <p14:creationId xmlns:p14="http://schemas.microsoft.com/office/powerpoint/2010/main" val="3557203728"/>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par>
                                <p:cTn id="11" presetID="21" presetClass="entr" presetSubtype="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1)">
                                      <p:cBhvr>
                                        <p:cTn id="13" dur="2000"/>
                                        <p:tgtEl>
                                          <p:spTgt spid="2"/>
                                        </p:tgtEl>
                                      </p:cBhvr>
                                    </p:animEffect>
                                  </p:childTnLst>
                                </p:cTn>
                              </p:par>
                              <p:par>
                                <p:cTn id="14" presetID="21" presetClass="entr" presetSubtype="1" fill="hold" grpId="0" nodeType="withEffect">
                                  <p:stCondLst>
                                    <p:cond delay="2100"/>
                                  </p:stCondLst>
                                  <p:childTnLst>
                                    <p:set>
                                      <p:cBhvr>
                                        <p:cTn id="15" dur="1" fill="hold">
                                          <p:stCondLst>
                                            <p:cond delay="0"/>
                                          </p:stCondLst>
                                        </p:cTn>
                                        <p:tgtEl>
                                          <p:spTgt spid="3"/>
                                        </p:tgtEl>
                                        <p:attrNameLst>
                                          <p:attrName>style.visibility</p:attrName>
                                        </p:attrNameLst>
                                      </p:cBhvr>
                                      <p:to>
                                        <p:strVal val="visible"/>
                                      </p:to>
                                    </p:set>
                                    <p:animEffect transition="in" filter="wheel(1)">
                                      <p:cBhvr>
                                        <p:cTn id="16" dur="2000"/>
                                        <p:tgtEl>
                                          <p:spTgt spid="3"/>
                                        </p:tgtEl>
                                      </p:cBhvr>
                                    </p:animEffect>
                                  </p:childTnLst>
                                </p:cTn>
                              </p:par>
                              <p:par>
                                <p:cTn id="17" presetID="21" presetClass="entr" presetSubtype="1" fill="hold" grpId="0" nodeType="withEffect">
                                  <p:stCondLst>
                                    <p:cond delay="420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空白">
    <p:bg>
      <p:bgPr>
        <a:solidFill>
          <a:srgbClr val="9BD3BB"/>
        </a:solidFill>
        <a:effectLst/>
      </p:bgPr>
    </p:bg>
    <p:spTree>
      <p:nvGrpSpPr>
        <p:cNvPr id="1" name=""/>
        <p:cNvGrpSpPr/>
        <p:nvPr/>
      </p:nvGrpSpPr>
      <p:grpSpPr>
        <a:xfrm>
          <a:off x="0" y="0"/>
          <a:ext cx="0" cy="0"/>
          <a:chOff x="0" y="0"/>
          <a:chExt cx="0" cy="0"/>
        </a:xfrm>
      </p:grpSpPr>
      <p:sp>
        <p:nvSpPr>
          <p:cNvPr id="2" name="图片占位符 2"/>
          <p:cNvSpPr>
            <a:spLocks noGrp="1"/>
          </p:cNvSpPr>
          <p:nvPr>
            <p:ph type="pic" sz="quarter" idx="10"/>
          </p:nvPr>
        </p:nvSpPr>
        <p:spPr>
          <a:xfrm rot="1607220">
            <a:off x="2084749" y="1809783"/>
            <a:ext cx="2193203" cy="2803020"/>
          </a:xfrm>
          <a:prstGeom prst="rect">
            <a:avLst/>
          </a:prstGeom>
          <a:ln w="38100">
            <a:solidFill>
              <a:srgbClr val="47A4AD"/>
            </a:solidFill>
          </a:ln>
        </p:spPr>
        <p:txBody>
          <a:bodyPr/>
          <a:lstStyle>
            <a:lvl1pPr>
              <a:defRPr lang="zh-CN" altLang="en-US"/>
            </a:lvl1pPr>
          </a:lstStyle>
          <a:p>
            <a:pPr lvl="0"/>
            <a:endParaRPr lang="zh-CN" altLang="en-US"/>
          </a:p>
        </p:txBody>
      </p:sp>
      <p:sp>
        <p:nvSpPr>
          <p:cNvPr id="3" name="图片占位符 2"/>
          <p:cNvSpPr>
            <a:spLocks noGrp="1"/>
          </p:cNvSpPr>
          <p:nvPr>
            <p:ph type="pic" sz="quarter" idx="11"/>
          </p:nvPr>
        </p:nvSpPr>
        <p:spPr>
          <a:xfrm rot="20552395">
            <a:off x="4523149" y="1809783"/>
            <a:ext cx="2193203" cy="2803020"/>
          </a:xfrm>
          <a:prstGeom prst="rect">
            <a:avLst/>
          </a:prstGeom>
          <a:ln w="38100">
            <a:solidFill>
              <a:srgbClr val="47A4AD"/>
            </a:solidFill>
          </a:ln>
        </p:spPr>
        <p:txBody>
          <a:bodyPr/>
          <a:lstStyle>
            <a:lvl1pPr>
              <a:defRPr lang="zh-CN" altLang="en-US"/>
            </a:lvl1pPr>
          </a:lstStyle>
          <a:p>
            <a:pPr lvl="0"/>
            <a:endParaRPr lang="zh-CN" altLang="en-US"/>
          </a:p>
        </p:txBody>
      </p:sp>
      <p:sp>
        <p:nvSpPr>
          <p:cNvPr id="4" name="图片占位符 2"/>
          <p:cNvSpPr>
            <a:spLocks noGrp="1"/>
          </p:cNvSpPr>
          <p:nvPr>
            <p:ph type="pic" sz="quarter" idx="12"/>
          </p:nvPr>
        </p:nvSpPr>
        <p:spPr>
          <a:xfrm rot="21436840">
            <a:off x="6465989" y="1809783"/>
            <a:ext cx="2193203" cy="2803020"/>
          </a:xfrm>
          <a:prstGeom prst="rect">
            <a:avLst/>
          </a:prstGeom>
          <a:ln w="38100">
            <a:solidFill>
              <a:srgbClr val="47A4AD"/>
            </a:solidFill>
          </a:ln>
        </p:spPr>
        <p:txBody>
          <a:bodyPr/>
          <a:lstStyle>
            <a:lvl1pPr>
              <a:defRPr lang="zh-CN" altLang="en-US"/>
            </a:lvl1pPr>
          </a:lstStyle>
          <a:p>
            <a:pPr lvl="0"/>
            <a:endParaRPr lang="zh-CN" altLang="en-US"/>
          </a:p>
        </p:txBody>
      </p:sp>
      <p:sp>
        <p:nvSpPr>
          <p:cNvPr id="5" name="图片占位符 2"/>
          <p:cNvSpPr>
            <a:spLocks noGrp="1"/>
          </p:cNvSpPr>
          <p:nvPr>
            <p:ph type="pic" sz="quarter" idx="13"/>
          </p:nvPr>
        </p:nvSpPr>
        <p:spPr>
          <a:xfrm rot="1869386">
            <a:off x="8557153" y="1809783"/>
            <a:ext cx="2193203" cy="2803020"/>
          </a:xfrm>
          <a:prstGeom prst="rect">
            <a:avLst/>
          </a:prstGeom>
          <a:ln w="38100">
            <a:solidFill>
              <a:srgbClr val="47A4AD"/>
            </a:solidFill>
          </a:ln>
        </p:spPr>
        <p:txBody>
          <a:bodyPr/>
          <a:lstStyle>
            <a:lvl1pPr>
              <a:defRPr lang="zh-CN" altLang="en-US"/>
            </a:lvl1pPr>
          </a:lstStyle>
          <a:p>
            <a:pPr lvl="0"/>
            <a:endParaRPr lang="zh-CN" altLang="en-US"/>
          </a:p>
        </p:txBody>
      </p:sp>
      <p:sp>
        <p:nvSpPr>
          <p:cNvPr id="7" name="矩形 6"/>
          <p:cNvSpPr/>
          <p:nvPr userDrawn="1"/>
        </p:nvSpPr>
        <p:spPr>
          <a:xfrm>
            <a:off x="2757762" y="4776566"/>
            <a:ext cx="7286028" cy="1077030"/>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一路跳跃，</a:t>
            </a:r>
            <a:endParaRPr lang="en-US" altLang="zh-CN"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endParaRPr>
          </a:p>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勇敢地奔向生活的大海 </a:t>
            </a:r>
            <a:r>
              <a:rPr lang="en-US" altLang="zh-CN"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a:t>
            </a:r>
            <a:endPar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endParaRPr>
          </a:p>
        </p:txBody>
      </p:sp>
    </p:spTree>
    <p:extLst>
      <p:ext uri="{BB962C8B-B14F-4D97-AF65-F5344CB8AC3E}">
        <p14:creationId xmlns:p14="http://schemas.microsoft.com/office/powerpoint/2010/main" val="3428359250"/>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by="(-#ppt_w*2)" calcmode="lin" valueType="num">
                                      <p:cBhvr rctx="PPT">
                                        <p:cTn id="7" dur="500" autoRev="1" fill="hold">
                                          <p:stCondLst>
                                            <p:cond delay="0"/>
                                          </p:stCondLst>
                                        </p:cTn>
                                        <p:tgtEl>
                                          <p:spTgt spid="7"/>
                                        </p:tgtEl>
                                        <p:attrNameLst>
                                          <p:attrName>ppt_w</p:attrName>
                                        </p:attrNameLst>
                                      </p:cBhvr>
                                    </p:anim>
                                    <p:anim by="(#ppt_w*0.50)" calcmode="lin" valueType="num">
                                      <p:cBhvr>
                                        <p:cTn id="8" dur="500" decel="50000" autoRev="1" fill="hold">
                                          <p:stCondLst>
                                            <p:cond delay="0"/>
                                          </p:stCondLst>
                                        </p:cTn>
                                        <p:tgtEl>
                                          <p:spTgt spid="7"/>
                                        </p:tgtEl>
                                        <p:attrNameLst>
                                          <p:attrName>ppt_x</p:attrName>
                                        </p:attrNameLst>
                                      </p:cBhvr>
                                    </p:anim>
                                    <p:anim from="(-#ppt_h/2)" to="(#ppt_y)" calcmode="lin" valueType="num">
                                      <p:cBhvr>
                                        <p:cTn id="9" dur="1000" fill="hold">
                                          <p:stCondLst>
                                            <p:cond delay="0"/>
                                          </p:stCondLst>
                                        </p:cTn>
                                        <p:tgtEl>
                                          <p:spTgt spid="7"/>
                                        </p:tgtEl>
                                        <p:attrNameLst>
                                          <p:attrName>ppt_y</p:attrName>
                                        </p:attrNameLst>
                                      </p:cBhvr>
                                    </p:anim>
                                    <p:animRot by="21600000">
                                      <p:cBhvr>
                                        <p:cTn id="10" dur="1000" fill="hold">
                                          <p:stCondLst>
                                            <p:cond delay="0"/>
                                          </p:stCondLst>
                                        </p:cTn>
                                        <p:tgtEl>
                                          <p:spTgt spid="7"/>
                                        </p:tgtEl>
                                        <p:attrNameLst>
                                          <p:attrName>r</p:attrName>
                                        </p:attrNameLst>
                                      </p:cBhvr>
                                    </p:animRot>
                                  </p:childTnLst>
                                </p:cTn>
                              </p:par>
                              <p:par>
                                <p:cTn id="11" presetID="17" presetClass="entr" presetSubtype="1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strVal val="#ppt_h"/>
                                          </p:val>
                                        </p:tav>
                                        <p:tav tm="100000">
                                          <p:val>
                                            <p:strVal val="#ppt_h"/>
                                          </p:val>
                                        </p:tav>
                                      </p:tavLst>
                                    </p:anim>
                                  </p:childTnLst>
                                </p:cTn>
                              </p:par>
                              <p:par>
                                <p:cTn id="15" presetID="17" presetClass="entr" presetSubtype="10" fill="hold" grpId="0" nodeType="withEffect">
                                  <p:stCondLst>
                                    <p:cond delay="110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fltVal val="0"/>
                                          </p:val>
                                        </p:tav>
                                        <p:tav tm="100000">
                                          <p:val>
                                            <p:strVal val="#ppt_w"/>
                                          </p:val>
                                        </p:tav>
                                      </p:tavLst>
                                    </p:anim>
                                    <p:anim calcmode="lin" valueType="num">
                                      <p:cBhvr>
                                        <p:cTn id="18" dur="1000" fill="hold"/>
                                        <p:tgtEl>
                                          <p:spTgt spid="3"/>
                                        </p:tgtEl>
                                        <p:attrNameLst>
                                          <p:attrName>ppt_h</p:attrName>
                                        </p:attrNameLst>
                                      </p:cBhvr>
                                      <p:tavLst>
                                        <p:tav tm="0">
                                          <p:val>
                                            <p:strVal val="#ppt_h"/>
                                          </p:val>
                                        </p:tav>
                                        <p:tav tm="100000">
                                          <p:val>
                                            <p:strVal val="#ppt_h"/>
                                          </p:val>
                                        </p:tav>
                                      </p:tavLst>
                                    </p:anim>
                                  </p:childTnLst>
                                </p:cTn>
                              </p:par>
                              <p:par>
                                <p:cTn id="19" presetID="17" presetClass="entr" presetSubtype="10" fill="hold" grpId="0" nodeType="withEffect">
                                  <p:stCondLst>
                                    <p:cond delay="220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strVal val="#ppt_h"/>
                                          </p:val>
                                        </p:tav>
                                        <p:tav tm="100000">
                                          <p:val>
                                            <p:strVal val="#ppt_h"/>
                                          </p:val>
                                        </p:tav>
                                      </p:tavLst>
                                    </p:anim>
                                  </p:childTnLst>
                                </p:cTn>
                              </p:par>
                              <p:par>
                                <p:cTn id="23" presetID="17" presetClass="entr" presetSubtype="10" fill="hold" grpId="0" nodeType="withEffect">
                                  <p:stCondLst>
                                    <p:cond delay="330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7"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空白">
    <p:bg>
      <p:bgPr>
        <a:solidFill>
          <a:srgbClr val="9BD3BB"/>
        </a:solidFill>
        <a:effectLst/>
      </p:bgPr>
    </p:bg>
    <p:spTree>
      <p:nvGrpSpPr>
        <p:cNvPr id="1" name=""/>
        <p:cNvGrpSpPr/>
        <p:nvPr/>
      </p:nvGrpSpPr>
      <p:grpSpPr>
        <a:xfrm>
          <a:off x="0" y="0"/>
          <a:ext cx="0" cy="0"/>
          <a:chOff x="0" y="0"/>
          <a:chExt cx="0" cy="0"/>
        </a:xfrm>
      </p:grpSpPr>
      <p:sp>
        <p:nvSpPr>
          <p:cNvPr id="2" name="图片占位符 2"/>
          <p:cNvSpPr>
            <a:spLocks noGrp="1"/>
          </p:cNvSpPr>
          <p:nvPr>
            <p:ph type="pic" sz="quarter" idx="10"/>
          </p:nvPr>
        </p:nvSpPr>
        <p:spPr>
          <a:xfrm rot="21091141">
            <a:off x="1579959" y="1876659"/>
            <a:ext cx="4058771" cy="2803644"/>
          </a:xfrm>
          <a:prstGeom prst="rect">
            <a:avLst/>
          </a:prstGeom>
          <a:ln w="38100">
            <a:solidFill>
              <a:srgbClr val="47A4AD"/>
            </a:solidFill>
          </a:ln>
        </p:spPr>
        <p:txBody>
          <a:bodyPr/>
          <a:lstStyle>
            <a:lvl1pPr>
              <a:defRPr lang="zh-CN" altLang="en-US"/>
            </a:lvl1pPr>
          </a:lstStyle>
          <a:p>
            <a:pPr lvl="0"/>
            <a:endParaRPr lang="zh-CN" altLang="en-US"/>
          </a:p>
        </p:txBody>
      </p:sp>
      <p:sp>
        <p:nvSpPr>
          <p:cNvPr id="3" name="图片占位符 2"/>
          <p:cNvSpPr>
            <a:spLocks noGrp="1"/>
          </p:cNvSpPr>
          <p:nvPr>
            <p:ph type="pic" sz="quarter" idx="11"/>
          </p:nvPr>
        </p:nvSpPr>
        <p:spPr>
          <a:xfrm rot="544173">
            <a:off x="4874433" y="3322195"/>
            <a:ext cx="3902635" cy="2695792"/>
          </a:xfrm>
          <a:prstGeom prst="rect">
            <a:avLst/>
          </a:prstGeom>
          <a:ln w="38100">
            <a:solidFill>
              <a:srgbClr val="47A4AD"/>
            </a:solidFill>
          </a:ln>
        </p:spPr>
        <p:txBody>
          <a:bodyPr/>
          <a:lstStyle>
            <a:lvl1pPr>
              <a:defRPr lang="zh-CN" altLang="en-US"/>
            </a:lvl1pPr>
          </a:lstStyle>
          <a:p>
            <a:pPr lvl="0"/>
            <a:endParaRPr lang="zh-CN" altLang="en-US"/>
          </a:p>
        </p:txBody>
      </p:sp>
      <p:sp>
        <p:nvSpPr>
          <p:cNvPr id="4" name="矩形 3"/>
          <p:cNvSpPr/>
          <p:nvPr userDrawn="1"/>
        </p:nvSpPr>
        <p:spPr>
          <a:xfrm rot="21107194">
            <a:off x="5875516" y="1131423"/>
            <a:ext cx="3851400" cy="2061915"/>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愿你热爱生命的春天，珍惜时间的清晨，学那梅花， 争作东风第一枝 </a:t>
            </a:r>
          </a:p>
        </p:txBody>
      </p:sp>
    </p:spTree>
    <p:extLst>
      <p:ext uri="{BB962C8B-B14F-4D97-AF65-F5344CB8AC3E}">
        <p14:creationId xmlns:p14="http://schemas.microsoft.com/office/powerpoint/2010/main" val="3165546147"/>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par>
                                <p:cTn id="11" presetID="42"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par>
                                <p:cTn id="16" presetID="47"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3_空白">
    <p:bg>
      <p:bgPr>
        <a:solidFill>
          <a:srgbClr val="9BD3BB"/>
        </a:solidFill>
        <a:effectLst/>
      </p:bgPr>
    </p:bg>
    <p:spTree>
      <p:nvGrpSpPr>
        <p:cNvPr id="1" name=""/>
        <p:cNvGrpSpPr/>
        <p:nvPr/>
      </p:nvGrpSpPr>
      <p:grpSpPr>
        <a:xfrm>
          <a:off x="0" y="0"/>
          <a:ext cx="0" cy="0"/>
          <a:chOff x="0" y="0"/>
          <a:chExt cx="0" cy="0"/>
        </a:xfrm>
      </p:grpSpPr>
      <p:sp>
        <p:nvSpPr>
          <p:cNvPr id="16" name="图片占位符 15"/>
          <p:cNvSpPr>
            <a:spLocks noGrp="1"/>
          </p:cNvSpPr>
          <p:nvPr>
            <p:ph type="pic" sz="quarter" idx="10"/>
          </p:nvPr>
        </p:nvSpPr>
        <p:spPr>
          <a:xfrm>
            <a:off x="1459585" y="1829656"/>
            <a:ext cx="3104457" cy="3071693"/>
          </a:xfrm>
          <a:custGeom>
            <a:avLst/>
            <a:gdLst>
              <a:gd name="connsiteX0" fmla="*/ 1552229 w 3104457"/>
              <a:gd name="connsiteY0" fmla="*/ 1670991 h 3071693"/>
              <a:gd name="connsiteX1" fmla="*/ 1681587 w 3104457"/>
              <a:gd name="connsiteY1" fmla="*/ 1724572 h 3071693"/>
              <a:gd name="connsiteX2" fmla="*/ 2198999 w 3104457"/>
              <a:gd name="connsiteY2" fmla="*/ 2241985 h 3071693"/>
              <a:gd name="connsiteX3" fmla="*/ 2198999 w 3104457"/>
              <a:gd name="connsiteY3" fmla="*/ 2500700 h 3071693"/>
              <a:gd name="connsiteX4" fmla="*/ 1681587 w 3104457"/>
              <a:gd name="connsiteY4" fmla="*/ 3018112 h 3071693"/>
              <a:gd name="connsiteX5" fmla="*/ 1422872 w 3104457"/>
              <a:gd name="connsiteY5" fmla="*/ 3018112 h 3071693"/>
              <a:gd name="connsiteX6" fmla="*/ 905459 w 3104457"/>
              <a:gd name="connsiteY6" fmla="*/ 2500700 h 3071693"/>
              <a:gd name="connsiteX7" fmla="*/ 905459 w 3104457"/>
              <a:gd name="connsiteY7" fmla="*/ 2241985 h 3071693"/>
              <a:gd name="connsiteX8" fmla="*/ 1422872 w 3104457"/>
              <a:gd name="connsiteY8" fmla="*/ 1724572 h 3071693"/>
              <a:gd name="connsiteX9" fmla="*/ 1552229 w 3104457"/>
              <a:gd name="connsiteY9" fmla="*/ 1670991 h 3071693"/>
              <a:gd name="connsiteX10" fmla="*/ 2404106 w 3104457"/>
              <a:gd name="connsiteY10" fmla="*/ 835495 h 3071693"/>
              <a:gd name="connsiteX11" fmla="*/ 2533464 w 3104457"/>
              <a:gd name="connsiteY11" fmla="*/ 889076 h 3071693"/>
              <a:gd name="connsiteX12" fmla="*/ 3050876 w 3104457"/>
              <a:gd name="connsiteY12" fmla="*/ 1406489 h 3071693"/>
              <a:gd name="connsiteX13" fmla="*/ 3050876 w 3104457"/>
              <a:gd name="connsiteY13" fmla="*/ 1665204 h 3071693"/>
              <a:gd name="connsiteX14" fmla="*/ 2533464 w 3104457"/>
              <a:gd name="connsiteY14" fmla="*/ 2182616 h 3071693"/>
              <a:gd name="connsiteX15" fmla="*/ 2274749 w 3104457"/>
              <a:gd name="connsiteY15" fmla="*/ 2182616 h 3071693"/>
              <a:gd name="connsiteX16" fmla="*/ 1757336 w 3104457"/>
              <a:gd name="connsiteY16" fmla="*/ 1665204 h 3071693"/>
              <a:gd name="connsiteX17" fmla="*/ 1757336 w 3104457"/>
              <a:gd name="connsiteY17" fmla="*/ 1406489 h 3071693"/>
              <a:gd name="connsiteX18" fmla="*/ 2274749 w 3104457"/>
              <a:gd name="connsiteY18" fmla="*/ 889076 h 3071693"/>
              <a:gd name="connsiteX19" fmla="*/ 2404106 w 3104457"/>
              <a:gd name="connsiteY19" fmla="*/ 835495 h 3071693"/>
              <a:gd name="connsiteX20" fmla="*/ 700352 w 3104457"/>
              <a:gd name="connsiteY20" fmla="*/ 835495 h 3071693"/>
              <a:gd name="connsiteX21" fmla="*/ 829710 w 3104457"/>
              <a:gd name="connsiteY21" fmla="*/ 889076 h 3071693"/>
              <a:gd name="connsiteX22" fmla="*/ 1347122 w 3104457"/>
              <a:gd name="connsiteY22" fmla="*/ 1406489 h 3071693"/>
              <a:gd name="connsiteX23" fmla="*/ 1347122 w 3104457"/>
              <a:gd name="connsiteY23" fmla="*/ 1665204 h 3071693"/>
              <a:gd name="connsiteX24" fmla="*/ 829710 w 3104457"/>
              <a:gd name="connsiteY24" fmla="*/ 2182616 h 3071693"/>
              <a:gd name="connsiteX25" fmla="*/ 570995 w 3104457"/>
              <a:gd name="connsiteY25" fmla="*/ 2182616 h 3071693"/>
              <a:gd name="connsiteX26" fmla="*/ 53582 w 3104457"/>
              <a:gd name="connsiteY26" fmla="*/ 1665204 h 3071693"/>
              <a:gd name="connsiteX27" fmla="*/ 53582 w 3104457"/>
              <a:gd name="connsiteY27" fmla="*/ 1406489 h 3071693"/>
              <a:gd name="connsiteX28" fmla="*/ 570995 w 3104457"/>
              <a:gd name="connsiteY28" fmla="*/ 889076 h 3071693"/>
              <a:gd name="connsiteX29" fmla="*/ 700352 w 3104457"/>
              <a:gd name="connsiteY29" fmla="*/ 835495 h 3071693"/>
              <a:gd name="connsiteX30" fmla="*/ 1552229 w 3104457"/>
              <a:gd name="connsiteY30" fmla="*/ 0 h 3071693"/>
              <a:gd name="connsiteX31" fmla="*/ 1681587 w 3104457"/>
              <a:gd name="connsiteY31" fmla="*/ 53583 h 3071693"/>
              <a:gd name="connsiteX32" fmla="*/ 2198999 w 3104457"/>
              <a:gd name="connsiteY32" fmla="*/ 570995 h 3071693"/>
              <a:gd name="connsiteX33" fmla="*/ 2198999 w 3104457"/>
              <a:gd name="connsiteY33" fmla="*/ 829710 h 3071693"/>
              <a:gd name="connsiteX34" fmla="*/ 1681587 w 3104457"/>
              <a:gd name="connsiteY34" fmla="*/ 1347123 h 3071693"/>
              <a:gd name="connsiteX35" fmla="*/ 1422872 w 3104457"/>
              <a:gd name="connsiteY35" fmla="*/ 1347123 h 3071693"/>
              <a:gd name="connsiteX36" fmla="*/ 905459 w 3104457"/>
              <a:gd name="connsiteY36" fmla="*/ 829710 h 3071693"/>
              <a:gd name="connsiteX37" fmla="*/ 905459 w 3104457"/>
              <a:gd name="connsiteY37" fmla="*/ 570995 h 3071693"/>
              <a:gd name="connsiteX38" fmla="*/ 1422872 w 3104457"/>
              <a:gd name="connsiteY38" fmla="*/ 53583 h 3071693"/>
              <a:gd name="connsiteX39" fmla="*/ 1552229 w 3104457"/>
              <a:gd name="connsiteY39" fmla="*/ 0 h 3071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04457" h="3071693">
                <a:moveTo>
                  <a:pt x="1552229" y="1670991"/>
                </a:moveTo>
                <a:cubicBezTo>
                  <a:pt x="1599047" y="1670990"/>
                  <a:pt x="1645866" y="1688851"/>
                  <a:pt x="1681587" y="1724572"/>
                </a:cubicBezTo>
                <a:lnTo>
                  <a:pt x="2198999" y="2241985"/>
                </a:lnTo>
                <a:cubicBezTo>
                  <a:pt x="2270441" y="2313427"/>
                  <a:pt x="2270441" y="2429258"/>
                  <a:pt x="2198999" y="2500700"/>
                </a:cubicBezTo>
                <a:lnTo>
                  <a:pt x="1681587" y="3018112"/>
                </a:lnTo>
                <a:cubicBezTo>
                  <a:pt x="1610145" y="3089554"/>
                  <a:pt x="1494314" y="3089554"/>
                  <a:pt x="1422872" y="3018112"/>
                </a:cubicBezTo>
                <a:lnTo>
                  <a:pt x="905459" y="2500700"/>
                </a:lnTo>
                <a:cubicBezTo>
                  <a:pt x="834017" y="2429258"/>
                  <a:pt x="834017" y="2313427"/>
                  <a:pt x="905459" y="2241985"/>
                </a:cubicBezTo>
                <a:lnTo>
                  <a:pt x="1422872" y="1724572"/>
                </a:lnTo>
                <a:cubicBezTo>
                  <a:pt x="1458593" y="1688851"/>
                  <a:pt x="1505411" y="1670990"/>
                  <a:pt x="1552229" y="1670991"/>
                </a:cubicBezTo>
                <a:close/>
                <a:moveTo>
                  <a:pt x="2404106" y="835495"/>
                </a:moveTo>
                <a:cubicBezTo>
                  <a:pt x="2450924" y="835494"/>
                  <a:pt x="2497743" y="853355"/>
                  <a:pt x="2533464" y="889076"/>
                </a:cubicBezTo>
                <a:lnTo>
                  <a:pt x="3050876" y="1406489"/>
                </a:lnTo>
                <a:cubicBezTo>
                  <a:pt x="3122318" y="1477931"/>
                  <a:pt x="3122318" y="1593762"/>
                  <a:pt x="3050876" y="1665204"/>
                </a:cubicBezTo>
                <a:lnTo>
                  <a:pt x="2533464" y="2182616"/>
                </a:lnTo>
                <a:cubicBezTo>
                  <a:pt x="2462022" y="2254058"/>
                  <a:pt x="2346191" y="2254058"/>
                  <a:pt x="2274749" y="2182616"/>
                </a:cubicBezTo>
                <a:lnTo>
                  <a:pt x="1757336" y="1665204"/>
                </a:lnTo>
                <a:cubicBezTo>
                  <a:pt x="1685894" y="1593762"/>
                  <a:pt x="1685894" y="1477931"/>
                  <a:pt x="1757336" y="1406489"/>
                </a:cubicBezTo>
                <a:lnTo>
                  <a:pt x="2274749" y="889076"/>
                </a:lnTo>
                <a:cubicBezTo>
                  <a:pt x="2310470" y="853355"/>
                  <a:pt x="2357288" y="835494"/>
                  <a:pt x="2404106" y="835495"/>
                </a:cubicBezTo>
                <a:close/>
                <a:moveTo>
                  <a:pt x="700352" y="835495"/>
                </a:moveTo>
                <a:cubicBezTo>
                  <a:pt x="747170" y="835494"/>
                  <a:pt x="793989" y="853355"/>
                  <a:pt x="829710" y="889076"/>
                </a:cubicBezTo>
                <a:lnTo>
                  <a:pt x="1347122" y="1406489"/>
                </a:lnTo>
                <a:cubicBezTo>
                  <a:pt x="1418564" y="1477931"/>
                  <a:pt x="1418564" y="1593762"/>
                  <a:pt x="1347122" y="1665204"/>
                </a:cubicBezTo>
                <a:lnTo>
                  <a:pt x="829710" y="2182616"/>
                </a:lnTo>
                <a:cubicBezTo>
                  <a:pt x="758268" y="2254058"/>
                  <a:pt x="642437" y="2254058"/>
                  <a:pt x="570995" y="2182616"/>
                </a:cubicBezTo>
                <a:lnTo>
                  <a:pt x="53582" y="1665204"/>
                </a:lnTo>
                <a:cubicBezTo>
                  <a:pt x="-17860" y="1593762"/>
                  <a:pt x="-17860" y="1477931"/>
                  <a:pt x="53582" y="1406489"/>
                </a:cubicBezTo>
                <a:lnTo>
                  <a:pt x="570995" y="889076"/>
                </a:lnTo>
                <a:cubicBezTo>
                  <a:pt x="606716" y="853355"/>
                  <a:pt x="653534" y="835494"/>
                  <a:pt x="700352" y="835495"/>
                </a:cubicBezTo>
                <a:close/>
                <a:moveTo>
                  <a:pt x="1552229" y="0"/>
                </a:moveTo>
                <a:cubicBezTo>
                  <a:pt x="1599047" y="1"/>
                  <a:pt x="1645866" y="17862"/>
                  <a:pt x="1681587" y="53583"/>
                </a:cubicBezTo>
                <a:lnTo>
                  <a:pt x="2198999" y="570995"/>
                </a:lnTo>
                <a:cubicBezTo>
                  <a:pt x="2270441" y="642437"/>
                  <a:pt x="2270441" y="758268"/>
                  <a:pt x="2198999" y="829710"/>
                </a:cubicBezTo>
                <a:lnTo>
                  <a:pt x="1681587" y="1347123"/>
                </a:lnTo>
                <a:cubicBezTo>
                  <a:pt x="1610145" y="1418565"/>
                  <a:pt x="1494314" y="1418565"/>
                  <a:pt x="1422872" y="1347123"/>
                </a:cubicBezTo>
                <a:lnTo>
                  <a:pt x="905459" y="829710"/>
                </a:lnTo>
                <a:cubicBezTo>
                  <a:pt x="834017" y="758268"/>
                  <a:pt x="834017" y="642437"/>
                  <a:pt x="905459" y="570995"/>
                </a:cubicBezTo>
                <a:lnTo>
                  <a:pt x="1422872" y="53583"/>
                </a:lnTo>
                <a:cubicBezTo>
                  <a:pt x="1458593" y="17862"/>
                  <a:pt x="1505411" y="1"/>
                  <a:pt x="1552229" y="0"/>
                </a:cubicBezTo>
                <a:close/>
              </a:path>
            </a:pathLst>
          </a:custGeom>
          <a:ln w="38100">
            <a:solidFill>
              <a:srgbClr val="47A4AD"/>
            </a:solidFill>
          </a:ln>
        </p:spPr>
        <p:txBody>
          <a:bodyPr/>
          <a:lstStyle>
            <a:lvl1pPr>
              <a:defRPr lang="zh-CN" altLang="en-US"/>
            </a:lvl1pPr>
          </a:lstStyle>
          <a:p>
            <a:pPr lvl="0"/>
            <a:endParaRPr lang="zh-CN" altLang="en-US"/>
          </a:p>
        </p:txBody>
      </p:sp>
      <p:sp>
        <p:nvSpPr>
          <p:cNvPr id="17" name="图片占位符 16"/>
          <p:cNvSpPr>
            <a:spLocks noGrp="1"/>
          </p:cNvSpPr>
          <p:nvPr>
            <p:ph type="pic" sz="quarter" idx="11"/>
          </p:nvPr>
        </p:nvSpPr>
        <p:spPr>
          <a:xfrm>
            <a:off x="4543844" y="2769460"/>
            <a:ext cx="3104457" cy="3071693"/>
          </a:xfrm>
          <a:custGeom>
            <a:avLst/>
            <a:gdLst>
              <a:gd name="connsiteX0" fmla="*/ 1552229 w 3104457"/>
              <a:gd name="connsiteY0" fmla="*/ 1670991 h 3071693"/>
              <a:gd name="connsiteX1" fmla="*/ 1681587 w 3104457"/>
              <a:gd name="connsiteY1" fmla="*/ 1724572 h 3071693"/>
              <a:gd name="connsiteX2" fmla="*/ 2198999 w 3104457"/>
              <a:gd name="connsiteY2" fmla="*/ 2241985 h 3071693"/>
              <a:gd name="connsiteX3" fmla="*/ 2198999 w 3104457"/>
              <a:gd name="connsiteY3" fmla="*/ 2500700 h 3071693"/>
              <a:gd name="connsiteX4" fmla="*/ 1681587 w 3104457"/>
              <a:gd name="connsiteY4" fmla="*/ 3018112 h 3071693"/>
              <a:gd name="connsiteX5" fmla="*/ 1422872 w 3104457"/>
              <a:gd name="connsiteY5" fmla="*/ 3018112 h 3071693"/>
              <a:gd name="connsiteX6" fmla="*/ 905459 w 3104457"/>
              <a:gd name="connsiteY6" fmla="*/ 2500700 h 3071693"/>
              <a:gd name="connsiteX7" fmla="*/ 905459 w 3104457"/>
              <a:gd name="connsiteY7" fmla="*/ 2241985 h 3071693"/>
              <a:gd name="connsiteX8" fmla="*/ 1422872 w 3104457"/>
              <a:gd name="connsiteY8" fmla="*/ 1724572 h 3071693"/>
              <a:gd name="connsiteX9" fmla="*/ 1552229 w 3104457"/>
              <a:gd name="connsiteY9" fmla="*/ 1670991 h 3071693"/>
              <a:gd name="connsiteX10" fmla="*/ 2404106 w 3104457"/>
              <a:gd name="connsiteY10" fmla="*/ 835495 h 3071693"/>
              <a:gd name="connsiteX11" fmla="*/ 2533464 w 3104457"/>
              <a:gd name="connsiteY11" fmla="*/ 889076 h 3071693"/>
              <a:gd name="connsiteX12" fmla="*/ 3050876 w 3104457"/>
              <a:gd name="connsiteY12" fmla="*/ 1406489 h 3071693"/>
              <a:gd name="connsiteX13" fmla="*/ 3050876 w 3104457"/>
              <a:gd name="connsiteY13" fmla="*/ 1665204 h 3071693"/>
              <a:gd name="connsiteX14" fmla="*/ 2533464 w 3104457"/>
              <a:gd name="connsiteY14" fmla="*/ 2182616 h 3071693"/>
              <a:gd name="connsiteX15" fmla="*/ 2274749 w 3104457"/>
              <a:gd name="connsiteY15" fmla="*/ 2182616 h 3071693"/>
              <a:gd name="connsiteX16" fmla="*/ 1757336 w 3104457"/>
              <a:gd name="connsiteY16" fmla="*/ 1665204 h 3071693"/>
              <a:gd name="connsiteX17" fmla="*/ 1757336 w 3104457"/>
              <a:gd name="connsiteY17" fmla="*/ 1406489 h 3071693"/>
              <a:gd name="connsiteX18" fmla="*/ 2274749 w 3104457"/>
              <a:gd name="connsiteY18" fmla="*/ 889076 h 3071693"/>
              <a:gd name="connsiteX19" fmla="*/ 2404106 w 3104457"/>
              <a:gd name="connsiteY19" fmla="*/ 835495 h 3071693"/>
              <a:gd name="connsiteX20" fmla="*/ 700352 w 3104457"/>
              <a:gd name="connsiteY20" fmla="*/ 835495 h 3071693"/>
              <a:gd name="connsiteX21" fmla="*/ 829710 w 3104457"/>
              <a:gd name="connsiteY21" fmla="*/ 889076 h 3071693"/>
              <a:gd name="connsiteX22" fmla="*/ 1347122 w 3104457"/>
              <a:gd name="connsiteY22" fmla="*/ 1406489 h 3071693"/>
              <a:gd name="connsiteX23" fmla="*/ 1347122 w 3104457"/>
              <a:gd name="connsiteY23" fmla="*/ 1665204 h 3071693"/>
              <a:gd name="connsiteX24" fmla="*/ 829710 w 3104457"/>
              <a:gd name="connsiteY24" fmla="*/ 2182616 h 3071693"/>
              <a:gd name="connsiteX25" fmla="*/ 570995 w 3104457"/>
              <a:gd name="connsiteY25" fmla="*/ 2182616 h 3071693"/>
              <a:gd name="connsiteX26" fmla="*/ 53582 w 3104457"/>
              <a:gd name="connsiteY26" fmla="*/ 1665204 h 3071693"/>
              <a:gd name="connsiteX27" fmla="*/ 53582 w 3104457"/>
              <a:gd name="connsiteY27" fmla="*/ 1406489 h 3071693"/>
              <a:gd name="connsiteX28" fmla="*/ 570995 w 3104457"/>
              <a:gd name="connsiteY28" fmla="*/ 889076 h 3071693"/>
              <a:gd name="connsiteX29" fmla="*/ 700352 w 3104457"/>
              <a:gd name="connsiteY29" fmla="*/ 835495 h 3071693"/>
              <a:gd name="connsiteX30" fmla="*/ 1552229 w 3104457"/>
              <a:gd name="connsiteY30" fmla="*/ 0 h 3071693"/>
              <a:gd name="connsiteX31" fmla="*/ 1681587 w 3104457"/>
              <a:gd name="connsiteY31" fmla="*/ 53583 h 3071693"/>
              <a:gd name="connsiteX32" fmla="*/ 2198999 w 3104457"/>
              <a:gd name="connsiteY32" fmla="*/ 570995 h 3071693"/>
              <a:gd name="connsiteX33" fmla="*/ 2198999 w 3104457"/>
              <a:gd name="connsiteY33" fmla="*/ 829710 h 3071693"/>
              <a:gd name="connsiteX34" fmla="*/ 1681587 w 3104457"/>
              <a:gd name="connsiteY34" fmla="*/ 1347123 h 3071693"/>
              <a:gd name="connsiteX35" fmla="*/ 1422872 w 3104457"/>
              <a:gd name="connsiteY35" fmla="*/ 1347123 h 3071693"/>
              <a:gd name="connsiteX36" fmla="*/ 905459 w 3104457"/>
              <a:gd name="connsiteY36" fmla="*/ 829710 h 3071693"/>
              <a:gd name="connsiteX37" fmla="*/ 905459 w 3104457"/>
              <a:gd name="connsiteY37" fmla="*/ 570995 h 3071693"/>
              <a:gd name="connsiteX38" fmla="*/ 1422872 w 3104457"/>
              <a:gd name="connsiteY38" fmla="*/ 53583 h 3071693"/>
              <a:gd name="connsiteX39" fmla="*/ 1552229 w 3104457"/>
              <a:gd name="connsiteY39" fmla="*/ 0 h 3071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04457" h="3071693">
                <a:moveTo>
                  <a:pt x="1552229" y="1670991"/>
                </a:moveTo>
                <a:cubicBezTo>
                  <a:pt x="1599047" y="1670991"/>
                  <a:pt x="1645866" y="1688851"/>
                  <a:pt x="1681587" y="1724572"/>
                </a:cubicBezTo>
                <a:lnTo>
                  <a:pt x="2198999" y="2241985"/>
                </a:lnTo>
                <a:cubicBezTo>
                  <a:pt x="2270441" y="2313427"/>
                  <a:pt x="2270441" y="2429258"/>
                  <a:pt x="2198999" y="2500700"/>
                </a:cubicBezTo>
                <a:lnTo>
                  <a:pt x="1681587" y="3018112"/>
                </a:lnTo>
                <a:cubicBezTo>
                  <a:pt x="1610145" y="3089554"/>
                  <a:pt x="1494314" y="3089554"/>
                  <a:pt x="1422872" y="3018112"/>
                </a:cubicBezTo>
                <a:lnTo>
                  <a:pt x="905459" y="2500700"/>
                </a:lnTo>
                <a:cubicBezTo>
                  <a:pt x="834017" y="2429258"/>
                  <a:pt x="834017" y="2313427"/>
                  <a:pt x="905459" y="2241985"/>
                </a:cubicBezTo>
                <a:lnTo>
                  <a:pt x="1422872" y="1724572"/>
                </a:lnTo>
                <a:cubicBezTo>
                  <a:pt x="1458593" y="1688851"/>
                  <a:pt x="1505411" y="1670991"/>
                  <a:pt x="1552229" y="1670991"/>
                </a:cubicBezTo>
                <a:close/>
                <a:moveTo>
                  <a:pt x="2404106" y="835495"/>
                </a:moveTo>
                <a:cubicBezTo>
                  <a:pt x="2450924" y="835494"/>
                  <a:pt x="2497743" y="853355"/>
                  <a:pt x="2533464" y="889076"/>
                </a:cubicBezTo>
                <a:lnTo>
                  <a:pt x="3050876" y="1406489"/>
                </a:lnTo>
                <a:cubicBezTo>
                  <a:pt x="3122318" y="1477931"/>
                  <a:pt x="3122318" y="1593762"/>
                  <a:pt x="3050876" y="1665204"/>
                </a:cubicBezTo>
                <a:lnTo>
                  <a:pt x="2533464" y="2182616"/>
                </a:lnTo>
                <a:cubicBezTo>
                  <a:pt x="2462022" y="2254058"/>
                  <a:pt x="2346191" y="2254058"/>
                  <a:pt x="2274749" y="2182616"/>
                </a:cubicBezTo>
                <a:lnTo>
                  <a:pt x="1757336" y="1665204"/>
                </a:lnTo>
                <a:cubicBezTo>
                  <a:pt x="1685894" y="1593762"/>
                  <a:pt x="1685894" y="1477931"/>
                  <a:pt x="1757336" y="1406489"/>
                </a:cubicBezTo>
                <a:lnTo>
                  <a:pt x="2274749" y="889076"/>
                </a:lnTo>
                <a:cubicBezTo>
                  <a:pt x="2310470" y="853355"/>
                  <a:pt x="2357288" y="835494"/>
                  <a:pt x="2404106" y="835495"/>
                </a:cubicBezTo>
                <a:close/>
                <a:moveTo>
                  <a:pt x="700352" y="835495"/>
                </a:moveTo>
                <a:cubicBezTo>
                  <a:pt x="747171" y="835494"/>
                  <a:pt x="793989" y="853355"/>
                  <a:pt x="829710" y="889076"/>
                </a:cubicBezTo>
                <a:lnTo>
                  <a:pt x="1347122" y="1406489"/>
                </a:lnTo>
                <a:cubicBezTo>
                  <a:pt x="1418564" y="1477931"/>
                  <a:pt x="1418564" y="1593762"/>
                  <a:pt x="1347122" y="1665204"/>
                </a:cubicBezTo>
                <a:lnTo>
                  <a:pt x="829710" y="2182616"/>
                </a:lnTo>
                <a:cubicBezTo>
                  <a:pt x="758268" y="2254058"/>
                  <a:pt x="642437" y="2254058"/>
                  <a:pt x="570995" y="2182616"/>
                </a:cubicBezTo>
                <a:lnTo>
                  <a:pt x="53582" y="1665204"/>
                </a:lnTo>
                <a:cubicBezTo>
                  <a:pt x="-17860" y="1593762"/>
                  <a:pt x="-17860" y="1477931"/>
                  <a:pt x="53582" y="1406489"/>
                </a:cubicBezTo>
                <a:lnTo>
                  <a:pt x="570995" y="889076"/>
                </a:lnTo>
                <a:cubicBezTo>
                  <a:pt x="606716" y="853355"/>
                  <a:pt x="653534" y="835494"/>
                  <a:pt x="700352" y="835495"/>
                </a:cubicBezTo>
                <a:close/>
                <a:moveTo>
                  <a:pt x="1552229" y="0"/>
                </a:moveTo>
                <a:cubicBezTo>
                  <a:pt x="1599047" y="1"/>
                  <a:pt x="1645866" y="17862"/>
                  <a:pt x="1681587" y="53583"/>
                </a:cubicBezTo>
                <a:lnTo>
                  <a:pt x="2198999" y="570995"/>
                </a:lnTo>
                <a:cubicBezTo>
                  <a:pt x="2270441" y="642437"/>
                  <a:pt x="2270441" y="758268"/>
                  <a:pt x="2198999" y="829710"/>
                </a:cubicBezTo>
                <a:lnTo>
                  <a:pt x="1681587" y="1347123"/>
                </a:lnTo>
                <a:cubicBezTo>
                  <a:pt x="1610145" y="1418565"/>
                  <a:pt x="1494314" y="1418565"/>
                  <a:pt x="1422872" y="1347123"/>
                </a:cubicBezTo>
                <a:lnTo>
                  <a:pt x="905459" y="829710"/>
                </a:lnTo>
                <a:cubicBezTo>
                  <a:pt x="834017" y="758268"/>
                  <a:pt x="834017" y="642437"/>
                  <a:pt x="905459" y="570995"/>
                </a:cubicBezTo>
                <a:lnTo>
                  <a:pt x="1422872" y="53583"/>
                </a:lnTo>
                <a:cubicBezTo>
                  <a:pt x="1458593" y="17862"/>
                  <a:pt x="1505411" y="1"/>
                  <a:pt x="1552229" y="0"/>
                </a:cubicBezTo>
                <a:close/>
              </a:path>
            </a:pathLst>
          </a:custGeom>
          <a:ln w="38100">
            <a:solidFill>
              <a:srgbClr val="47A4AD"/>
            </a:solidFill>
          </a:ln>
        </p:spPr>
        <p:txBody>
          <a:bodyPr/>
          <a:lstStyle>
            <a:lvl1pPr>
              <a:defRPr lang="zh-CN" altLang="en-US"/>
            </a:lvl1pPr>
          </a:lstStyle>
          <a:p>
            <a:pPr lvl="0"/>
            <a:endParaRPr lang="zh-CN" altLang="en-US"/>
          </a:p>
        </p:txBody>
      </p:sp>
      <p:sp>
        <p:nvSpPr>
          <p:cNvPr id="18" name="图片占位符 17"/>
          <p:cNvSpPr>
            <a:spLocks noGrp="1"/>
          </p:cNvSpPr>
          <p:nvPr>
            <p:ph type="pic" sz="quarter" idx="12"/>
          </p:nvPr>
        </p:nvSpPr>
        <p:spPr>
          <a:xfrm>
            <a:off x="7628104" y="1626456"/>
            <a:ext cx="3104457" cy="3071693"/>
          </a:xfrm>
          <a:custGeom>
            <a:avLst/>
            <a:gdLst>
              <a:gd name="connsiteX0" fmla="*/ 1552229 w 3104457"/>
              <a:gd name="connsiteY0" fmla="*/ 1670991 h 3071693"/>
              <a:gd name="connsiteX1" fmla="*/ 1681586 w 3104457"/>
              <a:gd name="connsiteY1" fmla="*/ 1724572 h 3071693"/>
              <a:gd name="connsiteX2" fmla="*/ 2198999 w 3104457"/>
              <a:gd name="connsiteY2" fmla="*/ 2241985 h 3071693"/>
              <a:gd name="connsiteX3" fmla="*/ 2198999 w 3104457"/>
              <a:gd name="connsiteY3" fmla="*/ 2500700 h 3071693"/>
              <a:gd name="connsiteX4" fmla="*/ 1681586 w 3104457"/>
              <a:gd name="connsiteY4" fmla="*/ 3018112 h 3071693"/>
              <a:gd name="connsiteX5" fmla="*/ 1422872 w 3104457"/>
              <a:gd name="connsiteY5" fmla="*/ 3018112 h 3071693"/>
              <a:gd name="connsiteX6" fmla="*/ 905459 w 3104457"/>
              <a:gd name="connsiteY6" fmla="*/ 2500700 h 3071693"/>
              <a:gd name="connsiteX7" fmla="*/ 905459 w 3104457"/>
              <a:gd name="connsiteY7" fmla="*/ 2241985 h 3071693"/>
              <a:gd name="connsiteX8" fmla="*/ 1422872 w 3104457"/>
              <a:gd name="connsiteY8" fmla="*/ 1724572 h 3071693"/>
              <a:gd name="connsiteX9" fmla="*/ 1552229 w 3104457"/>
              <a:gd name="connsiteY9" fmla="*/ 1670991 h 3071693"/>
              <a:gd name="connsiteX10" fmla="*/ 2404106 w 3104457"/>
              <a:gd name="connsiteY10" fmla="*/ 835495 h 3071693"/>
              <a:gd name="connsiteX11" fmla="*/ 2533463 w 3104457"/>
              <a:gd name="connsiteY11" fmla="*/ 889076 h 3071693"/>
              <a:gd name="connsiteX12" fmla="*/ 3050876 w 3104457"/>
              <a:gd name="connsiteY12" fmla="*/ 1406489 h 3071693"/>
              <a:gd name="connsiteX13" fmla="*/ 3050876 w 3104457"/>
              <a:gd name="connsiteY13" fmla="*/ 1665204 h 3071693"/>
              <a:gd name="connsiteX14" fmla="*/ 2533463 w 3104457"/>
              <a:gd name="connsiteY14" fmla="*/ 2182616 h 3071693"/>
              <a:gd name="connsiteX15" fmla="*/ 2274749 w 3104457"/>
              <a:gd name="connsiteY15" fmla="*/ 2182616 h 3071693"/>
              <a:gd name="connsiteX16" fmla="*/ 1757336 w 3104457"/>
              <a:gd name="connsiteY16" fmla="*/ 1665204 h 3071693"/>
              <a:gd name="connsiteX17" fmla="*/ 1757336 w 3104457"/>
              <a:gd name="connsiteY17" fmla="*/ 1406489 h 3071693"/>
              <a:gd name="connsiteX18" fmla="*/ 2274749 w 3104457"/>
              <a:gd name="connsiteY18" fmla="*/ 889076 h 3071693"/>
              <a:gd name="connsiteX19" fmla="*/ 2404106 w 3104457"/>
              <a:gd name="connsiteY19" fmla="*/ 835495 h 3071693"/>
              <a:gd name="connsiteX20" fmla="*/ 700352 w 3104457"/>
              <a:gd name="connsiteY20" fmla="*/ 835495 h 3071693"/>
              <a:gd name="connsiteX21" fmla="*/ 829709 w 3104457"/>
              <a:gd name="connsiteY21" fmla="*/ 889076 h 3071693"/>
              <a:gd name="connsiteX22" fmla="*/ 1347122 w 3104457"/>
              <a:gd name="connsiteY22" fmla="*/ 1406489 h 3071693"/>
              <a:gd name="connsiteX23" fmla="*/ 1347122 w 3104457"/>
              <a:gd name="connsiteY23" fmla="*/ 1665204 h 3071693"/>
              <a:gd name="connsiteX24" fmla="*/ 829709 w 3104457"/>
              <a:gd name="connsiteY24" fmla="*/ 2182616 h 3071693"/>
              <a:gd name="connsiteX25" fmla="*/ 570995 w 3104457"/>
              <a:gd name="connsiteY25" fmla="*/ 2182616 h 3071693"/>
              <a:gd name="connsiteX26" fmla="*/ 53582 w 3104457"/>
              <a:gd name="connsiteY26" fmla="*/ 1665204 h 3071693"/>
              <a:gd name="connsiteX27" fmla="*/ 53582 w 3104457"/>
              <a:gd name="connsiteY27" fmla="*/ 1406489 h 3071693"/>
              <a:gd name="connsiteX28" fmla="*/ 570995 w 3104457"/>
              <a:gd name="connsiteY28" fmla="*/ 889076 h 3071693"/>
              <a:gd name="connsiteX29" fmla="*/ 700352 w 3104457"/>
              <a:gd name="connsiteY29" fmla="*/ 835495 h 3071693"/>
              <a:gd name="connsiteX30" fmla="*/ 1552229 w 3104457"/>
              <a:gd name="connsiteY30" fmla="*/ 0 h 3071693"/>
              <a:gd name="connsiteX31" fmla="*/ 1681586 w 3104457"/>
              <a:gd name="connsiteY31" fmla="*/ 53583 h 3071693"/>
              <a:gd name="connsiteX32" fmla="*/ 2198999 w 3104457"/>
              <a:gd name="connsiteY32" fmla="*/ 570995 h 3071693"/>
              <a:gd name="connsiteX33" fmla="*/ 2198999 w 3104457"/>
              <a:gd name="connsiteY33" fmla="*/ 829710 h 3071693"/>
              <a:gd name="connsiteX34" fmla="*/ 1681586 w 3104457"/>
              <a:gd name="connsiteY34" fmla="*/ 1347123 h 3071693"/>
              <a:gd name="connsiteX35" fmla="*/ 1422872 w 3104457"/>
              <a:gd name="connsiteY35" fmla="*/ 1347123 h 3071693"/>
              <a:gd name="connsiteX36" fmla="*/ 905459 w 3104457"/>
              <a:gd name="connsiteY36" fmla="*/ 829710 h 3071693"/>
              <a:gd name="connsiteX37" fmla="*/ 905459 w 3104457"/>
              <a:gd name="connsiteY37" fmla="*/ 570995 h 3071693"/>
              <a:gd name="connsiteX38" fmla="*/ 1422872 w 3104457"/>
              <a:gd name="connsiteY38" fmla="*/ 53583 h 3071693"/>
              <a:gd name="connsiteX39" fmla="*/ 1552229 w 3104457"/>
              <a:gd name="connsiteY39" fmla="*/ 0 h 3071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04457" h="3071693">
                <a:moveTo>
                  <a:pt x="1552229" y="1670991"/>
                </a:moveTo>
                <a:cubicBezTo>
                  <a:pt x="1599047" y="1670990"/>
                  <a:pt x="1645865" y="1688851"/>
                  <a:pt x="1681586" y="1724572"/>
                </a:cubicBezTo>
                <a:lnTo>
                  <a:pt x="2198999" y="2241985"/>
                </a:lnTo>
                <a:cubicBezTo>
                  <a:pt x="2270441" y="2313427"/>
                  <a:pt x="2270441" y="2429258"/>
                  <a:pt x="2198999" y="2500700"/>
                </a:cubicBezTo>
                <a:lnTo>
                  <a:pt x="1681586" y="3018112"/>
                </a:lnTo>
                <a:cubicBezTo>
                  <a:pt x="1610145" y="3089554"/>
                  <a:pt x="1494313" y="3089554"/>
                  <a:pt x="1422872" y="3018112"/>
                </a:cubicBezTo>
                <a:lnTo>
                  <a:pt x="905459" y="2500700"/>
                </a:lnTo>
                <a:cubicBezTo>
                  <a:pt x="834017" y="2429258"/>
                  <a:pt x="834017" y="2313427"/>
                  <a:pt x="905459" y="2241985"/>
                </a:cubicBezTo>
                <a:lnTo>
                  <a:pt x="1422872" y="1724572"/>
                </a:lnTo>
                <a:cubicBezTo>
                  <a:pt x="1458593" y="1688851"/>
                  <a:pt x="1505411" y="1670990"/>
                  <a:pt x="1552229" y="1670991"/>
                </a:cubicBezTo>
                <a:close/>
                <a:moveTo>
                  <a:pt x="2404106" y="835495"/>
                </a:moveTo>
                <a:cubicBezTo>
                  <a:pt x="2450924" y="835494"/>
                  <a:pt x="2497742" y="853355"/>
                  <a:pt x="2533463" y="889076"/>
                </a:cubicBezTo>
                <a:lnTo>
                  <a:pt x="3050876" y="1406489"/>
                </a:lnTo>
                <a:cubicBezTo>
                  <a:pt x="3122318" y="1477931"/>
                  <a:pt x="3122318" y="1593762"/>
                  <a:pt x="3050876" y="1665204"/>
                </a:cubicBezTo>
                <a:lnTo>
                  <a:pt x="2533463" y="2182616"/>
                </a:lnTo>
                <a:cubicBezTo>
                  <a:pt x="2462022" y="2254058"/>
                  <a:pt x="2346190" y="2254058"/>
                  <a:pt x="2274749" y="2182616"/>
                </a:cubicBezTo>
                <a:lnTo>
                  <a:pt x="1757336" y="1665204"/>
                </a:lnTo>
                <a:cubicBezTo>
                  <a:pt x="1685894" y="1593762"/>
                  <a:pt x="1685894" y="1477931"/>
                  <a:pt x="1757336" y="1406489"/>
                </a:cubicBezTo>
                <a:lnTo>
                  <a:pt x="2274749" y="889076"/>
                </a:lnTo>
                <a:cubicBezTo>
                  <a:pt x="2310470" y="853355"/>
                  <a:pt x="2357288" y="835494"/>
                  <a:pt x="2404106" y="835495"/>
                </a:cubicBezTo>
                <a:close/>
                <a:moveTo>
                  <a:pt x="700352" y="835495"/>
                </a:moveTo>
                <a:cubicBezTo>
                  <a:pt x="747171" y="835494"/>
                  <a:pt x="793988" y="853355"/>
                  <a:pt x="829709" y="889076"/>
                </a:cubicBezTo>
                <a:lnTo>
                  <a:pt x="1347122" y="1406489"/>
                </a:lnTo>
                <a:cubicBezTo>
                  <a:pt x="1418564" y="1477931"/>
                  <a:pt x="1418564" y="1593762"/>
                  <a:pt x="1347122" y="1665204"/>
                </a:cubicBezTo>
                <a:lnTo>
                  <a:pt x="829709" y="2182616"/>
                </a:lnTo>
                <a:cubicBezTo>
                  <a:pt x="758268" y="2254058"/>
                  <a:pt x="642437" y="2254058"/>
                  <a:pt x="570995" y="2182616"/>
                </a:cubicBezTo>
                <a:lnTo>
                  <a:pt x="53582" y="1665204"/>
                </a:lnTo>
                <a:cubicBezTo>
                  <a:pt x="-17860" y="1593762"/>
                  <a:pt x="-17860" y="1477931"/>
                  <a:pt x="53582" y="1406489"/>
                </a:cubicBezTo>
                <a:lnTo>
                  <a:pt x="570995" y="889076"/>
                </a:lnTo>
                <a:cubicBezTo>
                  <a:pt x="606716" y="853355"/>
                  <a:pt x="653534" y="835494"/>
                  <a:pt x="700352" y="835495"/>
                </a:cubicBezTo>
                <a:close/>
                <a:moveTo>
                  <a:pt x="1552229" y="0"/>
                </a:moveTo>
                <a:cubicBezTo>
                  <a:pt x="1599047" y="1"/>
                  <a:pt x="1645865" y="17862"/>
                  <a:pt x="1681586" y="53583"/>
                </a:cubicBezTo>
                <a:lnTo>
                  <a:pt x="2198999" y="570995"/>
                </a:lnTo>
                <a:cubicBezTo>
                  <a:pt x="2270441" y="642437"/>
                  <a:pt x="2270441" y="758268"/>
                  <a:pt x="2198999" y="829710"/>
                </a:cubicBezTo>
                <a:lnTo>
                  <a:pt x="1681586" y="1347123"/>
                </a:lnTo>
                <a:cubicBezTo>
                  <a:pt x="1610145" y="1418565"/>
                  <a:pt x="1494313" y="1418565"/>
                  <a:pt x="1422872" y="1347123"/>
                </a:cubicBezTo>
                <a:lnTo>
                  <a:pt x="905459" y="829710"/>
                </a:lnTo>
                <a:cubicBezTo>
                  <a:pt x="834017" y="758268"/>
                  <a:pt x="834017" y="642437"/>
                  <a:pt x="905459" y="570995"/>
                </a:cubicBezTo>
                <a:lnTo>
                  <a:pt x="1422872" y="53583"/>
                </a:lnTo>
                <a:cubicBezTo>
                  <a:pt x="1458593" y="17862"/>
                  <a:pt x="1505411" y="1"/>
                  <a:pt x="1552229" y="0"/>
                </a:cubicBezTo>
                <a:close/>
              </a:path>
            </a:pathLst>
          </a:custGeom>
          <a:ln w="38100">
            <a:solidFill>
              <a:srgbClr val="47A4AD"/>
            </a:solidFill>
          </a:ln>
        </p:spPr>
        <p:txBody>
          <a:bodyPr/>
          <a:lstStyle>
            <a:lvl1pPr>
              <a:defRPr lang="zh-CN" altLang="en-US"/>
            </a:lvl1pPr>
          </a:lstStyle>
          <a:p>
            <a:pPr lvl="0"/>
            <a:endParaRPr lang="zh-CN" altLang="en-US"/>
          </a:p>
        </p:txBody>
      </p:sp>
    </p:spTree>
    <p:extLst>
      <p:ext uri="{BB962C8B-B14F-4D97-AF65-F5344CB8AC3E}">
        <p14:creationId xmlns:p14="http://schemas.microsoft.com/office/powerpoint/2010/main" val="3086966049"/>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anim calcmode="lin" valueType="num">
                                      <p:cBhvr>
                                        <p:cTn id="8" dur="2000" fill="hold"/>
                                        <p:tgtEl>
                                          <p:spTgt spid="16"/>
                                        </p:tgtEl>
                                        <p:attrNameLst>
                                          <p:attrName>ppt_w</p:attrName>
                                        </p:attrNameLst>
                                      </p:cBhvr>
                                      <p:tavLst>
                                        <p:tav tm="0" fmla="#ppt_w*sin(2.5*pi*$)">
                                          <p:val>
                                            <p:fltVal val="0"/>
                                          </p:val>
                                        </p:tav>
                                        <p:tav tm="100000">
                                          <p:val>
                                            <p:fltVal val="1"/>
                                          </p:val>
                                        </p:tav>
                                      </p:tavLst>
                                    </p:anim>
                                    <p:anim calcmode="lin" valueType="num">
                                      <p:cBhvr>
                                        <p:cTn id="9" dur="2000" fill="hold"/>
                                        <p:tgtEl>
                                          <p:spTgt spid="16"/>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230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2000"/>
                                        <p:tgtEl>
                                          <p:spTgt spid="17"/>
                                        </p:tgtEl>
                                      </p:cBhvr>
                                    </p:animEffect>
                                    <p:anim calcmode="lin" valueType="num">
                                      <p:cBhvr>
                                        <p:cTn id="13" dur="2000" fill="hold"/>
                                        <p:tgtEl>
                                          <p:spTgt spid="17"/>
                                        </p:tgtEl>
                                        <p:attrNameLst>
                                          <p:attrName>ppt_w</p:attrName>
                                        </p:attrNameLst>
                                      </p:cBhvr>
                                      <p:tavLst>
                                        <p:tav tm="0" fmla="#ppt_w*sin(2.5*pi*$)">
                                          <p:val>
                                            <p:fltVal val="0"/>
                                          </p:val>
                                        </p:tav>
                                        <p:tav tm="100000">
                                          <p:val>
                                            <p:fltVal val="1"/>
                                          </p:val>
                                        </p:tav>
                                      </p:tavLst>
                                    </p:anim>
                                    <p:anim calcmode="lin" valueType="num">
                                      <p:cBhvr>
                                        <p:cTn id="14" dur="2000" fill="hold"/>
                                        <p:tgtEl>
                                          <p:spTgt spid="17"/>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440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2000"/>
                                        <p:tgtEl>
                                          <p:spTgt spid="18"/>
                                        </p:tgtEl>
                                      </p:cBhvr>
                                    </p:animEffect>
                                    <p:anim calcmode="lin" valueType="num">
                                      <p:cBhvr>
                                        <p:cTn id="18" dur="2000" fill="hold"/>
                                        <p:tgtEl>
                                          <p:spTgt spid="18"/>
                                        </p:tgtEl>
                                        <p:attrNameLst>
                                          <p:attrName>ppt_w</p:attrName>
                                        </p:attrNameLst>
                                      </p:cBhvr>
                                      <p:tavLst>
                                        <p:tav tm="0" fmla="#ppt_w*sin(2.5*pi*$)">
                                          <p:val>
                                            <p:fltVal val="0"/>
                                          </p:val>
                                        </p:tav>
                                        <p:tav tm="100000">
                                          <p:val>
                                            <p:fltVal val="1"/>
                                          </p:val>
                                        </p:tav>
                                      </p:tavLst>
                                    </p:anim>
                                    <p:anim calcmode="lin" valueType="num">
                                      <p:cBhvr>
                                        <p:cTn id="19" dur="2000" fill="hold"/>
                                        <p:tgtEl>
                                          <p:spTgt spid="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空白">
    <p:bg>
      <p:bgPr>
        <a:solidFill>
          <a:srgbClr val="9BD3BB"/>
        </a:solidFill>
        <a:effectLst/>
      </p:bgPr>
    </p:bg>
    <p:spTree>
      <p:nvGrpSpPr>
        <p:cNvPr id="1" name=""/>
        <p:cNvGrpSpPr/>
        <p:nvPr/>
      </p:nvGrpSpPr>
      <p:grpSpPr>
        <a:xfrm>
          <a:off x="0" y="0"/>
          <a:ext cx="0" cy="0"/>
          <a:chOff x="0" y="0"/>
          <a:chExt cx="0" cy="0"/>
        </a:xfrm>
      </p:grpSpPr>
      <p:sp>
        <p:nvSpPr>
          <p:cNvPr id="3" name="图片占位符 2"/>
          <p:cNvSpPr>
            <a:spLocks noGrp="1"/>
          </p:cNvSpPr>
          <p:nvPr>
            <p:ph type="pic" sz="quarter" idx="10"/>
          </p:nvPr>
        </p:nvSpPr>
        <p:spPr>
          <a:xfrm>
            <a:off x="1803400" y="1397011"/>
            <a:ext cx="8585200" cy="3416300"/>
          </a:xfrm>
          <a:prstGeom prst="rect">
            <a:avLst/>
          </a:prstGeom>
          <a:ln w="38100">
            <a:solidFill>
              <a:srgbClr val="47A4AD"/>
            </a:solidFill>
          </a:ln>
        </p:spPr>
        <p:txBody>
          <a:bodyPr/>
          <a:lstStyle>
            <a:lvl1pPr>
              <a:defRPr lang="zh-CN" altLang="en-US"/>
            </a:lvl1pPr>
          </a:lstStyle>
          <a:p>
            <a:pPr lvl="0"/>
            <a:endParaRPr lang="zh-CN" altLang="en-US"/>
          </a:p>
        </p:txBody>
      </p:sp>
      <p:sp>
        <p:nvSpPr>
          <p:cNvPr id="4" name="矩形 3"/>
          <p:cNvSpPr/>
          <p:nvPr userDrawn="1"/>
        </p:nvSpPr>
        <p:spPr>
          <a:xfrm>
            <a:off x="3362736" y="5038533"/>
            <a:ext cx="5641563" cy="1077030"/>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祝你在每个成长的日子里都开开心心！</a:t>
            </a:r>
          </a:p>
        </p:txBody>
      </p:sp>
    </p:spTree>
    <p:extLst>
      <p:ext uri="{BB962C8B-B14F-4D97-AF65-F5344CB8AC3E}">
        <p14:creationId xmlns:p14="http://schemas.microsoft.com/office/powerpoint/2010/main" val="2794394887"/>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par>
                                <p:cTn id="11" presetID="21" presetClass="entr" presetSubtype="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1)">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_空白">
    <p:bg>
      <p:bgPr>
        <a:solidFill>
          <a:srgbClr val="9BD3BB"/>
        </a:solidFill>
        <a:effectLst/>
      </p:bgPr>
    </p:bg>
    <p:spTree>
      <p:nvGrpSpPr>
        <p:cNvPr id="1" name=""/>
        <p:cNvGrpSpPr/>
        <p:nvPr/>
      </p:nvGrpSpPr>
      <p:grpSpPr>
        <a:xfrm>
          <a:off x="0" y="0"/>
          <a:ext cx="0" cy="0"/>
          <a:chOff x="0" y="0"/>
          <a:chExt cx="0" cy="0"/>
        </a:xfrm>
      </p:grpSpPr>
      <p:sp>
        <p:nvSpPr>
          <p:cNvPr id="5" name="图片占位符 4"/>
          <p:cNvSpPr>
            <a:spLocks noGrp="1"/>
          </p:cNvSpPr>
          <p:nvPr>
            <p:ph type="pic" sz="quarter" idx="10"/>
          </p:nvPr>
        </p:nvSpPr>
        <p:spPr>
          <a:xfrm>
            <a:off x="1841504" y="1600200"/>
            <a:ext cx="2209800" cy="2209800"/>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
        <p:nvSpPr>
          <p:cNvPr id="6" name="图片占位符 5"/>
          <p:cNvSpPr>
            <a:spLocks noGrp="1"/>
          </p:cNvSpPr>
          <p:nvPr>
            <p:ph type="pic" sz="quarter" idx="11"/>
          </p:nvPr>
        </p:nvSpPr>
        <p:spPr>
          <a:xfrm>
            <a:off x="3416301" y="3657600"/>
            <a:ext cx="2209800" cy="2209800"/>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
        <p:nvSpPr>
          <p:cNvPr id="7" name="图片占位符 6"/>
          <p:cNvSpPr>
            <a:spLocks noGrp="1"/>
          </p:cNvSpPr>
          <p:nvPr>
            <p:ph type="pic" sz="quarter" idx="12"/>
          </p:nvPr>
        </p:nvSpPr>
        <p:spPr>
          <a:xfrm>
            <a:off x="4991104" y="1600200"/>
            <a:ext cx="2209800" cy="2209800"/>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
        <p:nvSpPr>
          <p:cNvPr id="8" name="图片占位符 7"/>
          <p:cNvSpPr>
            <a:spLocks noGrp="1"/>
          </p:cNvSpPr>
          <p:nvPr>
            <p:ph type="pic" sz="quarter" idx="13"/>
          </p:nvPr>
        </p:nvSpPr>
        <p:spPr>
          <a:xfrm>
            <a:off x="6565904" y="3657600"/>
            <a:ext cx="2209800" cy="2209800"/>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
        <p:nvSpPr>
          <p:cNvPr id="9" name="图片占位符 8"/>
          <p:cNvSpPr>
            <a:spLocks noGrp="1"/>
          </p:cNvSpPr>
          <p:nvPr>
            <p:ph type="pic" sz="quarter" idx="14"/>
          </p:nvPr>
        </p:nvSpPr>
        <p:spPr>
          <a:xfrm>
            <a:off x="8140705" y="1600200"/>
            <a:ext cx="2209800" cy="2209800"/>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Tree>
    <p:extLst>
      <p:ext uri="{BB962C8B-B14F-4D97-AF65-F5344CB8AC3E}">
        <p14:creationId xmlns:p14="http://schemas.microsoft.com/office/powerpoint/2010/main" val="3147510907"/>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80">
                                          <p:stCondLst>
                                            <p:cond delay="0"/>
                                          </p:stCondLst>
                                        </p:cTn>
                                        <p:tgtEl>
                                          <p:spTgt spid="7"/>
                                        </p:tgtEl>
                                      </p:cBhvr>
                                    </p:animEffect>
                                    <p:anim calcmode="lin" valueType="num">
                                      <p:cBhvr>
                                        <p:cTn id="2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0" dur="26">
                                          <p:stCondLst>
                                            <p:cond delay="650"/>
                                          </p:stCondLst>
                                        </p:cTn>
                                        <p:tgtEl>
                                          <p:spTgt spid="7"/>
                                        </p:tgtEl>
                                      </p:cBhvr>
                                      <p:to x="100000" y="60000"/>
                                    </p:animScale>
                                    <p:animScale>
                                      <p:cBhvr>
                                        <p:cTn id="31" dur="166" decel="50000">
                                          <p:stCondLst>
                                            <p:cond delay="676"/>
                                          </p:stCondLst>
                                        </p:cTn>
                                        <p:tgtEl>
                                          <p:spTgt spid="7"/>
                                        </p:tgtEl>
                                      </p:cBhvr>
                                      <p:to x="100000" y="100000"/>
                                    </p:animScale>
                                    <p:animScale>
                                      <p:cBhvr>
                                        <p:cTn id="32" dur="26">
                                          <p:stCondLst>
                                            <p:cond delay="1312"/>
                                          </p:stCondLst>
                                        </p:cTn>
                                        <p:tgtEl>
                                          <p:spTgt spid="7"/>
                                        </p:tgtEl>
                                      </p:cBhvr>
                                      <p:to x="100000" y="80000"/>
                                    </p:animScale>
                                    <p:animScale>
                                      <p:cBhvr>
                                        <p:cTn id="33" dur="166" decel="50000">
                                          <p:stCondLst>
                                            <p:cond delay="1338"/>
                                          </p:stCondLst>
                                        </p:cTn>
                                        <p:tgtEl>
                                          <p:spTgt spid="7"/>
                                        </p:tgtEl>
                                      </p:cBhvr>
                                      <p:to x="100000" y="100000"/>
                                    </p:animScale>
                                    <p:animScale>
                                      <p:cBhvr>
                                        <p:cTn id="34" dur="26">
                                          <p:stCondLst>
                                            <p:cond delay="1642"/>
                                          </p:stCondLst>
                                        </p:cTn>
                                        <p:tgtEl>
                                          <p:spTgt spid="7"/>
                                        </p:tgtEl>
                                      </p:cBhvr>
                                      <p:to x="100000" y="90000"/>
                                    </p:animScale>
                                    <p:animScale>
                                      <p:cBhvr>
                                        <p:cTn id="35" dur="166" decel="50000">
                                          <p:stCondLst>
                                            <p:cond delay="1668"/>
                                          </p:stCondLst>
                                        </p:cTn>
                                        <p:tgtEl>
                                          <p:spTgt spid="7"/>
                                        </p:tgtEl>
                                      </p:cBhvr>
                                      <p:to x="100000" y="100000"/>
                                    </p:animScale>
                                    <p:animScale>
                                      <p:cBhvr>
                                        <p:cTn id="36" dur="26">
                                          <p:stCondLst>
                                            <p:cond delay="1808"/>
                                          </p:stCondLst>
                                        </p:cTn>
                                        <p:tgtEl>
                                          <p:spTgt spid="7"/>
                                        </p:tgtEl>
                                      </p:cBhvr>
                                      <p:to x="100000" y="95000"/>
                                    </p:animScale>
                                    <p:animScale>
                                      <p:cBhvr>
                                        <p:cTn id="37" dur="166" decel="50000">
                                          <p:stCondLst>
                                            <p:cond delay="1834"/>
                                          </p:stCondLst>
                                        </p:cTn>
                                        <p:tgtEl>
                                          <p:spTgt spid="7"/>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down)">
                                      <p:cBhvr>
                                        <p:cTn id="41" dur="580">
                                          <p:stCondLst>
                                            <p:cond delay="0"/>
                                          </p:stCondLst>
                                        </p:cTn>
                                        <p:tgtEl>
                                          <p:spTgt spid="9"/>
                                        </p:tgtEl>
                                      </p:cBhvr>
                                    </p:animEffect>
                                    <p:anim calcmode="lin" valueType="num">
                                      <p:cBhvr>
                                        <p:cTn id="4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7" dur="26">
                                          <p:stCondLst>
                                            <p:cond delay="650"/>
                                          </p:stCondLst>
                                        </p:cTn>
                                        <p:tgtEl>
                                          <p:spTgt spid="9"/>
                                        </p:tgtEl>
                                      </p:cBhvr>
                                      <p:to x="100000" y="60000"/>
                                    </p:animScale>
                                    <p:animScale>
                                      <p:cBhvr>
                                        <p:cTn id="48" dur="166" decel="50000">
                                          <p:stCondLst>
                                            <p:cond delay="676"/>
                                          </p:stCondLst>
                                        </p:cTn>
                                        <p:tgtEl>
                                          <p:spTgt spid="9"/>
                                        </p:tgtEl>
                                      </p:cBhvr>
                                      <p:to x="100000" y="100000"/>
                                    </p:animScale>
                                    <p:animScale>
                                      <p:cBhvr>
                                        <p:cTn id="49" dur="26">
                                          <p:stCondLst>
                                            <p:cond delay="1312"/>
                                          </p:stCondLst>
                                        </p:cTn>
                                        <p:tgtEl>
                                          <p:spTgt spid="9"/>
                                        </p:tgtEl>
                                      </p:cBhvr>
                                      <p:to x="100000" y="80000"/>
                                    </p:animScale>
                                    <p:animScale>
                                      <p:cBhvr>
                                        <p:cTn id="50" dur="166" decel="50000">
                                          <p:stCondLst>
                                            <p:cond delay="1338"/>
                                          </p:stCondLst>
                                        </p:cTn>
                                        <p:tgtEl>
                                          <p:spTgt spid="9"/>
                                        </p:tgtEl>
                                      </p:cBhvr>
                                      <p:to x="100000" y="100000"/>
                                    </p:animScale>
                                    <p:animScale>
                                      <p:cBhvr>
                                        <p:cTn id="51" dur="26">
                                          <p:stCondLst>
                                            <p:cond delay="1642"/>
                                          </p:stCondLst>
                                        </p:cTn>
                                        <p:tgtEl>
                                          <p:spTgt spid="9"/>
                                        </p:tgtEl>
                                      </p:cBhvr>
                                      <p:to x="100000" y="90000"/>
                                    </p:animScale>
                                    <p:animScale>
                                      <p:cBhvr>
                                        <p:cTn id="52" dur="166" decel="50000">
                                          <p:stCondLst>
                                            <p:cond delay="1668"/>
                                          </p:stCondLst>
                                        </p:cTn>
                                        <p:tgtEl>
                                          <p:spTgt spid="9"/>
                                        </p:tgtEl>
                                      </p:cBhvr>
                                      <p:to x="100000" y="100000"/>
                                    </p:animScale>
                                    <p:animScale>
                                      <p:cBhvr>
                                        <p:cTn id="53" dur="26">
                                          <p:stCondLst>
                                            <p:cond delay="1808"/>
                                          </p:stCondLst>
                                        </p:cTn>
                                        <p:tgtEl>
                                          <p:spTgt spid="9"/>
                                        </p:tgtEl>
                                      </p:cBhvr>
                                      <p:to x="100000" y="95000"/>
                                    </p:animScale>
                                    <p:animScale>
                                      <p:cBhvr>
                                        <p:cTn id="54" dur="166" decel="50000">
                                          <p:stCondLst>
                                            <p:cond delay="1834"/>
                                          </p:stCondLst>
                                        </p:cTn>
                                        <p:tgtEl>
                                          <p:spTgt spid="9"/>
                                        </p:tgtEl>
                                      </p:cBhvr>
                                      <p:to x="100000" y="100000"/>
                                    </p:animScale>
                                  </p:childTnLst>
                                </p:cTn>
                              </p:par>
                            </p:childTnLst>
                          </p:cTn>
                        </p:par>
                        <p:par>
                          <p:cTn id="55" fill="hold">
                            <p:stCondLst>
                              <p:cond delay="6000"/>
                            </p:stCondLst>
                            <p:childTnLst>
                              <p:par>
                                <p:cTn id="56" presetID="26" presetClass="entr" presetSubtype="0" fill="hold" grpId="0" nodeType="after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wipe(down)">
                                      <p:cBhvr>
                                        <p:cTn id="58" dur="580">
                                          <p:stCondLst>
                                            <p:cond delay="0"/>
                                          </p:stCondLst>
                                        </p:cTn>
                                        <p:tgtEl>
                                          <p:spTgt spid="6"/>
                                        </p:tgtEl>
                                      </p:cBhvr>
                                    </p:animEffect>
                                    <p:anim calcmode="lin" valueType="num">
                                      <p:cBhvr>
                                        <p:cTn id="59"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64" dur="26">
                                          <p:stCondLst>
                                            <p:cond delay="650"/>
                                          </p:stCondLst>
                                        </p:cTn>
                                        <p:tgtEl>
                                          <p:spTgt spid="6"/>
                                        </p:tgtEl>
                                      </p:cBhvr>
                                      <p:to x="100000" y="60000"/>
                                    </p:animScale>
                                    <p:animScale>
                                      <p:cBhvr>
                                        <p:cTn id="65" dur="166" decel="50000">
                                          <p:stCondLst>
                                            <p:cond delay="676"/>
                                          </p:stCondLst>
                                        </p:cTn>
                                        <p:tgtEl>
                                          <p:spTgt spid="6"/>
                                        </p:tgtEl>
                                      </p:cBhvr>
                                      <p:to x="100000" y="100000"/>
                                    </p:animScale>
                                    <p:animScale>
                                      <p:cBhvr>
                                        <p:cTn id="66" dur="26">
                                          <p:stCondLst>
                                            <p:cond delay="1312"/>
                                          </p:stCondLst>
                                        </p:cTn>
                                        <p:tgtEl>
                                          <p:spTgt spid="6"/>
                                        </p:tgtEl>
                                      </p:cBhvr>
                                      <p:to x="100000" y="80000"/>
                                    </p:animScale>
                                    <p:animScale>
                                      <p:cBhvr>
                                        <p:cTn id="67" dur="166" decel="50000">
                                          <p:stCondLst>
                                            <p:cond delay="1338"/>
                                          </p:stCondLst>
                                        </p:cTn>
                                        <p:tgtEl>
                                          <p:spTgt spid="6"/>
                                        </p:tgtEl>
                                      </p:cBhvr>
                                      <p:to x="100000" y="100000"/>
                                    </p:animScale>
                                    <p:animScale>
                                      <p:cBhvr>
                                        <p:cTn id="68" dur="26">
                                          <p:stCondLst>
                                            <p:cond delay="1642"/>
                                          </p:stCondLst>
                                        </p:cTn>
                                        <p:tgtEl>
                                          <p:spTgt spid="6"/>
                                        </p:tgtEl>
                                      </p:cBhvr>
                                      <p:to x="100000" y="90000"/>
                                    </p:animScale>
                                    <p:animScale>
                                      <p:cBhvr>
                                        <p:cTn id="69" dur="166" decel="50000">
                                          <p:stCondLst>
                                            <p:cond delay="1668"/>
                                          </p:stCondLst>
                                        </p:cTn>
                                        <p:tgtEl>
                                          <p:spTgt spid="6"/>
                                        </p:tgtEl>
                                      </p:cBhvr>
                                      <p:to x="100000" y="100000"/>
                                    </p:animScale>
                                    <p:animScale>
                                      <p:cBhvr>
                                        <p:cTn id="70" dur="26">
                                          <p:stCondLst>
                                            <p:cond delay="1808"/>
                                          </p:stCondLst>
                                        </p:cTn>
                                        <p:tgtEl>
                                          <p:spTgt spid="6"/>
                                        </p:tgtEl>
                                      </p:cBhvr>
                                      <p:to x="100000" y="95000"/>
                                    </p:animScale>
                                    <p:animScale>
                                      <p:cBhvr>
                                        <p:cTn id="71" dur="166" decel="50000">
                                          <p:stCondLst>
                                            <p:cond delay="1834"/>
                                          </p:stCondLst>
                                        </p:cTn>
                                        <p:tgtEl>
                                          <p:spTgt spid="6"/>
                                        </p:tgtEl>
                                      </p:cBhvr>
                                      <p:to x="100000" y="100000"/>
                                    </p:animScale>
                                  </p:childTnLst>
                                </p:cTn>
                              </p:par>
                            </p:childTnLst>
                          </p:cTn>
                        </p:par>
                        <p:par>
                          <p:cTn id="72" fill="hold">
                            <p:stCondLst>
                              <p:cond delay="8000"/>
                            </p:stCondLst>
                            <p:childTnLst>
                              <p:par>
                                <p:cTn id="73" presetID="26" presetClass="entr" presetSubtype="0" fill="hold" grpId="0" nodeType="after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wipe(down)">
                                      <p:cBhvr>
                                        <p:cTn id="75" dur="580">
                                          <p:stCondLst>
                                            <p:cond delay="0"/>
                                          </p:stCondLst>
                                        </p:cTn>
                                        <p:tgtEl>
                                          <p:spTgt spid="8"/>
                                        </p:tgtEl>
                                      </p:cBhvr>
                                    </p:animEffect>
                                    <p:anim calcmode="lin" valueType="num">
                                      <p:cBhvr>
                                        <p:cTn id="7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81" dur="26">
                                          <p:stCondLst>
                                            <p:cond delay="650"/>
                                          </p:stCondLst>
                                        </p:cTn>
                                        <p:tgtEl>
                                          <p:spTgt spid="8"/>
                                        </p:tgtEl>
                                      </p:cBhvr>
                                      <p:to x="100000" y="60000"/>
                                    </p:animScale>
                                    <p:animScale>
                                      <p:cBhvr>
                                        <p:cTn id="82" dur="166" decel="50000">
                                          <p:stCondLst>
                                            <p:cond delay="676"/>
                                          </p:stCondLst>
                                        </p:cTn>
                                        <p:tgtEl>
                                          <p:spTgt spid="8"/>
                                        </p:tgtEl>
                                      </p:cBhvr>
                                      <p:to x="100000" y="100000"/>
                                    </p:animScale>
                                    <p:animScale>
                                      <p:cBhvr>
                                        <p:cTn id="83" dur="26">
                                          <p:stCondLst>
                                            <p:cond delay="1312"/>
                                          </p:stCondLst>
                                        </p:cTn>
                                        <p:tgtEl>
                                          <p:spTgt spid="8"/>
                                        </p:tgtEl>
                                      </p:cBhvr>
                                      <p:to x="100000" y="80000"/>
                                    </p:animScale>
                                    <p:animScale>
                                      <p:cBhvr>
                                        <p:cTn id="84" dur="166" decel="50000">
                                          <p:stCondLst>
                                            <p:cond delay="1338"/>
                                          </p:stCondLst>
                                        </p:cTn>
                                        <p:tgtEl>
                                          <p:spTgt spid="8"/>
                                        </p:tgtEl>
                                      </p:cBhvr>
                                      <p:to x="100000" y="100000"/>
                                    </p:animScale>
                                    <p:animScale>
                                      <p:cBhvr>
                                        <p:cTn id="85" dur="26">
                                          <p:stCondLst>
                                            <p:cond delay="1642"/>
                                          </p:stCondLst>
                                        </p:cTn>
                                        <p:tgtEl>
                                          <p:spTgt spid="8"/>
                                        </p:tgtEl>
                                      </p:cBhvr>
                                      <p:to x="100000" y="90000"/>
                                    </p:animScale>
                                    <p:animScale>
                                      <p:cBhvr>
                                        <p:cTn id="86" dur="166" decel="50000">
                                          <p:stCondLst>
                                            <p:cond delay="1668"/>
                                          </p:stCondLst>
                                        </p:cTn>
                                        <p:tgtEl>
                                          <p:spTgt spid="8"/>
                                        </p:tgtEl>
                                      </p:cBhvr>
                                      <p:to x="100000" y="100000"/>
                                    </p:animScale>
                                    <p:animScale>
                                      <p:cBhvr>
                                        <p:cTn id="87" dur="26">
                                          <p:stCondLst>
                                            <p:cond delay="1808"/>
                                          </p:stCondLst>
                                        </p:cTn>
                                        <p:tgtEl>
                                          <p:spTgt spid="8"/>
                                        </p:tgtEl>
                                      </p:cBhvr>
                                      <p:to x="100000" y="95000"/>
                                    </p:animScale>
                                    <p:animScale>
                                      <p:cBhvr>
                                        <p:cTn id="88"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0_空白">
    <p:bg>
      <p:bgPr>
        <a:solidFill>
          <a:srgbClr val="9BD3BB"/>
        </a:solidFill>
        <a:effectLst/>
      </p:bgPr>
    </p:bg>
    <p:spTree>
      <p:nvGrpSpPr>
        <p:cNvPr id="1" name=""/>
        <p:cNvGrpSpPr/>
        <p:nvPr/>
      </p:nvGrpSpPr>
      <p:grpSpPr>
        <a:xfrm>
          <a:off x="0" y="0"/>
          <a:ext cx="0" cy="0"/>
          <a:chOff x="0" y="0"/>
          <a:chExt cx="0" cy="0"/>
        </a:xfrm>
      </p:grpSpPr>
      <p:sp>
        <p:nvSpPr>
          <p:cNvPr id="13" name="图片占位符 12"/>
          <p:cNvSpPr>
            <a:spLocks noGrp="1"/>
          </p:cNvSpPr>
          <p:nvPr>
            <p:ph type="pic" sz="quarter" idx="10"/>
          </p:nvPr>
        </p:nvSpPr>
        <p:spPr>
          <a:xfrm>
            <a:off x="4737175" y="1444501"/>
            <a:ext cx="5689599" cy="3620239"/>
          </a:xfrm>
          <a:custGeom>
            <a:avLst/>
            <a:gdLst>
              <a:gd name="connsiteX0" fmla="*/ 3050784 w 5689599"/>
              <a:gd name="connsiteY0" fmla="*/ 2201864 h 3620238"/>
              <a:gd name="connsiteX1" fmla="*/ 3986910 w 5689599"/>
              <a:gd name="connsiteY1" fmla="*/ 2201864 h 3620238"/>
              <a:gd name="connsiteX2" fmla="*/ 4341503 w 5689599"/>
              <a:gd name="connsiteY2" fmla="*/ 2911052 h 3620238"/>
              <a:gd name="connsiteX3" fmla="*/ 3986910 w 5689599"/>
              <a:gd name="connsiteY3" fmla="*/ 3620238 h 3620238"/>
              <a:gd name="connsiteX4" fmla="*/ 3050784 w 5689599"/>
              <a:gd name="connsiteY4" fmla="*/ 3620238 h 3620238"/>
              <a:gd name="connsiteX5" fmla="*/ 2696190 w 5689599"/>
              <a:gd name="connsiteY5" fmla="*/ 2911052 h 3620238"/>
              <a:gd name="connsiteX6" fmla="*/ 4398879 w 5689599"/>
              <a:gd name="connsiteY6" fmla="*/ 1471448 h 3620238"/>
              <a:gd name="connsiteX7" fmla="*/ 5335005 w 5689599"/>
              <a:gd name="connsiteY7" fmla="*/ 1471448 h 3620238"/>
              <a:gd name="connsiteX8" fmla="*/ 5689599 w 5689599"/>
              <a:gd name="connsiteY8" fmla="*/ 2180635 h 3620238"/>
              <a:gd name="connsiteX9" fmla="*/ 5335005 w 5689599"/>
              <a:gd name="connsiteY9" fmla="*/ 2889822 h 3620238"/>
              <a:gd name="connsiteX10" fmla="*/ 4398879 w 5689599"/>
              <a:gd name="connsiteY10" fmla="*/ 2889822 h 3620238"/>
              <a:gd name="connsiteX11" fmla="*/ 4044285 w 5689599"/>
              <a:gd name="connsiteY11" fmla="*/ 2180635 h 3620238"/>
              <a:gd name="connsiteX12" fmla="*/ 1702688 w 5689599"/>
              <a:gd name="connsiteY12" fmla="*/ 1471448 h 3620238"/>
              <a:gd name="connsiteX13" fmla="*/ 2638814 w 5689599"/>
              <a:gd name="connsiteY13" fmla="*/ 1471448 h 3620238"/>
              <a:gd name="connsiteX14" fmla="*/ 2993408 w 5689599"/>
              <a:gd name="connsiteY14" fmla="*/ 2180635 h 3620238"/>
              <a:gd name="connsiteX15" fmla="*/ 2638814 w 5689599"/>
              <a:gd name="connsiteY15" fmla="*/ 2889822 h 3620238"/>
              <a:gd name="connsiteX16" fmla="*/ 1702688 w 5689599"/>
              <a:gd name="connsiteY16" fmla="*/ 2889822 h 3620238"/>
              <a:gd name="connsiteX17" fmla="*/ 1348095 w 5689599"/>
              <a:gd name="connsiteY17" fmla="*/ 2180635 h 3620238"/>
              <a:gd name="connsiteX18" fmla="*/ 3050784 w 5689599"/>
              <a:gd name="connsiteY18" fmla="*/ 730417 h 3620238"/>
              <a:gd name="connsiteX19" fmla="*/ 3986910 w 5689599"/>
              <a:gd name="connsiteY19" fmla="*/ 730417 h 3620238"/>
              <a:gd name="connsiteX20" fmla="*/ 4341503 w 5689599"/>
              <a:gd name="connsiteY20" fmla="*/ 1439604 h 3620238"/>
              <a:gd name="connsiteX21" fmla="*/ 3986910 w 5689599"/>
              <a:gd name="connsiteY21" fmla="*/ 2148790 h 3620238"/>
              <a:gd name="connsiteX22" fmla="*/ 3050784 w 5689599"/>
              <a:gd name="connsiteY22" fmla="*/ 2148790 h 3620238"/>
              <a:gd name="connsiteX23" fmla="*/ 2696190 w 5689599"/>
              <a:gd name="connsiteY23" fmla="*/ 1439604 h 3620238"/>
              <a:gd name="connsiteX24" fmla="*/ 354593 w 5689599"/>
              <a:gd name="connsiteY24" fmla="*/ 730417 h 3620238"/>
              <a:gd name="connsiteX25" fmla="*/ 1290719 w 5689599"/>
              <a:gd name="connsiteY25" fmla="*/ 730417 h 3620238"/>
              <a:gd name="connsiteX26" fmla="*/ 1645313 w 5689599"/>
              <a:gd name="connsiteY26" fmla="*/ 1439604 h 3620238"/>
              <a:gd name="connsiteX27" fmla="*/ 1290719 w 5689599"/>
              <a:gd name="connsiteY27" fmla="*/ 2148790 h 3620238"/>
              <a:gd name="connsiteX28" fmla="*/ 354593 w 5689599"/>
              <a:gd name="connsiteY28" fmla="*/ 2148790 h 3620238"/>
              <a:gd name="connsiteX29" fmla="*/ 0 w 5689599"/>
              <a:gd name="connsiteY29" fmla="*/ 1439604 h 3620238"/>
              <a:gd name="connsiteX30" fmla="*/ 4398879 w 5689599"/>
              <a:gd name="connsiteY30" fmla="*/ 0 h 3620238"/>
              <a:gd name="connsiteX31" fmla="*/ 5335005 w 5689599"/>
              <a:gd name="connsiteY31" fmla="*/ 0 h 3620238"/>
              <a:gd name="connsiteX32" fmla="*/ 5689599 w 5689599"/>
              <a:gd name="connsiteY32" fmla="*/ 709188 h 3620238"/>
              <a:gd name="connsiteX33" fmla="*/ 5335005 w 5689599"/>
              <a:gd name="connsiteY33" fmla="*/ 1418374 h 3620238"/>
              <a:gd name="connsiteX34" fmla="*/ 4398879 w 5689599"/>
              <a:gd name="connsiteY34" fmla="*/ 1418374 h 3620238"/>
              <a:gd name="connsiteX35" fmla="*/ 4044285 w 5689599"/>
              <a:gd name="connsiteY35" fmla="*/ 709188 h 3620238"/>
              <a:gd name="connsiteX36" fmla="*/ 1702688 w 5689599"/>
              <a:gd name="connsiteY36" fmla="*/ 0 h 3620238"/>
              <a:gd name="connsiteX37" fmla="*/ 2638814 w 5689599"/>
              <a:gd name="connsiteY37" fmla="*/ 0 h 3620238"/>
              <a:gd name="connsiteX38" fmla="*/ 2993408 w 5689599"/>
              <a:gd name="connsiteY38" fmla="*/ 709188 h 3620238"/>
              <a:gd name="connsiteX39" fmla="*/ 2638814 w 5689599"/>
              <a:gd name="connsiteY39" fmla="*/ 1418374 h 3620238"/>
              <a:gd name="connsiteX40" fmla="*/ 1702688 w 5689599"/>
              <a:gd name="connsiteY40" fmla="*/ 1418374 h 3620238"/>
              <a:gd name="connsiteX41" fmla="*/ 1348095 w 5689599"/>
              <a:gd name="connsiteY41" fmla="*/ 709188 h 3620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689599" h="3620238">
                <a:moveTo>
                  <a:pt x="3050784" y="2201864"/>
                </a:moveTo>
                <a:lnTo>
                  <a:pt x="3986910" y="2201864"/>
                </a:lnTo>
                <a:lnTo>
                  <a:pt x="4341503" y="2911052"/>
                </a:lnTo>
                <a:lnTo>
                  <a:pt x="3986910" y="3620238"/>
                </a:lnTo>
                <a:lnTo>
                  <a:pt x="3050784" y="3620238"/>
                </a:lnTo>
                <a:lnTo>
                  <a:pt x="2696190" y="2911052"/>
                </a:lnTo>
                <a:close/>
                <a:moveTo>
                  <a:pt x="4398879" y="1471448"/>
                </a:moveTo>
                <a:lnTo>
                  <a:pt x="5335005" y="1471448"/>
                </a:lnTo>
                <a:lnTo>
                  <a:pt x="5689599" y="2180635"/>
                </a:lnTo>
                <a:lnTo>
                  <a:pt x="5335005" y="2889822"/>
                </a:lnTo>
                <a:lnTo>
                  <a:pt x="4398879" y="2889822"/>
                </a:lnTo>
                <a:lnTo>
                  <a:pt x="4044285" y="2180635"/>
                </a:lnTo>
                <a:close/>
                <a:moveTo>
                  <a:pt x="1702688" y="1471448"/>
                </a:moveTo>
                <a:lnTo>
                  <a:pt x="2638814" y="1471448"/>
                </a:lnTo>
                <a:lnTo>
                  <a:pt x="2993408" y="2180635"/>
                </a:lnTo>
                <a:lnTo>
                  <a:pt x="2638814" y="2889822"/>
                </a:lnTo>
                <a:lnTo>
                  <a:pt x="1702688" y="2889822"/>
                </a:lnTo>
                <a:lnTo>
                  <a:pt x="1348095" y="2180635"/>
                </a:lnTo>
                <a:close/>
                <a:moveTo>
                  <a:pt x="3050784" y="730417"/>
                </a:moveTo>
                <a:lnTo>
                  <a:pt x="3986910" y="730417"/>
                </a:lnTo>
                <a:lnTo>
                  <a:pt x="4341503" y="1439604"/>
                </a:lnTo>
                <a:lnTo>
                  <a:pt x="3986910" y="2148790"/>
                </a:lnTo>
                <a:lnTo>
                  <a:pt x="3050784" y="2148790"/>
                </a:lnTo>
                <a:lnTo>
                  <a:pt x="2696190" y="1439604"/>
                </a:lnTo>
                <a:close/>
                <a:moveTo>
                  <a:pt x="354593" y="730417"/>
                </a:moveTo>
                <a:lnTo>
                  <a:pt x="1290719" y="730417"/>
                </a:lnTo>
                <a:lnTo>
                  <a:pt x="1645313" y="1439604"/>
                </a:lnTo>
                <a:lnTo>
                  <a:pt x="1290719" y="2148790"/>
                </a:lnTo>
                <a:lnTo>
                  <a:pt x="354593" y="2148790"/>
                </a:lnTo>
                <a:lnTo>
                  <a:pt x="0" y="1439604"/>
                </a:lnTo>
                <a:close/>
                <a:moveTo>
                  <a:pt x="4398879" y="0"/>
                </a:moveTo>
                <a:lnTo>
                  <a:pt x="5335005" y="0"/>
                </a:lnTo>
                <a:lnTo>
                  <a:pt x="5689599" y="709188"/>
                </a:lnTo>
                <a:lnTo>
                  <a:pt x="5335005" y="1418374"/>
                </a:lnTo>
                <a:lnTo>
                  <a:pt x="4398879" y="1418374"/>
                </a:lnTo>
                <a:lnTo>
                  <a:pt x="4044285" y="709188"/>
                </a:lnTo>
                <a:close/>
                <a:moveTo>
                  <a:pt x="1702688" y="0"/>
                </a:moveTo>
                <a:lnTo>
                  <a:pt x="2638814" y="0"/>
                </a:lnTo>
                <a:lnTo>
                  <a:pt x="2993408" y="709188"/>
                </a:lnTo>
                <a:lnTo>
                  <a:pt x="2638814" y="1418374"/>
                </a:lnTo>
                <a:lnTo>
                  <a:pt x="1702688" y="1418374"/>
                </a:lnTo>
                <a:lnTo>
                  <a:pt x="1348095" y="709188"/>
                </a:lnTo>
                <a:close/>
              </a:path>
            </a:pathLst>
          </a:custGeom>
          <a:ln w="38100">
            <a:solidFill>
              <a:srgbClr val="47A4AD"/>
            </a:solidFill>
          </a:ln>
        </p:spPr>
        <p:txBody>
          <a:bodyPr/>
          <a:lstStyle>
            <a:lvl1pPr>
              <a:defRPr lang="zh-CN" altLang="en-US"/>
            </a:lvl1pPr>
          </a:lstStyle>
          <a:p>
            <a:pPr lvl="0"/>
            <a:endParaRPr lang="zh-CN" altLang="en-US"/>
          </a:p>
        </p:txBody>
      </p:sp>
      <p:sp>
        <p:nvSpPr>
          <p:cNvPr id="14" name="矩形 13"/>
          <p:cNvSpPr/>
          <p:nvPr userDrawn="1"/>
        </p:nvSpPr>
        <p:spPr>
          <a:xfrm rot="412920">
            <a:off x="1254407" y="4035011"/>
            <a:ext cx="5718691" cy="1569473"/>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愿你像颗种子，</a:t>
            </a:r>
            <a:endParaRPr lang="en-US" altLang="zh-CN"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endParaRPr>
          </a:p>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勇敢地冲破泥沙，将嫩绿的幼芽伸出地面，指向天空</a:t>
            </a:r>
          </a:p>
        </p:txBody>
      </p:sp>
    </p:spTree>
    <p:extLst>
      <p:ext uri="{BB962C8B-B14F-4D97-AF65-F5344CB8AC3E}">
        <p14:creationId xmlns:p14="http://schemas.microsoft.com/office/powerpoint/2010/main" val="715079948"/>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 by="(-#ppt_w*2)" calcmode="lin" valueType="num">
                                      <p:cBhvr rctx="PPT">
                                        <p:cTn id="7" dur="500" autoRev="1" fill="hold">
                                          <p:stCondLst>
                                            <p:cond delay="0"/>
                                          </p:stCondLst>
                                        </p:cTn>
                                        <p:tgtEl>
                                          <p:spTgt spid="14"/>
                                        </p:tgtEl>
                                        <p:attrNameLst>
                                          <p:attrName>ppt_w</p:attrName>
                                        </p:attrNameLst>
                                      </p:cBhvr>
                                    </p:anim>
                                    <p:anim by="(#ppt_w*0.50)" calcmode="lin" valueType="num">
                                      <p:cBhvr>
                                        <p:cTn id="8" dur="500" decel="50000" autoRev="1" fill="hold">
                                          <p:stCondLst>
                                            <p:cond delay="0"/>
                                          </p:stCondLst>
                                        </p:cTn>
                                        <p:tgtEl>
                                          <p:spTgt spid="14"/>
                                        </p:tgtEl>
                                        <p:attrNameLst>
                                          <p:attrName>ppt_x</p:attrName>
                                        </p:attrNameLst>
                                      </p:cBhvr>
                                    </p:anim>
                                    <p:anim from="(-#ppt_h/2)" to="(#ppt_y)" calcmode="lin" valueType="num">
                                      <p:cBhvr>
                                        <p:cTn id="9" dur="1000" fill="hold">
                                          <p:stCondLst>
                                            <p:cond delay="0"/>
                                          </p:stCondLst>
                                        </p:cTn>
                                        <p:tgtEl>
                                          <p:spTgt spid="14"/>
                                        </p:tgtEl>
                                        <p:attrNameLst>
                                          <p:attrName>ppt_y</p:attrName>
                                        </p:attrNameLst>
                                      </p:cBhvr>
                                    </p:anim>
                                    <p:animRot by="21600000">
                                      <p:cBhvr>
                                        <p:cTn id="10" dur="1000" fill="hold">
                                          <p:stCondLst>
                                            <p:cond delay="0"/>
                                          </p:stCondLst>
                                        </p:cTn>
                                        <p:tgtEl>
                                          <p:spTgt spid="14"/>
                                        </p:tgtEl>
                                        <p:attrNameLst>
                                          <p:attrName>r</p:attrName>
                                        </p:attrNameLst>
                                      </p:cBhvr>
                                    </p:animRot>
                                  </p:childTnLst>
                                </p:cTn>
                              </p:par>
                              <p:par>
                                <p:cTn id="11" presetID="53" presetClass="entr" presetSubtype="16"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1250" fill="hold"/>
                                        <p:tgtEl>
                                          <p:spTgt spid="13"/>
                                        </p:tgtEl>
                                        <p:attrNameLst>
                                          <p:attrName>ppt_w</p:attrName>
                                        </p:attrNameLst>
                                      </p:cBhvr>
                                      <p:tavLst>
                                        <p:tav tm="0">
                                          <p:val>
                                            <p:fltVal val="0"/>
                                          </p:val>
                                        </p:tav>
                                        <p:tav tm="100000">
                                          <p:val>
                                            <p:strVal val="#ppt_w"/>
                                          </p:val>
                                        </p:tav>
                                      </p:tavLst>
                                    </p:anim>
                                    <p:anim calcmode="lin" valueType="num">
                                      <p:cBhvr>
                                        <p:cTn id="14" dur="1250" fill="hold"/>
                                        <p:tgtEl>
                                          <p:spTgt spid="13"/>
                                        </p:tgtEl>
                                        <p:attrNameLst>
                                          <p:attrName>ppt_h</p:attrName>
                                        </p:attrNameLst>
                                      </p:cBhvr>
                                      <p:tavLst>
                                        <p:tav tm="0">
                                          <p:val>
                                            <p:fltVal val="0"/>
                                          </p:val>
                                        </p:tav>
                                        <p:tav tm="100000">
                                          <p:val>
                                            <p:strVal val="#ppt_h"/>
                                          </p:val>
                                        </p:tav>
                                      </p:tavLst>
                                    </p:anim>
                                    <p:animEffect transition="in" filter="fade">
                                      <p:cBhvr>
                                        <p:cTn id="15" dur="1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98592-3E8B-7978-52A2-61DD73E12A6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CD6C1F3-DF51-FDC4-C6AB-BD9100A498A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17E49A-AFEF-E552-B2A4-F821C658F7EF}"/>
              </a:ext>
            </a:extLst>
          </p:cNvPr>
          <p:cNvSpPr>
            <a:spLocks noGrp="1"/>
          </p:cNvSpPr>
          <p:nvPr>
            <p:ph type="dt" sz="half" idx="10"/>
          </p:nvPr>
        </p:nvSpPr>
        <p:spPr>
          <a:xfrm>
            <a:off x="838200" y="6356350"/>
            <a:ext cx="2743200" cy="365125"/>
          </a:xfrm>
          <a:prstGeom prst="rect">
            <a:avLst/>
          </a:prstGeom>
        </p:spPr>
        <p:txBody>
          <a:bodyPr/>
          <a:lstStyle/>
          <a:p>
            <a:fld id="{2A39A873-83BF-4E08-BC49-0421A4838509}" type="datetimeFigureOut">
              <a:rPr lang="en-US" smtClean="0"/>
              <a:t>4/14/2025</a:t>
            </a:fld>
            <a:endParaRPr lang="en-US"/>
          </a:p>
        </p:txBody>
      </p:sp>
      <p:sp>
        <p:nvSpPr>
          <p:cNvPr id="5" name="Footer Placeholder 4">
            <a:extLst>
              <a:ext uri="{FF2B5EF4-FFF2-40B4-BE49-F238E27FC236}">
                <a16:creationId xmlns:a16="http://schemas.microsoft.com/office/drawing/2014/main" id="{B9A25D3E-B77E-276C-56E4-98B3322FAB6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015E7F0-7064-3C34-A825-24AC606F0864}"/>
              </a:ext>
            </a:extLst>
          </p:cNvPr>
          <p:cNvSpPr>
            <a:spLocks noGrp="1"/>
          </p:cNvSpPr>
          <p:nvPr>
            <p:ph type="sldNum" sz="quarter" idx="12"/>
          </p:nvPr>
        </p:nvSpPr>
        <p:spPr>
          <a:xfrm>
            <a:off x="8610600" y="6356350"/>
            <a:ext cx="2743200" cy="365125"/>
          </a:xfrm>
          <a:prstGeom prst="rect">
            <a:avLst/>
          </a:prstGeom>
        </p:spPr>
        <p:txBody>
          <a:bodyPr/>
          <a:lstStyle/>
          <a:p>
            <a:fld id="{59F84C4B-ED06-4D1B-9C55-067AC5E6DC53}" type="slidenum">
              <a:rPr lang="en-US" smtClean="0"/>
              <a:t>‹#›</a:t>
            </a:fld>
            <a:endParaRPr lang="en-US"/>
          </a:p>
        </p:txBody>
      </p:sp>
    </p:spTree>
    <p:extLst>
      <p:ext uri="{BB962C8B-B14F-4D97-AF65-F5344CB8AC3E}">
        <p14:creationId xmlns:p14="http://schemas.microsoft.com/office/powerpoint/2010/main" val="35680237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5_空白">
    <p:bg>
      <p:bgPr>
        <a:solidFill>
          <a:srgbClr val="9BD3BB"/>
        </a:solidFill>
        <a:effectLst/>
      </p:bgPr>
    </p:bg>
    <p:spTree>
      <p:nvGrpSpPr>
        <p:cNvPr id="1" name=""/>
        <p:cNvGrpSpPr/>
        <p:nvPr/>
      </p:nvGrpSpPr>
      <p:grpSpPr>
        <a:xfrm>
          <a:off x="0" y="0"/>
          <a:ext cx="0" cy="0"/>
          <a:chOff x="0" y="0"/>
          <a:chExt cx="0" cy="0"/>
        </a:xfrm>
      </p:grpSpPr>
      <p:sp>
        <p:nvSpPr>
          <p:cNvPr id="2" name="图片占位符 1"/>
          <p:cNvSpPr>
            <a:spLocks noGrp="1"/>
          </p:cNvSpPr>
          <p:nvPr>
            <p:ph type="pic" sz="quarter" idx="14"/>
          </p:nvPr>
        </p:nvSpPr>
        <p:spPr>
          <a:xfrm>
            <a:off x="6438903" y="1701800"/>
            <a:ext cx="3835400" cy="3835400"/>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
        <p:nvSpPr>
          <p:cNvPr id="3" name="图片占位符 2"/>
          <p:cNvSpPr>
            <a:spLocks noGrp="1"/>
          </p:cNvSpPr>
          <p:nvPr>
            <p:ph type="pic" sz="quarter" idx="15"/>
          </p:nvPr>
        </p:nvSpPr>
        <p:spPr>
          <a:xfrm>
            <a:off x="4915928" y="1408181"/>
            <a:ext cx="1379537" cy="1379537"/>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
        <p:nvSpPr>
          <p:cNvPr id="4" name="图片占位符 3"/>
          <p:cNvSpPr>
            <a:spLocks noGrp="1"/>
          </p:cNvSpPr>
          <p:nvPr>
            <p:ph type="pic" sz="quarter" idx="16"/>
          </p:nvPr>
        </p:nvSpPr>
        <p:spPr>
          <a:xfrm>
            <a:off x="4226154" y="3110723"/>
            <a:ext cx="1379537" cy="1379537"/>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
        <p:nvSpPr>
          <p:cNvPr id="5" name="图片占位符 4"/>
          <p:cNvSpPr>
            <a:spLocks noGrp="1"/>
          </p:cNvSpPr>
          <p:nvPr>
            <p:ph type="pic" sz="quarter" idx="17"/>
          </p:nvPr>
        </p:nvSpPr>
        <p:spPr>
          <a:xfrm>
            <a:off x="5232830" y="4648269"/>
            <a:ext cx="1379537" cy="1379537"/>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
        <p:nvSpPr>
          <p:cNvPr id="6" name="矩形 5"/>
          <p:cNvSpPr/>
          <p:nvPr userDrawn="1"/>
        </p:nvSpPr>
        <p:spPr>
          <a:xfrm>
            <a:off x="885248" y="3782293"/>
            <a:ext cx="3424691" cy="2061915"/>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孩子，愿你快快扬起创造的风帆，驶向成熟，驶向金色的海岸</a:t>
            </a:r>
          </a:p>
        </p:txBody>
      </p:sp>
    </p:spTree>
    <p:extLst>
      <p:ext uri="{BB962C8B-B14F-4D97-AF65-F5344CB8AC3E}">
        <p14:creationId xmlns:p14="http://schemas.microsoft.com/office/powerpoint/2010/main" val="4047296248"/>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500" autoRev="1" fill="hold">
                                          <p:stCondLst>
                                            <p:cond delay="0"/>
                                          </p:stCondLst>
                                        </p:cTn>
                                        <p:tgtEl>
                                          <p:spTgt spid="6"/>
                                        </p:tgtEl>
                                        <p:attrNameLst>
                                          <p:attrName>ppt_w</p:attrName>
                                        </p:attrNameLst>
                                      </p:cBhvr>
                                    </p:anim>
                                    <p:anim by="(#ppt_w*0.50)" calcmode="lin" valueType="num">
                                      <p:cBhvr>
                                        <p:cTn id="8" dur="500" decel="50000" autoRev="1" fill="hold">
                                          <p:stCondLst>
                                            <p:cond delay="0"/>
                                          </p:stCondLst>
                                        </p:cTn>
                                        <p:tgtEl>
                                          <p:spTgt spid="6"/>
                                        </p:tgtEl>
                                        <p:attrNameLst>
                                          <p:attrName>ppt_x</p:attrName>
                                        </p:attrNameLst>
                                      </p:cBhvr>
                                    </p:anim>
                                    <p:anim from="(-#ppt_h/2)" to="(#ppt_y)" calcmode="lin" valueType="num">
                                      <p:cBhvr>
                                        <p:cTn id="9" dur="1000" fill="hold">
                                          <p:stCondLst>
                                            <p:cond delay="0"/>
                                          </p:stCondLst>
                                        </p:cTn>
                                        <p:tgtEl>
                                          <p:spTgt spid="6"/>
                                        </p:tgtEl>
                                        <p:attrNameLst>
                                          <p:attrName>ppt_y</p:attrName>
                                        </p:attrNameLst>
                                      </p:cBhvr>
                                    </p:anim>
                                    <p:animRot by="21600000">
                                      <p:cBhvr>
                                        <p:cTn id="10" dur="1000" fill="hold">
                                          <p:stCondLst>
                                            <p:cond delay="0"/>
                                          </p:stCondLst>
                                        </p:cTn>
                                        <p:tgtEl>
                                          <p:spTgt spid="6"/>
                                        </p:tgtEl>
                                        <p:attrNameLst>
                                          <p:attrName>r</p:attrName>
                                        </p:attrNameLst>
                                      </p:cBhvr>
                                    </p:animRot>
                                  </p:childTnLst>
                                </p:cTn>
                              </p:par>
                              <p:par>
                                <p:cTn id="11" presetID="3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par>
                                <p:cTn id="17" presetID="53" presetClass="entr" presetSubtype="16" fill="hold" grpId="0" nodeType="withEffect">
                                  <p:stCondLst>
                                    <p:cond delay="170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Effect transition="in" filter="fade">
                                      <p:cBhvr>
                                        <p:cTn id="21" dur="1000"/>
                                        <p:tgtEl>
                                          <p:spTgt spid="3"/>
                                        </p:tgtEl>
                                      </p:cBhvr>
                                    </p:animEffect>
                                  </p:childTnLst>
                                </p:cTn>
                              </p:par>
                              <p:par>
                                <p:cTn id="22" presetID="53" presetClass="entr" presetSubtype="16" fill="hold" grpId="0" nodeType="withEffect">
                                  <p:stCondLst>
                                    <p:cond delay="170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53" presetClass="entr" presetSubtype="16" fill="hold" grpId="0" nodeType="withEffect">
                                  <p:stCondLst>
                                    <p:cond delay="1700"/>
                                  </p:stCondLst>
                                  <p:childTnLst>
                                    <p:set>
                                      <p:cBhvr>
                                        <p:cTn id="28" dur="1" fill="hold">
                                          <p:stCondLst>
                                            <p:cond delay="0"/>
                                          </p:stCondLst>
                                        </p:cTn>
                                        <p:tgtEl>
                                          <p:spTgt spid="5"/>
                                        </p:tgtEl>
                                        <p:attrNameLst>
                                          <p:attrName>style.visibility</p:attrName>
                                        </p:attrNameLst>
                                      </p:cBhvr>
                                      <p:to>
                                        <p:strVal val="visible"/>
                                      </p:to>
                                    </p:set>
                                    <p:anim calcmode="lin" valueType="num">
                                      <p:cBhvr>
                                        <p:cTn id="29" dur="1000" fill="hold"/>
                                        <p:tgtEl>
                                          <p:spTgt spid="5"/>
                                        </p:tgtEl>
                                        <p:attrNameLst>
                                          <p:attrName>ppt_w</p:attrName>
                                        </p:attrNameLst>
                                      </p:cBhvr>
                                      <p:tavLst>
                                        <p:tav tm="0">
                                          <p:val>
                                            <p:fltVal val="0"/>
                                          </p:val>
                                        </p:tav>
                                        <p:tav tm="100000">
                                          <p:val>
                                            <p:strVal val="#ppt_w"/>
                                          </p:val>
                                        </p:tav>
                                      </p:tavLst>
                                    </p:anim>
                                    <p:anim calcmode="lin" valueType="num">
                                      <p:cBhvr>
                                        <p:cTn id="30" dur="1000" fill="hold"/>
                                        <p:tgtEl>
                                          <p:spTgt spid="5"/>
                                        </p:tgtEl>
                                        <p:attrNameLst>
                                          <p:attrName>ppt_h</p:attrName>
                                        </p:attrNameLst>
                                      </p:cBhvr>
                                      <p:tavLst>
                                        <p:tav tm="0">
                                          <p:val>
                                            <p:fltVal val="0"/>
                                          </p:val>
                                        </p:tav>
                                        <p:tav tm="100000">
                                          <p:val>
                                            <p:strVal val="#ppt_h"/>
                                          </p:val>
                                        </p:tav>
                                      </p:tavLst>
                                    </p:anim>
                                    <p:animEffect transition="in" filter="fade">
                                      <p:cBhvr>
                                        <p:cTn id="3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6_空白">
    <p:bg>
      <p:bgPr>
        <a:solidFill>
          <a:srgbClr val="9BD3BB"/>
        </a:solidFill>
        <a:effectLst/>
      </p:bgPr>
    </p:bg>
    <p:spTree>
      <p:nvGrpSpPr>
        <p:cNvPr id="1" name=""/>
        <p:cNvGrpSpPr/>
        <p:nvPr/>
      </p:nvGrpSpPr>
      <p:grpSpPr>
        <a:xfrm>
          <a:off x="0" y="0"/>
          <a:ext cx="0" cy="0"/>
          <a:chOff x="0" y="0"/>
          <a:chExt cx="0" cy="0"/>
        </a:xfrm>
      </p:grpSpPr>
      <p:sp>
        <p:nvSpPr>
          <p:cNvPr id="2" name="图片占位符 1"/>
          <p:cNvSpPr>
            <a:spLocks noGrp="1"/>
          </p:cNvSpPr>
          <p:nvPr>
            <p:ph type="pic" sz="quarter" idx="14"/>
          </p:nvPr>
        </p:nvSpPr>
        <p:spPr>
          <a:xfrm>
            <a:off x="2133655" y="1968507"/>
            <a:ext cx="3543300" cy="3543300"/>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
        <p:nvSpPr>
          <p:cNvPr id="3" name="图片占位符 2"/>
          <p:cNvSpPr>
            <a:spLocks noGrp="1"/>
          </p:cNvSpPr>
          <p:nvPr>
            <p:ph type="pic" sz="quarter" idx="15"/>
          </p:nvPr>
        </p:nvSpPr>
        <p:spPr>
          <a:xfrm>
            <a:off x="6565954" y="1968507"/>
            <a:ext cx="3543300" cy="3543300"/>
          </a:xfrm>
          <a:custGeom>
            <a:avLst/>
            <a:gdLst>
              <a:gd name="connsiteX0" fmla="*/ 1104900 w 2209800"/>
              <a:gd name="connsiteY0" fmla="*/ 0 h 2209800"/>
              <a:gd name="connsiteX1" fmla="*/ 2209800 w 2209800"/>
              <a:gd name="connsiteY1" fmla="*/ 1104900 h 2209800"/>
              <a:gd name="connsiteX2" fmla="*/ 1104900 w 2209800"/>
              <a:gd name="connsiteY2" fmla="*/ 2209800 h 2209800"/>
              <a:gd name="connsiteX3" fmla="*/ 0 w 2209800"/>
              <a:gd name="connsiteY3" fmla="*/ 1104900 h 2209800"/>
              <a:gd name="connsiteX4" fmla="*/ 1104900 w 2209800"/>
              <a:gd name="connsiteY4" fmla="*/ 0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1104900" y="0"/>
                </a:moveTo>
                <a:cubicBezTo>
                  <a:pt x="1715119" y="0"/>
                  <a:pt x="2209800" y="494681"/>
                  <a:pt x="2209800" y="1104900"/>
                </a:cubicBezTo>
                <a:cubicBezTo>
                  <a:pt x="2209800" y="1715119"/>
                  <a:pt x="1715119" y="2209800"/>
                  <a:pt x="1104900" y="2209800"/>
                </a:cubicBezTo>
                <a:cubicBezTo>
                  <a:pt x="494681" y="2209800"/>
                  <a:pt x="0" y="1715119"/>
                  <a:pt x="0" y="1104900"/>
                </a:cubicBezTo>
                <a:cubicBezTo>
                  <a:pt x="0" y="494681"/>
                  <a:pt x="494681" y="0"/>
                  <a:pt x="1104900" y="0"/>
                </a:cubicBezTo>
                <a:close/>
              </a:path>
            </a:pathLst>
          </a:custGeom>
          <a:ln w="38100">
            <a:solidFill>
              <a:srgbClr val="47A4AD"/>
            </a:solidFill>
          </a:ln>
        </p:spPr>
        <p:txBody>
          <a:bodyPr/>
          <a:lstStyle>
            <a:lvl1pPr>
              <a:defRPr lang="zh-CN" altLang="en-US"/>
            </a:lvl1pPr>
          </a:lstStyle>
          <a:p>
            <a:pPr lvl="0"/>
            <a:endParaRPr lang="zh-CN" altLang="en-US"/>
          </a:p>
        </p:txBody>
      </p:sp>
    </p:spTree>
    <p:extLst>
      <p:ext uri="{BB962C8B-B14F-4D97-AF65-F5344CB8AC3E}">
        <p14:creationId xmlns:p14="http://schemas.microsoft.com/office/powerpoint/2010/main" val="1761249655"/>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900" decel="100000" fill="hold"/>
                                        <p:tgtEl>
                                          <p:spTgt spid="3"/>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8_空白">
    <p:bg>
      <p:bgPr>
        <a:solidFill>
          <a:srgbClr val="9BD3BB"/>
        </a:solidFill>
        <a:effectLst/>
      </p:bgPr>
    </p:bg>
    <p:spTree>
      <p:nvGrpSpPr>
        <p:cNvPr id="1" name=""/>
        <p:cNvGrpSpPr/>
        <p:nvPr/>
      </p:nvGrpSpPr>
      <p:grpSpPr>
        <a:xfrm>
          <a:off x="0" y="0"/>
          <a:ext cx="0" cy="0"/>
          <a:chOff x="0" y="0"/>
          <a:chExt cx="0" cy="0"/>
        </a:xfrm>
      </p:grpSpPr>
      <p:sp>
        <p:nvSpPr>
          <p:cNvPr id="5" name="图片占位符 4"/>
          <p:cNvSpPr>
            <a:spLocks noGrp="1"/>
          </p:cNvSpPr>
          <p:nvPr>
            <p:ph type="pic" sz="quarter" idx="10"/>
          </p:nvPr>
        </p:nvSpPr>
        <p:spPr>
          <a:xfrm>
            <a:off x="2307178" y="1700476"/>
            <a:ext cx="5048508" cy="3481359"/>
          </a:xfrm>
          <a:custGeom>
            <a:avLst/>
            <a:gdLst>
              <a:gd name="connsiteX0" fmla="*/ 3077755 w 5048508"/>
              <a:gd name="connsiteY0" fmla="*/ 11 h 3481358"/>
              <a:gd name="connsiteX1" fmla="*/ 3390123 w 5048508"/>
              <a:gd name="connsiteY1" fmla="*/ 98216 h 3481358"/>
              <a:gd name="connsiteX2" fmla="*/ 3480512 w 5048508"/>
              <a:gd name="connsiteY2" fmla="*/ 183235 h 3481358"/>
              <a:gd name="connsiteX3" fmla="*/ 3486099 w 5048508"/>
              <a:gd name="connsiteY3" fmla="*/ 188490 h 3481358"/>
              <a:gd name="connsiteX4" fmla="*/ 4143180 w 5048508"/>
              <a:gd name="connsiteY4" fmla="*/ 44223 h 3481358"/>
              <a:gd name="connsiteX5" fmla="*/ 4476389 w 5048508"/>
              <a:gd name="connsiteY5" fmla="*/ 437795 h 3481358"/>
              <a:gd name="connsiteX6" fmla="*/ 4478192 w 5048508"/>
              <a:gd name="connsiteY6" fmla="*/ 438373 h 3481358"/>
              <a:gd name="connsiteX7" fmla="*/ 4549986 w 5048508"/>
              <a:gd name="connsiteY7" fmla="*/ 461391 h 3481358"/>
              <a:gd name="connsiteX8" fmla="*/ 4904017 w 5048508"/>
              <a:gd name="connsiteY8" fmla="*/ 819768 h 3481358"/>
              <a:gd name="connsiteX9" fmla="*/ 4884876 w 5048508"/>
              <a:gd name="connsiteY9" fmla="*/ 1233961 h 3481358"/>
              <a:gd name="connsiteX10" fmla="*/ 5024695 w 5048508"/>
              <a:gd name="connsiteY10" fmla="*/ 1867252 h 3481358"/>
              <a:gd name="connsiteX11" fmla="*/ 4369715 w 5048508"/>
              <a:gd name="connsiteY11" fmla="*/ 2421603 h 3481358"/>
              <a:gd name="connsiteX12" fmla="*/ 4135244 w 5048508"/>
              <a:gd name="connsiteY12" fmla="*/ 2896612 h 3481358"/>
              <a:gd name="connsiteX13" fmla="*/ 3336943 w 5048508"/>
              <a:gd name="connsiteY13" fmla="*/ 2954125 h 3481358"/>
              <a:gd name="connsiteX14" fmla="*/ 2766461 w 5048508"/>
              <a:gd name="connsiteY14" fmla="*/ 3460871 h 3481358"/>
              <a:gd name="connsiteX15" fmla="*/ 1927662 w 5048508"/>
              <a:gd name="connsiteY15" fmla="*/ 3151556 h 3481358"/>
              <a:gd name="connsiteX16" fmla="*/ 681659 w 5048508"/>
              <a:gd name="connsiteY16" fmla="*/ 2845946 h 3481358"/>
              <a:gd name="connsiteX17" fmla="*/ 133819 w 5048508"/>
              <a:gd name="connsiteY17" fmla="*/ 2505860 h 3481358"/>
              <a:gd name="connsiteX18" fmla="*/ 250880 w 5048508"/>
              <a:gd name="connsiteY18" fmla="*/ 2046800 h 3481358"/>
              <a:gd name="connsiteX19" fmla="*/ 3687 w 5048508"/>
              <a:gd name="connsiteY19" fmla="*/ 1575819 h 3481358"/>
              <a:gd name="connsiteX20" fmla="*/ 455124 w 5048508"/>
              <a:gd name="connsiteY20" fmla="*/ 1157196 h 3481358"/>
              <a:gd name="connsiteX21" fmla="*/ 459442 w 5048508"/>
              <a:gd name="connsiteY21" fmla="*/ 1146160 h 3481358"/>
              <a:gd name="connsiteX22" fmla="*/ 660534 w 5048508"/>
              <a:gd name="connsiteY22" fmla="*/ 545008 h 3481358"/>
              <a:gd name="connsiteX23" fmla="*/ 1638803 w 5048508"/>
              <a:gd name="connsiteY23" fmla="*/ 407669 h 3481358"/>
              <a:gd name="connsiteX24" fmla="*/ 1638991 w 5048508"/>
              <a:gd name="connsiteY24" fmla="*/ 407415 h 3481358"/>
              <a:gd name="connsiteX25" fmla="*/ 1638220 w 5048508"/>
              <a:gd name="connsiteY25" fmla="*/ 406864 h 3481358"/>
              <a:gd name="connsiteX26" fmla="*/ 1639024 w 5048508"/>
              <a:gd name="connsiteY26" fmla="*/ 407370 h 3481358"/>
              <a:gd name="connsiteX27" fmla="*/ 1725076 w 5048508"/>
              <a:gd name="connsiteY27" fmla="*/ 290993 h 3481358"/>
              <a:gd name="connsiteX28" fmla="*/ 2625124 w 5048508"/>
              <a:gd name="connsiteY28" fmla="*/ 265094 h 3481358"/>
              <a:gd name="connsiteX29" fmla="*/ 2629524 w 5048508"/>
              <a:gd name="connsiteY29" fmla="*/ 258845 h 3481358"/>
              <a:gd name="connsiteX30" fmla="*/ 2693415 w 5048508"/>
              <a:gd name="connsiteY30" fmla="*/ 168084 h 3481358"/>
              <a:gd name="connsiteX31" fmla="*/ 3009453 w 5048508"/>
              <a:gd name="connsiteY31" fmla="*/ 4753 h 3481358"/>
              <a:gd name="connsiteX32" fmla="*/ 3077755 w 5048508"/>
              <a:gd name="connsiteY32" fmla="*/ 11 h 348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048508" h="3481358">
                <a:moveTo>
                  <a:pt x="3077755" y="11"/>
                </a:moveTo>
                <a:cubicBezTo>
                  <a:pt x="3191117" y="-680"/>
                  <a:pt x="3300958" y="34251"/>
                  <a:pt x="3390123" y="98216"/>
                </a:cubicBezTo>
                <a:lnTo>
                  <a:pt x="3480512" y="183235"/>
                </a:lnTo>
                <a:lnTo>
                  <a:pt x="3486099" y="188490"/>
                </a:lnTo>
                <a:cubicBezTo>
                  <a:pt x="3647393" y="10150"/>
                  <a:pt x="3914194" y="-48410"/>
                  <a:pt x="4143180" y="44223"/>
                </a:cubicBezTo>
                <a:cubicBezTo>
                  <a:pt x="4317662" y="114786"/>
                  <a:pt x="4442776" y="262516"/>
                  <a:pt x="4476389" y="437795"/>
                </a:cubicBezTo>
                <a:lnTo>
                  <a:pt x="4478192" y="438373"/>
                </a:lnTo>
                <a:lnTo>
                  <a:pt x="4549986" y="461391"/>
                </a:lnTo>
                <a:cubicBezTo>
                  <a:pt x="4716725" y="526034"/>
                  <a:pt x="4846829" y="656249"/>
                  <a:pt x="4904017" y="819768"/>
                </a:cubicBezTo>
                <a:cubicBezTo>
                  <a:pt x="4951518" y="955415"/>
                  <a:pt x="4944749" y="1102743"/>
                  <a:pt x="4884876" y="1233961"/>
                </a:cubicBezTo>
                <a:cubicBezTo>
                  <a:pt x="5032048" y="1413911"/>
                  <a:pt x="5083518" y="1647187"/>
                  <a:pt x="5024695" y="1867252"/>
                </a:cubicBezTo>
                <a:cubicBezTo>
                  <a:pt x="4946499" y="2159813"/>
                  <a:pt x="4687635" y="2378911"/>
                  <a:pt x="4369715" y="2421603"/>
                </a:cubicBezTo>
                <a:cubicBezTo>
                  <a:pt x="4368198" y="2604212"/>
                  <a:pt x="4282649" y="2777397"/>
                  <a:pt x="4135244" y="2896612"/>
                </a:cubicBezTo>
                <a:cubicBezTo>
                  <a:pt x="3911276" y="3077771"/>
                  <a:pt x="3587754" y="3101050"/>
                  <a:pt x="3336943" y="2954125"/>
                </a:cubicBezTo>
                <a:cubicBezTo>
                  <a:pt x="3255829" y="3206492"/>
                  <a:pt x="3038630" y="3399411"/>
                  <a:pt x="2766461" y="3460871"/>
                </a:cubicBezTo>
                <a:cubicBezTo>
                  <a:pt x="2445740" y="3533287"/>
                  <a:pt x="2111014" y="3409883"/>
                  <a:pt x="1927662" y="3151556"/>
                </a:cubicBezTo>
                <a:cubicBezTo>
                  <a:pt x="1494899" y="3396753"/>
                  <a:pt x="932820" y="3258930"/>
                  <a:pt x="681659" y="2845946"/>
                </a:cubicBezTo>
                <a:cubicBezTo>
                  <a:pt x="434933" y="2873091"/>
                  <a:pt x="203262" y="2729308"/>
                  <a:pt x="133819" y="2505860"/>
                </a:cubicBezTo>
                <a:cubicBezTo>
                  <a:pt x="83517" y="2344194"/>
                  <a:pt x="127984" y="2169721"/>
                  <a:pt x="250880" y="2046800"/>
                </a:cubicBezTo>
                <a:cubicBezTo>
                  <a:pt x="76514" y="1950381"/>
                  <a:pt x="-20589" y="1765355"/>
                  <a:pt x="3687" y="1575819"/>
                </a:cubicBezTo>
                <a:cubicBezTo>
                  <a:pt x="32164" y="1353901"/>
                  <a:pt x="219602" y="1180072"/>
                  <a:pt x="455124" y="1157196"/>
                </a:cubicBezTo>
                <a:cubicBezTo>
                  <a:pt x="456524" y="1153490"/>
                  <a:pt x="458041" y="1149865"/>
                  <a:pt x="459442" y="1146160"/>
                </a:cubicBezTo>
                <a:cubicBezTo>
                  <a:pt x="427813" y="927625"/>
                  <a:pt x="501574" y="707238"/>
                  <a:pt x="660534" y="545008"/>
                </a:cubicBezTo>
                <a:cubicBezTo>
                  <a:pt x="911696" y="288776"/>
                  <a:pt x="1318899" y="231665"/>
                  <a:pt x="1638803" y="407669"/>
                </a:cubicBezTo>
                <a:lnTo>
                  <a:pt x="1638991" y="407415"/>
                </a:lnTo>
                <a:lnTo>
                  <a:pt x="1638220" y="406864"/>
                </a:lnTo>
                <a:lnTo>
                  <a:pt x="1639024" y="407370"/>
                </a:lnTo>
                <a:lnTo>
                  <a:pt x="1725076" y="290993"/>
                </a:lnTo>
                <a:cubicBezTo>
                  <a:pt x="1954567" y="49410"/>
                  <a:pt x="2365531" y="24750"/>
                  <a:pt x="2625124" y="265094"/>
                </a:cubicBezTo>
                <a:lnTo>
                  <a:pt x="2629524" y="258845"/>
                </a:lnTo>
                <a:lnTo>
                  <a:pt x="2693415" y="168084"/>
                </a:lnTo>
                <a:cubicBezTo>
                  <a:pt x="2773157" y="80225"/>
                  <a:pt x="2885068" y="21307"/>
                  <a:pt x="3009453" y="4753"/>
                </a:cubicBezTo>
                <a:cubicBezTo>
                  <a:pt x="3032270" y="1713"/>
                  <a:pt x="3055083" y="149"/>
                  <a:pt x="3077755" y="11"/>
                </a:cubicBezTo>
                <a:close/>
              </a:path>
            </a:pathLst>
          </a:custGeom>
          <a:ln w="38100">
            <a:solidFill>
              <a:srgbClr val="47A4AD"/>
            </a:solidFill>
          </a:ln>
        </p:spPr>
        <p:txBody>
          <a:bodyPr/>
          <a:lstStyle>
            <a:lvl1pPr>
              <a:defRPr lang="zh-CN" altLang="en-US"/>
            </a:lvl1pPr>
          </a:lstStyle>
          <a:p>
            <a:pPr lvl="0"/>
            <a:endParaRPr lang="zh-CN" altLang="en-US"/>
          </a:p>
        </p:txBody>
      </p:sp>
      <p:sp>
        <p:nvSpPr>
          <p:cNvPr id="6" name="矩形 5"/>
          <p:cNvSpPr/>
          <p:nvPr userDrawn="1"/>
        </p:nvSpPr>
        <p:spPr>
          <a:xfrm rot="19887973">
            <a:off x="6444057" y="3616136"/>
            <a:ext cx="4252931" cy="1077030"/>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祝你在每个成长的日子里都开开心心！</a:t>
            </a:r>
          </a:p>
        </p:txBody>
      </p:sp>
    </p:spTree>
    <p:extLst>
      <p:ext uri="{BB962C8B-B14F-4D97-AF65-F5344CB8AC3E}">
        <p14:creationId xmlns:p14="http://schemas.microsoft.com/office/powerpoint/2010/main" val="2211821097"/>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500" autoRev="1" fill="hold">
                                          <p:stCondLst>
                                            <p:cond delay="0"/>
                                          </p:stCondLst>
                                        </p:cTn>
                                        <p:tgtEl>
                                          <p:spTgt spid="6"/>
                                        </p:tgtEl>
                                        <p:attrNameLst>
                                          <p:attrName>ppt_w</p:attrName>
                                        </p:attrNameLst>
                                      </p:cBhvr>
                                    </p:anim>
                                    <p:anim by="(#ppt_w*0.50)" calcmode="lin" valueType="num">
                                      <p:cBhvr>
                                        <p:cTn id="8" dur="500" decel="50000" autoRev="1" fill="hold">
                                          <p:stCondLst>
                                            <p:cond delay="0"/>
                                          </p:stCondLst>
                                        </p:cTn>
                                        <p:tgtEl>
                                          <p:spTgt spid="6"/>
                                        </p:tgtEl>
                                        <p:attrNameLst>
                                          <p:attrName>ppt_x</p:attrName>
                                        </p:attrNameLst>
                                      </p:cBhvr>
                                    </p:anim>
                                    <p:anim from="(-#ppt_h/2)" to="(#ppt_y)" calcmode="lin" valueType="num">
                                      <p:cBhvr>
                                        <p:cTn id="9" dur="1000" fill="hold">
                                          <p:stCondLst>
                                            <p:cond delay="0"/>
                                          </p:stCondLst>
                                        </p:cTn>
                                        <p:tgtEl>
                                          <p:spTgt spid="6"/>
                                        </p:tgtEl>
                                        <p:attrNameLst>
                                          <p:attrName>ppt_y</p:attrName>
                                        </p:attrNameLst>
                                      </p:cBhvr>
                                    </p:anim>
                                    <p:animRot by="21600000">
                                      <p:cBhvr>
                                        <p:cTn id="10" dur="1000" fill="hold">
                                          <p:stCondLst>
                                            <p:cond delay="0"/>
                                          </p:stCondLst>
                                        </p:cTn>
                                        <p:tgtEl>
                                          <p:spTgt spid="6"/>
                                        </p:tgtEl>
                                        <p:attrNameLst>
                                          <p:attrName>r</p:attrName>
                                        </p:attrNameLst>
                                      </p:cBhvr>
                                    </p:animRot>
                                  </p:childTnLst>
                                </p:cTn>
                              </p:par>
                              <p:par>
                                <p:cTn id="11" presetID="45"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anim calcmode="lin" valueType="num">
                                      <p:cBhvr>
                                        <p:cTn id="14" dur="2000" fill="hold"/>
                                        <p:tgtEl>
                                          <p:spTgt spid="5"/>
                                        </p:tgtEl>
                                        <p:attrNameLst>
                                          <p:attrName>ppt_w</p:attrName>
                                        </p:attrNameLst>
                                      </p:cBhvr>
                                      <p:tavLst>
                                        <p:tav tm="0" fmla="#ppt_w*sin(2.5*pi*$)">
                                          <p:val>
                                            <p:fltVal val="0"/>
                                          </p:val>
                                        </p:tav>
                                        <p:tav tm="100000">
                                          <p:val>
                                            <p:fltVal val="1"/>
                                          </p:val>
                                        </p:tav>
                                      </p:tavLst>
                                    </p:anim>
                                    <p:anim calcmode="lin" valueType="num">
                                      <p:cBhvr>
                                        <p:cTn id="15"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9_空白">
    <p:bg>
      <p:bgPr>
        <a:solidFill>
          <a:srgbClr val="9BD3BB"/>
        </a:solidFill>
        <a:effectLst/>
      </p:bgPr>
    </p:bg>
    <p:spTree>
      <p:nvGrpSpPr>
        <p:cNvPr id="1" name=""/>
        <p:cNvGrpSpPr/>
        <p:nvPr/>
      </p:nvGrpSpPr>
      <p:grpSpPr>
        <a:xfrm>
          <a:off x="0" y="0"/>
          <a:ext cx="0" cy="0"/>
          <a:chOff x="0" y="0"/>
          <a:chExt cx="0" cy="0"/>
        </a:xfrm>
      </p:grpSpPr>
      <p:sp>
        <p:nvSpPr>
          <p:cNvPr id="2" name="图片占位符 1"/>
          <p:cNvSpPr>
            <a:spLocks noGrp="1"/>
          </p:cNvSpPr>
          <p:nvPr>
            <p:ph type="pic" sz="quarter" idx="10"/>
          </p:nvPr>
        </p:nvSpPr>
        <p:spPr>
          <a:xfrm>
            <a:off x="1557831" y="1243013"/>
            <a:ext cx="4030171" cy="2088907"/>
          </a:xfrm>
          <a:custGeom>
            <a:avLst/>
            <a:gdLst>
              <a:gd name="connsiteX0" fmla="*/ 3077755 w 5048508"/>
              <a:gd name="connsiteY0" fmla="*/ 11 h 3481358"/>
              <a:gd name="connsiteX1" fmla="*/ 3390123 w 5048508"/>
              <a:gd name="connsiteY1" fmla="*/ 98216 h 3481358"/>
              <a:gd name="connsiteX2" fmla="*/ 3480512 w 5048508"/>
              <a:gd name="connsiteY2" fmla="*/ 183235 h 3481358"/>
              <a:gd name="connsiteX3" fmla="*/ 3486099 w 5048508"/>
              <a:gd name="connsiteY3" fmla="*/ 188490 h 3481358"/>
              <a:gd name="connsiteX4" fmla="*/ 4143180 w 5048508"/>
              <a:gd name="connsiteY4" fmla="*/ 44223 h 3481358"/>
              <a:gd name="connsiteX5" fmla="*/ 4476389 w 5048508"/>
              <a:gd name="connsiteY5" fmla="*/ 437795 h 3481358"/>
              <a:gd name="connsiteX6" fmla="*/ 4478192 w 5048508"/>
              <a:gd name="connsiteY6" fmla="*/ 438373 h 3481358"/>
              <a:gd name="connsiteX7" fmla="*/ 4549986 w 5048508"/>
              <a:gd name="connsiteY7" fmla="*/ 461391 h 3481358"/>
              <a:gd name="connsiteX8" fmla="*/ 4904017 w 5048508"/>
              <a:gd name="connsiteY8" fmla="*/ 819768 h 3481358"/>
              <a:gd name="connsiteX9" fmla="*/ 4884876 w 5048508"/>
              <a:gd name="connsiteY9" fmla="*/ 1233961 h 3481358"/>
              <a:gd name="connsiteX10" fmla="*/ 5024695 w 5048508"/>
              <a:gd name="connsiteY10" fmla="*/ 1867252 h 3481358"/>
              <a:gd name="connsiteX11" fmla="*/ 4369715 w 5048508"/>
              <a:gd name="connsiteY11" fmla="*/ 2421603 h 3481358"/>
              <a:gd name="connsiteX12" fmla="*/ 4135244 w 5048508"/>
              <a:gd name="connsiteY12" fmla="*/ 2896612 h 3481358"/>
              <a:gd name="connsiteX13" fmla="*/ 3336943 w 5048508"/>
              <a:gd name="connsiteY13" fmla="*/ 2954125 h 3481358"/>
              <a:gd name="connsiteX14" fmla="*/ 2766461 w 5048508"/>
              <a:gd name="connsiteY14" fmla="*/ 3460871 h 3481358"/>
              <a:gd name="connsiteX15" fmla="*/ 1927662 w 5048508"/>
              <a:gd name="connsiteY15" fmla="*/ 3151556 h 3481358"/>
              <a:gd name="connsiteX16" fmla="*/ 681659 w 5048508"/>
              <a:gd name="connsiteY16" fmla="*/ 2845946 h 3481358"/>
              <a:gd name="connsiteX17" fmla="*/ 133819 w 5048508"/>
              <a:gd name="connsiteY17" fmla="*/ 2505860 h 3481358"/>
              <a:gd name="connsiteX18" fmla="*/ 250880 w 5048508"/>
              <a:gd name="connsiteY18" fmla="*/ 2046800 h 3481358"/>
              <a:gd name="connsiteX19" fmla="*/ 3687 w 5048508"/>
              <a:gd name="connsiteY19" fmla="*/ 1575819 h 3481358"/>
              <a:gd name="connsiteX20" fmla="*/ 455124 w 5048508"/>
              <a:gd name="connsiteY20" fmla="*/ 1157196 h 3481358"/>
              <a:gd name="connsiteX21" fmla="*/ 459442 w 5048508"/>
              <a:gd name="connsiteY21" fmla="*/ 1146160 h 3481358"/>
              <a:gd name="connsiteX22" fmla="*/ 660534 w 5048508"/>
              <a:gd name="connsiteY22" fmla="*/ 545008 h 3481358"/>
              <a:gd name="connsiteX23" fmla="*/ 1638803 w 5048508"/>
              <a:gd name="connsiteY23" fmla="*/ 407669 h 3481358"/>
              <a:gd name="connsiteX24" fmla="*/ 1638991 w 5048508"/>
              <a:gd name="connsiteY24" fmla="*/ 407415 h 3481358"/>
              <a:gd name="connsiteX25" fmla="*/ 1638220 w 5048508"/>
              <a:gd name="connsiteY25" fmla="*/ 406864 h 3481358"/>
              <a:gd name="connsiteX26" fmla="*/ 1639024 w 5048508"/>
              <a:gd name="connsiteY26" fmla="*/ 407370 h 3481358"/>
              <a:gd name="connsiteX27" fmla="*/ 1725076 w 5048508"/>
              <a:gd name="connsiteY27" fmla="*/ 290993 h 3481358"/>
              <a:gd name="connsiteX28" fmla="*/ 2625124 w 5048508"/>
              <a:gd name="connsiteY28" fmla="*/ 265094 h 3481358"/>
              <a:gd name="connsiteX29" fmla="*/ 2629524 w 5048508"/>
              <a:gd name="connsiteY29" fmla="*/ 258845 h 3481358"/>
              <a:gd name="connsiteX30" fmla="*/ 2693415 w 5048508"/>
              <a:gd name="connsiteY30" fmla="*/ 168084 h 3481358"/>
              <a:gd name="connsiteX31" fmla="*/ 3009453 w 5048508"/>
              <a:gd name="connsiteY31" fmla="*/ 4753 h 3481358"/>
              <a:gd name="connsiteX32" fmla="*/ 3077755 w 5048508"/>
              <a:gd name="connsiteY32" fmla="*/ 11 h 348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048508" h="3481358">
                <a:moveTo>
                  <a:pt x="3077755" y="11"/>
                </a:moveTo>
                <a:cubicBezTo>
                  <a:pt x="3191117" y="-680"/>
                  <a:pt x="3300958" y="34251"/>
                  <a:pt x="3390123" y="98216"/>
                </a:cubicBezTo>
                <a:lnTo>
                  <a:pt x="3480512" y="183235"/>
                </a:lnTo>
                <a:lnTo>
                  <a:pt x="3486099" y="188490"/>
                </a:lnTo>
                <a:cubicBezTo>
                  <a:pt x="3647393" y="10150"/>
                  <a:pt x="3914194" y="-48410"/>
                  <a:pt x="4143180" y="44223"/>
                </a:cubicBezTo>
                <a:cubicBezTo>
                  <a:pt x="4317662" y="114786"/>
                  <a:pt x="4442776" y="262516"/>
                  <a:pt x="4476389" y="437795"/>
                </a:cubicBezTo>
                <a:lnTo>
                  <a:pt x="4478192" y="438373"/>
                </a:lnTo>
                <a:lnTo>
                  <a:pt x="4549986" y="461391"/>
                </a:lnTo>
                <a:cubicBezTo>
                  <a:pt x="4716725" y="526034"/>
                  <a:pt x="4846829" y="656249"/>
                  <a:pt x="4904017" y="819768"/>
                </a:cubicBezTo>
                <a:cubicBezTo>
                  <a:pt x="4951518" y="955415"/>
                  <a:pt x="4944749" y="1102743"/>
                  <a:pt x="4884876" y="1233961"/>
                </a:cubicBezTo>
                <a:cubicBezTo>
                  <a:pt x="5032048" y="1413911"/>
                  <a:pt x="5083518" y="1647187"/>
                  <a:pt x="5024695" y="1867252"/>
                </a:cubicBezTo>
                <a:cubicBezTo>
                  <a:pt x="4946499" y="2159813"/>
                  <a:pt x="4687635" y="2378911"/>
                  <a:pt x="4369715" y="2421603"/>
                </a:cubicBezTo>
                <a:cubicBezTo>
                  <a:pt x="4368198" y="2604212"/>
                  <a:pt x="4282649" y="2777397"/>
                  <a:pt x="4135244" y="2896612"/>
                </a:cubicBezTo>
                <a:cubicBezTo>
                  <a:pt x="3911276" y="3077771"/>
                  <a:pt x="3587754" y="3101050"/>
                  <a:pt x="3336943" y="2954125"/>
                </a:cubicBezTo>
                <a:cubicBezTo>
                  <a:pt x="3255829" y="3206492"/>
                  <a:pt x="3038630" y="3399411"/>
                  <a:pt x="2766461" y="3460871"/>
                </a:cubicBezTo>
                <a:cubicBezTo>
                  <a:pt x="2445740" y="3533287"/>
                  <a:pt x="2111014" y="3409883"/>
                  <a:pt x="1927662" y="3151556"/>
                </a:cubicBezTo>
                <a:cubicBezTo>
                  <a:pt x="1494899" y="3396753"/>
                  <a:pt x="932820" y="3258930"/>
                  <a:pt x="681659" y="2845946"/>
                </a:cubicBezTo>
                <a:cubicBezTo>
                  <a:pt x="434933" y="2873091"/>
                  <a:pt x="203262" y="2729308"/>
                  <a:pt x="133819" y="2505860"/>
                </a:cubicBezTo>
                <a:cubicBezTo>
                  <a:pt x="83517" y="2344194"/>
                  <a:pt x="127984" y="2169721"/>
                  <a:pt x="250880" y="2046800"/>
                </a:cubicBezTo>
                <a:cubicBezTo>
                  <a:pt x="76514" y="1950381"/>
                  <a:pt x="-20589" y="1765355"/>
                  <a:pt x="3687" y="1575819"/>
                </a:cubicBezTo>
                <a:cubicBezTo>
                  <a:pt x="32164" y="1353901"/>
                  <a:pt x="219602" y="1180072"/>
                  <a:pt x="455124" y="1157196"/>
                </a:cubicBezTo>
                <a:cubicBezTo>
                  <a:pt x="456524" y="1153490"/>
                  <a:pt x="458041" y="1149865"/>
                  <a:pt x="459442" y="1146160"/>
                </a:cubicBezTo>
                <a:cubicBezTo>
                  <a:pt x="427813" y="927625"/>
                  <a:pt x="501574" y="707238"/>
                  <a:pt x="660534" y="545008"/>
                </a:cubicBezTo>
                <a:cubicBezTo>
                  <a:pt x="911696" y="288776"/>
                  <a:pt x="1318899" y="231665"/>
                  <a:pt x="1638803" y="407669"/>
                </a:cubicBezTo>
                <a:lnTo>
                  <a:pt x="1638991" y="407415"/>
                </a:lnTo>
                <a:lnTo>
                  <a:pt x="1638220" y="406864"/>
                </a:lnTo>
                <a:lnTo>
                  <a:pt x="1639024" y="407370"/>
                </a:lnTo>
                <a:lnTo>
                  <a:pt x="1725076" y="290993"/>
                </a:lnTo>
                <a:cubicBezTo>
                  <a:pt x="1954567" y="49410"/>
                  <a:pt x="2365531" y="24750"/>
                  <a:pt x="2625124" y="265094"/>
                </a:cubicBezTo>
                <a:lnTo>
                  <a:pt x="2629524" y="258845"/>
                </a:lnTo>
                <a:lnTo>
                  <a:pt x="2693415" y="168084"/>
                </a:lnTo>
                <a:cubicBezTo>
                  <a:pt x="2773157" y="80225"/>
                  <a:pt x="2885068" y="21307"/>
                  <a:pt x="3009453" y="4753"/>
                </a:cubicBezTo>
                <a:cubicBezTo>
                  <a:pt x="3032270" y="1713"/>
                  <a:pt x="3055083" y="149"/>
                  <a:pt x="3077755" y="11"/>
                </a:cubicBezTo>
                <a:close/>
              </a:path>
            </a:pathLst>
          </a:custGeom>
          <a:ln w="38100">
            <a:solidFill>
              <a:srgbClr val="47A4AD"/>
            </a:solidFill>
          </a:ln>
        </p:spPr>
        <p:txBody>
          <a:bodyPr/>
          <a:lstStyle>
            <a:lvl1pPr>
              <a:defRPr lang="zh-CN" altLang="en-US"/>
            </a:lvl1pPr>
          </a:lstStyle>
          <a:p>
            <a:pPr lvl="0"/>
            <a:endParaRPr lang="zh-CN" altLang="en-US"/>
          </a:p>
        </p:txBody>
      </p:sp>
      <p:sp>
        <p:nvSpPr>
          <p:cNvPr id="3" name="图片占位符 2"/>
          <p:cNvSpPr>
            <a:spLocks noGrp="1"/>
          </p:cNvSpPr>
          <p:nvPr>
            <p:ph type="pic" sz="quarter" idx="11"/>
          </p:nvPr>
        </p:nvSpPr>
        <p:spPr>
          <a:xfrm>
            <a:off x="6650529" y="1243013"/>
            <a:ext cx="4030171" cy="2088907"/>
          </a:xfrm>
          <a:custGeom>
            <a:avLst/>
            <a:gdLst>
              <a:gd name="connsiteX0" fmla="*/ 3077755 w 5048508"/>
              <a:gd name="connsiteY0" fmla="*/ 11 h 3481358"/>
              <a:gd name="connsiteX1" fmla="*/ 3390123 w 5048508"/>
              <a:gd name="connsiteY1" fmla="*/ 98216 h 3481358"/>
              <a:gd name="connsiteX2" fmla="*/ 3480512 w 5048508"/>
              <a:gd name="connsiteY2" fmla="*/ 183235 h 3481358"/>
              <a:gd name="connsiteX3" fmla="*/ 3486099 w 5048508"/>
              <a:gd name="connsiteY3" fmla="*/ 188490 h 3481358"/>
              <a:gd name="connsiteX4" fmla="*/ 4143180 w 5048508"/>
              <a:gd name="connsiteY4" fmla="*/ 44223 h 3481358"/>
              <a:gd name="connsiteX5" fmla="*/ 4476389 w 5048508"/>
              <a:gd name="connsiteY5" fmla="*/ 437795 h 3481358"/>
              <a:gd name="connsiteX6" fmla="*/ 4478192 w 5048508"/>
              <a:gd name="connsiteY6" fmla="*/ 438373 h 3481358"/>
              <a:gd name="connsiteX7" fmla="*/ 4549986 w 5048508"/>
              <a:gd name="connsiteY7" fmla="*/ 461391 h 3481358"/>
              <a:gd name="connsiteX8" fmla="*/ 4904017 w 5048508"/>
              <a:gd name="connsiteY8" fmla="*/ 819768 h 3481358"/>
              <a:gd name="connsiteX9" fmla="*/ 4884876 w 5048508"/>
              <a:gd name="connsiteY9" fmla="*/ 1233961 h 3481358"/>
              <a:gd name="connsiteX10" fmla="*/ 5024695 w 5048508"/>
              <a:gd name="connsiteY10" fmla="*/ 1867252 h 3481358"/>
              <a:gd name="connsiteX11" fmla="*/ 4369715 w 5048508"/>
              <a:gd name="connsiteY11" fmla="*/ 2421603 h 3481358"/>
              <a:gd name="connsiteX12" fmla="*/ 4135244 w 5048508"/>
              <a:gd name="connsiteY12" fmla="*/ 2896612 h 3481358"/>
              <a:gd name="connsiteX13" fmla="*/ 3336943 w 5048508"/>
              <a:gd name="connsiteY13" fmla="*/ 2954125 h 3481358"/>
              <a:gd name="connsiteX14" fmla="*/ 2766461 w 5048508"/>
              <a:gd name="connsiteY14" fmla="*/ 3460871 h 3481358"/>
              <a:gd name="connsiteX15" fmla="*/ 1927662 w 5048508"/>
              <a:gd name="connsiteY15" fmla="*/ 3151556 h 3481358"/>
              <a:gd name="connsiteX16" fmla="*/ 681659 w 5048508"/>
              <a:gd name="connsiteY16" fmla="*/ 2845946 h 3481358"/>
              <a:gd name="connsiteX17" fmla="*/ 133819 w 5048508"/>
              <a:gd name="connsiteY17" fmla="*/ 2505860 h 3481358"/>
              <a:gd name="connsiteX18" fmla="*/ 250880 w 5048508"/>
              <a:gd name="connsiteY18" fmla="*/ 2046800 h 3481358"/>
              <a:gd name="connsiteX19" fmla="*/ 3687 w 5048508"/>
              <a:gd name="connsiteY19" fmla="*/ 1575819 h 3481358"/>
              <a:gd name="connsiteX20" fmla="*/ 455124 w 5048508"/>
              <a:gd name="connsiteY20" fmla="*/ 1157196 h 3481358"/>
              <a:gd name="connsiteX21" fmla="*/ 459442 w 5048508"/>
              <a:gd name="connsiteY21" fmla="*/ 1146160 h 3481358"/>
              <a:gd name="connsiteX22" fmla="*/ 660534 w 5048508"/>
              <a:gd name="connsiteY22" fmla="*/ 545008 h 3481358"/>
              <a:gd name="connsiteX23" fmla="*/ 1638803 w 5048508"/>
              <a:gd name="connsiteY23" fmla="*/ 407669 h 3481358"/>
              <a:gd name="connsiteX24" fmla="*/ 1638991 w 5048508"/>
              <a:gd name="connsiteY24" fmla="*/ 407415 h 3481358"/>
              <a:gd name="connsiteX25" fmla="*/ 1638220 w 5048508"/>
              <a:gd name="connsiteY25" fmla="*/ 406864 h 3481358"/>
              <a:gd name="connsiteX26" fmla="*/ 1639024 w 5048508"/>
              <a:gd name="connsiteY26" fmla="*/ 407370 h 3481358"/>
              <a:gd name="connsiteX27" fmla="*/ 1725076 w 5048508"/>
              <a:gd name="connsiteY27" fmla="*/ 290993 h 3481358"/>
              <a:gd name="connsiteX28" fmla="*/ 2625124 w 5048508"/>
              <a:gd name="connsiteY28" fmla="*/ 265094 h 3481358"/>
              <a:gd name="connsiteX29" fmla="*/ 2629524 w 5048508"/>
              <a:gd name="connsiteY29" fmla="*/ 258845 h 3481358"/>
              <a:gd name="connsiteX30" fmla="*/ 2693415 w 5048508"/>
              <a:gd name="connsiteY30" fmla="*/ 168084 h 3481358"/>
              <a:gd name="connsiteX31" fmla="*/ 3009453 w 5048508"/>
              <a:gd name="connsiteY31" fmla="*/ 4753 h 3481358"/>
              <a:gd name="connsiteX32" fmla="*/ 3077755 w 5048508"/>
              <a:gd name="connsiteY32" fmla="*/ 11 h 348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048508" h="3481358">
                <a:moveTo>
                  <a:pt x="3077755" y="11"/>
                </a:moveTo>
                <a:cubicBezTo>
                  <a:pt x="3191117" y="-680"/>
                  <a:pt x="3300958" y="34251"/>
                  <a:pt x="3390123" y="98216"/>
                </a:cubicBezTo>
                <a:lnTo>
                  <a:pt x="3480512" y="183235"/>
                </a:lnTo>
                <a:lnTo>
                  <a:pt x="3486099" y="188490"/>
                </a:lnTo>
                <a:cubicBezTo>
                  <a:pt x="3647393" y="10150"/>
                  <a:pt x="3914194" y="-48410"/>
                  <a:pt x="4143180" y="44223"/>
                </a:cubicBezTo>
                <a:cubicBezTo>
                  <a:pt x="4317662" y="114786"/>
                  <a:pt x="4442776" y="262516"/>
                  <a:pt x="4476389" y="437795"/>
                </a:cubicBezTo>
                <a:lnTo>
                  <a:pt x="4478192" y="438373"/>
                </a:lnTo>
                <a:lnTo>
                  <a:pt x="4549986" y="461391"/>
                </a:lnTo>
                <a:cubicBezTo>
                  <a:pt x="4716725" y="526034"/>
                  <a:pt x="4846829" y="656249"/>
                  <a:pt x="4904017" y="819768"/>
                </a:cubicBezTo>
                <a:cubicBezTo>
                  <a:pt x="4951518" y="955415"/>
                  <a:pt x="4944749" y="1102743"/>
                  <a:pt x="4884876" y="1233961"/>
                </a:cubicBezTo>
                <a:cubicBezTo>
                  <a:pt x="5032048" y="1413911"/>
                  <a:pt x="5083518" y="1647187"/>
                  <a:pt x="5024695" y="1867252"/>
                </a:cubicBezTo>
                <a:cubicBezTo>
                  <a:pt x="4946499" y="2159813"/>
                  <a:pt x="4687635" y="2378911"/>
                  <a:pt x="4369715" y="2421603"/>
                </a:cubicBezTo>
                <a:cubicBezTo>
                  <a:pt x="4368198" y="2604212"/>
                  <a:pt x="4282649" y="2777397"/>
                  <a:pt x="4135244" y="2896612"/>
                </a:cubicBezTo>
                <a:cubicBezTo>
                  <a:pt x="3911276" y="3077771"/>
                  <a:pt x="3587754" y="3101050"/>
                  <a:pt x="3336943" y="2954125"/>
                </a:cubicBezTo>
                <a:cubicBezTo>
                  <a:pt x="3255829" y="3206492"/>
                  <a:pt x="3038630" y="3399411"/>
                  <a:pt x="2766461" y="3460871"/>
                </a:cubicBezTo>
                <a:cubicBezTo>
                  <a:pt x="2445740" y="3533287"/>
                  <a:pt x="2111014" y="3409883"/>
                  <a:pt x="1927662" y="3151556"/>
                </a:cubicBezTo>
                <a:cubicBezTo>
                  <a:pt x="1494899" y="3396753"/>
                  <a:pt x="932820" y="3258930"/>
                  <a:pt x="681659" y="2845946"/>
                </a:cubicBezTo>
                <a:cubicBezTo>
                  <a:pt x="434933" y="2873091"/>
                  <a:pt x="203262" y="2729308"/>
                  <a:pt x="133819" y="2505860"/>
                </a:cubicBezTo>
                <a:cubicBezTo>
                  <a:pt x="83517" y="2344194"/>
                  <a:pt x="127984" y="2169721"/>
                  <a:pt x="250880" y="2046800"/>
                </a:cubicBezTo>
                <a:cubicBezTo>
                  <a:pt x="76514" y="1950381"/>
                  <a:pt x="-20589" y="1765355"/>
                  <a:pt x="3687" y="1575819"/>
                </a:cubicBezTo>
                <a:cubicBezTo>
                  <a:pt x="32164" y="1353901"/>
                  <a:pt x="219602" y="1180072"/>
                  <a:pt x="455124" y="1157196"/>
                </a:cubicBezTo>
                <a:cubicBezTo>
                  <a:pt x="456524" y="1153490"/>
                  <a:pt x="458041" y="1149865"/>
                  <a:pt x="459442" y="1146160"/>
                </a:cubicBezTo>
                <a:cubicBezTo>
                  <a:pt x="427813" y="927625"/>
                  <a:pt x="501574" y="707238"/>
                  <a:pt x="660534" y="545008"/>
                </a:cubicBezTo>
                <a:cubicBezTo>
                  <a:pt x="911696" y="288776"/>
                  <a:pt x="1318899" y="231665"/>
                  <a:pt x="1638803" y="407669"/>
                </a:cubicBezTo>
                <a:lnTo>
                  <a:pt x="1638991" y="407415"/>
                </a:lnTo>
                <a:lnTo>
                  <a:pt x="1638220" y="406864"/>
                </a:lnTo>
                <a:lnTo>
                  <a:pt x="1639024" y="407370"/>
                </a:lnTo>
                <a:lnTo>
                  <a:pt x="1725076" y="290993"/>
                </a:lnTo>
                <a:cubicBezTo>
                  <a:pt x="1954567" y="49410"/>
                  <a:pt x="2365531" y="24750"/>
                  <a:pt x="2625124" y="265094"/>
                </a:cubicBezTo>
                <a:lnTo>
                  <a:pt x="2629524" y="258845"/>
                </a:lnTo>
                <a:lnTo>
                  <a:pt x="2693415" y="168084"/>
                </a:lnTo>
                <a:cubicBezTo>
                  <a:pt x="2773157" y="80225"/>
                  <a:pt x="2885068" y="21307"/>
                  <a:pt x="3009453" y="4753"/>
                </a:cubicBezTo>
                <a:cubicBezTo>
                  <a:pt x="3032270" y="1713"/>
                  <a:pt x="3055083" y="149"/>
                  <a:pt x="3077755" y="11"/>
                </a:cubicBezTo>
                <a:close/>
              </a:path>
            </a:pathLst>
          </a:custGeom>
          <a:ln w="38100">
            <a:solidFill>
              <a:srgbClr val="47A4AD"/>
            </a:solidFill>
          </a:ln>
        </p:spPr>
        <p:txBody>
          <a:bodyPr/>
          <a:lstStyle>
            <a:lvl1pPr>
              <a:defRPr lang="zh-CN" altLang="en-US"/>
            </a:lvl1pPr>
          </a:lstStyle>
          <a:p>
            <a:pPr lvl="0"/>
            <a:endParaRPr lang="zh-CN" altLang="en-US"/>
          </a:p>
        </p:txBody>
      </p:sp>
      <p:sp>
        <p:nvSpPr>
          <p:cNvPr id="4" name="图片占位符 3"/>
          <p:cNvSpPr>
            <a:spLocks noGrp="1"/>
          </p:cNvSpPr>
          <p:nvPr>
            <p:ph type="pic" sz="quarter" idx="12"/>
          </p:nvPr>
        </p:nvSpPr>
        <p:spPr>
          <a:xfrm>
            <a:off x="1557831" y="3676772"/>
            <a:ext cx="4030171" cy="2088907"/>
          </a:xfrm>
          <a:custGeom>
            <a:avLst/>
            <a:gdLst>
              <a:gd name="connsiteX0" fmla="*/ 3077755 w 5048508"/>
              <a:gd name="connsiteY0" fmla="*/ 11 h 3481358"/>
              <a:gd name="connsiteX1" fmla="*/ 3390123 w 5048508"/>
              <a:gd name="connsiteY1" fmla="*/ 98216 h 3481358"/>
              <a:gd name="connsiteX2" fmla="*/ 3480512 w 5048508"/>
              <a:gd name="connsiteY2" fmla="*/ 183235 h 3481358"/>
              <a:gd name="connsiteX3" fmla="*/ 3486099 w 5048508"/>
              <a:gd name="connsiteY3" fmla="*/ 188490 h 3481358"/>
              <a:gd name="connsiteX4" fmla="*/ 4143180 w 5048508"/>
              <a:gd name="connsiteY4" fmla="*/ 44223 h 3481358"/>
              <a:gd name="connsiteX5" fmla="*/ 4476389 w 5048508"/>
              <a:gd name="connsiteY5" fmla="*/ 437795 h 3481358"/>
              <a:gd name="connsiteX6" fmla="*/ 4478192 w 5048508"/>
              <a:gd name="connsiteY6" fmla="*/ 438373 h 3481358"/>
              <a:gd name="connsiteX7" fmla="*/ 4549986 w 5048508"/>
              <a:gd name="connsiteY7" fmla="*/ 461391 h 3481358"/>
              <a:gd name="connsiteX8" fmla="*/ 4904017 w 5048508"/>
              <a:gd name="connsiteY8" fmla="*/ 819768 h 3481358"/>
              <a:gd name="connsiteX9" fmla="*/ 4884876 w 5048508"/>
              <a:gd name="connsiteY9" fmla="*/ 1233961 h 3481358"/>
              <a:gd name="connsiteX10" fmla="*/ 5024695 w 5048508"/>
              <a:gd name="connsiteY10" fmla="*/ 1867252 h 3481358"/>
              <a:gd name="connsiteX11" fmla="*/ 4369715 w 5048508"/>
              <a:gd name="connsiteY11" fmla="*/ 2421603 h 3481358"/>
              <a:gd name="connsiteX12" fmla="*/ 4135244 w 5048508"/>
              <a:gd name="connsiteY12" fmla="*/ 2896612 h 3481358"/>
              <a:gd name="connsiteX13" fmla="*/ 3336943 w 5048508"/>
              <a:gd name="connsiteY13" fmla="*/ 2954125 h 3481358"/>
              <a:gd name="connsiteX14" fmla="*/ 2766461 w 5048508"/>
              <a:gd name="connsiteY14" fmla="*/ 3460871 h 3481358"/>
              <a:gd name="connsiteX15" fmla="*/ 1927662 w 5048508"/>
              <a:gd name="connsiteY15" fmla="*/ 3151556 h 3481358"/>
              <a:gd name="connsiteX16" fmla="*/ 681659 w 5048508"/>
              <a:gd name="connsiteY16" fmla="*/ 2845946 h 3481358"/>
              <a:gd name="connsiteX17" fmla="*/ 133819 w 5048508"/>
              <a:gd name="connsiteY17" fmla="*/ 2505860 h 3481358"/>
              <a:gd name="connsiteX18" fmla="*/ 250880 w 5048508"/>
              <a:gd name="connsiteY18" fmla="*/ 2046800 h 3481358"/>
              <a:gd name="connsiteX19" fmla="*/ 3687 w 5048508"/>
              <a:gd name="connsiteY19" fmla="*/ 1575819 h 3481358"/>
              <a:gd name="connsiteX20" fmla="*/ 455124 w 5048508"/>
              <a:gd name="connsiteY20" fmla="*/ 1157196 h 3481358"/>
              <a:gd name="connsiteX21" fmla="*/ 459442 w 5048508"/>
              <a:gd name="connsiteY21" fmla="*/ 1146160 h 3481358"/>
              <a:gd name="connsiteX22" fmla="*/ 660534 w 5048508"/>
              <a:gd name="connsiteY22" fmla="*/ 545008 h 3481358"/>
              <a:gd name="connsiteX23" fmla="*/ 1638803 w 5048508"/>
              <a:gd name="connsiteY23" fmla="*/ 407669 h 3481358"/>
              <a:gd name="connsiteX24" fmla="*/ 1638991 w 5048508"/>
              <a:gd name="connsiteY24" fmla="*/ 407415 h 3481358"/>
              <a:gd name="connsiteX25" fmla="*/ 1638220 w 5048508"/>
              <a:gd name="connsiteY25" fmla="*/ 406864 h 3481358"/>
              <a:gd name="connsiteX26" fmla="*/ 1639024 w 5048508"/>
              <a:gd name="connsiteY26" fmla="*/ 407370 h 3481358"/>
              <a:gd name="connsiteX27" fmla="*/ 1725076 w 5048508"/>
              <a:gd name="connsiteY27" fmla="*/ 290993 h 3481358"/>
              <a:gd name="connsiteX28" fmla="*/ 2625124 w 5048508"/>
              <a:gd name="connsiteY28" fmla="*/ 265094 h 3481358"/>
              <a:gd name="connsiteX29" fmla="*/ 2629524 w 5048508"/>
              <a:gd name="connsiteY29" fmla="*/ 258845 h 3481358"/>
              <a:gd name="connsiteX30" fmla="*/ 2693415 w 5048508"/>
              <a:gd name="connsiteY30" fmla="*/ 168084 h 3481358"/>
              <a:gd name="connsiteX31" fmla="*/ 3009453 w 5048508"/>
              <a:gd name="connsiteY31" fmla="*/ 4753 h 3481358"/>
              <a:gd name="connsiteX32" fmla="*/ 3077755 w 5048508"/>
              <a:gd name="connsiteY32" fmla="*/ 11 h 348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048508" h="3481358">
                <a:moveTo>
                  <a:pt x="3077755" y="11"/>
                </a:moveTo>
                <a:cubicBezTo>
                  <a:pt x="3191117" y="-680"/>
                  <a:pt x="3300958" y="34251"/>
                  <a:pt x="3390123" y="98216"/>
                </a:cubicBezTo>
                <a:lnTo>
                  <a:pt x="3480512" y="183235"/>
                </a:lnTo>
                <a:lnTo>
                  <a:pt x="3486099" y="188490"/>
                </a:lnTo>
                <a:cubicBezTo>
                  <a:pt x="3647393" y="10150"/>
                  <a:pt x="3914194" y="-48410"/>
                  <a:pt x="4143180" y="44223"/>
                </a:cubicBezTo>
                <a:cubicBezTo>
                  <a:pt x="4317662" y="114786"/>
                  <a:pt x="4442776" y="262516"/>
                  <a:pt x="4476389" y="437795"/>
                </a:cubicBezTo>
                <a:lnTo>
                  <a:pt x="4478192" y="438373"/>
                </a:lnTo>
                <a:lnTo>
                  <a:pt x="4549986" y="461391"/>
                </a:lnTo>
                <a:cubicBezTo>
                  <a:pt x="4716725" y="526034"/>
                  <a:pt x="4846829" y="656249"/>
                  <a:pt x="4904017" y="819768"/>
                </a:cubicBezTo>
                <a:cubicBezTo>
                  <a:pt x="4951518" y="955415"/>
                  <a:pt x="4944749" y="1102743"/>
                  <a:pt x="4884876" y="1233961"/>
                </a:cubicBezTo>
                <a:cubicBezTo>
                  <a:pt x="5032048" y="1413911"/>
                  <a:pt x="5083518" y="1647187"/>
                  <a:pt x="5024695" y="1867252"/>
                </a:cubicBezTo>
                <a:cubicBezTo>
                  <a:pt x="4946499" y="2159813"/>
                  <a:pt x="4687635" y="2378911"/>
                  <a:pt x="4369715" y="2421603"/>
                </a:cubicBezTo>
                <a:cubicBezTo>
                  <a:pt x="4368198" y="2604212"/>
                  <a:pt x="4282649" y="2777397"/>
                  <a:pt x="4135244" y="2896612"/>
                </a:cubicBezTo>
                <a:cubicBezTo>
                  <a:pt x="3911276" y="3077771"/>
                  <a:pt x="3587754" y="3101050"/>
                  <a:pt x="3336943" y="2954125"/>
                </a:cubicBezTo>
                <a:cubicBezTo>
                  <a:pt x="3255829" y="3206492"/>
                  <a:pt x="3038630" y="3399411"/>
                  <a:pt x="2766461" y="3460871"/>
                </a:cubicBezTo>
                <a:cubicBezTo>
                  <a:pt x="2445740" y="3533287"/>
                  <a:pt x="2111014" y="3409883"/>
                  <a:pt x="1927662" y="3151556"/>
                </a:cubicBezTo>
                <a:cubicBezTo>
                  <a:pt x="1494899" y="3396753"/>
                  <a:pt x="932820" y="3258930"/>
                  <a:pt x="681659" y="2845946"/>
                </a:cubicBezTo>
                <a:cubicBezTo>
                  <a:pt x="434933" y="2873091"/>
                  <a:pt x="203262" y="2729308"/>
                  <a:pt x="133819" y="2505860"/>
                </a:cubicBezTo>
                <a:cubicBezTo>
                  <a:pt x="83517" y="2344194"/>
                  <a:pt x="127984" y="2169721"/>
                  <a:pt x="250880" y="2046800"/>
                </a:cubicBezTo>
                <a:cubicBezTo>
                  <a:pt x="76514" y="1950381"/>
                  <a:pt x="-20589" y="1765355"/>
                  <a:pt x="3687" y="1575819"/>
                </a:cubicBezTo>
                <a:cubicBezTo>
                  <a:pt x="32164" y="1353901"/>
                  <a:pt x="219602" y="1180072"/>
                  <a:pt x="455124" y="1157196"/>
                </a:cubicBezTo>
                <a:cubicBezTo>
                  <a:pt x="456524" y="1153490"/>
                  <a:pt x="458041" y="1149865"/>
                  <a:pt x="459442" y="1146160"/>
                </a:cubicBezTo>
                <a:cubicBezTo>
                  <a:pt x="427813" y="927625"/>
                  <a:pt x="501574" y="707238"/>
                  <a:pt x="660534" y="545008"/>
                </a:cubicBezTo>
                <a:cubicBezTo>
                  <a:pt x="911696" y="288776"/>
                  <a:pt x="1318899" y="231665"/>
                  <a:pt x="1638803" y="407669"/>
                </a:cubicBezTo>
                <a:lnTo>
                  <a:pt x="1638991" y="407415"/>
                </a:lnTo>
                <a:lnTo>
                  <a:pt x="1638220" y="406864"/>
                </a:lnTo>
                <a:lnTo>
                  <a:pt x="1639024" y="407370"/>
                </a:lnTo>
                <a:lnTo>
                  <a:pt x="1725076" y="290993"/>
                </a:lnTo>
                <a:cubicBezTo>
                  <a:pt x="1954567" y="49410"/>
                  <a:pt x="2365531" y="24750"/>
                  <a:pt x="2625124" y="265094"/>
                </a:cubicBezTo>
                <a:lnTo>
                  <a:pt x="2629524" y="258845"/>
                </a:lnTo>
                <a:lnTo>
                  <a:pt x="2693415" y="168084"/>
                </a:lnTo>
                <a:cubicBezTo>
                  <a:pt x="2773157" y="80225"/>
                  <a:pt x="2885068" y="21307"/>
                  <a:pt x="3009453" y="4753"/>
                </a:cubicBezTo>
                <a:cubicBezTo>
                  <a:pt x="3032270" y="1713"/>
                  <a:pt x="3055083" y="149"/>
                  <a:pt x="3077755" y="11"/>
                </a:cubicBezTo>
                <a:close/>
              </a:path>
            </a:pathLst>
          </a:custGeom>
          <a:ln w="38100">
            <a:solidFill>
              <a:srgbClr val="47A4AD"/>
            </a:solidFill>
          </a:ln>
        </p:spPr>
        <p:txBody>
          <a:bodyPr/>
          <a:lstStyle>
            <a:lvl1pPr>
              <a:defRPr lang="zh-CN" altLang="en-US"/>
            </a:lvl1pPr>
          </a:lstStyle>
          <a:p>
            <a:pPr lvl="0"/>
            <a:endParaRPr lang="zh-CN" altLang="en-US"/>
          </a:p>
        </p:txBody>
      </p:sp>
      <p:sp>
        <p:nvSpPr>
          <p:cNvPr id="5" name="图片占位符 4"/>
          <p:cNvSpPr>
            <a:spLocks noGrp="1"/>
          </p:cNvSpPr>
          <p:nvPr>
            <p:ph type="pic" sz="quarter" idx="13"/>
          </p:nvPr>
        </p:nvSpPr>
        <p:spPr>
          <a:xfrm>
            <a:off x="6650529" y="3676772"/>
            <a:ext cx="4030171" cy="2088907"/>
          </a:xfrm>
          <a:custGeom>
            <a:avLst/>
            <a:gdLst>
              <a:gd name="connsiteX0" fmla="*/ 3077755 w 5048508"/>
              <a:gd name="connsiteY0" fmla="*/ 11 h 3481358"/>
              <a:gd name="connsiteX1" fmla="*/ 3390123 w 5048508"/>
              <a:gd name="connsiteY1" fmla="*/ 98216 h 3481358"/>
              <a:gd name="connsiteX2" fmla="*/ 3480512 w 5048508"/>
              <a:gd name="connsiteY2" fmla="*/ 183235 h 3481358"/>
              <a:gd name="connsiteX3" fmla="*/ 3486099 w 5048508"/>
              <a:gd name="connsiteY3" fmla="*/ 188490 h 3481358"/>
              <a:gd name="connsiteX4" fmla="*/ 4143180 w 5048508"/>
              <a:gd name="connsiteY4" fmla="*/ 44223 h 3481358"/>
              <a:gd name="connsiteX5" fmla="*/ 4476389 w 5048508"/>
              <a:gd name="connsiteY5" fmla="*/ 437795 h 3481358"/>
              <a:gd name="connsiteX6" fmla="*/ 4478192 w 5048508"/>
              <a:gd name="connsiteY6" fmla="*/ 438373 h 3481358"/>
              <a:gd name="connsiteX7" fmla="*/ 4549986 w 5048508"/>
              <a:gd name="connsiteY7" fmla="*/ 461391 h 3481358"/>
              <a:gd name="connsiteX8" fmla="*/ 4904017 w 5048508"/>
              <a:gd name="connsiteY8" fmla="*/ 819768 h 3481358"/>
              <a:gd name="connsiteX9" fmla="*/ 4884876 w 5048508"/>
              <a:gd name="connsiteY9" fmla="*/ 1233961 h 3481358"/>
              <a:gd name="connsiteX10" fmla="*/ 5024695 w 5048508"/>
              <a:gd name="connsiteY10" fmla="*/ 1867252 h 3481358"/>
              <a:gd name="connsiteX11" fmla="*/ 4369715 w 5048508"/>
              <a:gd name="connsiteY11" fmla="*/ 2421603 h 3481358"/>
              <a:gd name="connsiteX12" fmla="*/ 4135244 w 5048508"/>
              <a:gd name="connsiteY12" fmla="*/ 2896612 h 3481358"/>
              <a:gd name="connsiteX13" fmla="*/ 3336943 w 5048508"/>
              <a:gd name="connsiteY13" fmla="*/ 2954125 h 3481358"/>
              <a:gd name="connsiteX14" fmla="*/ 2766461 w 5048508"/>
              <a:gd name="connsiteY14" fmla="*/ 3460871 h 3481358"/>
              <a:gd name="connsiteX15" fmla="*/ 1927662 w 5048508"/>
              <a:gd name="connsiteY15" fmla="*/ 3151556 h 3481358"/>
              <a:gd name="connsiteX16" fmla="*/ 681659 w 5048508"/>
              <a:gd name="connsiteY16" fmla="*/ 2845946 h 3481358"/>
              <a:gd name="connsiteX17" fmla="*/ 133819 w 5048508"/>
              <a:gd name="connsiteY17" fmla="*/ 2505860 h 3481358"/>
              <a:gd name="connsiteX18" fmla="*/ 250880 w 5048508"/>
              <a:gd name="connsiteY18" fmla="*/ 2046800 h 3481358"/>
              <a:gd name="connsiteX19" fmla="*/ 3687 w 5048508"/>
              <a:gd name="connsiteY19" fmla="*/ 1575819 h 3481358"/>
              <a:gd name="connsiteX20" fmla="*/ 455124 w 5048508"/>
              <a:gd name="connsiteY20" fmla="*/ 1157196 h 3481358"/>
              <a:gd name="connsiteX21" fmla="*/ 459442 w 5048508"/>
              <a:gd name="connsiteY21" fmla="*/ 1146160 h 3481358"/>
              <a:gd name="connsiteX22" fmla="*/ 660534 w 5048508"/>
              <a:gd name="connsiteY22" fmla="*/ 545008 h 3481358"/>
              <a:gd name="connsiteX23" fmla="*/ 1638803 w 5048508"/>
              <a:gd name="connsiteY23" fmla="*/ 407669 h 3481358"/>
              <a:gd name="connsiteX24" fmla="*/ 1638991 w 5048508"/>
              <a:gd name="connsiteY24" fmla="*/ 407415 h 3481358"/>
              <a:gd name="connsiteX25" fmla="*/ 1638220 w 5048508"/>
              <a:gd name="connsiteY25" fmla="*/ 406864 h 3481358"/>
              <a:gd name="connsiteX26" fmla="*/ 1639024 w 5048508"/>
              <a:gd name="connsiteY26" fmla="*/ 407370 h 3481358"/>
              <a:gd name="connsiteX27" fmla="*/ 1725076 w 5048508"/>
              <a:gd name="connsiteY27" fmla="*/ 290993 h 3481358"/>
              <a:gd name="connsiteX28" fmla="*/ 2625124 w 5048508"/>
              <a:gd name="connsiteY28" fmla="*/ 265094 h 3481358"/>
              <a:gd name="connsiteX29" fmla="*/ 2629524 w 5048508"/>
              <a:gd name="connsiteY29" fmla="*/ 258845 h 3481358"/>
              <a:gd name="connsiteX30" fmla="*/ 2693415 w 5048508"/>
              <a:gd name="connsiteY30" fmla="*/ 168084 h 3481358"/>
              <a:gd name="connsiteX31" fmla="*/ 3009453 w 5048508"/>
              <a:gd name="connsiteY31" fmla="*/ 4753 h 3481358"/>
              <a:gd name="connsiteX32" fmla="*/ 3077755 w 5048508"/>
              <a:gd name="connsiteY32" fmla="*/ 11 h 348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048508" h="3481358">
                <a:moveTo>
                  <a:pt x="3077755" y="11"/>
                </a:moveTo>
                <a:cubicBezTo>
                  <a:pt x="3191117" y="-680"/>
                  <a:pt x="3300958" y="34251"/>
                  <a:pt x="3390123" y="98216"/>
                </a:cubicBezTo>
                <a:lnTo>
                  <a:pt x="3480512" y="183235"/>
                </a:lnTo>
                <a:lnTo>
                  <a:pt x="3486099" y="188490"/>
                </a:lnTo>
                <a:cubicBezTo>
                  <a:pt x="3647393" y="10150"/>
                  <a:pt x="3914194" y="-48410"/>
                  <a:pt x="4143180" y="44223"/>
                </a:cubicBezTo>
                <a:cubicBezTo>
                  <a:pt x="4317662" y="114786"/>
                  <a:pt x="4442776" y="262516"/>
                  <a:pt x="4476389" y="437795"/>
                </a:cubicBezTo>
                <a:lnTo>
                  <a:pt x="4478192" y="438373"/>
                </a:lnTo>
                <a:lnTo>
                  <a:pt x="4549986" y="461391"/>
                </a:lnTo>
                <a:cubicBezTo>
                  <a:pt x="4716725" y="526034"/>
                  <a:pt x="4846829" y="656249"/>
                  <a:pt x="4904017" y="819768"/>
                </a:cubicBezTo>
                <a:cubicBezTo>
                  <a:pt x="4951518" y="955415"/>
                  <a:pt x="4944749" y="1102743"/>
                  <a:pt x="4884876" y="1233961"/>
                </a:cubicBezTo>
                <a:cubicBezTo>
                  <a:pt x="5032048" y="1413911"/>
                  <a:pt x="5083518" y="1647187"/>
                  <a:pt x="5024695" y="1867252"/>
                </a:cubicBezTo>
                <a:cubicBezTo>
                  <a:pt x="4946499" y="2159813"/>
                  <a:pt x="4687635" y="2378911"/>
                  <a:pt x="4369715" y="2421603"/>
                </a:cubicBezTo>
                <a:cubicBezTo>
                  <a:pt x="4368198" y="2604212"/>
                  <a:pt x="4282649" y="2777397"/>
                  <a:pt x="4135244" y="2896612"/>
                </a:cubicBezTo>
                <a:cubicBezTo>
                  <a:pt x="3911276" y="3077771"/>
                  <a:pt x="3587754" y="3101050"/>
                  <a:pt x="3336943" y="2954125"/>
                </a:cubicBezTo>
                <a:cubicBezTo>
                  <a:pt x="3255829" y="3206492"/>
                  <a:pt x="3038630" y="3399411"/>
                  <a:pt x="2766461" y="3460871"/>
                </a:cubicBezTo>
                <a:cubicBezTo>
                  <a:pt x="2445740" y="3533287"/>
                  <a:pt x="2111014" y="3409883"/>
                  <a:pt x="1927662" y="3151556"/>
                </a:cubicBezTo>
                <a:cubicBezTo>
                  <a:pt x="1494899" y="3396753"/>
                  <a:pt x="932820" y="3258930"/>
                  <a:pt x="681659" y="2845946"/>
                </a:cubicBezTo>
                <a:cubicBezTo>
                  <a:pt x="434933" y="2873091"/>
                  <a:pt x="203262" y="2729308"/>
                  <a:pt x="133819" y="2505860"/>
                </a:cubicBezTo>
                <a:cubicBezTo>
                  <a:pt x="83517" y="2344194"/>
                  <a:pt x="127984" y="2169721"/>
                  <a:pt x="250880" y="2046800"/>
                </a:cubicBezTo>
                <a:cubicBezTo>
                  <a:pt x="76514" y="1950381"/>
                  <a:pt x="-20589" y="1765355"/>
                  <a:pt x="3687" y="1575819"/>
                </a:cubicBezTo>
                <a:cubicBezTo>
                  <a:pt x="32164" y="1353901"/>
                  <a:pt x="219602" y="1180072"/>
                  <a:pt x="455124" y="1157196"/>
                </a:cubicBezTo>
                <a:cubicBezTo>
                  <a:pt x="456524" y="1153490"/>
                  <a:pt x="458041" y="1149865"/>
                  <a:pt x="459442" y="1146160"/>
                </a:cubicBezTo>
                <a:cubicBezTo>
                  <a:pt x="427813" y="927625"/>
                  <a:pt x="501574" y="707238"/>
                  <a:pt x="660534" y="545008"/>
                </a:cubicBezTo>
                <a:cubicBezTo>
                  <a:pt x="911696" y="288776"/>
                  <a:pt x="1318899" y="231665"/>
                  <a:pt x="1638803" y="407669"/>
                </a:cubicBezTo>
                <a:lnTo>
                  <a:pt x="1638991" y="407415"/>
                </a:lnTo>
                <a:lnTo>
                  <a:pt x="1638220" y="406864"/>
                </a:lnTo>
                <a:lnTo>
                  <a:pt x="1639024" y="407370"/>
                </a:lnTo>
                <a:lnTo>
                  <a:pt x="1725076" y="290993"/>
                </a:lnTo>
                <a:cubicBezTo>
                  <a:pt x="1954567" y="49410"/>
                  <a:pt x="2365531" y="24750"/>
                  <a:pt x="2625124" y="265094"/>
                </a:cubicBezTo>
                <a:lnTo>
                  <a:pt x="2629524" y="258845"/>
                </a:lnTo>
                <a:lnTo>
                  <a:pt x="2693415" y="168084"/>
                </a:lnTo>
                <a:cubicBezTo>
                  <a:pt x="2773157" y="80225"/>
                  <a:pt x="2885068" y="21307"/>
                  <a:pt x="3009453" y="4753"/>
                </a:cubicBezTo>
                <a:cubicBezTo>
                  <a:pt x="3032270" y="1713"/>
                  <a:pt x="3055083" y="149"/>
                  <a:pt x="3077755" y="11"/>
                </a:cubicBezTo>
                <a:close/>
              </a:path>
            </a:pathLst>
          </a:custGeom>
          <a:ln w="38100">
            <a:solidFill>
              <a:srgbClr val="47A4AD"/>
            </a:solidFill>
          </a:ln>
        </p:spPr>
        <p:txBody>
          <a:bodyPr/>
          <a:lstStyle>
            <a:lvl1pPr>
              <a:defRPr lang="zh-CN" altLang="en-US"/>
            </a:lvl1pPr>
          </a:lstStyle>
          <a:p>
            <a:pPr lvl="0"/>
            <a:endParaRPr lang="zh-CN" altLang="en-US"/>
          </a:p>
        </p:txBody>
      </p:sp>
    </p:spTree>
    <p:extLst>
      <p:ext uri="{BB962C8B-B14F-4D97-AF65-F5344CB8AC3E}">
        <p14:creationId xmlns:p14="http://schemas.microsoft.com/office/powerpoint/2010/main" val="2068183468"/>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strVal val="#ppt_w+.3"/>
                                          </p:val>
                                        </p:tav>
                                        <p:tav tm="100000">
                                          <p:val>
                                            <p:strVal val="#ppt_w"/>
                                          </p:val>
                                        </p:tav>
                                      </p:tavLst>
                                    </p:anim>
                                    <p:anim calcmode="lin" valueType="num">
                                      <p:cBhvr>
                                        <p:cTn id="14" dur="1000" fill="hold"/>
                                        <p:tgtEl>
                                          <p:spTgt spid="3"/>
                                        </p:tgtEl>
                                        <p:attrNameLst>
                                          <p:attrName>ppt_h</p:attrName>
                                        </p:attrNameLst>
                                      </p:cBhvr>
                                      <p:tavLst>
                                        <p:tav tm="0">
                                          <p:val>
                                            <p:strVal val="#ppt_h"/>
                                          </p:val>
                                        </p:tav>
                                        <p:tav tm="100000">
                                          <p:val>
                                            <p:strVal val="#ppt_h"/>
                                          </p:val>
                                        </p:tav>
                                      </p:tavLst>
                                    </p:anim>
                                    <p:animEffect transition="in" filter="fade">
                                      <p:cBhvr>
                                        <p:cTn id="15" dur="1000"/>
                                        <p:tgtEl>
                                          <p:spTgt spid="3"/>
                                        </p:tgtEl>
                                      </p:cBhvr>
                                    </p:animEffect>
                                  </p:childTnLst>
                                </p:cTn>
                              </p:par>
                            </p:childTnLst>
                          </p:cTn>
                        </p:par>
                        <p:par>
                          <p:cTn id="16" fill="hold">
                            <p:stCondLst>
                              <p:cond delay="2000"/>
                            </p:stCondLst>
                            <p:childTnLst>
                              <p:par>
                                <p:cTn id="17" presetID="50" presetClass="entr" presetSubtype="0" decel="10000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strVal val="#ppt_w+.3"/>
                                          </p:val>
                                        </p:tav>
                                        <p:tav tm="100000">
                                          <p:val>
                                            <p:strVal val="#ppt_w"/>
                                          </p:val>
                                        </p:tav>
                                      </p:tavLst>
                                    </p:anim>
                                    <p:anim calcmode="lin" valueType="num">
                                      <p:cBhvr>
                                        <p:cTn id="20" dur="1000" fill="hold"/>
                                        <p:tgtEl>
                                          <p:spTgt spid="4"/>
                                        </p:tgtEl>
                                        <p:attrNameLst>
                                          <p:attrName>ppt_h</p:attrName>
                                        </p:attrNameLst>
                                      </p:cBhvr>
                                      <p:tavLst>
                                        <p:tav tm="0">
                                          <p:val>
                                            <p:strVal val="#ppt_h"/>
                                          </p:val>
                                        </p:tav>
                                        <p:tav tm="100000">
                                          <p:val>
                                            <p:strVal val="#ppt_h"/>
                                          </p:val>
                                        </p:tav>
                                      </p:tavLst>
                                    </p:anim>
                                    <p:animEffect transition="in" filter="fade">
                                      <p:cBhvr>
                                        <p:cTn id="21" dur="1000"/>
                                        <p:tgtEl>
                                          <p:spTgt spid="4"/>
                                        </p:tgtEl>
                                      </p:cBhvr>
                                    </p:animEffect>
                                  </p:childTnLst>
                                </p:cTn>
                              </p:par>
                            </p:childTnLst>
                          </p:cTn>
                        </p:par>
                        <p:par>
                          <p:cTn id="22" fill="hold">
                            <p:stCondLst>
                              <p:cond delay="3000"/>
                            </p:stCondLst>
                            <p:childTnLst>
                              <p:par>
                                <p:cTn id="23" presetID="50" presetClass="entr" presetSubtype="0" decel="10000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strVal val="#ppt_w+.3"/>
                                          </p:val>
                                        </p:tav>
                                        <p:tav tm="100000">
                                          <p:val>
                                            <p:strVal val="#ppt_w"/>
                                          </p:val>
                                        </p:tav>
                                      </p:tavLst>
                                    </p:anim>
                                    <p:anim calcmode="lin" valueType="num">
                                      <p:cBhvr>
                                        <p:cTn id="26" dur="1000" fill="hold"/>
                                        <p:tgtEl>
                                          <p:spTgt spid="5"/>
                                        </p:tgtEl>
                                        <p:attrNameLst>
                                          <p:attrName>ppt_h</p:attrName>
                                        </p:attrNameLst>
                                      </p:cBhvr>
                                      <p:tavLst>
                                        <p:tav tm="0">
                                          <p:val>
                                            <p:strVal val="#ppt_h"/>
                                          </p:val>
                                        </p:tav>
                                        <p:tav tm="100000">
                                          <p:val>
                                            <p:strVal val="#ppt_h"/>
                                          </p:val>
                                        </p:tav>
                                      </p:tavLst>
                                    </p:anim>
                                    <p:animEffect transition="in" filter="fade">
                                      <p:cBhvr>
                                        <p:cTn id="2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7_空白">
    <p:bg>
      <p:bgPr>
        <a:solidFill>
          <a:srgbClr val="9BD3BB"/>
        </a:solidFill>
        <a:effectLst/>
      </p:bgPr>
    </p:bg>
    <p:spTree>
      <p:nvGrpSpPr>
        <p:cNvPr id="1" name=""/>
        <p:cNvGrpSpPr/>
        <p:nvPr/>
      </p:nvGrpSpPr>
      <p:grpSpPr>
        <a:xfrm>
          <a:off x="0" y="0"/>
          <a:ext cx="0" cy="0"/>
          <a:chOff x="0" y="0"/>
          <a:chExt cx="0" cy="0"/>
        </a:xfrm>
      </p:grpSpPr>
      <p:sp>
        <p:nvSpPr>
          <p:cNvPr id="2" name="图片占位符 1"/>
          <p:cNvSpPr>
            <a:spLocks noGrp="1"/>
          </p:cNvSpPr>
          <p:nvPr>
            <p:ph type="pic" sz="quarter" idx="10"/>
          </p:nvPr>
        </p:nvSpPr>
        <p:spPr>
          <a:xfrm>
            <a:off x="1370613" y="1410621"/>
            <a:ext cx="3503219" cy="3466247"/>
          </a:xfrm>
          <a:custGeom>
            <a:avLst/>
            <a:gdLst>
              <a:gd name="connsiteX0" fmla="*/ 1552229 w 3104457"/>
              <a:gd name="connsiteY0" fmla="*/ 1670991 h 3071693"/>
              <a:gd name="connsiteX1" fmla="*/ 1681587 w 3104457"/>
              <a:gd name="connsiteY1" fmla="*/ 1724572 h 3071693"/>
              <a:gd name="connsiteX2" fmla="*/ 2198999 w 3104457"/>
              <a:gd name="connsiteY2" fmla="*/ 2241985 h 3071693"/>
              <a:gd name="connsiteX3" fmla="*/ 2198999 w 3104457"/>
              <a:gd name="connsiteY3" fmla="*/ 2500700 h 3071693"/>
              <a:gd name="connsiteX4" fmla="*/ 1681587 w 3104457"/>
              <a:gd name="connsiteY4" fmla="*/ 3018112 h 3071693"/>
              <a:gd name="connsiteX5" fmla="*/ 1422872 w 3104457"/>
              <a:gd name="connsiteY5" fmla="*/ 3018112 h 3071693"/>
              <a:gd name="connsiteX6" fmla="*/ 905459 w 3104457"/>
              <a:gd name="connsiteY6" fmla="*/ 2500700 h 3071693"/>
              <a:gd name="connsiteX7" fmla="*/ 905459 w 3104457"/>
              <a:gd name="connsiteY7" fmla="*/ 2241985 h 3071693"/>
              <a:gd name="connsiteX8" fmla="*/ 1422872 w 3104457"/>
              <a:gd name="connsiteY8" fmla="*/ 1724572 h 3071693"/>
              <a:gd name="connsiteX9" fmla="*/ 1552229 w 3104457"/>
              <a:gd name="connsiteY9" fmla="*/ 1670991 h 3071693"/>
              <a:gd name="connsiteX10" fmla="*/ 2404106 w 3104457"/>
              <a:gd name="connsiteY10" fmla="*/ 835495 h 3071693"/>
              <a:gd name="connsiteX11" fmla="*/ 2533464 w 3104457"/>
              <a:gd name="connsiteY11" fmla="*/ 889076 h 3071693"/>
              <a:gd name="connsiteX12" fmla="*/ 3050876 w 3104457"/>
              <a:gd name="connsiteY12" fmla="*/ 1406489 h 3071693"/>
              <a:gd name="connsiteX13" fmla="*/ 3050876 w 3104457"/>
              <a:gd name="connsiteY13" fmla="*/ 1665204 h 3071693"/>
              <a:gd name="connsiteX14" fmla="*/ 2533464 w 3104457"/>
              <a:gd name="connsiteY14" fmla="*/ 2182616 h 3071693"/>
              <a:gd name="connsiteX15" fmla="*/ 2274749 w 3104457"/>
              <a:gd name="connsiteY15" fmla="*/ 2182616 h 3071693"/>
              <a:gd name="connsiteX16" fmla="*/ 1757336 w 3104457"/>
              <a:gd name="connsiteY16" fmla="*/ 1665204 h 3071693"/>
              <a:gd name="connsiteX17" fmla="*/ 1757336 w 3104457"/>
              <a:gd name="connsiteY17" fmla="*/ 1406489 h 3071693"/>
              <a:gd name="connsiteX18" fmla="*/ 2274749 w 3104457"/>
              <a:gd name="connsiteY18" fmla="*/ 889076 h 3071693"/>
              <a:gd name="connsiteX19" fmla="*/ 2404106 w 3104457"/>
              <a:gd name="connsiteY19" fmla="*/ 835495 h 3071693"/>
              <a:gd name="connsiteX20" fmla="*/ 700352 w 3104457"/>
              <a:gd name="connsiteY20" fmla="*/ 835495 h 3071693"/>
              <a:gd name="connsiteX21" fmla="*/ 829710 w 3104457"/>
              <a:gd name="connsiteY21" fmla="*/ 889076 h 3071693"/>
              <a:gd name="connsiteX22" fmla="*/ 1347122 w 3104457"/>
              <a:gd name="connsiteY22" fmla="*/ 1406489 h 3071693"/>
              <a:gd name="connsiteX23" fmla="*/ 1347122 w 3104457"/>
              <a:gd name="connsiteY23" fmla="*/ 1665204 h 3071693"/>
              <a:gd name="connsiteX24" fmla="*/ 829710 w 3104457"/>
              <a:gd name="connsiteY24" fmla="*/ 2182616 h 3071693"/>
              <a:gd name="connsiteX25" fmla="*/ 570995 w 3104457"/>
              <a:gd name="connsiteY25" fmla="*/ 2182616 h 3071693"/>
              <a:gd name="connsiteX26" fmla="*/ 53582 w 3104457"/>
              <a:gd name="connsiteY26" fmla="*/ 1665204 h 3071693"/>
              <a:gd name="connsiteX27" fmla="*/ 53582 w 3104457"/>
              <a:gd name="connsiteY27" fmla="*/ 1406489 h 3071693"/>
              <a:gd name="connsiteX28" fmla="*/ 570995 w 3104457"/>
              <a:gd name="connsiteY28" fmla="*/ 889076 h 3071693"/>
              <a:gd name="connsiteX29" fmla="*/ 700352 w 3104457"/>
              <a:gd name="connsiteY29" fmla="*/ 835495 h 3071693"/>
              <a:gd name="connsiteX30" fmla="*/ 1552229 w 3104457"/>
              <a:gd name="connsiteY30" fmla="*/ 0 h 3071693"/>
              <a:gd name="connsiteX31" fmla="*/ 1681587 w 3104457"/>
              <a:gd name="connsiteY31" fmla="*/ 53583 h 3071693"/>
              <a:gd name="connsiteX32" fmla="*/ 2198999 w 3104457"/>
              <a:gd name="connsiteY32" fmla="*/ 570995 h 3071693"/>
              <a:gd name="connsiteX33" fmla="*/ 2198999 w 3104457"/>
              <a:gd name="connsiteY33" fmla="*/ 829710 h 3071693"/>
              <a:gd name="connsiteX34" fmla="*/ 1681587 w 3104457"/>
              <a:gd name="connsiteY34" fmla="*/ 1347123 h 3071693"/>
              <a:gd name="connsiteX35" fmla="*/ 1422872 w 3104457"/>
              <a:gd name="connsiteY35" fmla="*/ 1347123 h 3071693"/>
              <a:gd name="connsiteX36" fmla="*/ 905459 w 3104457"/>
              <a:gd name="connsiteY36" fmla="*/ 829710 h 3071693"/>
              <a:gd name="connsiteX37" fmla="*/ 905459 w 3104457"/>
              <a:gd name="connsiteY37" fmla="*/ 570995 h 3071693"/>
              <a:gd name="connsiteX38" fmla="*/ 1422872 w 3104457"/>
              <a:gd name="connsiteY38" fmla="*/ 53583 h 3071693"/>
              <a:gd name="connsiteX39" fmla="*/ 1552229 w 3104457"/>
              <a:gd name="connsiteY39" fmla="*/ 0 h 3071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04457" h="3071693">
                <a:moveTo>
                  <a:pt x="1552229" y="1670991"/>
                </a:moveTo>
                <a:cubicBezTo>
                  <a:pt x="1599047" y="1670990"/>
                  <a:pt x="1645866" y="1688851"/>
                  <a:pt x="1681587" y="1724572"/>
                </a:cubicBezTo>
                <a:lnTo>
                  <a:pt x="2198999" y="2241985"/>
                </a:lnTo>
                <a:cubicBezTo>
                  <a:pt x="2270441" y="2313427"/>
                  <a:pt x="2270441" y="2429258"/>
                  <a:pt x="2198999" y="2500700"/>
                </a:cubicBezTo>
                <a:lnTo>
                  <a:pt x="1681587" y="3018112"/>
                </a:lnTo>
                <a:cubicBezTo>
                  <a:pt x="1610145" y="3089554"/>
                  <a:pt x="1494314" y="3089554"/>
                  <a:pt x="1422872" y="3018112"/>
                </a:cubicBezTo>
                <a:lnTo>
                  <a:pt x="905459" y="2500700"/>
                </a:lnTo>
                <a:cubicBezTo>
                  <a:pt x="834017" y="2429258"/>
                  <a:pt x="834017" y="2313427"/>
                  <a:pt x="905459" y="2241985"/>
                </a:cubicBezTo>
                <a:lnTo>
                  <a:pt x="1422872" y="1724572"/>
                </a:lnTo>
                <a:cubicBezTo>
                  <a:pt x="1458593" y="1688851"/>
                  <a:pt x="1505411" y="1670990"/>
                  <a:pt x="1552229" y="1670991"/>
                </a:cubicBezTo>
                <a:close/>
                <a:moveTo>
                  <a:pt x="2404106" y="835495"/>
                </a:moveTo>
                <a:cubicBezTo>
                  <a:pt x="2450924" y="835494"/>
                  <a:pt x="2497743" y="853355"/>
                  <a:pt x="2533464" y="889076"/>
                </a:cubicBezTo>
                <a:lnTo>
                  <a:pt x="3050876" y="1406489"/>
                </a:lnTo>
                <a:cubicBezTo>
                  <a:pt x="3122318" y="1477931"/>
                  <a:pt x="3122318" y="1593762"/>
                  <a:pt x="3050876" y="1665204"/>
                </a:cubicBezTo>
                <a:lnTo>
                  <a:pt x="2533464" y="2182616"/>
                </a:lnTo>
                <a:cubicBezTo>
                  <a:pt x="2462022" y="2254058"/>
                  <a:pt x="2346191" y="2254058"/>
                  <a:pt x="2274749" y="2182616"/>
                </a:cubicBezTo>
                <a:lnTo>
                  <a:pt x="1757336" y="1665204"/>
                </a:lnTo>
                <a:cubicBezTo>
                  <a:pt x="1685894" y="1593762"/>
                  <a:pt x="1685894" y="1477931"/>
                  <a:pt x="1757336" y="1406489"/>
                </a:cubicBezTo>
                <a:lnTo>
                  <a:pt x="2274749" y="889076"/>
                </a:lnTo>
                <a:cubicBezTo>
                  <a:pt x="2310470" y="853355"/>
                  <a:pt x="2357288" y="835494"/>
                  <a:pt x="2404106" y="835495"/>
                </a:cubicBezTo>
                <a:close/>
                <a:moveTo>
                  <a:pt x="700352" y="835495"/>
                </a:moveTo>
                <a:cubicBezTo>
                  <a:pt x="747170" y="835494"/>
                  <a:pt x="793989" y="853355"/>
                  <a:pt x="829710" y="889076"/>
                </a:cubicBezTo>
                <a:lnTo>
                  <a:pt x="1347122" y="1406489"/>
                </a:lnTo>
                <a:cubicBezTo>
                  <a:pt x="1418564" y="1477931"/>
                  <a:pt x="1418564" y="1593762"/>
                  <a:pt x="1347122" y="1665204"/>
                </a:cubicBezTo>
                <a:lnTo>
                  <a:pt x="829710" y="2182616"/>
                </a:lnTo>
                <a:cubicBezTo>
                  <a:pt x="758268" y="2254058"/>
                  <a:pt x="642437" y="2254058"/>
                  <a:pt x="570995" y="2182616"/>
                </a:cubicBezTo>
                <a:lnTo>
                  <a:pt x="53582" y="1665204"/>
                </a:lnTo>
                <a:cubicBezTo>
                  <a:pt x="-17860" y="1593762"/>
                  <a:pt x="-17860" y="1477931"/>
                  <a:pt x="53582" y="1406489"/>
                </a:cubicBezTo>
                <a:lnTo>
                  <a:pt x="570995" y="889076"/>
                </a:lnTo>
                <a:cubicBezTo>
                  <a:pt x="606716" y="853355"/>
                  <a:pt x="653534" y="835494"/>
                  <a:pt x="700352" y="835495"/>
                </a:cubicBezTo>
                <a:close/>
                <a:moveTo>
                  <a:pt x="1552229" y="0"/>
                </a:moveTo>
                <a:cubicBezTo>
                  <a:pt x="1599047" y="1"/>
                  <a:pt x="1645866" y="17862"/>
                  <a:pt x="1681587" y="53583"/>
                </a:cubicBezTo>
                <a:lnTo>
                  <a:pt x="2198999" y="570995"/>
                </a:lnTo>
                <a:cubicBezTo>
                  <a:pt x="2270441" y="642437"/>
                  <a:pt x="2270441" y="758268"/>
                  <a:pt x="2198999" y="829710"/>
                </a:cubicBezTo>
                <a:lnTo>
                  <a:pt x="1681587" y="1347123"/>
                </a:lnTo>
                <a:cubicBezTo>
                  <a:pt x="1610145" y="1418565"/>
                  <a:pt x="1494314" y="1418565"/>
                  <a:pt x="1422872" y="1347123"/>
                </a:cubicBezTo>
                <a:lnTo>
                  <a:pt x="905459" y="829710"/>
                </a:lnTo>
                <a:cubicBezTo>
                  <a:pt x="834017" y="758268"/>
                  <a:pt x="834017" y="642437"/>
                  <a:pt x="905459" y="570995"/>
                </a:cubicBezTo>
                <a:lnTo>
                  <a:pt x="1422872" y="53583"/>
                </a:lnTo>
                <a:cubicBezTo>
                  <a:pt x="1458593" y="17862"/>
                  <a:pt x="1505411" y="1"/>
                  <a:pt x="1552229" y="0"/>
                </a:cubicBezTo>
                <a:close/>
              </a:path>
            </a:pathLst>
          </a:custGeom>
          <a:ln w="38100">
            <a:solidFill>
              <a:srgbClr val="47A4AD"/>
            </a:solidFill>
          </a:ln>
        </p:spPr>
        <p:txBody>
          <a:bodyPr/>
          <a:lstStyle>
            <a:lvl1pPr>
              <a:defRPr lang="zh-CN" altLang="en-US"/>
            </a:lvl1pPr>
          </a:lstStyle>
          <a:p>
            <a:pPr lvl="0"/>
            <a:endParaRPr lang="zh-CN" altLang="en-US"/>
          </a:p>
        </p:txBody>
      </p:sp>
      <p:sp>
        <p:nvSpPr>
          <p:cNvPr id="3" name="图片占位符 2"/>
          <p:cNvSpPr>
            <a:spLocks noGrp="1"/>
          </p:cNvSpPr>
          <p:nvPr>
            <p:ph type="pic" sz="quarter" idx="11"/>
          </p:nvPr>
        </p:nvSpPr>
        <p:spPr>
          <a:xfrm>
            <a:off x="7085613" y="1410621"/>
            <a:ext cx="3503219" cy="3466247"/>
          </a:xfrm>
          <a:custGeom>
            <a:avLst/>
            <a:gdLst>
              <a:gd name="connsiteX0" fmla="*/ 1552229 w 3104457"/>
              <a:gd name="connsiteY0" fmla="*/ 1670991 h 3071693"/>
              <a:gd name="connsiteX1" fmla="*/ 1681587 w 3104457"/>
              <a:gd name="connsiteY1" fmla="*/ 1724572 h 3071693"/>
              <a:gd name="connsiteX2" fmla="*/ 2198999 w 3104457"/>
              <a:gd name="connsiteY2" fmla="*/ 2241985 h 3071693"/>
              <a:gd name="connsiteX3" fmla="*/ 2198999 w 3104457"/>
              <a:gd name="connsiteY3" fmla="*/ 2500700 h 3071693"/>
              <a:gd name="connsiteX4" fmla="*/ 1681587 w 3104457"/>
              <a:gd name="connsiteY4" fmla="*/ 3018112 h 3071693"/>
              <a:gd name="connsiteX5" fmla="*/ 1422872 w 3104457"/>
              <a:gd name="connsiteY5" fmla="*/ 3018112 h 3071693"/>
              <a:gd name="connsiteX6" fmla="*/ 905459 w 3104457"/>
              <a:gd name="connsiteY6" fmla="*/ 2500700 h 3071693"/>
              <a:gd name="connsiteX7" fmla="*/ 905459 w 3104457"/>
              <a:gd name="connsiteY7" fmla="*/ 2241985 h 3071693"/>
              <a:gd name="connsiteX8" fmla="*/ 1422872 w 3104457"/>
              <a:gd name="connsiteY8" fmla="*/ 1724572 h 3071693"/>
              <a:gd name="connsiteX9" fmla="*/ 1552229 w 3104457"/>
              <a:gd name="connsiteY9" fmla="*/ 1670991 h 3071693"/>
              <a:gd name="connsiteX10" fmla="*/ 2404106 w 3104457"/>
              <a:gd name="connsiteY10" fmla="*/ 835495 h 3071693"/>
              <a:gd name="connsiteX11" fmla="*/ 2533464 w 3104457"/>
              <a:gd name="connsiteY11" fmla="*/ 889076 h 3071693"/>
              <a:gd name="connsiteX12" fmla="*/ 3050876 w 3104457"/>
              <a:gd name="connsiteY12" fmla="*/ 1406489 h 3071693"/>
              <a:gd name="connsiteX13" fmla="*/ 3050876 w 3104457"/>
              <a:gd name="connsiteY13" fmla="*/ 1665204 h 3071693"/>
              <a:gd name="connsiteX14" fmla="*/ 2533464 w 3104457"/>
              <a:gd name="connsiteY14" fmla="*/ 2182616 h 3071693"/>
              <a:gd name="connsiteX15" fmla="*/ 2274749 w 3104457"/>
              <a:gd name="connsiteY15" fmla="*/ 2182616 h 3071693"/>
              <a:gd name="connsiteX16" fmla="*/ 1757336 w 3104457"/>
              <a:gd name="connsiteY16" fmla="*/ 1665204 h 3071693"/>
              <a:gd name="connsiteX17" fmla="*/ 1757336 w 3104457"/>
              <a:gd name="connsiteY17" fmla="*/ 1406489 h 3071693"/>
              <a:gd name="connsiteX18" fmla="*/ 2274749 w 3104457"/>
              <a:gd name="connsiteY18" fmla="*/ 889076 h 3071693"/>
              <a:gd name="connsiteX19" fmla="*/ 2404106 w 3104457"/>
              <a:gd name="connsiteY19" fmla="*/ 835495 h 3071693"/>
              <a:gd name="connsiteX20" fmla="*/ 700352 w 3104457"/>
              <a:gd name="connsiteY20" fmla="*/ 835495 h 3071693"/>
              <a:gd name="connsiteX21" fmla="*/ 829710 w 3104457"/>
              <a:gd name="connsiteY21" fmla="*/ 889076 h 3071693"/>
              <a:gd name="connsiteX22" fmla="*/ 1347122 w 3104457"/>
              <a:gd name="connsiteY22" fmla="*/ 1406489 h 3071693"/>
              <a:gd name="connsiteX23" fmla="*/ 1347122 w 3104457"/>
              <a:gd name="connsiteY23" fmla="*/ 1665204 h 3071693"/>
              <a:gd name="connsiteX24" fmla="*/ 829710 w 3104457"/>
              <a:gd name="connsiteY24" fmla="*/ 2182616 h 3071693"/>
              <a:gd name="connsiteX25" fmla="*/ 570995 w 3104457"/>
              <a:gd name="connsiteY25" fmla="*/ 2182616 h 3071693"/>
              <a:gd name="connsiteX26" fmla="*/ 53582 w 3104457"/>
              <a:gd name="connsiteY26" fmla="*/ 1665204 h 3071693"/>
              <a:gd name="connsiteX27" fmla="*/ 53582 w 3104457"/>
              <a:gd name="connsiteY27" fmla="*/ 1406489 h 3071693"/>
              <a:gd name="connsiteX28" fmla="*/ 570995 w 3104457"/>
              <a:gd name="connsiteY28" fmla="*/ 889076 h 3071693"/>
              <a:gd name="connsiteX29" fmla="*/ 700352 w 3104457"/>
              <a:gd name="connsiteY29" fmla="*/ 835495 h 3071693"/>
              <a:gd name="connsiteX30" fmla="*/ 1552229 w 3104457"/>
              <a:gd name="connsiteY30" fmla="*/ 0 h 3071693"/>
              <a:gd name="connsiteX31" fmla="*/ 1681587 w 3104457"/>
              <a:gd name="connsiteY31" fmla="*/ 53583 h 3071693"/>
              <a:gd name="connsiteX32" fmla="*/ 2198999 w 3104457"/>
              <a:gd name="connsiteY32" fmla="*/ 570995 h 3071693"/>
              <a:gd name="connsiteX33" fmla="*/ 2198999 w 3104457"/>
              <a:gd name="connsiteY33" fmla="*/ 829710 h 3071693"/>
              <a:gd name="connsiteX34" fmla="*/ 1681587 w 3104457"/>
              <a:gd name="connsiteY34" fmla="*/ 1347123 h 3071693"/>
              <a:gd name="connsiteX35" fmla="*/ 1422872 w 3104457"/>
              <a:gd name="connsiteY35" fmla="*/ 1347123 h 3071693"/>
              <a:gd name="connsiteX36" fmla="*/ 905459 w 3104457"/>
              <a:gd name="connsiteY36" fmla="*/ 829710 h 3071693"/>
              <a:gd name="connsiteX37" fmla="*/ 905459 w 3104457"/>
              <a:gd name="connsiteY37" fmla="*/ 570995 h 3071693"/>
              <a:gd name="connsiteX38" fmla="*/ 1422872 w 3104457"/>
              <a:gd name="connsiteY38" fmla="*/ 53583 h 3071693"/>
              <a:gd name="connsiteX39" fmla="*/ 1552229 w 3104457"/>
              <a:gd name="connsiteY39" fmla="*/ 0 h 3071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04457" h="3071693">
                <a:moveTo>
                  <a:pt x="1552229" y="1670991"/>
                </a:moveTo>
                <a:cubicBezTo>
                  <a:pt x="1599047" y="1670990"/>
                  <a:pt x="1645866" y="1688851"/>
                  <a:pt x="1681587" y="1724572"/>
                </a:cubicBezTo>
                <a:lnTo>
                  <a:pt x="2198999" y="2241985"/>
                </a:lnTo>
                <a:cubicBezTo>
                  <a:pt x="2270441" y="2313427"/>
                  <a:pt x="2270441" y="2429258"/>
                  <a:pt x="2198999" y="2500700"/>
                </a:cubicBezTo>
                <a:lnTo>
                  <a:pt x="1681587" y="3018112"/>
                </a:lnTo>
                <a:cubicBezTo>
                  <a:pt x="1610145" y="3089554"/>
                  <a:pt x="1494314" y="3089554"/>
                  <a:pt x="1422872" y="3018112"/>
                </a:cubicBezTo>
                <a:lnTo>
                  <a:pt x="905459" y="2500700"/>
                </a:lnTo>
                <a:cubicBezTo>
                  <a:pt x="834017" y="2429258"/>
                  <a:pt x="834017" y="2313427"/>
                  <a:pt x="905459" y="2241985"/>
                </a:cubicBezTo>
                <a:lnTo>
                  <a:pt x="1422872" y="1724572"/>
                </a:lnTo>
                <a:cubicBezTo>
                  <a:pt x="1458593" y="1688851"/>
                  <a:pt x="1505411" y="1670990"/>
                  <a:pt x="1552229" y="1670991"/>
                </a:cubicBezTo>
                <a:close/>
                <a:moveTo>
                  <a:pt x="2404106" y="835495"/>
                </a:moveTo>
                <a:cubicBezTo>
                  <a:pt x="2450924" y="835494"/>
                  <a:pt x="2497743" y="853355"/>
                  <a:pt x="2533464" y="889076"/>
                </a:cubicBezTo>
                <a:lnTo>
                  <a:pt x="3050876" y="1406489"/>
                </a:lnTo>
                <a:cubicBezTo>
                  <a:pt x="3122318" y="1477931"/>
                  <a:pt x="3122318" y="1593762"/>
                  <a:pt x="3050876" y="1665204"/>
                </a:cubicBezTo>
                <a:lnTo>
                  <a:pt x="2533464" y="2182616"/>
                </a:lnTo>
                <a:cubicBezTo>
                  <a:pt x="2462022" y="2254058"/>
                  <a:pt x="2346191" y="2254058"/>
                  <a:pt x="2274749" y="2182616"/>
                </a:cubicBezTo>
                <a:lnTo>
                  <a:pt x="1757336" y="1665204"/>
                </a:lnTo>
                <a:cubicBezTo>
                  <a:pt x="1685894" y="1593762"/>
                  <a:pt x="1685894" y="1477931"/>
                  <a:pt x="1757336" y="1406489"/>
                </a:cubicBezTo>
                <a:lnTo>
                  <a:pt x="2274749" y="889076"/>
                </a:lnTo>
                <a:cubicBezTo>
                  <a:pt x="2310470" y="853355"/>
                  <a:pt x="2357288" y="835494"/>
                  <a:pt x="2404106" y="835495"/>
                </a:cubicBezTo>
                <a:close/>
                <a:moveTo>
                  <a:pt x="700352" y="835495"/>
                </a:moveTo>
                <a:cubicBezTo>
                  <a:pt x="747170" y="835494"/>
                  <a:pt x="793989" y="853355"/>
                  <a:pt x="829710" y="889076"/>
                </a:cubicBezTo>
                <a:lnTo>
                  <a:pt x="1347122" y="1406489"/>
                </a:lnTo>
                <a:cubicBezTo>
                  <a:pt x="1418564" y="1477931"/>
                  <a:pt x="1418564" y="1593762"/>
                  <a:pt x="1347122" y="1665204"/>
                </a:cubicBezTo>
                <a:lnTo>
                  <a:pt x="829710" y="2182616"/>
                </a:lnTo>
                <a:cubicBezTo>
                  <a:pt x="758268" y="2254058"/>
                  <a:pt x="642437" y="2254058"/>
                  <a:pt x="570995" y="2182616"/>
                </a:cubicBezTo>
                <a:lnTo>
                  <a:pt x="53582" y="1665204"/>
                </a:lnTo>
                <a:cubicBezTo>
                  <a:pt x="-17860" y="1593762"/>
                  <a:pt x="-17860" y="1477931"/>
                  <a:pt x="53582" y="1406489"/>
                </a:cubicBezTo>
                <a:lnTo>
                  <a:pt x="570995" y="889076"/>
                </a:lnTo>
                <a:cubicBezTo>
                  <a:pt x="606716" y="853355"/>
                  <a:pt x="653534" y="835494"/>
                  <a:pt x="700352" y="835495"/>
                </a:cubicBezTo>
                <a:close/>
                <a:moveTo>
                  <a:pt x="1552229" y="0"/>
                </a:moveTo>
                <a:cubicBezTo>
                  <a:pt x="1599047" y="1"/>
                  <a:pt x="1645866" y="17862"/>
                  <a:pt x="1681587" y="53583"/>
                </a:cubicBezTo>
                <a:lnTo>
                  <a:pt x="2198999" y="570995"/>
                </a:lnTo>
                <a:cubicBezTo>
                  <a:pt x="2270441" y="642437"/>
                  <a:pt x="2270441" y="758268"/>
                  <a:pt x="2198999" y="829710"/>
                </a:cubicBezTo>
                <a:lnTo>
                  <a:pt x="1681587" y="1347123"/>
                </a:lnTo>
                <a:cubicBezTo>
                  <a:pt x="1610145" y="1418565"/>
                  <a:pt x="1494314" y="1418565"/>
                  <a:pt x="1422872" y="1347123"/>
                </a:cubicBezTo>
                <a:lnTo>
                  <a:pt x="905459" y="829710"/>
                </a:lnTo>
                <a:cubicBezTo>
                  <a:pt x="834017" y="758268"/>
                  <a:pt x="834017" y="642437"/>
                  <a:pt x="905459" y="570995"/>
                </a:cubicBezTo>
                <a:lnTo>
                  <a:pt x="1422872" y="53583"/>
                </a:lnTo>
                <a:cubicBezTo>
                  <a:pt x="1458593" y="17862"/>
                  <a:pt x="1505411" y="1"/>
                  <a:pt x="1552229" y="0"/>
                </a:cubicBezTo>
                <a:close/>
              </a:path>
            </a:pathLst>
          </a:custGeom>
          <a:ln w="38100">
            <a:solidFill>
              <a:srgbClr val="47A4AD"/>
            </a:solidFill>
          </a:ln>
        </p:spPr>
        <p:txBody>
          <a:bodyPr/>
          <a:lstStyle>
            <a:lvl1pPr>
              <a:defRPr lang="zh-CN" altLang="en-US"/>
            </a:lvl1pPr>
          </a:lstStyle>
          <a:p>
            <a:pPr lvl="0"/>
            <a:endParaRPr lang="zh-CN" altLang="en-US"/>
          </a:p>
        </p:txBody>
      </p:sp>
      <p:sp>
        <p:nvSpPr>
          <p:cNvPr id="4" name="矩形 3"/>
          <p:cNvSpPr/>
          <p:nvPr userDrawn="1"/>
        </p:nvSpPr>
        <p:spPr>
          <a:xfrm>
            <a:off x="3701147" y="3966630"/>
            <a:ext cx="4840512" cy="2061915"/>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因为你的降临</a:t>
            </a:r>
            <a:r>
              <a:rPr lang="en-US" altLang="zh-CN"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a:t>
            </a:r>
          </a:p>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这一天成了一个美丽的日子</a:t>
            </a:r>
            <a:r>
              <a:rPr lang="en-US" altLang="zh-CN"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a:t>
            </a: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从此世界也多了一抹诱人的色彩</a:t>
            </a:r>
          </a:p>
        </p:txBody>
      </p:sp>
    </p:spTree>
    <p:extLst>
      <p:ext uri="{BB962C8B-B14F-4D97-AF65-F5344CB8AC3E}">
        <p14:creationId xmlns:p14="http://schemas.microsoft.com/office/powerpoint/2010/main" val="2832061638"/>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par>
                                <p:cTn id="11" presetID="3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par>
                                <p:cTn id="17" presetID="31" presetClass="entr" presetSubtype="0" fill="hold" grpId="0" nodeType="withEffect">
                                  <p:stCondLst>
                                    <p:cond delay="220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 calcmode="lin" valueType="num">
                                      <p:cBhvr>
                                        <p:cTn id="21" dur="1000" fill="hold"/>
                                        <p:tgtEl>
                                          <p:spTgt spid="3"/>
                                        </p:tgtEl>
                                        <p:attrNameLst>
                                          <p:attrName>style.rotation</p:attrName>
                                        </p:attrNameLst>
                                      </p:cBhvr>
                                      <p:tavLst>
                                        <p:tav tm="0">
                                          <p:val>
                                            <p:fltVal val="90"/>
                                          </p:val>
                                        </p:tav>
                                        <p:tav tm="100000">
                                          <p:val>
                                            <p:fltVal val="0"/>
                                          </p:val>
                                        </p:tav>
                                      </p:tavLst>
                                    </p:anim>
                                    <p:animEffect transition="in" filter="fade">
                                      <p:cBhvr>
                                        <p:cTn id="2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1_空白">
    <p:bg>
      <p:bgPr>
        <a:solidFill>
          <a:srgbClr val="9BD3BB"/>
        </a:solidFill>
        <a:effectLst/>
      </p:bgPr>
    </p:bg>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2191309" y="1193167"/>
            <a:ext cx="4320027" cy="4584257"/>
          </a:xfrm>
          <a:custGeom>
            <a:avLst/>
            <a:gdLst>
              <a:gd name="connsiteX0" fmla="*/ 3068184 w 4320027"/>
              <a:gd name="connsiteY0" fmla="*/ 1404778 h 4584257"/>
              <a:gd name="connsiteX1" fmla="*/ 3142218 w 4320027"/>
              <a:gd name="connsiteY1" fmla="*/ 1407406 h 4584257"/>
              <a:gd name="connsiteX2" fmla="*/ 3236774 w 4320027"/>
              <a:gd name="connsiteY2" fmla="*/ 1445351 h 4584257"/>
              <a:gd name="connsiteX3" fmla="*/ 3310485 w 4320027"/>
              <a:gd name="connsiteY3" fmla="*/ 1800636 h 4584257"/>
              <a:gd name="connsiteX4" fmla="*/ 1559447 w 4320027"/>
              <a:gd name="connsiteY4" fmla="*/ 4468442 h 4584257"/>
              <a:gd name="connsiteX5" fmla="*/ 1204162 w 4320027"/>
              <a:gd name="connsiteY5" fmla="*/ 4542152 h 4584257"/>
              <a:gd name="connsiteX6" fmla="*/ 1204164 w 4320027"/>
              <a:gd name="connsiteY6" fmla="*/ 4542152 h 4584257"/>
              <a:gd name="connsiteX7" fmla="*/ 1130453 w 4320027"/>
              <a:gd name="connsiteY7" fmla="*/ 4186867 h 4584257"/>
              <a:gd name="connsiteX8" fmla="*/ 2881489 w 4320027"/>
              <a:gd name="connsiteY8" fmla="*/ 1519061 h 4584257"/>
              <a:gd name="connsiteX9" fmla="*/ 3068184 w 4320027"/>
              <a:gd name="connsiteY9" fmla="*/ 1404778 h 4584257"/>
              <a:gd name="connsiteX10" fmla="*/ 4060239 w 4320027"/>
              <a:gd name="connsiteY10" fmla="*/ 981390 h 4584257"/>
              <a:gd name="connsiteX11" fmla="*/ 4204211 w 4320027"/>
              <a:gd name="connsiteY11" fmla="*/ 1023472 h 4584257"/>
              <a:gd name="connsiteX12" fmla="*/ 4277922 w 4320027"/>
              <a:gd name="connsiteY12" fmla="*/ 1378757 h 4584257"/>
              <a:gd name="connsiteX13" fmla="*/ 2526884 w 4320027"/>
              <a:gd name="connsiteY13" fmla="*/ 4046563 h 4584257"/>
              <a:gd name="connsiteX14" fmla="*/ 2171599 w 4320027"/>
              <a:gd name="connsiteY14" fmla="*/ 4120274 h 4584257"/>
              <a:gd name="connsiteX15" fmla="*/ 2171601 w 4320027"/>
              <a:gd name="connsiteY15" fmla="*/ 4120273 h 4584257"/>
              <a:gd name="connsiteX16" fmla="*/ 2097890 w 4320027"/>
              <a:gd name="connsiteY16" fmla="*/ 3764989 h 4584257"/>
              <a:gd name="connsiteX17" fmla="*/ 3848926 w 4320027"/>
              <a:gd name="connsiteY17" fmla="*/ 1097183 h 4584257"/>
              <a:gd name="connsiteX18" fmla="*/ 4060239 w 4320027"/>
              <a:gd name="connsiteY18" fmla="*/ 981390 h 4584257"/>
              <a:gd name="connsiteX19" fmla="*/ 2907470 w 4320027"/>
              <a:gd name="connsiteY19" fmla="*/ 633565 h 4584257"/>
              <a:gd name="connsiteX20" fmla="*/ 3051441 w 4320027"/>
              <a:gd name="connsiteY20" fmla="*/ 675648 h 4584257"/>
              <a:gd name="connsiteX21" fmla="*/ 3125152 w 4320027"/>
              <a:gd name="connsiteY21" fmla="*/ 1030933 h 4584257"/>
              <a:gd name="connsiteX22" fmla="*/ 1629919 w 4320027"/>
              <a:gd name="connsiteY22" fmla="*/ 3309005 h 4584257"/>
              <a:gd name="connsiteX23" fmla="*/ 1274635 w 4320027"/>
              <a:gd name="connsiteY23" fmla="*/ 3382715 h 4584257"/>
              <a:gd name="connsiteX24" fmla="*/ 1274636 w 4320027"/>
              <a:gd name="connsiteY24" fmla="*/ 3382715 h 4584257"/>
              <a:gd name="connsiteX25" fmla="*/ 1200926 w 4320027"/>
              <a:gd name="connsiteY25" fmla="*/ 3027430 h 4584257"/>
              <a:gd name="connsiteX26" fmla="*/ 2696157 w 4320027"/>
              <a:gd name="connsiteY26" fmla="*/ 749358 h 4584257"/>
              <a:gd name="connsiteX27" fmla="*/ 2907470 w 4320027"/>
              <a:gd name="connsiteY27" fmla="*/ 633565 h 4584257"/>
              <a:gd name="connsiteX28" fmla="*/ 2563124 w 4320027"/>
              <a:gd name="connsiteY28" fmla="*/ 106128 h 4584257"/>
              <a:gd name="connsiteX29" fmla="*/ 2707096 w 4320027"/>
              <a:gd name="connsiteY29" fmla="*/ 148211 h 4584257"/>
              <a:gd name="connsiteX30" fmla="*/ 2780807 w 4320027"/>
              <a:gd name="connsiteY30" fmla="*/ 503495 h 4584257"/>
              <a:gd name="connsiteX31" fmla="*/ 1610515 w 4320027"/>
              <a:gd name="connsiteY31" fmla="*/ 2286502 h 4584257"/>
              <a:gd name="connsiteX32" fmla="*/ 1255230 w 4320027"/>
              <a:gd name="connsiteY32" fmla="*/ 2360212 h 4584257"/>
              <a:gd name="connsiteX33" fmla="*/ 1255231 w 4320027"/>
              <a:gd name="connsiteY33" fmla="*/ 2360212 h 4584257"/>
              <a:gd name="connsiteX34" fmla="*/ 1181521 w 4320027"/>
              <a:gd name="connsiteY34" fmla="*/ 2004927 h 4584257"/>
              <a:gd name="connsiteX35" fmla="*/ 2351811 w 4320027"/>
              <a:gd name="connsiteY35" fmla="*/ 221921 h 4584257"/>
              <a:gd name="connsiteX36" fmla="*/ 2563124 w 4320027"/>
              <a:gd name="connsiteY36" fmla="*/ 106128 h 4584257"/>
              <a:gd name="connsiteX37" fmla="*/ 1942233 w 4320027"/>
              <a:gd name="connsiteY37" fmla="*/ 23 h 4584257"/>
              <a:gd name="connsiteX38" fmla="*/ 2086205 w 4320027"/>
              <a:gd name="connsiteY38" fmla="*/ 42106 h 4584257"/>
              <a:gd name="connsiteX39" fmla="*/ 2159915 w 4320027"/>
              <a:gd name="connsiteY39" fmla="*/ 397391 h 4584257"/>
              <a:gd name="connsiteX40" fmla="*/ 471100 w 4320027"/>
              <a:gd name="connsiteY40" fmla="*/ 2970397 h 4584257"/>
              <a:gd name="connsiteX41" fmla="*/ 115816 w 4320027"/>
              <a:gd name="connsiteY41" fmla="*/ 3044108 h 4584257"/>
              <a:gd name="connsiteX42" fmla="*/ 115817 w 4320027"/>
              <a:gd name="connsiteY42" fmla="*/ 3044107 h 4584257"/>
              <a:gd name="connsiteX43" fmla="*/ 42106 w 4320027"/>
              <a:gd name="connsiteY43" fmla="*/ 2688822 h 4584257"/>
              <a:gd name="connsiteX44" fmla="*/ 1730920 w 4320027"/>
              <a:gd name="connsiteY44" fmla="*/ 115816 h 4584257"/>
              <a:gd name="connsiteX45" fmla="*/ 1942233 w 4320027"/>
              <a:gd name="connsiteY45" fmla="*/ 23 h 4584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320027" h="4584257">
                <a:moveTo>
                  <a:pt x="3068184" y="1404778"/>
                </a:moveTo>
                <a:cubicBezTo>
                  <a:pt x="3092682" y="1402094"/>
                  <a:pt x="3117628" y="1402914"/>
                  <a:pt x="3142218" y="1407406"/>
                </a:cubicBezTo>
                <a:cubicBezTo>
                  <a:pt x="3175004" y="1413396"/>
                  <a:pt x="3207158" y="1425912"/>
                  <a:pt x="3236774" y="1445351"/>
                </a:cubicBezTo>
                <a:cubicBezTo>
                  <a:pt x="3355237" y="1523106"/>
                  <a:pt x="3388239" y="1682172"/>
                  <a:pt x="3310485" y="1800636"/>
                </a:cubicBezTo>
                <a:cubicBezTo>
                  <a:pt x="2726806" y="2689905"/>
                  <a:pt x="2143126" y="3579173"/>
                  <a:pt x="1559447" y="4468442"/>
                </a:cubicBezTo>
                <a:cubicBezTo>
                  <a:pt x="1481692" y="4586906"/>
                  <a:pt x="1322626" y="4619907"/>
                  <a:pt x="1204162" y="4542152"/>
                </a:cubicBezTo>
                <a:lnTo>
                  <a:pt x="1204164" y="4542152"/>
                </a:lnTo>
                <a:cubicBezTo>
                  <a:pt x="1085699" y="4464397"/>
                  <a:pt x="1052699" y="4305332"/>
                  <a:pt x="1130453" y="4186867"/>
                </a:cubicBezTo>
                <a:lnTo>
                  <a:pt x="2881489" y="1519061"/>
                </a:lnTo>
                <a:cubicBezTo>
                  <a:pt x="2925227" y="1452426"/>
                  <a:pt x="2994691" y="1412831"/>
                  <a:pt x="3068184" y="1404778"/>
                </a:cubicBezTo>
                <a:close/>
                <a:moveTo>
                  <a:pt x="4060239" y="981390"/>
                </a:moveTo>
                <a:cubicBezTo>
                  <a:pt x="4109653" y="980731"/>
                  <a:pt x="4159787" y="994314"/>
                  <a:pt x="4204211" y="1023472"/>
                </a:cubicBezTo>
                <a:cubicBezTo>
                  <a:pt x="4322675" y="1101227"/>
                  <a:pt x="4355676" y="1260293"/>
                  <a:pt x="4277922" y="1378757"/>
                </a:cubicBezTo>
                <a:cubicBezTo>
                  <a:pt x="3694242" y="2268026"/>
                  <a:pt x="3110563" y="3157294"/>
                  <a:pt x="2526884" y="4046563"/>
                </a:cubicBezTo>
                <a:cubicBezTo>
                  <a:pt x="2449129" y="4165027"/>
                  <a:pt x="2290063" y="4198028"/>
                  <a:pt x="2171599" y="4120274"/>
                </a:cubicBezTo>
                <a:lnTo>
                  <a:pt x="2171601" y="4120273"/>
                </a:lnTo>
                <a:cubicBezTo>
                  <a:pt x="2053137" y="4042519"/>
                  <a:pt x="2020136" y="3883453"/>
                  <a:pt x="2097890" y="3764989"/>
                </a:cubicBezTo>
                <a:lnTo>
                  <a:pt x="3848926" y="1097183"/>
                </a:lnTo>
                <a:cubicBezTo>
                  <a:pt x="3897523" y="1023142"/>
                  <a:pt x="3977882" y="982487"/>
                  <a:pt x="4060239" y="981390"/>
                </a:cubicBezTo>
                <a:close/>
                <a:moveTo>
                  <a:pt x="2907470" y="633565"/>
                </a:moveTo>
                <a:cubicBezTo>
                  <a:pt x="2956884" y="632906"/>
                  <a:pt x="3007017" y="646490"/>
                  <a:pt x="3051441" y="675648"/>
                </a:cubicBezTo>
                <a:cubicBezTo>
                  <a:pt x="3169905" y="753403"/>
                  <a:pt x="3202906" y="912469"/>
                  <a:pt x="3125152" y="1030933"/>
                </a:cubicBezTo>
                <a:cubicBezTo>
                  <a:pt x="2626741" y="1790290"/>
                  <a:pt x="2128330" y="2549647"/>
                  <a:pt x="1629919" y="3309005"/>
                </a:cubicBezTo>
                <a:cubicBezTo>
                  <a:pt x="1552165" y="3427469"/>
                  <a:pt x="1393099" y="3460470"/>
                  <a:pt x="1274635" y="3382715"/>
                </a:cubicBezTo>
                <a:lnTo>
                  <a:pt x="1274636" y="3382715"/>
                </a:lnTo>
                <a:cubicBezTo>
                  <a:pt x="1156173" y="3304960"/>
                  <a:pt x="1123171" y="3145894"/>
                  <a:pt x="1200926" y="3027430"/>
                </a:cubicBezTo>
                <a:lnTo>
                  <a:pt x="2696157" y="749358"/>
                </a:lnTo>
                <a:cubicBezTo>
                  <a:pt x="2744753" y="675318"/>
                  <a:pt x="2825112" y="634662"/>
                  <a:pt x="2907470" y="633565"/>
                </a:cubicBezTo>
                <a:close/>
                <a:moveTo>
                  <a:pt x="2563124" y="106128"/>
                </a:moveTo>
                <a:cubicBezTo>
                  <a:pt x="2612539" y="105470"/>
                  <a:pt x="2662672" y="119053"/>
                  <a:pt x="2707096" y="148211"/>
                </a:cubicBezTo>
                <a:cubicBezTo>
                  <a:pt x="2825560" y="225965"/>
                  <a:pt x="2858561" y="385032"/>
                  <a:pt x="2780807" y="503495"/>
                </a:cubicBezTo>
                <a:cubicBezTo>
                  <a:pt x="2390710" y="1097831"/>
                  <a:pt x="2000611" y="1692166"/>
                  <a:pt x="1610515" y="2286502"/>
                </a:cubicBezTo>
                <a:cubicBezTo>
                  <a:pt x="1532760" y="2404966"/>
                  <a:pt x="1373694" y="2437967"/>
                  <a:pt x="1255230" y="2360212"/>
                </a:cubicBezTo>
                <a:lnTo>
                  <a:pt x="1255231" y="2360212"/>
                </a:lnTo>
                <a:cubicBezTo>
                  <a:pt x="1136768" y="2282457"/>
                  <a:pt x="1103766" y="2123391"/>
                  <a:pt x="1181521" y="2004927"/>
                </a:cubicBezTo>
                <a:lnTo>
                  <a:pt x="2351811" y="221921"/>
                </a:lnTo>
                <a:cubicBezTo>
                  <a:pt x="2400408" y="147881"/>
                  <a:pt x="2480767" y="107225"/>
                  <a:pt x="2563124" y="106128"/>
                </a:cubicBezTo>
                <a:close/>
                <a:moveTo>
                  <a:pt x="1942233" y="23"/>
                </a:moveTo>
                <a:cubicBezTo>
                  <a:pt x="1991647" y="-635"/>
                  <a:pt x="2041781" y="12948"/>
                  <a:pt x="2086205" y="42106"/>
                </a:cubicBezTo>
                <a:cubicBezTo>
                  <a:pt x="2204669" y="119861"/>
                  <a:pt x="2237670" y="278927"/>
                  <a:pt x="2159915" y="397391"/>
                </a:cubicBezTo>
                <a:cubicBezTo>
                  <a:pt x="1596977" y="1255060"/>
                  <a:pt x="1034038" y="2112728"/>
                  <a:pt x="471100" y="2970397"/>
                </a:cubicBezTo>
                <a:cubicBezTo>
                  <a:pt x="393345" y="3088861"/>
                  <a:pt x="234279" y="3121862"/>
                  <a:pt x="115816" y="3044108"/>
                </a:cubicBezTo>
                <a:lnTo>
                  <a:pt x="115817" y="3044107"/>
                </a:lnTo>
                <a:cubicBezTo>
                  <a:pt x="-2647" y="2966353"/>
                  <a:pt x="-35648" y="2807286"/>
                  <a:pt x="42106" y="2688822"/>
                </a:cubicBezTo>
                <a:lnTo>
                  <a:pt x="1730920" y="115816"/>
                </a:lnTo>
                <a:cubicBezTo>
                  <a:pt x="1779517" y="41776"/>
                  <a:pt x="1859876" y="1120"/>
                  <a:pt x="1942233" y="23"/>
                </a:cubicBezTo>
                <a:close/>
              </a:path>
            </a:pathLst>
          </a:custGeom>
          <a:ln w="38100">
            <a:solidFill>
              <a:srgbClr val="47A4AD"/>
            </a:solidFill>
          </a:ln>
        </p:spPr>
        <p:txBody>
          <a:bodyPr/>
          <a:lstStyle>
            <a:lvl1pPr>
              <a:defRPr lang="zh-CN" altLang="en-US"/>
            </a:lvl1pPr>
          </a:lstStyle>
          <a:p>
            <a:pPr lvl="0"/>
            <a:endParaRPr lang="zh-CN" altLang="en-US"/>
          </a:p>
        </p:txBody>
      </p:sp>
      <p:sp>
        <p:nvSpPr>
          <p:cNvPr id="12" name="矩形 11"/>
          <p:cNvSpPr/>
          <p:nvPr userDrawn="1"/>
        </p:nvSpPr>
        <p:spPr>
          <a:xfrm rot="20412929">
            <a:off x="5945993" y="3167991"/>
            <a:ext cx="4655983" cy="2061915"/>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飞吧，飞吧，在生活的田野上，你愿望，像这蒲公英的小绒花，将落地生根， 遍地开花 </a:t>
            </a:r>
          </a:p>
        </p:txBody>
      </p:sp>
    </p:spTree>
    <p:extLst>
      <p:ext uri="{BB962C8B-B14F-4D97-AF65-F5344CB8AC3E}">
        <p14:creationId xmlns:p14="http://schemas.microsoft.com/office/powerpoint/2010/main" val="2800261861"/>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by="(-#ppt_w*2)" calcmode="lin" valueType="num">
                                      <p:cBhvr rctx="PPT">
                                        <p:cTn id="7" dur="500" autoRev="1" fill="hold">
                                          <p:stCondLst>
                                            <p:cond delay="0"/>
                                          </p:stCondLst>
                                        </p:cTn>
                                        <p:tgtEl>
                                          <p:spTgt spid="12"/>
                                        </p:tgtEl>
                                        <p:attrNameLst>
                                          <p:attrName>ppt_w</p:attrName>
                                        </p:attrNameLst>
                                      </p:cBhvr>
                                    </p:anim>
                                    <p:anim by="(#ppt_w*0.50)" calcmode="lin" valueType="num">
                                      <p:cBhvr>
                                        <p:cTn id="8" dur="500" decel="50000" autoRev="1" fill="hold">
                                          <p:stCondLst>
                                            <p:cond delay="0"/>
                                          </p:stCondLst>
                                        </p:cTn>
                                        <p:tgtEl>
                                          <p:spTgt spid="12"/>
                                        </p:tgtEl>
                                        <p:attrNameLst>
                                          <p:attrName>ppt_x</p:attrName>
                                        </p:attrNameLst>
                                      </p:cBhvr>
                                    </p:anim>
                                    <p:anim from="(-#ppt_h/2)" to="(#ppt_y)" calcmode="lin" valueType="num">
                                      <p:cBhvr>
                                        <p:cTn id="9" dur="1000" fill="hold">
                                          <p:stCondLst>
                                            <p:cond delay="0"/>
                                          </p:stCondLst>
                                        </p:cTn>
                                        <p:tgtEl>
                                          <p:spTgt spid="12"/>
                                        </p:tgtEl>
                                        <p:attrNameLst>
                                          <p:attrName>ppt_y</p:attrName>
                                        </p:attrNameLst>
                                      </p:cBhvr>
                                    </p:anim>
                                    <p:animRot by="21600000">
                                      <p:cBhvr>
                                        <p:cTn id="10" dur="1000" fill="hold">
                                          <p:stCondLst>
                                            <p:cond delay="0"/>
                                          </p:stCondLst>
                                        </p:cTn>
                                        <p:tgtEl>
                                          <p:spTgt spid="12"/>
                                        </p:tgtEl>
                                        <p:attrNameLst>
                                          <p:attrName>r</p:attrName>
                                        </p:attrNameLst>
                                      </p:cBhvr>
                                    </p:animRot>
                                  </p:childTnLst>
                                </p:cTn>
                              </p:par>
                              <p:par>
                                <p:cTn id="11" presetID="3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fltVal val="0"/>
                                          </p:val>
                                        </p:tav>
                                        <p:tav tm="100000">
                                          <p:val>
                                            <p:strVal val="#ppt_w"/>
                                          </p:val>
                                        </p:tav>
                                      </p:tavLst>
                                    </p:anim>
                                    <p:anim calcmode="lin" valueType="num">
                                      <p:cBhvr>
                                        <p:cTn id="14" dur="1000" fill="hold"/>
                                        <p:tgtEl>
                                          <p:spTgt spid="11"/>
                                        </p:tgtEl>
                                        <p:attrNameLst>
                                          <p:attrName>ppt_h</p:attrName>
                                        </p:attrNameLst>
                                      </p:cBhvr>
                                      <p:tavLst>
                                        <p:tav tm="0">
                                          <p:val>
                                            <p:fltVal val="0"/>
                                          </p:val>
                                        </p:tav>
                                        <p:tav tm="100000">
                                          <p:val>
                                            <p:strVal val="#ppt_h"/>
                                          </p:val>
                                        </p:tav>
                                      </p:tavLst>
                                    </p:anim>
                                    <p:anim calcmode="lin" valueType="num">
                                      <p:cBhvr>
                                        <p:cTn id="15" dur="1000" fill="hold"/>
                                        <p:tgtEl>
                                          <p:spTgt spid="11"/>
                                        </p:tgtEl>
                                        <p:attrNameLst>
                                          <p:attrName>style.rotation</p:attrName>
                                        </p:attrNameLst>
                                      </p:cBhvr>
                                      <p:tavLst>
                                        <p:tav tm="0">
                                          <p:val>
                                            <p:fltVal val="90"/>
                                          </p:val>
                                        </p:tav>
                                        <p:tav tm="100000">
                                          <p:val>
                                            <p:fltVal val="0"/>
                                          </p:val>
                                        </p:tav>
                                      </p:tavLst>
                                    </p:anim>
                                    <p:animEffect transition="in" filter="fade">
                                      <p:cBhvr>
                                        <p:cTn id="1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6_空白">
    <p:bg>
      <p:bgPr>
        <a:solidFill>
          <a:srgbClr val="9BD3BB"/>
        </a:solidFill>
        <a:effectLst/>
      </p:bgPr>
    </p:bg>
    <p:spTree>
      <p:nvGrpSpPr>
        <p:cNvPr id="1" name=""/>
        <p:cNvGrpSpPr/>
        <p:nvPr/>
      </p:nvGrpSpPr>
      <p:grpSpPr>
        <a:xfrm>
          <a:off x="0" y="0"/>
          <a:ext cx="0" cy="0"/>
          <a:chOff x="0" y="0"/>
          <a:chExt cx="0" cy="0"/>
        </a:xfrm>
      </p:grpSpPr>
      <p:sp>
        <p:nvSpPr>
          <p:cNvPr id="2" name="图片占位符 1"/>
          <p:cNvSpPr>
            <a:spLocks noGrp="1"/>
          </p:cNvSpPr>
          <p:nvPr>
            <p:ph type="pic" sz="quarter" idx="10"/>
          </p:nvPr>
        </p:nvSpPr>
        <p:spPr>
          <a:xfrm>
            <a:off x="1765370" y="2984567"/>
            <a:ext cx="4087553" cy="2600871"/>
          </a:xfrm>
          <a:custGeom>
            <a:avLst/>
            <a:gdLst>
              <a:gd name="connsiteX0" fmla="*/ 3050784 w 5689599"/>
              <a:gd name="connsiteY0" fmla="*/ 2201864 h 3620238"/>
              <a:gd name="connsiteX1" fmla="*/ 3986910 w 5689599"/>
              <a:gd name="connsiteY1" fmla="*/ 2201864 h 3620238"/>
              <a:gd name="connsiteX2" fmla="*/ 4341503 w 5689599"/>
              <a:gd name="connsiteY2" fmla="*/ 2911052 h 3620238"/>
              <a:gd name="connsiteX3" fmla="*/ 3986910 w 5689599"/>
              <a:gd name="connsiteY3" fmla="*/ 3620238 h 3620238"/>
              <a:gd name="connsiteX4" fmla="*/ 3050784 w 5689599"/>
              <a:gd name="connsiteY4" fmla="*/ 3620238 h 3620238"/>
              <a:gd name="connsiteX5" fmla="*/ 2696190 w 5689599"/>
              <a:gd name="connsiteY5" fmla="*/ 2911052 h 3620238"/>
              <a:gd name="connsiteX6" fmla="*/ 4398879 w 5689599"/>
              <a:gd name="connsiteY6" fmla="*/ 1471448 h 3620238"/>
              <a:gd name="connsiteX7" fmla="*/ 5335005 w 5689599"/>
              <a:gd name="connsiteY7" fmla="*/ 1471448 h 3620238"/>
              <a:gd name="connsiteX8" fmla="*/ 5689599 w 5689599"/>
              <a:gd name="connsiteY8" fmla="*/ 2180635 h 3620238"/>
              <a:gd name="connsiteX9" fmla="*/ 5335005 w 5689599"/>
              <a:gd name="connsiteY9" fmla="*/ 2889822 h 3620238"/>
              <a:gd name="connsiteX10" fmla="*/ 4398879 w 5689599"/>
              <a:gd name="connsiteY10" fmla="*/ 2889822 h 3620238"/>
              <a:gd name="connsiteX11" fmla="*/ 4044285 w 5689599"/>
              <a:gd name="connsiteY11" fmla="*/ 2180635 h 3620238"/>
              <a:gd name="connsiteX12" fmla="*/ 1702688 w 5689599"/>
              <a:gd name="connsiteY12" fmla="*/ 1471448 h 3620238"/>
              <a:gd name="connsiteX13" fmla="*/ 2638814 w 5689599"/>
              <a:gd name="connsiteY13" fmla="*/ 1471448 h 3620238"/>
              <a:gd name="connsiteX14" fmla="*/ 2993408 w 5689599"/>
              <a:gd name="connsiteY14" fmla="*/ 2180635 h 3620238"/>
              <a:gd name="connsiteX15" fmla="*/ 2638814 w 5689599"/>
              <a:gd name="connsiteY15" fmla="*/ 2889822 h 3620238"/>
              <a:gd name="connsiteX16" fmla="*/ 1702688 w 5689599"/>
              <a:gd name="connsiteY16" fmla="*/ 2889822 h 3620238"/>
              <a:gd name="connsiteX17" fmla="*/ 1348095 w 5689599"/>
              <a:gd name="connsiteY17" fmla="*/ 2180635 h 3620238"/>
              <a:gd name="connsiteX18" fmla="*/ 3050784 w 5689599"/>
              <a:gd name="connsiteY18" fmla="*/ 730417 h 3620238"/>
              <a:gd name="connsiteX19" fmla="*/ 3986910 w 5689599"/>
              <a:gd name="connsiteY19" fmla="*/ 730417 h 3620238"/>
              <a:gd name="connsiteX20" fmla="*/ 4341503 w 5689599"/>
              <a:gd name="connsiteY20" fmla="*/ 1439604 h 3620238"/>
              <a:gd name="connsiteX21" fmla="*/ 3986910 w 5689599"/>
              <a:gd name="connsiteY21" fmla="*/ 2148790 h 3620238"/>
              <a:gd name="connsiteX22" fmla="*/ 3050784 w 5689599"/>
              <a:gd name="connsiteY22" fmla="*/ 2148790 h 3620238"/>
              <a:gd name="connsiteX23" fmla="*/ 2696190 w 5689599"/>
              <a:gd name="connsiteY23" fmla="*/ 1439604 h 3620238"/>
              <a:gd name="connsiteX24" fmla="*/ 354593 w 5689599"/>
              <a:gd name="connsiteY24" fmla="*/ 730417 h 3620238"/>
              <a:gd name="connsiteX25" fmla="*/ 1290719 w 5689599"/>
              <a:gd name="connsiteY25" fmla="*/ 730417 h 3620238"/>
              <a:gd name="connsiteX26" fmla="*/ 1645313 w 5689599"/>
              <a:gd name="connsiteY26" fmla="*/ 1439604 h 3620238"/>
              <a:gd name="connsiteX27" fmla="*/ 1290719 w 5689599"/>
              <a:gd name="connsiteY27" fmla="*/ 2148790 h 3620238"/>
              <a:gd name="connsiteX28" fmla="*/ 354593 w 5689599"/>
              <a:gd name="connsiteY28" fmla="*/ 2148790 h 3620238"/>
              <a:gd name="connsiteX29" fmla="*/ 0 w 5689599"/>
              <a:gd name="connsiteY29" fmla="*/ 1439604 h 3620238"/>
              <a:gd name="connsiteX30" fmla="*/ 4398879 w 5689599"/>
              <a:gd name="connsiteY30" fmla="*/ 0 h 3620238"/>
              <a:gd name="connsiteX31" fmla="*/ 5335005 w 5689599"/>
              <a:gd name="connsiteY31" fmla="*/ 0 h 3620238"/>
              <a:gd name="connsiteX32" fmla="*/ 5689599 w 5689599"/>
              <a:gd name="connsiteY32" fmla="*/ 709188 h 3620238"/>
              <a:gd name="connsiteX33" fmla="*/ 5335005 w 5689599"/>
              <a:gd name="connsiteY33" fmla="*/ 1418374 h 3620238"/>
              <a:gd name="connsiteX34" fmla="*/ 4398879 w 5689599"/>
              <a:gd name="connsiteY34" fmla="*/ 1418374 h 3620238"/>
              <a:gd name="connsiteX35" fmla="*/ 4044285 w 5689599"/>
              <a:gd name="connsiteY35" fmla="*/ 709188 h 3620238"/>
              <a:gd name="connsiteX36" fmla="*/ 1702688 w 5689599"/>
              <a:gd name="connsiteY36" fmla="*/ 0 h 3620238"/>
              <a:gd name="connsiteX37" fmla="*/ 2638814 w 5689599"/>
              <a:gd name="connsiteY37" fmla="*/ 0 h 3620238"/>
              <a:gd name="connsiteX38" fmla="*/ 2993408 w 5689599"/>
              <a:gd name="connsiteY38" fmla="*/ 709188 h 3620238"/>
              <a:gd name="connsiteX39" fmla="*/ 2638814 w 5689599"/>
              <a:gd name="connsiteY39" fmla="*/ 1418374 h 3620238"/>
              <a:gd name="connsiteX40" fmla="*/ 1702688 w 5689599"/>
              <a:gd name="connsiteY40" fmla="*/ 1418374 h 3620238"/>
              <a:gd name="connsiteX41" fmla="*/ 1348095 w 5689599"/>
              <a:gd name="connsiteY41" fmla="*/ 709188 h 3620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689599" h="3620238">
                <a:moveTo>
                  <a:pt x="3050784" y="2201864"/>
                </a:moveTo>
                <a:lnTo>
                  <a:pt x="3986910" y="2201864"/>
                </a:lnTo>
                <a:lnTo>
                  <a:pt x="4341503" y="2911052"/>
                </a:lnTo>
                <a:lnTo>
                  <a:pt x="3986910" y="3620238"/>
                </a:lnTo>
                <a:lnTo>
                  <a:pt x="3050784" y="3620238"/>
                </a:lnTo>
                <a:lnTo>
                  <a:pt x="2696190" y="2911052"/>
                </a:lnTo>
                <a:close/>
                <a:moveTo>
                  <a:pt x="4398879" y="1471448"/>
                </a:moveTo>
                <a:lnTo>
                  <a:pt x="5335005" y="1471448"/>
                </a:lnTo>
                <a:lnTo>
                  <a:pt x="5689599" y="2180635"/>
                </a:lnTo>
                <a:lnTo>
                  <a:pt x="5335005" y="2889822"/>
                </a:lnTo>
                <a:lnTo>
                  <a:pt x="4398879" y="2889822"/>
                </a:lnTo>
                <a:lnTo>
                  <a:pt x="4044285" y="2180635"/>
                </a:lnTo>
                <a:close/>
                <a:moveTo>
                  <a:pt x="1702688" y="1471448"/>
                </a:moveTo>
                <a:lnTo>
                  <a:pt x="2638814" y="1471448"/>
                </a:lnTo>
                <a:lnTo>
                  <a:pt x="2993408" y="2180635"/>
                </a:lnTo>
                <a:lnTo>
                  <a:pt x="2638814" y="2889822"/>
                </a:lnTo>
                <a:lnTo>
                  <a:pt x="1702688" y="2889822"/>
                </a:lnTo>
                <a:lnTo>
                  <a:pt x="1348095" y="2180635"/>
                </a:lnTo>
                <a:close/>
                <a:moveTo>
                  <a:pt x="3050784" y="730417"/>
                </a:moveTo>
                <a:lnTo>
                  <a:pt x="3986910" y="730417"/>
                </a:lnTo>
                <a:lnTo>
                  <a:pt x="4341503" y="1439604"/>
                </a:lnTo>
                <a:lnTo>
                  <a:pt x="3986910" y="2148790"/>
                </a:lnTo>
                <a:lnTo>
                  <a:pt x="3050784" y="2148790"/>
                </a:lnTo>
                <a:lnTo>
                  <a:pt x="2696190" y="1439604"/>
                </a:lnTo>
                <a:close/>
                <a:moveTo>
                  <a:pt x="354593" y="730417"/>
                </a:moveTo>
                <a:lnTo>
                  <a:pt x="1290719" y="730417"/>
                </a:lnTo>
                <a:lnTo>
                  <a:pt x="1645313" y="1439604"/>
                </a:lnTo>
                <a:lnTo>
                  <a:pt x="1290719" y="2148790"/>
                </a:lnTo>
                <a:lnTo>
                  <a:pt x="354593" y="2148790"/>
                </a:lnTo>
                <a:lnTo>
                  <a:pt x="0" y="1439604"/>
                </a:lnTo>
                <a:close/>
                <a:moveTo>
                  <a:pt x="4398879" y="0"/>
                </a:moveTo>
                <a:lnTo>
                  <a:pt x="5335005" y="0"/>
                </a:lnTo>
                <a:lnTo>
                  <a:pt x="5689599" y="709188"/>
                </a:lnTo>
                <a:lnTo>
                  <a:pt x="5335005" y="1418374"/>
                </a:lnTo>
                <a:lnTo>
                  <a:pt x="4398879" y="1418374"/>
                </a:lnTo>
                <a:lnTo>
                  <a:pt x="4044285" y="709188"/>
                </a:lnTo>
                <a:close/>
                <a:moveTo>
                  <a:pt x="1702688" y="0"/>
                </a:moveTo>
                <a:lnTo>
                  <a:pt x="2638814" y="0"/>
                </a:lnTo>
                <a:lnTo>
                  <a:pt x="2993408" y="709188"/>
                </a:lnTo>
                <a:lnTo>
                  <a:pt x="2638814" y="1418374"/>
                </a:lnTo>
                <a:lnTo>
                  <a:pt x="1702688" y="1418374"/>
                </a:lnTo>
                <a:lnTo>
                  <a:pt x="1348095" y="709188"/>
                </a:lnTo>
                <a:close/>
              </a:path>
            </a:pathLst>
          </a:custGeom>
          <a:ln w="38100">
            <a:solidFill>
              <a:srgbClr val="47A4AD"/>
            </a:solidFill>
          </a:ln>
        </p:spPr>
        <p:txBody>
          <a:bodyPr/>
          <a:lstStyle>
            <a:lvl1pPr>
              <a:defRPr lang="zh-CN" altLang="en-US"/>
            </a:lvl1pPr>
          </a:lstStyle>
          <a:p>
            <a:pPr lvl="0"/>
            <a:endParaRPr lang="zh-CN" altLang="en-US"/>
          </a:p>
        </p:txBody>
      </p:sp>
      <p:sp>
        <p:nvSpPr>
          <p:cNvPr id="3" name="图片占位符 2"/>
          <p:cNvSpPr>
            <a:spLocks noGrp="1"/>
          </p:cNvSpPr>
          <p:nvPr>
            <p:ph type="pic" sz="quarter" idx="11"/>
          </p:nvPr>
        </p:nvSpPr>
        <p:spPr>
          <a:xfrm>
            <a:off x="6489770" y="1460570"/>
            <a:ext cx="4087553" cy="2600871"/>
          </a:xfrm>
          <a:custGeom>
            <a:avLst/>
            <a:gdLst>
              <a:gd name="connsiteX0" fmla="*/ 3050784 w 5689599"/>
              <a:gd name="connsiteY0" fmla="*/ 2201864 h 3620238"/>
              <a:gd name="connsiteX1" fmla="*/ 3986910 w 5689599"/>
              <a:gd name="connsiteY1" fmla="*/ 2201864 h 3620238"/>
              <a:gd name="connsiteX2" fmla="*/ 4341503 w 5689599"/>
              <a:gd name="connsiteY2" fmla="*/ 2911052 h 3620238"/>
              <a:gd name="connsiteX3" fmla="*/ 3986910 w 5689599"/>
              <a:gd name="connsiteY3" fmla="*/ 3620238 h 3620238"/>
              <a:gd name="connsiteX4" fmla="*/ 3050784 w 5689599"/>
              <a:gd name="connsiteY4" fmla="*/ 3620238 h 3620238"/>
              <a:gd name="connsiteX5" fmla="*/ 2696190 w 5689599"/>
              <a:gd name="connsiteY5" fmla="*/ 2911052 h 3620238"/>
              <a:gd name="connsiteX6" fmla="*/ 4398879 w 5689599"/>
              <a:gd name="connsiteY6" fmla="*/ 1471448 h 3620238"/>
              <a:gd name="connsiteX7" fmla="*/ 5335005 w 5689599"/>
              <a:gd name="connsiteY7" fmla="*/ 1471448 h 3620238"/>
              <a:gd name="connsiteX8" fmla="*/ 5689599 w 5689599"/>
              <a:gd name="connsiteY8" fmla="*/ 2180635 h 3620238"/>
              <a:gd name="connsiteX9" fmla="*/ 5335005 w 5689599"/>
              <a:gd name="connsiteY9" fmla="*/ 2889822 h 3620238"/>
              <a:gd name="connsiteX10" fmla="*/ 4398879 w 5689599"/>
              <a:gd name="connsiteY10" fmla="*/ 2889822 h 3620238"/>
              <a:gd name="connsiteX11" fmla="*/ 4044285 w 5689599"/>
              <a:gd name="connsiteY11" fmla="*/ 2180635 h 3620238"/>
              <a:gd name="connsiteX12" fmla="*/ 1702688 w 5689599"/>
              <a:gd name="connsiteY12" fmla="*/ 1471448 h 3620238"/>
              <a:gd name="connsiteX13" fmla="*/ 2638814 w 5689599"/>
              <a:gd name="connsiteY13" fmla="*/ 1471448 h 3620238"/>
              <a:gd name="connsiteX14" fmla="*/ 2993408 w 5689599"/>
              <a:gd name="connsiteY14" fmla="*/ 2180635 h 3620238"/>
              <a:gd name="connsiteX15" fmla="*/ 2638814 w 5689599"/>
              <a:gd name="connsiteY15" fmla="*/ 2889822 h 3620238"/>
              <a:gd name="connsiteX16" fmla="*/ 1702688 w 5689599"/>
              <a:gd name="connsiteY16" fmla="*/ 2889822 h 3620238"/>
              <a:gd name="connsiteX17" fmla="*/ 1348095 w 5689599"/>
              <a:gd name="connsiteY17" fmla="*/ 2180635 h 3620238"/>
              <a:gd name="connsiteX18" fmla="*/ 3050784 w 5689599"/>
              <a:gd name="connsiteY18" fmla="*/ 730417 h 3620238"/>
              <a:gd name="connsiteX19" fmla="*/ 3986910 w 5689599"/>
              <a:gd name="connsiteY19" fmla="*/ 730417 h 3620238"/>
              <a:gd name="connsiteX20" fmla="*/ 4341503 w 5689599"/>
              <a:gd name="connsiteY20" fmla="*/ 1439604 h 3620238"/>
              <a:gd name="connsiteX21" fmla="*/ 3986910 w 5689599"/>
              <a:gd name="connsiteY21" fmla="*/ 2148790 h 3620238"/>
              <a:gd name="connsiteX22" fmla="*/ 3050784 w 5689599"/>
              <a:gd name="connsiteY22" fmla="*/ 2148790 h 3620238"/>
              <a:gd name="connsiteX23" fmla="*/ 2696190 w 5689599"/>
              <a:gd name="connsiteY23" fmla="*/ 1439604 h 3620238"/>
              <a:gd name="connsiteX24" fmla="*/ 354593 w 5689599"/>
              <a:gd name="connsiteY24" fmla="*/ 730417 h 3620238"/>
              <a:gd name="connsiteX25" fmla="*/ 1290719 w 5689599"/>
              <a:gd name="connsiteY25" fmla="*/ 730417 h 3620238"/>
              <a:gd name="connsiteX26" fmla="*/ 1645313 w 5689599"/>
              <a:gd name="connsiteY26" fmla="*/ 1439604 h 3620238"/>
              <a:gd name="connsiteX27" fmla="*/ 1290719 w 5689599"/>
              <a:gd name="connsiteY27" fmla="*/ 2148790 h 3620238"/>
              <a:gd name="connsiteX28" fmla="*/ 354593 w 5689599"/>
              <a:gd name="connsiteY28" fmla="*/ 2148790 h 3620238"/>
              <a:gd name="connsiteX29" fmla="*/ 0 w 5689599"/>
              <a:gd name="connsiteY29" fmla="*/ 1439604 h 3620238"/>
              <a:gd name="connsiteX30" fmla="*/ 4398879 w 5689599"/>
              <a:gd name="connsiteY30" fmla="*/ 0 h 3620238"/>
              <a:gd name="connsiteX31" fmla="*/ 5335005 w 5689599"/>
              <a:gd name="connsiteY31" fmla="*/ 0 h 3620238"/>
              <a:gd name="connsiteX32" fmla="*/ 5689599 w 5689599"/>
              <a:gd name="connsiteY32" fmla="*/ 709188 h 3620238"/>
              <a:gd name="connsiteX33" fmla="*/ 5335005 w 5689599"/>
              <a:gd name="connsiteY33" fmla="*/ 1418374 h 3620238"/>
              <a:gd name="connsiteX34" fmla="*/ 4398879 w 5689599"/>
              <a:gd name="connsiteY34" fmla="*/ 1418374 h 3620238"/>
              <a:gd name="connsiteX35" fmla="*/ 4044285 w 5689599"/>
              <a:gd name="connsiteY35" fmla="*/ 709188 h 3620238"/>
              <a:gd name="connsiteX36" fmla="*/ 1702688 w 5689599"/>
              <a:gd name="connsiteY36" fmla="*/ 0 h 3620238"/>
              <a:gd name="connsiteX37" fmla="*/ 2638814 w 5689599"/>
              <a:gd name="connsiteY37" fmla="*/ 0 h 3620238"/>
              <a:gd name="connsiteX38" fmla="*/ 2993408 w 5689599"/>
              <a:gd name="connsiteY38" fmla="*/ 709188 h 3620238"/>
              <a:gd name="connsiteX39" fmla="*/ 2638814 w 5689599"/>
              <a:gd name="connsiteY39" fmla="*/ 1418374 h 3620238"/>
              <a:gd name="connsiteX40" fmla="*/ 1702688 w 5689599"/>
              <a:gd name="connsiteY40" fmla="*/ 1418374 h 3620238"/>
              <a:gd name="connsiteX41" fmla="*/ 1348095 w 5689599"/>
              <a:gd name="connsiteY41" fmla="*/ 709188 h 3620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689599" h="3620238">
                <a:moveTo>
                  <a:pt x="3050784" y="2201864"/>
                </a:moveTo>
                <a:lnTo>
                  <a:pt x="3986910" y="2201864"/>
                </a:lnTo>
                <a:lnTo>
                  <a:pt x="4341503" y="2911052"/>
                </a:lnTo>
                <a:lnTo>
                  <a:pt x="3986910" y="3620238"/>
                </a:lnTo>
                <a:lnTo>
                  <a:pt x="3050784" y="3620238"/>
                </a:lnTo>
                <a:lnTo>
                  <a:pt x="2696190" y="2911052"/>
                </a:lnTo>
                <a:close/>
                <a:moveTo>
                  <a:pt x="4398879" y="1471448"/>
                </a:moveTo>
                <a:lnTo>
                  <a:pt x="5335005" y="1471448"/>
                </a:lnTo>
                <a:lnTo>
                  <a:pt x="5689599" y="2180635"/>
                </a:lnTo>
                <a:lnTo>
                  <a:pt x="5335005" y="2889822"/>
                </a:lnTo>
                <a:lnTo>
                  <a:pt x="4398879" y="2889822"/>
                </a:lnTo>
                <a:lnTo>
                  <a:pt x="4044285" y="2180635"/>
                </a:lnTo>
                <a:close/>
                <a:moveTo>
                  <a:pt x="1702688" y="1471448"/>
                </a:moveTo>
                <a:lnTo>
                  <a:pt x="2638814" y="1471448"/>
                </a:lnTo>
                <a:lnTo>
                  <a:pt x="2993408" y="2180635"/>
                </a:lnTo>
                <a:lnTo>
                  <a:pt x="2638814" y="2889822"/>
                </a:lnTo>
                <a:lnTo>
                  <a:pt x="1702688" y="2889822"/>
                </a:lnTo>
                <a:lnTo>
                  <a:pt x="1348095" y="2180635"/>
                </a:lnTo>
                <a:close/>
                <a:moveTo>
                  <a:pt x="3050784" y="730417"/>
                </a:moveTo>
                <a:lnTo>
                  <a:pt x="3986910" y="730417"/>
                </a:lnTo>
                <a:lnTo>
                  <a:pt x="4341503" y="1439604"/>
                </a:lnTo>
                <a:lnTo>
                  <a:pt x="3986910" y="2148790"/>
                </a:lnTo>
                <a:lnTo>
                  <a:pt x="3050784" y="2148790"/>
                </a:lnTo>
                <a:lnTo>
                  <a:pt x="2696190" y="1439604"/>
                </a:lnTo>
                <a:close/>
                <a:moveTo>
                  <a:pt x="354593" y="730417"/>
                </a:moveTo>
                <a:lnTo>
                  <a:pt x="1290719" y="730417"/>
                </a:lnTo>
                <a:lnTo>
                  <a:pt x="1645313" y="1439604"/>
                </a:lnTo>
                <a:lnTo>
                  <a:pt x="1290719" y="2148790"/>
                </a:lnTo>
                <a:lnTo>
                  <a:pt x="354593" y="2148790"/>
                </a:lnTo>
                <a:lnTo>
                  <a:pt x="0" y="1439604"/>
                </a:lnTo>
                <a:close/>
                <a:moveTo>
                  <a:pt x="4398879" y="0"/>
                </a:moveTo>
                <a:lnTo>
                  <a:pt x="5335005" y="0"/>
                </a:lnTo>
                <a:lnTo>
                  <a:pt x="5689599" y="709188"/>
                </a:lnTo>
                <a:lnTo>
                  <a:pt x="5335005" y="1418374"/>
                </a:lnTo>
                <a:lnTo>
                  <a:pt x="4398879" y="1418374"/>
                </a:lnTo>
                <a:lnTo>
                  <a:pt x="4044285" y="709188"/>
                </a:lnTo>
                <a:close/>
                <a:moveTo>
                  <a:pt x="1702688" y="0"/>
                </a:moveTo>
                <a:lnTo>
                  <a:pt x="2638814" y="0"/>
                </a:lnTo>
                <a:lnTo>
                  <a:pt x="2993408" y="709188"/>
                </a:lnTo>
                <a:lnTo>
                  <a:pt x="2638814" y="1418374"/>
                </a:lnTo>
                <a:lnTo>
                  <a:pt x="1702688" y="1418374"/>
                </a:lnTo>
                <a:lnTo>
                  <a:pt x="1348095" y="709188"/>
                </a:lnTo>
                <a:close/>
              </a:path>
            </a:pathLst>
          </a:custGeom>
          <a:ln w="38100">
            <a:solidFill>
              <a:srgbClr val="47A4AD"/>
            </a:solidFill>
          </a:ln>
        </p:spPr>
        <p:txBody>
          <a:bodyPr/>
          <a:lstStyle>
            <a:lvl1pPr>
              <a:defRPr lang="zh-CN" altLang="en-US"/>
            </a:lvl1pPr>
          </a:lstStyle>
          <a:p>
            <a:pPr lvl="0"/>
            <a:endParaRPr lang="zh-CN" altLang="en-US"/>
          </a:p>
        </p:txBody>
      </p:sp>
      <p:sp>
        <p:nvSpPr>
          <p:cNvPr id="4" name="矩形 3"/>
          <p:cNvSpPr/>
          <p:nvPr userDrawn="1"/>
        </p:nvSpPr>
        <p:spPr>
          <a:xfrm>
            <a:off x="6096003" y="4120274"/>
            <a:ext cx="3946979" cy="2554358"/>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愿你热爱生命的春天，</a:t>
            </a:r>
            <a:endParaRPr lang="en-US" altLang="zh-CN"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endParaRPr>
          </a:p>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珍惜时间的清晨，学那梅花，争作东风第一枝 </a:t>
            </a:r>
          </a:p>
        </p:txBody>
      </p:sp>
    </p:spTree>
    <p:extLst>
      <p:ext uri="{BB962C8B-B14F-4D97-AF65-F5344CB8AC3E}">
        <p14:creationId xmlns:p14="http://schemas.microsoft.com/office/powerpoint/2010/main" val="3157335741"/>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par>
                                <p:cTn id="11" presetID="42"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par>
                                <p:cTn id="16" presetID="31" presetClass="entr" presetSubtype="0" fill="hold" grpId="0" nodeType="withEffect">
                                  <p:stCondLst>
                                    <p:cond delay="2300"/>
                                  </p:stCondLst>
                                  <p:childTnLst>
                                    <p:set>
                                      <p:cBhvr>
                                        <p:cTn id="17" dur="1" fill="hold">
                                          <p:stCondLst>
                                            <p:cond delay="0"/>
                                          </p:stCondLst>
                                        </p:cTn>
                                        <p:tgtEl>
                                          <p:spTgt spid="3"/>
                                        </p:tgtEl>
                                        <p:attrNameLst>
                                          <p:attrName>style.visibility</p:attrName>
                                        </p:attrNameLst>
                                      </p:cBhvr>
                                      <p:to>
                                        <p:strVal val="visible"/>
                                      </p:to>
                                    </p:set>
                                    <p:anim calcmode="lin" valueType="num">
                                      <p:cBhvr>
                                        <p:cTn id="18" dur="1000" fill="hold"/>
                                        <p:tgtEl>
                                          <p:spTgt spid="3"/>
                                        </p:tgtEl>
                                        <p:attrNameLst>
                                          <p:attrName>ppt_w</p:attrName>
                                        </p:attrNameLst>
                                      </p:cBhvr>
                                      <p:tavLst>
                                        <p:tav tm="0">
                                          <p:val>
                                            <p:fltVal val="0"/>
                                          </p:val>
                                        </p:tav>
                                        <p:tav tm="100000">
                                          <p:val>
                                            <p:strVal val="#ppt_w"/>
                                          </p:val>
                                        </p:tav>
                                      </p:tavLst>
                                    </p:anim>
                                    <p:anim calcmode="lin" valueType="num">
                                      <p:cBhvr>
                                        <p:cTn id="19" dur="1000" fill="hold"/>
                                        <p:tgtEl>
                                          <p:spTgt spid="3"/>
                                        </p:tgtEl>
                                        <p:attrNameLst>
                                          <p:attrName>ppt_h</p:attrName>
                                        </p:attrNameLst>
                                      </p:cBhvr>
                                      <p:tavLst>
                                        <p:tav tm="0">
                                          <p:val>
                                            <p:fltVal val="0"/>
                                          </p:val>
                                        </p:tav>
                                        <p:tav tm="100000">
                                          <p:val>
                                            <p:strVal val="#ppt_h"/>
                                          </p:val>
                                        </p:tav>
                                      </p:tavLst>
                                    </p:anim>
                                    <p:anim calcmode="lin" valueType="num">
                                      <p:cBhvr>
                                        <p:cTn id="20" dur="1000" fill="hold"/>
                                        <p:tgtEl>
                                          <p:spTgt spid="3"/>
                                        </p:tgtEl>
                                        <p:attrNameLst>
                                          <p:attrName>style.rotation</p:attrName>
                                        </p:attrNameLst>
                                      </p:cBhvr>
                                      <p:tavLst>
                                        <p:tav tm="0">
                                          <p:val>
                                            <p:fltVal val="90"/>
                                          </p:val>
                                        </p:tav>
                                        <p:tav tm="100000">
                                          <p:val>
                                            <p:fltVal val="0"/>
                                          </p:val>
                                        </p:tav>
                                      </p:tavLst>
                                    </p:anim>
                                    <p:animEffect transition="in" filter="fade">
                                      <p:cBhvr>
                                        <p:cTn id="2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2_空白">
    <p:bg>
      <p:bgPr>
        <a:solidFill>
          <a:srgbClr val="9BD3BB"/>
        </a:solidFill>
        <a:effectLst/>
      </p:bgPr>
    </p:bg>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727200" y="1892301"/>
            <a:ext cx="3962400" cy="2400299"/>
          </a:xfrm>
          <a:custGeom>
            <a:avLst/>
            <a:gdLst>
              <a:gd name="connsiteX0" fmla="*/ 0 w 3962400"/>
              <a:gd name="connsiteY0" fmla="*/ 0 h 2056253"/>
              <a:gd name="connsiteX1" fmla="*/ 3962400 w 3962400"/>
              <a:gd name="connsiteY1" fmla="*/ 0 h 2056253"/>
              <a:gd name="connsiteX2" fmla="*/ 3962400 w 3962400"/>
              <a:gd name="connsiteY2" fmla="*/ 1670290 h 2056253"/>
              <a:gd name="connsiteX3" fmla="*/ 0 w 3962400"/>
              <a:gd name="connsiteY3" fmla="*/ 1945104 h 2056253"/>
            </a:gdLst>
            <a:ahLst/>
            <a:cxnLst>
              <a:cxn ang="0">
                <a:pos x="connsiteX0" y="connsiteY0"/>
              </a:cxn>
              <a:cxn ang="0">
                <a:pos x="connsiteX1" y="connsiteY1"/>
              </a:cxn>
              <a:cxn ang="0">
                <a:pos x="connsiteX2" y="connsiteY2"/>
              </a:cxn>
              <a:cxn ang="0">
                <a:pos x="connsiteX3" y="connsiteY3"/>
              </a:cxn>
            </a:cxnLst>
            <a:rect l="l" t="t" r="r" b="b"/>
            <a:pathLst>
              <a:path w="3962400" h="2056253">
                <a:moveTo>
                  <a:pt x="0" y="0"/>
                </a:moveTo>
                <a:lnTo>
                  <a:pt x="3962400" y="0"/>
                </a:lnTo>
                <a:lnTo>
                  <a:pt x="3962400" y="1670290"/>
                </a:lnTo>
                <a:cubicBezTo>
                  <a:pt x="1981200" y="1670290"/>
                  <a:pt x="1981200" y="2306701"/>
                  <a:pt x="0" y="1945104"/>
                </a:cubicBezTo>
                <a:close/>
              </a:path>
            </a:pathLst>
          </a:custGeom>
          <a:ln w="38100">
            <a:solidFill>
              <a:srgbClr val="47A4AD"/>
            </a:solidFill>
          </a:ln>
        </p:spPr>
        <p:txBody>
          <a:bodyPr/>
          <a:lstStyle>
            <a:lvl1pPr>
              <a:defRPr lang="zh-CN" altLang="en-US"/>
            </a:lvl1pPr>
          </a:lstStyle>
          <a:p>
            <a:pPr lvl="0"/>
            <a:endParaRPr lang="zh-CN" altLang="en-US"/>
          </a:p>
        </p:txBody>
      </p:sp>
      <p:sp>
        <p:nvSpPr>
          <p:cNvPr id="8" name="图片占位符 7"/>
          <p:cNvSpPr>
            <a:spLocks noGrp="1"/>
          </p:cNvSpPr>
          <p:nvPr>
            <p:ph type="pic" sz="quarter" idx="11"/>
          </p:nvPr>
        </p:nvSpPr>
        <p:spPr>
          <a:xfrm>
            <a:off x="6489700" y="1892301"/>
            <a:ext cx="3962400" cy="2400299"/>
          </a:xfrm>
          <a:custGeom>
            <a:avLst/>
            <a:gdLst>
              <a:gd name="connsiteX0" fmla="*/ 0 w 3962400"/>
              <a:gd name="connsiteY0" fmla="*/ 0 h 2056253"/>
              <a:gd name="connsiteX1" fmla="*/ 3962400 w 3962400"/>
              <a:gd name="connsiteY1" fmla="*/ 0 h 2056253"/>
              <a:gd name="connsiteX2" fmla="*/ 3962400 w 3962400"/>
              <a:gd name="connsiteY2" fmla="*/ 1670290 h 2056253"/>
              <a:gd name="connsiteX3" fmla="*/ 0 w 3962400"/>
              <a:gd name="connsiteY3" fmla="*/ 1945104 h 2056253"/>
            </a:gdLst>
            <a:ahLst/>
            <a:cxnLst>
              <a:cxn ang="0">
                <a:pos x="connsiteX0" y="connsiteY0"/>
              </a:cxn>
              <a:cxn ang="0">
                <a:pos x="connsiteX1" y="connsiteY1"/>
              </a:cxn>
              <a:cxn ang="0">
                <a:pos x="connsiteX2" y="connsiteY2"/>
              </a:cxn>
              <a:cxn ang="0">
                <a:pos x="connsiteX3" y="connsiteY3"/>
              </a:cxn>
            </a:cxnLst>
            <a:rect l="l" t="t" r="r" b="b"/>
            <a:pathLst>
              <a:path w="3962400" h="2056253">
                <a:moveTo>
                  <a:pt x="0" y="0"/>
                </a:moveTo>
                <a:lnTo>
                  <a:pt x="3962400" y="0"/>
                </a:lnTo>
                <a:lnTo>
                  <a:pt x="3962400" y="1670290"/>
                </a:lnTo>
                <a:cubicBezTo>
                  <a:pt x="1981200" y="1670290"/>
                  <a:pt x="1981200" y="2306701"/>
                  <a:pt x="0" y="1945104"/>
                </a:cubicBezTo>
                <a:close/>
              </a:path>
            </a:pathLst>
          </a:custGeom>
          <a:ln w="38100">
            <a:solidFill>
              <a:srgbClr val="47A4AD"/>
            </a:solidFill>
          </a:ln>
        </p:spPr>
        <p:txBody>
          <a:bodyPr/>
          <a:lstStyle>
            <a:lvl1pPr>
              <a:defRPr lang="zh-CN" altLang="en-US"/>
            </a:lvl1pPr>
          </a:lstStyle>
          <a:p>
            <a:pPr lvl="0"/>
            <a:endParaRPr lang="zh-CN" altLang="en-US"/>
          </a:p>
        </p:txBody>
      </p:sp>
      <p:sp>
        <p:nvSpPr>
          <p:cNvPr id="9" name="矩形 8"/>
          <p:cNvSpPr/>
          <p:nvPr userDrawn="1"/>
        </p:nvSpPr>
        <p:spPr>
          <a:xfrm>
            <a:off x="2295983" y="4465896"/>
            <a:ext cx="7600043" cy="1077030"/>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愿你像颗种子，勇敢地冲破泥沙，</a:t>
            </a:r>
            <a:endParaRPr lang="en-US" altLang="zh-CN"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endParaRPr>
          </a:p>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将嫩绿的幼芽伸出地面，指向天空</a:t>
            </a:r>
          </a:p>
        </p:txBody>
      </p:sp>
    </p:spTree>
    <p:extLst>
      <p:ext uri="{BB962C8B-B14F-4D97-AF65-F5344CB8AC3E}">
        <p14:creationId xmlns:p14="http://schemas.microsoft.com/office/powerpoint/2010/main" val="1309045290"/>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by="(-#ppt_w*2)" calcmode="lin" valueType="num">
                                      <p:cBhvr rctx="PPT">
                                        <p:cTn id="7" dur="500" autoRev="1" fill="hold">
                                          <p:stCondLst>
                                            <p:cond delay="0"/>
                                          </p:stCondLst>
                                        </p:cTn>
                                        <p:tgtEl>
                                          <p:spTgt spid="9"/>
                                        </p:tgtEl>
                                        <p:attrNameLst>
                                          <p:attrName>ppt_w</p:attrName>
                                        </p:attrNameLst>
                                      </p:cBhvr>
                                    </p:anim>
                                    <p:anim by="(#ppt_w*0.50)" calcmode="lin" valueType="num">
                                      <p:cBhvr>
                                        <p:cTn id="8" dur="500" decel="50000" autoRev="1" fill="hold">
                                          <p:stCondLst>
                                            <p:cond delay="0"/>
                                          </p:stCondLst>
                                        </p:cTn>
                                        <p:tgtEl>
                                          <p:spTgt spid="9"/>
                                        </p:tgtEl>
                                        <p:attrNameLst>
                                          <p:attrName>ppt_x</p:attrName>
                                        </p:attrNameLst>
                                      </p:cBhvr>
                                    </p:anim>
                                    <p:anim from="(-#ppt_h/2)" to="(#ppt_y)" calcmode="lin" valueType="num">
                                      <p:cBhvr>
                                        <p:cTn id="9" dur="1000" fill="hold">
                                          <p:stCondLst>
                                            <p:cond delay="0"/>
                                          </p:stCondLst>
                                        </p:cTn>
                                        <p:tgtEl>
                                          <p:spTgt spid="9"/>
                                        </p:tgtEl>
                                        <p:attrNameLst>
                                          <p:attrName>ppt_y</p:attrName>
                                        </p:attrNameLst>
                                      </p:cBhvr>
                                    </p:anim>
                                    <p:animRot by="21600000">
                                      <p:cBhvr>
                                        <p:cTn id="10" dur="1000" fill="hold">
                                          <p:stCondLst>
                                            <p:cond delay="0"/>
                                          </p:stCondLst>
                                        </p:cTn>
                                        <p:tgtEl>
                                          <p:spTgt spid="9"/>
                                        </p:tgtEl>
                                        <p:attrNameLst>
                                          <p:attrName>r</p:attrName>
                                        </p:attrNameLst>
                                      </p:cBhvr>
                                    </p:animRot>
                                  </p:childTnLst>
                                </p:cTn>
                              </p:par>
                              <p:par>
                                <p:cTn id="11" presetID="42"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150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4_空白">
    <p:bg>
      <p:bgPr>
        <a:solidFill>
          <a:srgbClr val="9BD3BB"/>
        </a:solidFill>
        <a:effectLst/>
      </p:bgPr>
    </p:bg>
    <p:spTree>
      <p:nvGrpSpPr>
        <p:cNvPr id="1" name=""/>
        <p:cNvGrpSpPr/>
        <p:nvPr/>
      </p:nvGrpSpPr>
      <p:grpSpPr>
        <a:xfrm>
          <a:off x="0" y="0"/>
          <a:ext cx="0" cy="0"/>
          <a:chOff x="0" y="0"/>
          <a:chExt cx="0" cy="0"/>
        </a:xfrm>
      </p:grpSpPr>
      <p:sp>
        <p:nvSpPr>
          <p:cNvPr id="3" name="图片占位符 2"/>
          <p:cNvSpPr>
            <a:spLocks noGrp="1"/>
          </p:cNvSpPr>
          <p:nvPr>
            <p:ph type="pic" sz="quarter" idx="10"/>
          </p:nvPr>
        </p:nvSpPr>
        <p:spPr>
          <a:xfrm rot="21091141">
            <a:off x="1446309" y="1678317"/>
            <a:ext cx="2441519" cy="3120379"/>
          </a:xfrm>
          <a:prstGeom prst="rect">
            <a:avLst/>
          </a:prstGeom>
          <a:ln w="38100">
            <a:solidFill>
              <a:srgbClr val="47A4AD"/>
            </a:solidFill>
          </a:ln>
        </p:spPr>
        <p:txBody>
          <a:bodyPr/>
          <a:lstStyle/>
          <a:p>
            <a:endParaRPr lang="zh-CN" altLang="en-US"/>
          </a:p>
        </p:txBody>
      </p:sp>
      <p:sp>
        <p:nvSpPr>
          <p:cNvPr id="4" name="图片占位符 2"/>
          <p:cNvSpPr>
            <a:spLocks noGrp="1"/>
          </p:cNvSpPr>
          <p:nvPr>
            <p:ph type="pic" sz="quarter" idx="11"/>
          </p:nvPr>
        </p:nvSpPr>
        <p:spPr>
          <a:xfrm rot="21091141">
            <a:off x="4900708" y="1678317"/>
            <a:ext cx="2441519" cy="3120379"/>
          </a:xfrm>
          <a:prstGeom prst="rect">
            <a:avLst/>
          </a:prstGeom>
          <a:ln w="38100">
            <a:solidFill>
              <a:srgbClr val="47A4AD"/>
            </a:solidFill>
          </a:ln>
        </p:spPr>
        <p:txBody>
          <a:bodyPr/>
          <a:lstStyle>
            <a:lvl1pPr>
              <a:defRPr lang="zh-CN" altLang="en-US"/>
            </a:lvl1pPr>
          </a:lstStyle>
          <a:p>
            <a:pPr lvl="0"/>
            <a:endParaRPr lang="zh-CN" altLang="en-US"/>
          </a:p>
        </p:txBody>
      </p:sp>
      <p:sp>
        <p:nvSpPr>
          <p:cNvPr id="5" name="图片占位符 2"/>
          <p:cNvSpPr>
            <a:spLocks noGrp="1"/>
          </p:cNvSpPr>
          <p:nvPr>
            <p:ph type="pic" sz="quarter" idx="12"/>
          </p:nvPr>
        </p:nvSpPr>
        <p:spPr>
          <a:xfrm rot="21091141">
            <a:off x="8197931" y="1678313"/>
            <a:ext cx="2441519" cy="3120379"/>
          </a:xfrm>
          <a:prstGeom prst="rect">
            <a:avLst/>
          </a:prstGeom>
          <a:ln w="38100">
            <a:solidFill>
              <a:srgbClr val="47A4AD"/>
            </a:solidFill>
          </a:ln>
        </p:spPr>
        <p:txBody>
          <a:bodyPr/>
          <a:lstStyle/>
          <a:p>
            <a:endParaRPr lang="zh-CN" altLang="en-US"/>
          </a:p>
        </p:txBody>
      </p:sp>
      <p:sp>
        <p:nvSpPr>
          <p:cNvPr id="6" name="矩形 5"/>
          <p:cNvSpPr/>
          <p:nvPr userDrawn="1"/>
        </p:nvSpPr>
        <p:spPr>
          <a:xfrm>
            <a:off x="2909250" y="5139200"/>
            <a:ext cx="6171279" cy="1077030"/>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愿你像那小小的溪流</a:t>
            </a:r>
            <a:endParaRPr lang="en-US" altLang="zh-CN"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endParaRPr>
          </a:p>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将那高高的山峰作为生命的起点</a:t>
            </a:r>
          </a:p>
        </p:txBody>
      </p:sp>
    </p:spTree>
    <p:extLst>
      <p:ext uri="{BB962C8B-B14F-4D97-AF65-F5344CB8AC3E}">
        <p14:creationId xmlns:p14="http://schemas.microsoft.com/office/powerpoint/2010/main" val="946124720"/>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500" autoRev="1" fill="hold">
                                          <p:stCondLst>
                                            <p:cond delay="0"/>
                                          </p:stCondLst>
                                        </p:cTn>
                                        <p:tgtEl>
                                          <p:spTgt spid="6"/>
                                        </p:tgtEl>
                                        <p:attrNameLst>
                                          <p:attrName>ppt_w</p:attrName>
                                        </p:attrNameLst>
                                      </p:cBhvr>
                                    </p:anim>
                                    <p:anim by="(#ppt_w*0.50)" calcmode="lin" valueType="num">
                                      <p:cBhvr>
                                        <p:cTn id="8" dur="500" decel="50000" autoRev="1" fill="hold">
                                          <p:stCondLst>
                                            <p:cond delay="0"/>
                                          </p:stCondLst>
                                        </p:cTn>
                                        <p:tgtEl>
                                          <p:spTgt spid="6"/>
                                        </p:tgtEl>
                                        <p:attrNameLst>
                                          <p:attrName>ppt_x</p:attrName>
                                        </p:attrNameLst>
                                      </p:cBhvr>
                                    </p:anim>
                                    <p:anim from="(-#ppt_h/2)" to="(#ppt_y)" calcmode="lin" valueType="num">
                                      <p:cBhvr>
                                        <p:cTn id="9" dur="1000" fill="hold">
                                          <p:stCondLst>
                                            <p:cond delay="0"/>
                                          </p:stCondLst>
                                        </p:cTn>
                                        <p:tgtEl>
                                          <p:spTgt spid="6"/>
                                        </p:tgtEl>
                                        <p:attrNameLst>
                                          <p:attrName>ppt_y</p:attrName>
                                        </p:attrNameLst>
                                      </p:cBhvr>
                                    </p:anim>
                                    <p:animRot by="21600000">
                                      <p:cBhvr>
                                        <p:cTn id="10" dur="1000" fill="hold">
                                          <p:stCondLst>
                                            <p:cond delay="0"/>
                                          </p:stCondLst>
                                        </p:cTn>
                                        <p:tgtEl>
                                          <p:spTgt spid="6"/>
                                        </p:tgtEl>
                                        <p:attrNameLst>
                                          <p:attrName>r</p:attrName>
                                        </p:attrNameLst>
                                      </p:cBhvr>
                                    </p:animRot>
                                  </p:childTnLst>
                                </p:cTn>
                              </p:par>
                              <p:par>
                                <p:cTn id="11" presetID="6" presetClass="entr" presetSubtype="16"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par>
                                <p:cTn id="14" presetID="6" presetClass="entr" presetSubtype="16" fill="hold" grpId="0" nodeType="withEffect">
                                  <p:stCondLst>
                                    <p:cond delay="200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2000"/>
                                        <p:tgtEl>
                                          <p:spTgt spid="4"/>
                                        </p:tgtEl>
                                      </p:cBhvr>
                                    </p:animEffect>
                                  </p:childTnLst>
                                </p:cTn>
                              </p:par>
                              <p:par>
                                <p:cTn id="17" presetID="6" presetClass="entr" presetSubtype="16" fill="hold" grpId="0" nodeType="withEffect">
                                  <p:stCondLst>
                                    <p:cond delay="410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5_空白">
    <p:bg>
      <p:bgPr>
        <a:solidFill>
          <a:srgbClr val="9BD3BB"/>
        </a:solidFill>
        <a:effectLst/>
      </p:bgPr>
    </p:bg>
    <p:spTree>
      <p:nvGrpSpPr>
        <p:cNvPr id="1" name=""/>
        <p:cNvGrpSpPr/>
        <p:nvPr/>
      </p:nvGrpSpPr>
      <p:grpSpPr>
        <a:xfrm>
          <a:off x="0" y="0"/>
          <a:ext cx="0" cy="0"/>
          <a:chOff x="0" y="0"/>
          <a:chExt cx="0" cy="0"/>
        </a:xfrm>
      </p:grpSpPr>
      <p:sp>
        <p:nvSpPr>
          <p:cNvPr id="2" name="图片占位符 2"/>
          <p:cNvSpPr>
            <a:spLocks noGrp="1"/>
          </p:cNvSpPr>
          <p:nvPr>
            <p:ph type="pic" sz="quarter" idx="10"/>
          </p:nvPr>
        </p:nvSpPr>
        <p:spPr>
          <a:xfrm rot="21091141">
            <a:off x="1514531" y="1479623"/>
            <a:ext cx="3140739" cy="1859320"/>
          </a:xfrm>
          <a:prstGeom prst="rect">
            <a:avLst/>
          </a:prstGeom>
          <a:ln w="38100">
            <a:solidFill>
              <a:srgbClr val="47A4AD"/>
            </a:solidFill>
          </a:ln>
        </p:spPr>
        <p:txBody>
          <a:bodyPr/>
          <a:lstStyle>
            <a:lvl1pPr>
              <a:defRPr lang="zh-CN" altLang="en-US"/>
            </a:lvl1pPr>
          </a:lstStyle>
          <a:p>
            <a:pPr lvl="0"/>
            <a:endParaRPr lang="zh-CN" altLang="en-US"/>
          </a:p>
        </p:txBody>
      </p:sp>
      <p:sp>
        <p:nvSpPr>
          <p:cNvPr id="3" name="图片占位符 2"/>
          <p:cNvSpPr>
            <a:spLocks noGrp="1"/>
          </p:cNvSpPr>
          <p:nvPr>
            <p:ph type="pic" sz="quarter" idx="11"/>
          </p:nvPr>
        </p:nvSpPr>
        <p:spPr>
          <a:xfrm rot="1077847">
            <a:off x="2124125" y="3489711"/>
            <a:ext cx="3140739" cy="1859320"/>
          </a:xfrm>
          <a:prstGeom prst="rect">
            <a:avLst/>
          </a:prstGeom>
          <a:ln w="38100">
            <a:solidFill>
              <a:srgbClr val="47A4AD"/>
            </a:solidFill>
          </a:ln>
        </p:spPr>
        <p:txBody>
          <a:bodyPr/>
          <a:lstStyle>
            <a:lvl1pPr>
              <a:defRPr lang="zh-CN" altLang="en-US"/>
            </a:lvl1pPr>
          </a:lstStyle>
          <a:p>
            <a:pPr lvl="0"/>
            <a:endParaRPr lang="zh-CN" altLang="en-US"/>
          </a:p>
        </p:txBody>
      </p:sp>
      <p:sp>
        <p:nvSpPr>
          <p:cNvPr id="4" name="图片占位符 2"/>
          <p:cNvSpPr>
            <a:spLocks noGrp="1"/>
          </p:cNvSpPr>
          <p:nvPr>
            <p:ph type="pic" sz="quarter" idx="12"/>
          </p:nvPr>
        </p:nvSpPr>
        <p:spPr>
          <a:xfrm rot="307318">
            <a:off x="4627229" y="1479623"/>
            <a:ext cx="3140739" cy="1859320"/>
          </a:xfrm>
          <a:prstGeom prst="rect">
            <a:avLst/>
          </a:prstGeom>
          <a:ln w="38100">
            <a:solidFill>
              <a:srgbClr val="47A4AD"/>
            </a:solidFill>
          </a:ln>
        </p:spPr>
        <p:txBody>
          <a:bodyPr/>
          <a:lstStyle>
            <a:lvl1pPr>
              <a:defRPr lang="zh-CN" altLang="en-US"/>
            </a:lvl1pPr>
          </a:lstStyle>
          <a:p>
            <a:pPr lvl="0"/>
            <a:endParaRPr lang="zh-CN" altLang="en-US"/>
          </a:p>
        </p:txBody>
      </p:sp>
      <p:sp>
        <p:nvSpPr>
          <p:cNvPr id="5" name="图片占位符 2"/>
          <p:cNvSpPr>
            <a:spLocks noGrp="1"/>
          </p:cNvSpPr>
          <p:nvPr>
            <p:ph type="pic" sz="quarter" idx="13"/>
          </p:nvPr>
        </p:nvSpPr>
        <p:spPr>
          <a:xfrm rot="20880076">
            <a:off x="7570715" y="1649291"/>
            <a:ext cx="3140739" cy="1859320"/>
          </a:xfrm>
          <a:prstGeom prst="rect">
            <a:avLst/>
          </a:prstGeom>
          <a:ln w="38100">
            <a:solidFill>
              <a:srgbClr val="47A4AD"/>
            </a:solidFill>
          </a:ln>
        </p:spPr>
        <p:txBody>
          <a:bodyPr/>
          <a:lstStyle>
            <a:lvl1pPr>
              <a:defRPr lang="zh-CN" altLang="en-US"/>
            </a:lvl1pPr>
          </a:lstStyle>
          <a:p>
            <a:pPr lvl="0"/>
            <a:endParaRPr lang="zh-CN" altLang="en-US"/>
          </a:p>
        </p:txBody>
      </p:sp>
      <p:sp>
        <p:nvSpPr>
          <p:cNvPr id="6" name="矩形 5"/>
          <p:cNvSpPr/>
          <p:nvPr userDrawn="1"/>
        </p:nvSpPr>
        <p:spPr>
          <a:xfrm>
            <a:off x="5697035" y="3972178"/>
            <a:ext cx="4666168" cy="2061915"/>
          </a:xfrm>
          <a:prstGeom prst="rect">
            <a:avLst/>
          </a:prstGeom>
        </p:spPr>
        <p:txBody>
          <a:bodyPr wrap="square" lIns="91227" tIns="45627" rIns="91227" bIns="45627">
            <a:spAutoFit/>
          </a:bodyPr>
          <a:lstStyle/>
          <a:p>
            <a:pPr algn="ctr"/>
            <a:r>
              <a:rPr lang="zh-CN" altLang="en-US" sz="3200" dirty="0">
                <a:solidFill>
                  <a:srgbClr val="F3FF55"/>
                </a:solidFill>
                <a:effectLst>
                  <a:outerShdw blurRad="50800" dist="38100" dir="2700000" algn="tl" rotWithShape="0">
                    <a:prstClr val="black">
                      <a:alpha val="40000"/>
                    </a:prstClr>
                  </a:outerShdw>
                </a:effectLst>
                <a:latin typeface="隶书" panose="02010509060101010101" pitchFamily="49" charset="-122"/>
                <a:ea typeface="隶书" panose="02010509060101010101" pitchFamily="49" charset="-122"/>
              </a:rPr>
              <a:t>生活是一本精深的书，别人的注释代替不了自己的理解，愿你有所发现，有所 创造</a:t>
            </a:r>
          </a:p>
        </p:txBody>
      </p:sp>
    </p:spTree>
    <p:extLst>
      <p:ext uri="{BB962C8B-B14F-4D97-AF65-F5344CB8AC3E}">
        <p14:creationId xmlns:p14="http://schemas.microsoft.com/office/powerpoint/2010/main" val="2770179561"/>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500" autoRev="1" fill="hold">
                                          <p:stCondLst>
                                            <p:cond delay="0"/>
                                          </p:stCondLst>
                                        </p:cTn>
                                        <p:tgtEl>
                                          <p:spTgt spid="6"/>
                                        </p:tgtEl>
                                        <p:attrNameLst>
                                          <p:attrName>ppt_w</p:attrName>
                                        </p:attrNameLst>
                                      </p:cBhvr>
                                    </p:anim>
                                    <p:anim by="(#ppt_w*0.50)" calcmode="lin" valueType="num">
                                      <p:cBhvr>
                                        <p:cTn id="8" dur="500" decel="50000" autoRev="1" fill="hold">
                                          <p:stCondLst>
                                            <p:cond delay="0"/>
                                          </p:stCondLst>
                                        </p:cTn>
                                        <p:tgtEl>
                                          <p:spTgt spid="6"/>
                                        </p:tgtEl>
                                        <p:attrNameLst>
                                          <p:attrName>ppt_x</p:attrName>
                                        </p:attrNameLst>
                                      </p:cBhvr>
                                    </p:anim>
                                    <p:anim from="(-#ppt_h/2)" to="(#ppt_y)" calcmode="lin" valueType="num">
                                      <p:cBhvr>
                                        <p:cTn id="9" dur="1000" fill="hold">
                                          <p:stCondLst>
                                            <p:cond delay="0"/>
                                          </p:stCondLst>
                                        </p:cTn>
                                        <p:tgtEl>
                                          <p:spTgt spid="6"/>
                                        </p:tgtEl>
                                        <p:attrNameLst>
                                          <p:attrName>ppt_y</p:attrName>
                                        </p:attrNameLst>
                                      </p:cBhvr>
                                    </p:anim>
                                    <p:animRot by="21600000">
                                      <p:cBhvr>
                                        <p:cTn id="10" dur="1000" fill="hold">
                                          <p:stCondLst>
                                            <p:cond delay="0"/>
                                          </p:stCondLst>
                                        </p:cTn>
                                        <p:tgtEl>
                                          <p:spTgt spid="6"/>
                                        </p:tgtEl>
                                        <p:attrNameLst>
                                          <p:attrName>r</p:attrName>
                                        </p:attrNameLst>
                                      </p:cBhvr>
                                    </p:animRot>
                                  </p:childTnLst>
                                </p:cTn>
                              </p:par>
                              <p:par>
                                <p:cTn id="11" presetID="52"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Scale>
                                      <p:cBhvr>
                                        <p:cTn id="13"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2"/>
                                        </p:tgtEl>
                                        <p:attrNameLst>
                                          <p:attrName>ppt_x</p:attrName>
                                          <p:attrName>ppt_y</p:attrName>
                                        </p:attrNameLst>
                                      </p:cBhvr>
                                    </p:animMotion>
                                    <p:animEffect transition="in" filter="fade">
                                      <p:cBhvr>
                                        <p:cTn id="15" dur="1000"/>
                                        <p:tgtEl>
                                          <p:spTgt spid="2"/>
                                        </p:tgtEl>
                                      </p:cBhvr>
                                    </p:animEffect>
                                  </p:childTnLst>
                                </p:cTn>
                              </p:par>
                              <p:par>
                                <p:cTn id="16" presetID="52" presetClass="entr" presetSubtype="0" fill="hold" grpId="0" nodeType="withEffect">
                                  <p:stCondLst>
                                    <p:cond delay="1300"/>
                                  </p:stCondLst>
                                  <p:childTnLst>
                                    <p:set>
                                      <p:cBhvr>
                                        <p:cTn id="17" dur="1" fill="hold">
                                          <p:stCondLst>
                                            <p:cond delay="0"/>
                                          </p:stCondLst>
                                        </p:cTn>
                                        <p:tgtEl>
                                          <p:spTgt spid="4"/>
                                        </p:tgtEl>
                                        <p:attrNameLst>
                                          <p:attrName>style.visibility</p:attrName>
                                        </p:attrNameLst>
                                      </p:cBhvr>
                                      <p:to>
                                        <p:strVal val="visible"/>
                                      </p:to>
                                    </p:set>
                                    <p:animScale>
                                      <p:cBhvr>
                                        <p:cTn id="18"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4"/>
                                        </p:tgtEl>
                                        <p:attrNameLst>
                                          <p:attrName>ppt_x</p:attrName>
                                          <p:attrName>ppt_y</p:attrName>
                                        </p:attrNameLst>
                                      </p:cBhvr>
                                    </p:animMotion>
                                    <p:animEffect transition="in" filter="fade">
                                      <p:cBhvr>
                                        <p:cTn id="20" dur="1000"/>
                                        <p:tgtEl>
                                          <p:spTgt spid="4"/>
                                        </p:tgtEl>
                                      </p:cBhvr>
                                    </p:animEffect>
                                  </p:childTnLst>
                                </p:cTn>
                              </p:par>
                              <p:par>
                                <p:cTn id="21" presetID="52" presetClass="entr" presetSubtype="0" fill="hold" grpId="0" nodeType="withEffect">
                                  <p:stCondLst>
                                    <p:cond delay="2700"/>
                                  </p:stCondLst>
                                  <p:childTnLst>
                                    <p:set>
                                      <p:cBhvr>
                                        <p:cTn id="22" dur="1" fill="hold">
                                          <p:stCondLst>
                                            <p:cond delay="0"/>
                                          </p:stCondLst>
                                        </p:cTn>
                                        <p:tgtEl>
                                          <p:spTgt spid="5"/>
                                        </p:tgtEl>
                                        <p:attrNameLst>
                                          <p:attrName>style.visibility</p:attrName>
                                        </p:attrNameLst>
                                      </p:cBhvr>
                                      <p:to>
                                        <p:strVal val="visible"/>
                                      </p:to>
                                    </p:set>
                                    <p:animScale>
                                      <p:cBhvr>
                                        <p:cTn id="23"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5"/>
                                        </p:tgtEl>
                                        <p:attrNameLst>
                                          <p:attrName>ppt_x</p:attrName>
                                          <p:attrName>ppt_y</p:attrName>
                                        </p:attrNameLst>
                                      </p:cBhvr>
                                    </p:animMotion>
                                    <p:animEffect transition="in" filter="fade">
                                      <p:cBhvr>
                                        <p:cTn id="25" dur="1000"/>
                                        <p:tgtEl>
                                          <p:spTgt spid="5"/>
                                        </p:tgtEl>
                                      </p:cBhvr>
                                    </p:animEffect>
                                  </p:childTnLst>
                                </p:cTn>
                              </p:par>
                              <p:par>
                                <p:cTn id="26" presetID="52" presetClass="entr" presetSubtype="0" fill="hold" grpId="0" nodeType="withEffect">
                                  <p:stCondLst>
                                    <p:cond delay="4200"/>
                                  </p:stCondLst>
                                  <p:childTnLst>
                                    <p:set>
                                      <p:cBhvr>
                                        <p:cTn id="27" dur="1" fill="hold">
                                          <p:stCondLst>
                                            <p:cond delay="0"/>
                                          </p:stCondLst>
                                        </p:cTn>
                                        <p:tgtEl>
                                          <p:spTgt spid="3"/>
                                        </p:tgtEl>
                                        <p:attrNameLst>
                                          <p:attrName>style.visibility</p:attrName>
                                        </p:attrNameLst>
                                      </p:cBhvr>
                                      <p:to>
                                        <p:strVal val="visible"/>
                                      </p:to>
                                    </p:set>
                                    <p:animScale>
                                      <p:cBhvr>
                                        <p:cTn id="28"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3"/>
                                        </p:tgtEl>
                                        <p:attrNameLst>
                                          <p:attrName>ppt_x</p:attrName>
                                          <p:attrName>ppt_y</p:attrName>
                                        </p:attrNameLst>
                                      </p:cBhvr>
                                    </p:animMotion>
                                    <p:animEffect transition="in" filter="fade">
                                      <p:cBhvr>
                                        <p:cTn id="3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B0672-9A4F-5550-14B0-7C95CFB2FA8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F31A880-E483-55D5-1B77-A434F42AB288}"/>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5B357B4-E65E-1770-59FD-F6F4E67FC094}"/>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DBF976-A1A1-188F-2CE2-A69B3761C395}"/>
              </a:ext>
            </a:extLst>
          </p:cNvPr>
          <p:cNvSpPr>
            <a:spLocks noGrp="1"/>
          </p:cNvSpPr>
          <p:nvPr>
            <p:ph type="dt" sz="half" idx="10"/>
          </p:nvPr>
        </p:nvSpPr>
        <p:spPr>
          <a:xfrm>
            <a:off x="838200" y="6356350"/>
            <a:ext cx="2743200" cy="365125"/>
          </a:xfrm>
          <a:prstGeom prst="rect">
            <a:avLst/>
          </a:prstGeom>
        </p:spPr>
        <p:txBody>
          <a:bodyPr/>
          <a:lstStyle/>
          <a:p>
            <a:fld id="{2A39A873-83BF-4E08-BC49-0421A4838509}" type="datetimeFigureOut">
              <a:rPr lang="en-US" smtClean="0"/>
              <a:t>4/14/2025</a:t>
            </a:fld>
            <a:endParaRPr lang="en-US"/>
          </a:p>
        </p:txBody>
      </p:sp>
      <p:sp>
        <p:nvSpPr>
          <p:cNvPr id="6" name="Footer Placeholder 5">
            <a:extLst>
              <a:ext uri="{FF2B5EF4-FFF2-40B4-BE49-F238E27FC236}">
                <a16:creationId xmlns:a16="http://schemas.microsoft.com/office/drawing/2014/main" id="{3C7D81F1-90EC-39CD-84B7-C63AEBE36CB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BA24BB1-6670-E0D3-945D-3535E65D032A}"/>
              </a:ext>
            </a:extLst>
          </p:cNvPr>
          <p:cNvSpPr>
            <a:spLocks noGrp="1"/>
          </p:cNvSpPr>
          <p:nvPr>
            <p:ph type="sldNum" sz="quarter" idx="12"/>
          </p:nvPr>
        </p:nvSpPr>
        <p:spPr>
          <a:xfrm>
            <a:off x="8610600" y="6356350"/>
            <a:ext cx="2743200" cy="365125"/>
          </a:xfrm>
          <a:prstGeom prst="rect">
            <a:avLst/>
          </a:prstGeom>
        </p:spPr>
        <p:txBody>
          <a:bodyPr/>
          <a:lstStyle/>
          <a:p>
            <a:fld id="{59F84C4B-ED06-4D1B-9C55-067AC5E6DC53}" type="slidenum">
              <a:rPr lang="en-US" smtClean="0"/>
              <a:t>‹#›</a:t>
            </a:fld>
            <a:endParaRPr lang="en-US"/>
          </a:p>
        </p:txBody>
      </p:sp>
    </p:spTree>
    <p:extLst>
      <p:ext uri="{BB962C8B-B14F-4D97-AF65-F5344CB8AC3E}">
        <p14:creationId xmlns:p14="http://schemas.microsoft.com/office/powerpoint/2010/main" val="23848417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8_空白">
    <p:bg>
      <p:bgPr>
        <a:solidFill>
          <a:srgbClr val="9BD3BB"/>
        </a:solidFill>
        <a:effectLst/>
      </p:bgPr>
    </p:bg>
    <p:spTree>
      <p:nvGrpSpPr>
        <p:cNvPr id="1" name=""/>
        <p:cNvGrpSpPr/>
        <p:nvPr/>
      </p:nvGrpSpPr>
      <p:grpSpPr>
        <a:xfrm>
          <a:off x="0" y="0"/>
          <a:ext cx="0" cy="0"/>
          <a:chOff x="0" y="0"/>
          <a:chExt cx="0" cy="0"/>
        </a:xfrm>
      </p:grpSpPr>
      <p:sp>
        <p:nvSpPr>
          <p:cNvPr id="2" name="图片占位符 2"/>
          <p:cNvSpPr>
            <a:spLocks noGrp="1"/>
          </p:cNvSpPr>
          <p:nvPr>
            <p:ph type="pic" sz="quarter" idx="10"/>
          </p:nvPr>
        </p:nvSpPr>
        <p:spPr>
          <a:xfrm>
            <a:off x="1549409" y="1646759"/>
            <a:ext cx="5245100" cy="4005943"/>
          </a:xfrm>
          <a:prstGeom prst="rect">
            <a:avLst/>
          </a:prstGeom>
          <a:ln w="38100">
            <a:solidFill>
              <a:srgbClr val="47A4AD"/>
            </a:solidFill>
          </a:ln>
        </p:spPr>
        <p:txBody>
          <a:bodyPr/>
          <a:lstStyle>
            <a:lvl1pPr>
              <a:defRPr lang="zh-CN" altLang="en-US"/>
            </a:lvl1pPr>
          </a:lstStyle>
          <a:p>
            <a:pPr lvl="0"/>
            <a:endParaRPr lang="zh-CN" altLang="en-US"/>
          </a:p>
        </p:txBody>
      </p:sp>
      <p:sp>
        <p:nvSpPr>
          <p:cNvPr id="3" name="图片占位符 2"/>
          <p:cNvSpPr>
            <a:spLocks noGrp="1"/>
          </p:cNvSpPr>
          <p:nvPr>
            <p:ph type="pic" sz="quarter" idx="11"/>
          </p:nvPr>
        </p:nvSpPr>
        <p:spPr>
          <a:xfrm>
            <a:off x="6997703" y="1646695"/>
            <a:ext cx="3835400" cy="1858508"/>
          </a:xfrm>
          <a:prstGeom prst="rect">
            <a:avLst/>
          </a:prstGeom>
          <a:ln w="38100">
            <a:solidFill>
              <a:srgbClr val="47A4AD"/>
            </a:solidFill>
          </a:ln>
        </p:spPr>
        <p:txBody>
          <a:bodyPr/>
          <a:lstStyle>
            <a:lvl1pPr>
              <a:defRPr lang="zh-CN" altLang="en-US"/>
            </a:lvl1pPr>
          </a:lstStyle>
          <a:p>
            <a:pPr lvl="0"/>
            <a:endParaRPr lang="zh-CN" altLang="en-US"/>
          </a:p>
        </p:txBody>
      </p:sp>
      <p:sp>
        <p:nvSpPr>
          <p:cNvPr id="4" name="图片占位符 2"/>
          <p:cNvSpPr>
            <a:spLocks noGrp="1"/>
          </p:cNvSpPr>
          <p:nvPr>
            <p:ph type="pic" sz="quarter" idx="12"/>
          </p:nvPr>
        </p:nvSpPr>
        <p:spPr>
          <a:xfrm>
            <a:off x="6997703" y="3794127"/>
            <a:ext cx="3835400" cy="1858508"/>
          </a:xfrm>
          <a:prstGeom prst="rect">
            <a:avLst/>
          </a:prstGeom>
          <a:ln w="38100">
            <a:solidFill>
              <a:srgbClr val="47A4AD"/>
            </a:solidFill>
          </a:ln>
        </p:spPr>
        <p:txBody>
          <a:bodyPr/>
          <a:lstStyle>
            <a:lvl1pPr>
              <a:defRPr lang="zh-CN" altLang="en-US"/>
            </a:lvl1pPr>
          </a:lstStyle>
          <a:p>
            <a:pPr lvl="0"/>
            <a:endParaRPr lang="zh-CN" altLang="en-US"/>
          </a:p>
        </p:txBody>
      </p:sp>
    </p:spTree>
    <p:extLst>
      <p:ext uri="{BB962C8B-B14F-4D97-AF65-F5344CB8AC3E}">
        <p14:creationId xmlns:p14="http://schemas.microsoft.com/office/powerpoint/2010/main" val="2787661040"/>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42" presetClass="entr" presetSubtype="0" fill="hold" grpId="0" nodeType="afterEffect">
                                  <p:stCondLst>
                                    <p:cond delay="8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80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cSld name="1_仅标题">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srcRect t="17809" b="17809"/>
          <a:stretch/>
        </p:blipFill>
        <p:spPr>
          <a:xfrm>
            <a:off x="0" y="-1"/>
            <a:ext cx="12192000" cy="6858001"/>
          </a:xfrm>
          <a:prstGeom prst="rect">
            <a:avLst/>
          </a:prstGeom>
        </p:spPr>
      </p:pic>
      <p:pic>
        <p:nvPicPr>
          <p:cNvPr id="54" name="图片 53">
            <a:extLst>
              <a:ext uri="{FF2B5EF4-FFF2-40B4-BE49-F238E27FC236}">
                <a16:creationId xmlns:a16="http://schemas.microsoft.com/office/drawing/2014/main" id="{BF0C79B3-AE35-40F6-B219-F96EAB9A2B4F}"/>
              </a:ext>
            </a:extLst>
          </p:cNvPr>
          <p:cNvPicPr>
            <a:picLocks noChangeAspect="1"/>
          </p:cNvPicPr>
          <p:nvPr userDrawn="1"/>
        </p:nvPicPr>
        <p:blipFill rotWithShape="1">
          <a:blip r:embed="rId3"/>
          <a:srcRect t="3015" b="13681"/>
          <a:stretch/>
        </p:blipFill>
        <p:spPr>
          <a:xfrm>
            <a:off x="31" y="0"/>
            <a:ext cx="12191999" cy="6858000"/>
          </a:xfrm>
          <a:prstGeom prst="rect">
            <a:avLst/>
          </a:prstGeom>
        </p:spPr>
      </p:pic>
      <p:pic>
        <p:nvPicPr>
          <p:cNvPr id="13" name="图片 12"/>
          <p:cNvPicPr>
            <a:picLocks noChangeAspect="1"/>
          </p:cNvPicPr>
          <p:nvPr userDrawn="1"/>
        </p:nvPicPr>
        <p:blipFill>
          <a:blip r:embed="rId4"/>
          <a:stretch>
            <a:fillRect/>
          </a:stretch>
        </p:blipFill>
        <p:spPr>
          <a:xfrm>
            <a:off x="1254193" y="1771718"/>
            <a:ext cx="478555" cy="1657351"/>
          </a:xfrm>
          <a:prstGeom prst="rect">
            <a:avLst/>
          </a:prstGeom>
        </p:spPr>
      </p:pic>
      <p:pic>
        <p:nvPicPr>
          <p:cNvPr id="19" name="图片 18"/>
          <p:cNvPicPr>
            <a:picLocks noChangeAspect="1"/>
          </p:cNvPicPr>
          <p:nvPr userDrawn="1"/>
        </p:nvPicPr>
        <p:blipFill>
          <a:blip r:embed="rId5"/>
          <a:stretch>
            <a:fillRect/>
          </a:stretch>
        </p:blipFill>
        <p:spPr>
          <a:xfrm>
            <a:off x="11093269" y="1615628"/>
            <a:ext cx="590923" cy="1241549"/>
          </a:xfrm>
          <a:prstGeom prst="rect">
            <a:avLst/>
          </a:prstGeom>
        </p:spPr>
      </p:pic>
      <p:pic>
        <p:nvPicPr>
          <p:cNvPr id="26" name="图片 25">
            <a:extLst>
              <a:ext uri="{FF2B5EF4-FFF2-40B4-BE49-F238E27FC236}">
                <a16:creationId xmlns:a16="http://schemas.microsoft.com/office/drawing/2014/main" id="{7777C666-E21A-4708-A773-A26DBE9A46F8}"/>
              </a:ext>
            </a:extLst>
          </p:cNvPr>
          <p:cNvPicPr>
            <a:picLocks noChangeAspect="1"/>
          </p:cNvPicPr>
          <p:nvPr userDrawn="1"/>
        </p:nvPicPr>
        <p:blipFill rotWithShape="1">
          <a:blip r:embed="rId6"/>
          <a:srcRect b="70777"/>
          <a:stretch/>
        </p:blipFill>
        <p:spPr>
          <a:xfrm>
            <a:off x="5359651" y="2381148"/>
            <a:ext cx="334688" cy="581499"/>
          </a:xfrm>
          <a:prstGeom prst="rect">
            <a:avLst/>
          </a:prstGeom>
        </p:spPr>
      </p:pic>
      <p:pic>
        <p:nvPicPr>
          <p:cNvPr id="27" name="图片 26">
            <a:extLst>
              <a:ext uri="{FF2B5EF4-FFF2-40B4-BE49-F238E27FC236}">
                <a16:creationId xmlns:a16="http://schemas.microsoft.com/office/drawing/2014/main" id="{2B680B41-67FC-4C8B-AA22-D5A69B7CF9BF}"/>
              </a:ext>
            </a:extLst>
          </p:cNvPr>
          <p:cNvPicPr>
            <a:picLocks noChangeAspect="1"/>
          </p:cNvPicPr>
          <p:nvPr userDrawn="1"/>
        </p:nvPicPr>
        <p:blipFill>
          <a:blip r:embed="rId7"/>
          <a:stretch>
            <a:fillRect/>
          </a:stretch>
        </p:blipFill>
        <p:spPr>
          <a:xfrm>
            <a:off x="2200207" y="2022701"/>
            <a:ext cx="795899" cy="776824"/>
          </a:xfrm>
          <a:prstGeom prst="rect">
            <a:avLst/>
          </a:prstGeom>
        </p:spPr>
      </p:pic>
      <p:sp>
        <p:nvSpPr>
          <p:cNvPr id="28" name="文本框 27">
            <a:extLst>
              <a:ext uri="{FF2B5EF4-FFF2-40B4-BE49-F238E27FC236}">
                <a16:creationId xmlns:a16="http://schemas.microsoft.com/office/drawing/2014/main" id="{E90BC370-058C-44B0-A085-D305341AB04A}"/>
              </a:ext>
            </a:extLst>
          </p:cNvPr>
          <p:cNvSpPr txBox="1"/>
          <p:nvPr userDrawn="1"/>
        </p:nvSpPr>
        <p:spPr>
          <a:xfrm>
            <a:off x="4872667" y="2767616"/>
            <a:ext cx="1998835" cy="1856603"/>
          </a:xfrm>
          <a:prstGeom prst="rect">
            <a:avLst/>
          </a:prstGeom>
          <a:noFill/>
        </p:spPr>
        <p:txBody>
          <a:bodyPr wrap="none" lIns="91227" tIns="45627" rIns="91227" bIns="45627" rtlCol="0">
            <a:spAutoFit/>
          </a:bodyPr>
          <a:lstStyle/>
          <a:p>
            <a:r>
              <a:rPr lang="en-US" altLang="zh-CN" sz="11466" b="1" dirty="0">
                <a:solidFill>
                  <a:srgbClr val="F89712"/>
                </a:solidFill>
                <a:latin typeface="方正正粗黑简体" panose="02000000000000000000" pitchFamily="2" charset="-122"/>
                <a:ea typeface="方正正粗黑简体" panose="02000000000000000000" pitchFamily="2" charset="-122"/>
              </a:rPr>
              <a:t>10</a:t>
            </a:r>
            <a:endParaRPr lang="zh-CN" altLang="en-US" sz="11466" b="1" dirty="0">
              <a:solidFill>
                <a:srgbClr val="F89712"/>
              </a:solidFill>
              <a:latin typeface="方正正粗黑简体" panose="02000000000000000000" pitchFamily="2" charset="-122"/>
              <a:ea typeface="方正正粗黑简体" panose="02000000000000000000" pitchFamily="2" charset="-122"/>
            </a:endParaRPr>
          </a:p>
        </p:txBody>
      </p:sp>
      <p:pic>
        <p:nvPicPr>
          <p:cNvPr id="29" name="图片 28">
            <a:extLst>
              <a:ext uri="{FF2B5EF4-FFF2-40B4-BE49-F238E27FC236}">
                <a16:creationId xmlns:a16="http://schemas.microsoft.com/office/drawing/2014/main" id="{31D4CDC4-FAC3-4033-AB0A-EA3FA61FB7A6}"/>
              </a:ext>
            </a:extLst>
          </p:cNvPr>
          <p:cNvPicPr>
            <a:picLocks noChangeAspect="1"/>
          </p:cNvPicPr>
          <p:nvPr userDrawn="1"/>
        </p:nvPicPr>
        <p:blipFill rotWithShape="1">
          <a:blip r:embed="rId8"/>
          <a:srcRect l="32844" t="75261" r="34641"/>
          <a:stretch/>
        </p:blipFill>
        <p:spPr>
          <a:xfrm>
            <a:off x="3685286" y="3848309"/>
            <a:ext cx="4510607" cy="3220769"/>
          </a:xfrm>
          <a:prstGeom prst="rect">
            <a:avLst/>
          </a:prstGeom>
        </p:spPr>
      </p:pic>
      <p:pic>
        <p:nvPicPr>
          <p:cNvPr id="30" name="图片 29">
            <a:extLst>
              <a:ext uri="{FF2B5EF4-FFF2-40B4-BE49-F238E27FC236}">
                <a16:creationId xmlns:a16="http://schemas.microsoft.com/office/drawing/2014/main" id="{D91A572A-AD25-4012-ADC3-95B3E5F12EC1}"/>
              </a:ext>
            </a:extLst>
          </p:cNvPr>
          <p:cNvPicPr>
            <a:picLocks noChangeAspect="1"/>
          </p:cNvPicPr>
          <p:nvPr userDrawn="1"/>
        </p:nvPicPr>
        <p:blipFill rotWithShape="1">
          <a:blip r:embed="rId9"/>
          <a:srcRect l="15543" t="26683" r="55413" b="7625"/>
          <a:stretch/>
        </p:blipFill>
        <p:spPr>
          <a:xfrm>
            <a:off x="146309" y="2266547"/>
            <a:ext cx="2794000" cy="4267200"/>
          </a:xfrm>
          <a:prstGeom prst="rect">
            <a:avLst/>
          </a:prstGeom>
        </p:spPr>
      </p:pic>
      <p:pic>
        <p:nvPicPr>
          <p:cNvPr id="31" name="图片 30">
            <a:extLst>
              <a:ext uri="{FF2B5EF4-FFF2-40B4-BE49-F238E27FC236}">
                <a16:creationId xmlns:a16="http://schemas.microsoft.com/office/drawing/2014/main" id="{BEAB56D7-5E60-4507-8B6F-73F05686294C}"/>
              </a:ext>
            </a:extLst>
          </p:cNvPr>
          <p:cNvPicPr>
            <a:picLocks noChangeAspect="1"/>
          </p:cNvPicPr>
          <p:nvPr userDrawn="1"/>
        </p:nvPicPr>
        <p:blipFill rotWithShape="1">
          <a:blip r:embed="rId10"/>
          <a:srcRect l="41815" t="48240" r="36403" b="4836"/>
          <a:stretch/>
        </p:blipFill>
        <p:spPr>
          <a:xfrm>
            <a:off x="10083600" y="1540776"/>
            <a:ext cx="2095457" cy="3048000"/>
          </a:xfrm>
          <a:prstGeom prst="rect">
            <a:avLst/>
          </a:prstGeom>
        </p:spPr>
      </p:pic>
      <p:pic>
        <p:nvPicPr>
          <p:cNvPr id="32" name="图片 31">
            <a:extLst>
              <a:ext uri="{FF2B5EF4-FFF2-40B4-BE49-F238E27FC236}">
                <a16:creationId xmlns:a16="http://schemas.microsoft.com/office/drawing/2014/main" id="{3D8985DC-FE39-4AC3-9CF7-480C078A0206}"/>
              </a:ext>
            </a:extLst>
          </p:cNvPr>
          <p:cNvPicPr>
            <a:picLocks noChangeAspect="1"/>
          </p:cNvPicPr>
          <p:nvPr userDrawn="1"/>
        </p:nvPicPr>
        <p:blipFill rotWithShape="1">
          <a:blip r:embed="rId11"/>
          <a:srcRect l="61222" t="40615" r="13364" b="7184"/>
          <a:stretch/>
        </p:blipFill>
        <p:spPr>
          <a:xfrm flipH="1">
            <a:off x="8476489" y="3046379"/>
            <a:ext cx="2444751" cy="3390900"/>
          </a:xfrm>
          <a:prstGeom prst="rect">
            <a:avLst/>
          </a:prstGeom>
        </p:spPr>
      </p:pic>
      <p:pic>
        <p:nvPicPr>
          <p:cNvPr id="33" name="图片 32">
            <a:extLst>
              <a:ext uri="{FF2B5EF4-FFF2-40B4-BE49-F238E27FC236}">
                <a16:creationId xmlns:a16="http://schemas.microsoft.com/office/drawing/2014/main" id="{55402E33-937B-4F9F-B0B0-EE1D074345F0}"/>
              </a:ext>
            </a:extLst>
          </p:cNvPr>
          <p:cNvPicPr>
            <a:picLocks noChangeAspect="1"/>
          </p:cNvPicPr>
          <p:nvPr userDrawn="1"/>
        </p:nvPicPr>
        <p:blipFill>
          <a:blip r:embed="rId12"/>
          <a:stretch>
            <a:fillRect/>
          </a:stretch>
        </p:blipFill>
        <p:spPr>
          <a:xfrm>
            <a:off x="2803699" y="5252719"/>
            <a:ext cx="2115495" cy="1737511"/>
          </a:xfrm>
          <a:prstGeom prst="rect">
            <a:avLst/>
          </a:prstGeom>
        </p:spPr>
      </p:pic>
      <p:grpSp>
        <p:nvGrpSpPr>
          <p:cNvPr id="34" name="组合 33">
            <a:extLst>
              <a:ext uri="{FF2B5EF4-FFF2-40B4-BE49-F238E27FC236}">
                <a16:creationId xmlns:a16="http://schemas.microsoft.com/office/drawing/2014/main" id="{0DE50A6F-DCDD-44FE-9825-BC382AE7C029}"/>
              </a:ext>
            </a:extLst>
          </p:cNvPr>
          <p:cNvGrpSpPr/>
          <p:nvPr userDrawn="1"/>
        </p:nvGrpSpPr>
        <p:grpSpPr>
          <a:xfrm>
            <a:off x="7536394" y="5097537"/>
            <a:ext cx="2003425" cy="1787527"/>
            <a:chOff x="7034213" y="5097464"/>
            <a:chExt cx="2003425" cy="1787526"/>
          </a:xfrm>
        </p:grpSpPr>
        <p:sp>
          <p:nvSpPr>
            <p:cNvPr id="35" name="Freeform 5">
              <a:extLst>
                <a:ext uri="{FF2B5EF4-FFF2-40B4-BE49-F238E27FC236}">
                  <a16:creationId xmlns:a16="http://schemas.microsoft.com/office/drawing/2014/main" id="{BA7B4F79-1123-4CFB-BDA8-6D3141BB60A1}"/>
                </a:ext>
              </a:extLst>
            </p:cNvPr>
            <p:cNvSpPr>
              <a:spLocks/>
            </p:cNvSpPr>
            <p:nvPr/>
          </p:nvSpPr>
          <p:spPr bwMode="auto">
            <a:xfrm>
              <a:off x="8110538" y="5097464"/>
              <a:ext cx="619125" cy="277813"/>
            </a:xfrm>
            <a:custGeom>
              <a:avLst/>
              <a:gdLst>
                <a:gd name="T0" fmla="*/ 210 w 249"/>
                <a:gd name="T1" fmla="*/ 59 h 112"/>
                <a:gd name="T2" fmla="*/ 191 w 249"/>
                <a:gd name="T3" fmla="*/ 70 h 112"/>
                <a:gd name="T4" fmla="*/ 202 w 249"/>
                <a:gd name="T5" fmla="*/ 51 h 112"/>
                <a:gd name="T6" fmla="*/ 193 w 249"/>
                <a:gd name="T7" fmla="*/ 18 h 112"/>
                <a:gd name="T8" fmla="*/ 193 w 249"/>
                <a:gd name="T9" fmla="*/ 18 h 112"/>
                <a:gd name="T10" fmla="*/ 160 w 249"/>
                <a:gd name="T11" fmla="*/ 27 h 112"/>
                <a:gd name="T12" fmla="*/ 149 w 249"/>
                <a:gd name="T13" fmla="*/ 46 h 112"/>
                <a:gd name="T14" fmla="*/ 149 w 249"/>
                <a:gd name="T15" fmla="*/ 24 h 112"/>
                <a:gd name="T16" fmla="*/ 125 w 249"/>
                <a:gd name="T17" fmla="*/ 0 h 112"/>
                <a:gd name="T18" fmla="*/ 125 w 249"/>
                <a:gd name="T19" fmla="*/ 0 h 112"/>
                <a:gd name="T20" fmla="*/ 101 w 249"/>
                <a:gd name="T21" fmla="*/ 24 h 112"/>
                <a:gd name="T22" fmla="*/ 101 w 249"/>
                <a:gd name="T23" fmla="*/ 46 h 112"/>
                <a:gd name="T24" fmla="*/ 90 w 249"/>
                <a:gd name="T25" fmla="*/ 27 h 112"/>
                <a:gd name="T26" fmla="*/ 57 w 249"/>
                <a:gd name="T27" fmla="*/ 18 h 112"/>
                <a:gd name="T28" fmla="*/ 57 w 249"/>
                <a:gd name="T29" fmla="*/ 18 h 112"/>
                <a:gd name="T30" fmla="*/ 48 w 249"/>
                <a:gd name="T31" fmla="*/ 51 h 112"/>
                <a:gd name="T32" fmla="*/ 59 w 249"/>
                <a:gd name="T33" fmla="*/ 70 h 112"/>
                <a:gd name="T34" fmla="*/ 40 w 249"/>
                <a:gd name="T35" fmla="*/ 59 h 112"/>
                <a:gd name="T36" fmla="*/ 7 w 249"/>
                <a:gd name="T37" fmla="*/ 68 h 112"/>
                <a:gd name="T38" fmla="*/ 7 w 249"/>
                <a:gd name="T39" fmla="*/ 68 h 112"/>
                <a:gd name="T40" fmla="*/ 16 w 249"/>
                <a:gd name="T41" fmla="*/ 101 h 112"/>
                <a:gd name="T42" fmla="*/ 34 w 249"/>
                <a:gd name="T43" fmla="*/ 112 h 112"/>
                <a:gd name="T44" fmla="*/ 215 w 249"/>
                <a:gd name="T45" fmla="*/ 112 h 112"/>
                <a:gd name="T46" fmla="*/ 234 w 249"/>
                <a:gd name="T47" fmla="*/ 101 h 112"/>
                <a:gd name="T48" fmla="*/ 243 w 249"/>
                <a:gd name="T49" fmla="*/ 68 h 112"/>
                <a:gd name="T50" fmla="*/ 243 w 249"/>
                <a:gd name="T51" fmla="*/ 68 h 112"/>
                <a:gd name="T52" fmla="*/ 210 w 249"/>
                <a:gd name="T53" fmla="*/ 59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9" h="112">
                  <a:moveTo>
                    <a:pt x="210" y="59"/>
                  </a:moveTo>
                  <a:cubicBezTo>
                    <a:pt x="191" y="70"/>
                    <a:pt x="191" y="70"/>
                    <a:pt x="191" y="70"/>
                  </a:cubicBezTo>
                  <a:cubicBezTo>
                    <a:pt x="202" y="51"/>
                    <a:pt x="202" y="51"/>
                    <a:pt x="202" y="51"/>
                  </a:cubicBezTo>
                  <a:cubicBezTo>
                    <a:pt x="208" y="40"/>
                    <a:pt x="204" y="25"/>
                    <a:pt x="193" y="18"/>
                  </a:cubicBezTo>
                  <a:cubicBezTo>
                    <a:pt x="193" y="18"/>
                    <a:pt x="193" y="18"/>
                    <a:pt x="193" y="18"/>
                  </a:cubicBezTo>
                  <a:cubicBezTo>
                    <a:pt x="181" y="11"/>
                    <a:pt x="166" y="15"/>
                    <a:pt x="160" y="27"/>
                  </a:cubicBezTo>
                  <a:cubicBezTo>
                    <a:pt x="149" y="46"/>
                    <a:pt x="149" y="46"/>
                    <a:pt x="149" y="46"/>
                  </a:cubicBezTo>
                  <a:cubicBezTo>
                    <a:pt x="149" y="24"/>
                    <a:pt x="149" y="24"/>
                    <a:pt x="149" y="24"/>
                  </a:cubicBezTo>
                  <a:cubicBezTo>
                    <a:pt x="149" y="11"/>
                    <a:pt x="138" y="0"/>
                    <a:pt x="125" y="0"/>
                  </a:cubicBezTo>
                  <a:cubicBezTo>
                    <a:pt x="125" y="0"/>
                    <a:pt x="125" y="0"/>
                    <a:pt x="125" y="0"/>
                  </a:cubicBezTo>
                  <a:cubicBezTo>
                    <a:pt x="111" y="0"/>
                    <a:pt x="101" y="11"/>
                    <a:pt x="101" y="24"/>
                  </a:cubicBezTo>
                  <a:cubicBezTo>
                    <a:pt x="101" y="46"/>
                    <a:pt x="101" y="46"/>
                    <a:pt x="101" y="46"/>
                  </a:cubicBezTo>
                  <a:cubicBezTo>
                    <a:pt x="90" y="27"/>
                    <a:pt x="90" y="27"/>
                    <a:pt x="90" y="27"/>
                  </a:cubicBezTo>
                  <a:cubicBezTo>
                    <a:pt x="83" y="15"/>
                    <a:pt x="68" y="11"/>
                    <a:pt x="57" y="18"/>
                  </a:cubicBezTo>
                  <a:cubicBezTo>
                    <a:pt x="57" y="18"/>
                    <a:pt x="57" y="18"/>
                    <a:pt x="57" y="18"/>
                  </a:cubicBezTo>
                  <a:cubicBezTo>
                    <a:pt x="45" y="25"/>
                    <a:pt x="41" y="40"/>
                    <a:pt x="48" y="51"/>
                  </a:cubicBezTo>
                  <a:cubicBezTo>
                    <a:pt x="59" y="70"/>
                    <a:pt x="59" y="70"/>
                    <a:pt x="59" y="70"/>
                  </a:cubicBezTo>
                  <a:cubicBezTo>
                    <a:pt x="40" y="59"/>
                    <a:pt x="40" y="59"/>
                    <a:pt x="40" y="59"/>
                  </a:cubicBezTo>
                  <a:cubicBezTo>
                    <a:pt x="28" y="52"/>
                    <a:pt x="14" y="56"/>
                    <a:pt x="7" y="68"/>
                  </a:cubicBezTo>
                  <a:cubicBezTo>
                    <a:pt x="7" y="68"/>
                    <a:pt x="7" y="68"/>
                    <a:pt x="7" y="68"/>
                  </a:cubicBezTo>
                  <a:cubicBezTo>
                    <a:pt x="0" y="80"/>
                    <a:pt x="4" y="94"/>
                    <a:pt x="16" y="101"/>
                  </a:cubicBezTo>
                  <a:cubicBezTo>
                    <a:pt x="34" y="112"/>
                    <a:pt x="34" y="112"/>
                    <a:pt x="34" y="112"/>
                  </a:cubicBezTo>
                  <a:cubicBezTo>
                    <a:pt x="215" y="112"/>
                    <a:pt x="215" y="112"/>
                    <a:pt x="215" y="112"/>
                  </a:cubicBezTo>
                  <a:cubicBezTo>
                    <a:pt x="234" y="101"/>
                    <a:pt x="234" y="101"/>
                    <a:pt x="234" y="101"/>
                  </a:cubicBezTo>
                  <a:cubicBezTo>
                    <a:pt x="245" y="94"/>
                    <a:pt x="249" y="80"/>
                    <a:pt x="243" y="68"/>
                  </a:cubicBezTo>
                  <a:cubicBezTo>
                    <a:pt x="243" y="68"/>
                    <a:pt x="243" y="68"/>
                    <a:pt x="243" y="68"/>
                  </a:cubicBezTo>
                  <a:cubicBezTo>
                    <a:pt x="236" y="56"/>
                    <a:pt x="221" y="52"/>
                    <a:pt x="210" y="59"/>
                  </a:cubicBezTo>
                  <a:close/>
                </a:path>
              </a:pathLst>
            </a:custGeom>
            <a:solidFill>
              <a:srgbClr val="ECA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36" name="Freeform 6">
              <a:extLst>
                <a:ext uri="{FF2B5EF4-FFF2-40B4-BE49-F238E27FC236}">
                  <a16:creationId xmlns:a16="http://schemas.microsoft.com/office/drawing/2014/main" id="{587C553D-DA5C-402B-94CA-838B3DD975E1}"/>
                </a:ext>
              </a:extLst>
            </p:cNvPr>
            <p:cNvSpPr>
              <a:spLocks/>
            </p:cNvSpPr>
            <p:nvPr/>
          </p:nvSpPr>
          <p:spPr bwMode="auto">
            <a:xfrm>
              <a:off x="7861300" y="5537202"/>
              <a:ext cx="1076325" cy="1347788"/>
            </a:xfrm>
            <a:custGeom>
              <a:avLst/>
              <a:gdLst>
                <a:gd name="T0" fmla="*/ 678 w 678"/>
                <a:gd name="T1" fmla="*/ 0 h 849"/>
                <a:gd name="T2" fmla="*/ 670 w 678"/>
                <a:gd name="T3" fmla="*/ 241 h 849"/>
                <a:gd name="T4" fmla="*/ 664 w 678"/>
                <a:gd name="T5" fmla="*/ 437 h 849"/>
                <a:gd name="T6" fmla="*/ 661 w 678"/>
                <a:gd name="T7" fmla="*/ 559 h 849"/>
                <a:gd name="T8" fmla="*/ 655 w 678"/>
                <a:gd name="T9" fmla="*/ 755 h 849"/>
                <a:gd name="T10" fmla="*/ 651 w 678"/>
                <a:gd name="T11" fmla="*/ 849 h 849"/>
                <a:gd name="T12" fmla="*/ 25 w 678"/>
                <a:gd name="T13" fmla="*/ 849 h 849"/>
                <a:gd name="T14" fmla="*/ 24 w 678"/>
                <a:gd name="T15" fmla="*/ 786 h 849"/>
                <a:gd name="T16" fmla="*/ 22 w 678"/>
                <a:gd name="T17" fmla="*/ 755 h 849"/>
                <a:gd name="T18" fmla="*/ 20 w 678"/>
                <a:gd name="T19" fmla="*/ 678 h 849"/>
                <a:gd name="T20" fmla="*/ 17 w 678"/>
                <a:gd name="T21" fmla="*/ 573 h 849"/>
                <a:gd name="T22" fmla="*/ 17 w 678"/>
                <a:gd name="T23" fmla="*/ 559 h 849"/>
                <a:gd name="T24" fmla="*/ 14 w 678"/>
                <a:gd name="T25" fmla="*/ 465 h 849"/>
                <a:gd name="T26" fmla="*/ 13 w 678"/>
                <a:gd name="T27" fmla="*/ 437 h 849"/>
                <a:gd name="T28" fmla="*/ 11 w 678"/>
                <a:gd name="T29" fmla="*/ 360 h 849"/>
                <a:gd name="T30" fmla="*/ 8 w 678"/>
                <a:gd name="T31" fmla="*/ 252 h 849"/>
                <a:gd name="T32" fmla="*/ 6 w 678"/>
                <a:gd name="T33" fmla="*/ 241 h 849"/>
                <a:gd name="T34" fmla="*/ 5 w 678"/>
                <a:gd name="T35" fmla="*/ 166 h 849"/>
                <a:gd name="T36" fmla="*/ 0 w 678"/>
                <a:gd name="T37" fmla="*/ 0 h 849"/>
                <a:gd name="T38" fmla="*/ 678 w 678"/>
                <a:gd name="T39" fmla="*/ 0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8" h="849">
                  <a:moveTo>
                    <a:pt x="678" y="0"/>
                  </a:moveTo>
                  <a:lnTo>
                    <a:pt x="670" y="241"/>
                  </a:lnTo>
                  <a:lnTo>
                    <a:pt x="664" y="437"/>
                  </a:lnTo>
                  <a:lnTo>
                    <a:pt x="661" y="559"/>
                  </a:lnTo>
                  <a:lnTo>
                    <a:pt x="655" y="755"/>
                  </a:lnTo>
                  <a:lnTo>
                    <a:pt x="651" y="849"/>
                  </a:lnTo>
                  <a:lnTo>
                    <a:pt x="25" y="849"/>
                  </a:lnTo>
                  <a:lnTo>
                    <a:pt x="24" y="786"/>
                  </a:lnTo>
                  <a:lnTo>
                    <a:pt x="22" y="755"/>
                  </a:lnTo>
                  <a:lnTo>
                    <a:pt x="20" y="678"/>
                  </a:lnTo>
                  <a:lnTo>
                    <a:pt x="17" y="573"/>
                  </a:lnTo>
                  <a:lnTo>
                    <a:pt x="17" y="559"/>
                  </a:lnTo>
                  <a:lnTo>
                    <a:pt x="14" y="465"/>
                  </a:lnTo>
                  <a:lnTo>
                    <a:pt x="13" y="437"/>
                  </a:lnTo>
                  <a:lnTo>
                    <a:pt x="11" y="360"/>
                  </a:lnTo>
                  <a:lnTo>
                    <a:pt x="8" y="252"/>
                  </a:lnTo>
                  <a:lnTo>
                    <a:pt x="6" y="241"/>
                  </a:lnTo>
                  <a:lnTo>
                    <a:pt x="5" y="166"/>
                  </a:lnTo>
                  <a:lnTo>
                    <a:pt x="0" y="0"/>
                  </a:lnTo>
                  <a:lnTo>
                    <a:pt x="678" y="0"/>
                  </a:lnTo>
                  <a:close/>
                </a:path>
              </a:pathLst>
            </a:custGeom>
            <a:solidFill>
              <a:srgbClr val="59A7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37" name="Freeform 7">
              <a:extLst>
                <a:ext uri="{FF2B5EF4-FFF2-40B4-BE49-F238E27FC236}">
                  <a16:creationId xmlns:a16="http://schemas.microsoft.com/office/drawing/2014/main" id="{3124BF1E-A466-4C56-B1B6-201F429A3B70}"/>
                </a:ext>
              </a:extLst>
            </p:cNvPr>
            <p:cNvSpPr>
              <a:spLocks/>
            </p:cNvSpPr>
            <p:nvPr/>
          </p:nvSpPr>
          <p:spPr bwMode="auto">
            <a:xfrm>
              <a:off x="7861300" y="5537202"/>
              <a:ext cx="1076325" cy="268288"/>
            </a:xfrm>
            <a:custGeom>
              <a:avLst/>
              <a:gdLst>
                <a:gd name="T0" fmla="*/ 0 w 678"/>
                <a:gd name="T1" fmla="*/ 0 h 169"/>
                <a:gd name="T2" fmla="*/ 5 w 678"/>
                <a:gd name="T3" fmla="*/ 166 h 169"/>
                <a:gd name="T4" fmla="*/ 673 w 678"/>
                <a:gd name="T5" fmla="*/ 169 h 169"/>
                <a:gd name="T6" fmla="*/ 678 w 678"/>
                <a:gd name="T7" fmla="*/ 0 h 169"/>
                <a:gd name="T8" fmla="*/ 0 w 678"/>
                <a:gd name="T9" fmla="*/ 0 h 169"/>
              </a:gdLst>
              <a:ahLst/>
              <a:cxnLst>
                <a:cxn ang="0">
                  <a:pos x="T0" y="T1"/>
                </a:cxn>
                <a:cxn ang="0">
                  <a:pos x="T2" y="T3"/>
                </a:cxn>
                <a:cxn ang="0">
                  <a:pos x="T4" y="T5"/>
                </a:cxn>
                <a:cxn ang="0">
                  <a:pos x="T6" y="T7"/>
                </a:cxn>
                <a:cxn ang="0">
                  <a:pos x="T8" y="T9"/>
                </a:cxn>
              </a:cxnLst>
              <a:rect l="0" t="0" r="r" b="b"/>
              <a:pathLst>
                <a:path w="678" h="169">
                  <a:moveTo>
                    <a:pt x="0" y="0"/>
                  </a:moveTo>
                  <a:lnTo>
                    <a:pt x="5" y="166"/>
                  </a:lnTo>
                  <a:lnTo>
                    <a:pt x="673" y="169"/>
                  </a:lnTo>
                  <a:lnTo>
                    <a:pt x="678" y="0"/>
                  </a:lnTo>
                  <a:lnTo>
                    <a:pt x="0" y="0"/>
                  </a:lnTo>
                  <a:close/>
                </a:path>
              </a:pathLst>
            </a:custGeom>
            <a:solidFill>
              <a:srgbClr val="4D75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38" name="Rectangle 8">
              <a:extLst>
                <a:ext uri="{FF2B5EF4-FFF2-40B4-BE49-F238E27FC236}">
                  <a16:creationId xmlns:a16="http://schemas.microsoft.com/office/drawing/2014/main" id="{8EAD39C7-DACF-4807-8849-5941F7FBD219}"/>
                </a:ext>
              </a:extLst>
            </p:cNvPr>
            <p:cNvSpPr>
              <a:spLocks noChangeArrowheads="1"/>
            </p:cNvSpPr>
            <p:nvPr/>
          </p:nvSpPr>
          <p:spPr bwMode="auto">
            <a:xfrm>
              <a:off x="7761288" y="5367339"/>
              <a:ext cx="1276350" cy="306388"/>
            </a:xfrm>
            <a:prstGeom prst="rect">
              <a:avLst/>
            </a:prstGeom>
            <a:solidFill>
              <a:srgbClr val="59A75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39" name="Freeform 9">
              <a:extLst>
                <a:ext uri="{FF2B5EF4-FFF2-40B4-BE49-F238E27FC236}">
                  <a16:creationId xmlns:a16="http://schemas.microsoft.com/office/drawing/2014/main" id="{F7E2E3F5-5DF0-4D06-9B87-64EF6B273880}"/>
                </a:ext>
              </a:extLst>
            </p:cNvPr>
            <p:cNvSpPr>
              <a:spLocks/>
            </p:cNvSpPr>
            <p:nvPr/>
          </p:nvSpPr>
          <p:spPr bwMode="auto">
            <a:xfrm>
              <a:off x="8405813" y="5783264"/>
              <a:ext cx="523875" cy="1101725"/>
            </a:xfrm>
            <a:custGeom>
              <a:avLst/>
              <a:gdLst>
                <a:gd name="T0" fmla="*/ 0 w 330"/>
                <a:gd name="T1" fmla="*/ 0 h 694"/>
                <a:gd name="T2" fmla="*/ 0 w 330"/>
                <a:gd name="T3" fmla="*/ 86 h 694"/>
                <a:gd name="T4" fmla="*/ 0 w 330"/>
                <a:gd name="T5" fmla="*/ 282 h 694"/>
                <a:gd name="T6" fmla="*/ 0 w 330"/>
                <a:gd name="T7" fmla="*/ 404 h 694"/>
                <a:gd name="T8" fmla="*/ 0 w 330"/>
                <a:gd name="T9" fmla="*/ 600 h 694"/>
                <a:gd name="T10" fmla="*/ 0 w 330"/>
                <a:gd name="T11" fmla="*/ 694 h 694"/>
                <a:gd name="T12" fmla="*/ 308 w 330"/>
                <a:gd name="T13" fmla="*/ 694 h 694"/>
                <a:gd name="T14" fmla="*/ 312 w 330"/>
                <a:gd name="T15" fmla="*/ 600 h 694"/>
                <a:gd name="T16" fmla="*/ 318 w 330"/>
                <a:gd name="T17" fmla="*/ 404 h 694"/>
                <a:gd name="T18" fmla="*/ 321 w 330"/>
                <a:gd name="T19" fmla="*/ 282 h 694"/>
                <a:gd name="T20" fmla="*/ 327 w 330"/>
                <a:gd name="T21" fmla="*/ 86 h 694"/>
                <a:gd name="T22" fmla="*/ 330 w 330"/>
                <a:gd name="T23" fmla="*/ 14 h 694"/>
                <a:gd name="T24" fmla="*/ 0 w 330"/>
                <a:gd name="T25" fmla="*/ 0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0" h="694">
                  <a:moveTo>
                    <a:pt x="0" y="0"/>
                  </a:moveTo>
                  <a:lnTo>
                    <a:pt x="0" y="86"/>
                  </a:lnTo>
                  <a:lnTo>
                    <a:pt x="0" y="282"/>
                  </a:lnTo>
                  <a:lnTo>
                    <a:pt x="0" y="404"/>
                  </a:lnTo>
                  <a:lnTo>
                    <a:pt x="0" y="600"/>
                  </a:lnTo>
                  <a:lnTo>
                    <a:pt x="0" y="694"/>
                  </a:lnTo>
                  <a:lnTo>
                    <a:pt x="308" y="694"/>
                  </a:lnTo>
                  <a:lnTo>
                    <a:pt x="312" y="600"/>
                  </a:lnTo>
                  <a:lnTo>
                    <a:pt x="318" y="404"/>
                  </a:lnTo>
                  <a:lnTo>
                    <a:pt x="321" y="282"/>
                  </a:lnTo>
                  <a:lnTo>
                    <a:pt x="327" y="86"/>
                  </a:lnTo>
                  <a:lnTo>
                    <a:pt x="330" y="14"/>
                  </a:lnTo>
                  <a:lnTo>
                    <a:pt x="0" y="0"/>
                  </a:lnTo>
                  <a:close/>
                </a:path>
              </a:pathLst>
            </a:custGeom>
            <a:solidFill>
              <a:srgbClr val="4D75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40" name="Rectangle 10">
              <a:extLst>
                <a:ext uri="{FF2B5EF4-FFF2-40B4-BE49-F238E27FC236}">
                  <a16:creationId xmlns:a16="http://schemas.microsoft.com/office/drawing/2014/main" id="{9D652B41-3660-481A-8FE8-A2CE886447F1}"/>
                </a:ext>
              </a:extLst>
            </p:cNvPr>
            <p:cNvSpPr>
              <a:spLocks noChangeArrowheads="1"/>
            </p:cNvSpPr>
            <p:nvPr/>
          </p:nvSpPr>
          <p:spPr bwMode="auto">
            <a:xfrm>
              <a:off x="8261350" y="5362577"/>
              <a:ext cx="258763" cy="1522413"/>
            </a:xfrm>
            <a:prstGeom prst="rect">
              <a:avLst/>
            </a:prstGeom>
            <a:solidFill>
              <a:srgbClr val="FAD3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41" name="Freeform 23">
              <a:extLst>
                <a:ext uri="{FF2B5EF4-FFF2-40B4-BE49-F238E27FC236}">
                  <a16:creationId xmlns:a16="http://schemas.microsoft.com/office/drawing/2014/main" id="{F2554F8B-AAE4-40C4-BE3E-54A277D18AFA}"/>
                </a:ext>
              </a:extLst>
            </p:cNvPr>
            <p:cNvSpPr>
              <a:spLocks/>
            </p:cNvSpPr>
            <p:nvPr/>
          </p:nvSpPr>
          <p:spPr bwMode="auto">
            <a:xfrm>
              <a:off x="7745413" y="5676902"/>
              <a:ext cx="422275" cy="190500"/>
            </a:xfrm>
            <a:custGeom>
              <a:avLst/>
              <a:gdLst>
                <a:gd name="T0" fmla="*/ 27 w 170"/>
                <a:gd name="T1" fmla="*/ 41 h 77"/>
                <a:gd name="T2" fmla="*/ 40 w 170"/>
                <a:gd name="T3" fmla="*/ 48 h 77"/>
                <a:gd name="T4" fmla="*/ 33 w 170"/>
                <a:gd name="T5" fmla="*/ 35 h 77"/>
                <a:gd name="T6" fmla="*/ 39 w 170"/>
                <a:gd name="T7" fmla="*/ 13 h 77"/>
                <a:gd name="T8" fmla="*/ 39 w 170"/>
                <a:gd name="T9" fmla="*/ 13 h 77"/>
                <a:gd name="T10" fmla="*/ 61 w 170"/>
                <a:gd name="T11" fmla="*/ 19 h 77"/>
                <a:gd name="T12" fmla="*/ 69 w 170"/>
                <a:gd name="T13" fmla="*/ 32 h 77"/>
                <a:gd name="T14" fmla="*/ 69 w 170"/>
                <a:gd name="T15" fmla="*/ 17 h 77"/>
                <a:gd name="T16" fmla="*/ 85 w 170"/>
                <a:gd name="T17" fmla="*/ 0 h 77"/>
                <a:gd name="T18" fmla="*/ 85 w 170"/>
                <a:gd name="T19" fmla="*/ 0 h 77"/>
                <a:gd name="T20" fmla="*/ 102 w 170"/>
                <a:gd name="T21" fmla="*/ 17 h 77"/>
                <a:gd name="T22" fmla="*/ 102 w 170"/>
                <a:gd name="T23" fmla="*/ 32 h 77"/>
                <a:gd name="T24" fmla="*/ 109 w 170"/>
                <a:gd name="T25" fmla="*/ 19 h 77"/>
                <a:gd name="T26" fmla="*/ 132 w 170"/>
                <a:gd name="T27" fmla="*/ 13 h 77"/>
                <a:gd name="T28" fmla="*/ 132 w 170"/>
                <a:gd name="T29" fmla="*/ 13 h 77"/>
                <a:gd name="T30" fmla="*/ 138 w 170"/>
                <a:gd name="T31" fmla="*/ 35 h 77"/>
                <a:gd name="T32" fmla="*/ 130 w 170"/>
                <a:gd name="T33" fmla="*/ 48 h 77"/>
                <a:gd name="T34" fmla="*/ 143 w 170"/>
                <a:gd name="T35" fmla="*/ 41 h 77"/>
                <a:gd name="T36" fmla="*/ 166 w 170"/>
                <a:gd name="T37" fmla="*/ 47 h 77"/>
                <a:gd name="T38" fmla="*/ 166 w 170"/>
                <a:gd name="T39" fmla="*/ 47 h 77"/>
                <a:gd name="T40" fmla="*/ 160 w 170"/>
                <a:gd name="T41" fmla="*/ 69 h 77"/>
                <a:gd name="T42" fmla="*/ 147 w 170"/>
                <a:gd name="T43" fmla="*/ 77 h 77"/>
                <a:gd name="T44" fmla="*/ 24 w 170"/>
                <a:gd name="T45" fmla="*/ 77 h 77"/>
                <a:gd name="T46" fmla="*/ 11 w 170"/>
                <a:gd name="T47" fmla="*/ 69 h 77"/>
                <a:gd name="T48" fmla="*/ 5 w 170"/>
                <a:gd name="T49" fmla="*/ 47 h 77"/>
                <a:gd name="T50" fmla="*/ 5 w 170"/>
                <a:gd name="T51" fmla="*/ 47 h 77"/>
                <a:gd name="T52" fmla="*/ 27 w 170"/>
                <a:gd name="T53" fmla="*/ 4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0" h="77">
                  <a:moveTo>
                    <a:pt x="27" y="41"/>
                  </a:moveTo>
                  <a:cubicBezTo>
                    <a:pt x="40" y="48"/>
                    <a:pt x="40" y="48"/>
                    <a:pt x="40" y="48"/>
                  </a:cubicBezTo>
                  <a:cubicBezTo>
                    <a:pt x="33" y="35"/>
                    <a:pt x="33" y="35"/>
                    <a:pt x="33" y="35"/>
                  </a:cubicBezTo>
                  <a:cubicBezTo>
                    <a:pt x="28" y="27"/>
                    <a:pt x="31" y="17"/>
                    <a:pt x="39" y="13"/>
                  </a:cubicBezTo>
                  <a:cubicBezTo>
                    <a:pt x="39" y="13"/>
                    <a:pt x="39" y="13"/>
                    <a:pt x="39" y="13"/>
                  </a:cubicBezTo>
                  <a:cubicBezTo>
                    <a:pt x="47" y="8"/>
                    <a:pt x="57" y="11"/>
                    <a:pt x="61" y="19"/>
                  </a:cubicBezTo>
                  <a:cubicBezTo>
                    <a:pt x="69" y="32"/>
                    <a:pt x="69" y="32"/>
                    <a:pt x="69" y="32"/>
                  </a:cubicBezTo>
                  <a:cubicBezTo>
                    <a:pt x="69" y="17"/>
                    <a:pt x="69" y="17"/>
                    <a:pt x="69" y="17"/>
                  </a:cubicBezTo>
                  <a:cubicBezTo>
                    <a:pt x="69" y="8"/>
                    <a:pt x="76" y="0"/>
                    <a:pt x="85" y="0"/>
                  </a:cubicBezTo>
                  <a:cubicBezTo>
                    <a:pt x="85" y="0"/>
                    <a:pt x="85" y="0"/>
                    <a:pt x="85" y="0"/>
                  </a:cubicBezTo>
                  <a:cubicBezTo>
                    <a:pt x="94" y="0"/>
                    <a:pt x="102" y="8"/>
                    <a:pt x="102" y="17"/>
                  </a:cubicBezTo>
                  <a:cubicBezTo>
                    <a:pt x="102" y="32"/>
                    <a:pt x="102" y="32"/>
                    <a:pt x="102" y="32"/>
                  </a:cubicBezTo>
                  <a:cubicBezTo>
                    <a:pt x="109" y="19"/>
                    <a:pt x="109" y="19"/>
                    <a:pt x="109" y="19"/>
                  </a:cubicBezTo>
                  <a:cubicBezTo>
                    <a:pt x="114" y="11"/>
                    <a:pt x="124" y="8"/>
                    <a:pt x="132" y="13"/>
                  </a:cubicBezTo>
                  <a:cubicBezTo>
                    <a:pt x="132" y="13"/>
                    <a:pt x="132" y="13"/>
                    <a:pt x="132" y="13"/>
                  </a:cubicBezTo>
                  <a:cubicBezTo>
                    <a:pt x="140" y="17"/>
                    <a:pt x="142" y="27"/>
                    <a:pt x="138" y="35"/>
                  </a:cubicBezTo>
                  <a:cubicBezTo>
                    <a:pt x="130" y="48"/>
                    <a:pt x="130" y="48"/>
                    <a:pt x="130" y="48"/>
                  </a:cubicBezTo>
                  <a:cubicBezTo>
                    <a:pt x="143" y="41"/>
                    <a:pt x="143" y="41"/>
                    <a:pt x="143" y="41"/>
                  </a:cubicBezTo>
                  <a:cubicBezTo>
                    <a:pt x="151" y="36"/>
                    <a:pt x="161" y="39"/>
                    <a:pt x="166" y="47"/>
                  </a:cubicBezTo>
                  <a:cubicBezTo>
                    <a:pt x="166" y="47"/>
                    <a:pt x="166" y="47"/>
                    <a:pt x="166" y="47"/>
                  </a:cubicBezTo>
                  <a:cubicBezTo>
                    <a:pt x="170" y="55"/>
                    <a:pt x="168" y="65"/>
                    <a:pt x="160" y="69"/>
                  </a:cubicBezTo>
                  <a:cubicBezTo>
                    <a:pt x="147" y="77"/>
                    <a:pt x="147" y="77"/>
                    <a:pt x="147" y="77"/>
                  </a:cubicBezTo>
                  <a:cubicBezTo>
                    <a:pt x="24" y="77"/>
                    <a:pt x="24" y="77"/>
                    <a:pt x="24" y="77"/>
                  </a:cubicBezTo>
                  <a:cubicBezTo>
                    <a:pt x="11" y="69"/>
                    <a:pt x="11" y="69"/>
                    <a:pt x="11" y="69"/>
                  </a:cubicBezTo>
                  <a:cubicBezTo>
                    <a:pt x="3" y="65"/>
                    <a:pt x="0" y="55"/>
                    <a:pt x="5" y="47"/>
                  </a:cubicBezTo>
                  <a:cubicBezTo>
                    <a:pt x="5" y="47"/>
                    <a:pt x="5" y="47"/>
                    <a:pt x="5" y="47"/>
                  </a:cubicBezTo>
                  <a:cubicBezTo>
                    <a:pt x="9" y="39"/>
                    <a:pt x="20" y="36"/>
                    <a:pt x="27" y="41"/>
                  </a:cubicBezTo>
                  <a:close/>
                </a:path>
              </a:pathLst>
            </a:custGeom>
            <a:solidFill>
              <a:srgbClr val="ECA8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42" name="Freeform 24">
              <a:extLst>
                <a:ext uri="{FF2B5EF4-FFF2-40B4-BE49-F238E27FC236}">
                  <a16:creationId xmlns:a16="http://schemas.microsoft.com/office/drawing/2014/main" id="{D6F02EE8-9D80-4FBD-9369-6DE8E635D57C}"/>
                </a:ext>
              </a:extLst>
            </p:cNvPr>
            <p:cNvSpPr>
              <a:spLocks/>
            </p:cNvSpPr>
            <p:nvPr/>
          </p:nvSpPr>
          <p:spPr bwMode="auto">
            <a:xfrm>
              <a:off x="7135813" y="5962652"/>
              <a:ext cx="1106488" cy="922338"/>
            </a:xfrm>
            <a:custGeom>
              <a:avLst/>
              <a:gdLst>
                <a:gd name="T0" fmla="*/ 0 w 697"/>
                <a:gd name="T1" fmla="*/ 0 h 581"/>
                <a:gd name="T2" fmla="*/ 6 w 697"/>
                <a:gd name="T3" fmla="*/ 166 h 581"/>
                <a:gd name="T4" fmla="*/ 12 w 697"/>
                <a:gd name="T5" fmla="*/ 299 h 581"/>
                <a:gd name="T6" fmla="*/ 17 w 697"/>
                <a:gd name="T7" fmla="*/ 382 h 581"/>
                <a:gd name="T8" fmla="*/ 23 w 697"/>
                <a:gd name="T9" fmla="*/ 517 h 581"/>
                <a:gd name="T10" fmla="*/ 26 w 697"/>
                <a:gd name="T11" fmla="*/ 581 h 581"/>
                <a:gd name="T12" fmla="*/ 670 w 697"/>
                <a:gd name="T13" fmla="*/ 581 h 581"/>
                <a:gd name="T14" fmla="*/ 673 w 697"/>
                <a:gd name="T15" fmla="*/ 538 h 581"/>
                <a:gd name="T16" fmla="*/ 673 w 697"/>
                <a:gd name="T17" fmla="*/ 517 h 581"/>
                <a:gd name="T18" fmla="*/ 676 w 697"/>
                <a:gd name="T19" fmla="*/ 465 h 581"/>
                <a:gd name="T20" fmla="*/ 679 w 697"/>
                <a:gd name="T21" fmla="*/ 393 h 581"/>
                <a:gd name="T22" fmla="*/ 679 w 697"/>
                <a:gd name="T23" fmla="*/ 382 h 581"/>
                <a:gd name="T24" fmla="*/ 683 w 697"/>
                <a:gd name="T25" fmla="*/ 319 h 581"/>
                <a:gd name="T26" fmla="*/ 684 w 697"/>
                <a:gd name="T27" fmla="*/ 299 h 581"/>
                <a:gd name="T28" fmla="*/ 686 w 697"/>
                <a:gd name="T29" fmla="*/ 247 h 581"/>
                <a:gd name="T30" fmla="*/ 689 w 697"/>
                <a:gd name="T31" fmla="*/ 174 h 581"/>
                <a:gd name="T32" fmla="*/ 689 w 697"/>
                <a:gd name="T33" fmla="*/ 166 h 581"/>
                <a:gd name="T34" fmla="*/ 692 w 697"/>
                <a:gd name="T35" fmla="*/ 114 h 581"/>
                <a:gd name="T36" fmla="*/ 697 w 697"/>
                <a:gd name="T37" fmla="*/ 0 h 581"/>
                <a:gd name="T38" fmla="*/ 0 w 697"/>
                <a:gd name="T3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7" h="581">
                  <a:moveTo>
                    <a:pt x="0" y="0"/>
                  </a:moveTo>
                  <a:lnTo>
                    <a:pt x="6" y="166"/>
                  </a:lnTo>
                  <a:lnTo>
                    <a:pt x="12" y="299"/>
                  </a:lnTo>
                  <a:lnTo>
                    <a:pt x="17" y="382"/>
                  </a:lnTo>
                  <a:lnTo>
                    <a:pt x="23" y="517"/>
                  </a:lnTo>
                  <a:lnTo>
                    <a:pt x="26" y="581"/>
                  </a:lnTo>
                  <a:lnTo>
                    <a:pt x="670" y="581"/>
                  </a:lnTo>
                  <a:lnTo>
                    <a:pt x="673" y="538"/>
                  </a:lnTo>
                  <a:lnTo>
                    <a:pt x="673" y="517"/>
                  </a:lnTo>
                  <a:lnTo>
                    <a:pt x="676" y="465"/>
                  </a:lnTo>
                  <a:lnTo>
                    <a:pt x="679" y="393"/>
                  </a:lnTo>
                  <a:lnTo>
                    <a:pt x="679" y="382"/>
                  </a:lnTo>
                  <a:lnTo>
                    <a:pt x="683" y="319"/>
                  </a:lnTo>
                  <a:lnTo>
                    <a:pt x="684" y="299"/>
                  </a:lnTo>
                  <a:lnTo>
                    <a:pt x="686" y="247"/>
                  </a:lnTo>
                  <a:lnTo>
                    <a:pt x="689" y="174"/>
                  </a:lnTo>
                  <a:lnTo>
                    <a:pt x="689" y="166"/>
                  </a:lnTo>
                  <a:lnTo>
                    <a:pt x="692" y="114"/>
                  </a:lnTo>
                  <a:lnTo>
                    <a:pt x="697" y="0"/>
                  </a:lnTo>
                  <a:lnTo>
                    <a:pt x="0" y="0"/>
                  </a:lnTo>
                  <a:close/>
                </a:path>
              </a:pathLst>
            </a:custGeom>
            <a:solidFill>
              <a:srgbClr val="DF3C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43" name="Freeform 25">
              <a:extLst>
                <a:ext uri="{FF2B5EF4-FFF2-40B4-BE49-F238E27FC236}">
                  <a16:creationId xmlns:a16="http://schemas.microsoft.com/office/drawing/2014/main" id="{982AE6C8-EDCB-4008-86E0-41A3F3DC1D57}"/>
                </a:ext>
              </a:extLst>
            </p:cNvPr>
            <p:cNvSpPr>
              <a:spLocks/>
            </p:cNvSpPr>
            <p:nvPr/>
          </p:nvSpPr>
          <p:spPr bwMode="auto">
            <a:xfrm>
              <a:off x="7143750" y="6130927"/>
              <a:ext cx="536575" cy="95250"/>
            </a:xfrm>
            <a:custGeom>
              <a:avLst/>
              <a:gdLst>
                <a:gd name="T0" fmla="*/ 338 w 338"/>
                <a:gd name="T1" fmla="*/ 0 h 60"/>
                <a:gd name="T2" fmla="*/ 338 w 338"/>
                <a:gd name="T3" fmla="*/ 60 h 60"/>
                <a:gd name="T4" fmla="*/ 1 w 338"/>
                <a:gd name="T5" fmla="*/ 60 h 60"/>
                <a:gd name="T6" fmla="*/ 0 w 338"/>
                <a:gd name="T7" fmla="*/ 10 h 60"/>
                <a:gd name="T8" fmla="*/ 338 w 338"/>
                <a:gd name="T9" fmla="*/ 0 h 60"/>
              </a:gdLst>
              <a:ahLst/>
              <a:cxnLst>
                <a:cxn ang="0">
                  <a:pos x="T0" y="T1"/>
                </a:cxn>
                <a:cxn ang="0">
                  <a:pos x="T2" y="T3"/>
                </a:cxn>
                <a:cxn ang="0">
                  <a:pos x="T4" y="T5"/>
                </a:cxn>
                <a:cxn ang="0">
                  <a:pos x="T6" y="T7"/>
                </a:cxn>
                <a:cxn ang="0">
                  <a:pos x="T8" y="T9"/>
                </a:cxn>
              </a:cxnLst>
              <a:rect l="0" t="0" r="r" b="b"/>
              <a:pathLst>
                <a:path w="338" h="60">
                  <a:moveTo>
                    <a:pt x="338" y="0"/>
                  </a:moveTo>
                  <a:lnTo>
                    <a:pt x="338" y="60"/>
                  </a:lnTo>
                  <a:lnTo>
                    <a:pt x="1" y="60"/>
                  </a:lnTo>
                  <a:lnTo>
                    <a:pt x="0" y="10"/>
                  </a:lnTo>
                  <a:lnTo>
                    <a:pt x="338" y="0"/>
                  </a:lnTo>
                  <a:close/>
                </a:path>
              </a:pathLst>
            </a:custGeom>
            <a:solidFill>
              <a:srgbClr val="BE00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44" name="Freeform 26">
              <a:extLst>
                <a:ext uri="{FF2B5EF4-FFF2-40B4-BE49-F238E27FC236}">
                  <a16:creationId xmlns:a16="http://schemas.microsoft.com/office/drawing/2014/main" id="{9740A97B-1313-46F4-9DF0-142BDA97FE3C}"/>
                </a:ext>
              </a:extLst>
            </p:cNvPr>
            <p:cNvSpPr>
              <a:spLocks/>
            </p:cNvSpPr>
            <p:nvPr/>
          </p:nvSpPr>
          <p:spPr bwMode="auto">
            <a:xfrm>
              <a:off x="7172325" y="6783389"/>
              <a:ext cx="508000" cy="101600"/>
            </a:xfrm>
            <a:custGeom>
              <a:avLst/>
              <a:gdLst>
                <a:gd name="T0" fmla="*/ 320 w 320"/>
                <a:gd name="T1" fmla="*/ 0 h 64"/>
                <a:gd name="T2" fmla="*/ 0 w 320"/>
                <a:gd name="T3" fmla="*/ 0 h 64"/>
                <a:gd name="T4" fmla="*/ 3 w 320"/>
                <a:gd name="T5" fmla="*/ 64 h 64"/>
                <a:gd name="T6" fmla="*/ 320 w 320"/>
                <a:gd name="T7" fmla="*/ 64 h 64"/>
                <a:gd name="T8" fmla="*/ 320 w 320"/>
                <a:gd name="T9" fmla="*/ 0 h 64"/>
              </a:gdLst>
              <a:ahLst/>
              <a:cxnLst>
                <a:cxn ang="0">
                  <a:pos x="T0" y="T1"/>
                </a:cxn>
                <a:cxn ang="0">
                  <a:pos x="T2" y="T3"/>
                </a:cxn>
                <a:cxn ang="0">
                  <a:pos x="T4" y="T5"/>
                </a:cxn>
                <a:cxn ang="0">
                  <a:pos x="T6" y="T7"/>
                </a:cxn>
                <a:cxn ang="0">
                  <a:pos x="T8" y="T9"/>
                </a:cxn>
              </a:cxnLst>
              <a:rect l="0" t="0" r="r" b="b"/>
              <a:pathLst>
                <a:path w="320" h="64">
                  <a:moveTo>
                    <a:pt x="320" y="0"/>
                  </a:moveTo>
                  <a:lnTo>
                    <a:pt x="0" y="0"/>
                  </a:lnTo>
                  <a:lnTo>
                    <a:pt x="3" y="64"/>
                  </a:lnTo>
                  <a:lnTo>
                    <a:pt x="320" y="64"/>
                  </a:lnTo>
                  <a:lnTo>
                    <a:pt x="320" y="0"/>
                  </a:lnTo>
                  <a:close/>
                </a:path>
              </a:pathLst>
            </a:custGeom>
            <a:solidFill>
              <a:srgbClr val="BE00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45" name="Freeform 27">
              <a:extLst>
                <a:ext uri="{FF2B5EF4-FFF2-40B4-BE49-F238E27FC236}">
                  <a16:creationId xmlns:a16="http://schemas.microsoft.com/office/drawing/2014/main" id="{AF015C1D-3FA3-41F6-848E-108B0BAF7AED}"/>
                </a:ext>
              </a:extLst>
            </p:cNvPr>
            <p:cNvSpPr>
              <a:spLocks/>
            </p:cNvSpPr>
            <p:nvPr/>
          </p:nvSpPr>
          <p:spPr bwMode="auto">
            <a:xfrm>
              <a:off x="7154863" y="6437314"/>
              <a:ext cx="525463" cy="131763"/>
            </a:xfrm>
            <a:custGeom>
              <a:avLst/>
              <a:gdLst>
                <a:gd name="T0" fmla="*/ 0 w 331"/>
                <a:gd name="T1" fmla="*/ 0 h 83"/>
                <a:gd name="T2" fmla="*/ 5 w 331"/>
                <a:gd name="T3" fmla="*/ 83 h 83"/>
                <a:gd name="T4" fmla="*/ 331 w 331"/>
                <a:gd name="T5" fmla="*/ 83 h 83"/>
                <a:gd name="T6" fmla="*/ 331 w 331"/>
                <a:gd name="T7" fmla="*/ 0 h 83"/>
                <a:gd name="T8" fmla="*/ 0 w 331"/>
                <a:gd name="T9" fmla="*/ 0 h 83"/>
              </a:gdLst>
              <a:ahLst/>
              <a:cxnLst>
                <a:cxn ang="0">
                  <a:pos x="T0" y="T1"/>
                </a:cxn>
                <a:cxn ang="0">
                  <a:pos x="T2" y="T3"/>
                </a:cxn>
                <a:cxn ang="0">
                  <a:pos x="T4" y="T5"/>
                </a:cxn>
                <a:cxn ang="0">
                  <a:pos x="T6" y="T7"/>
                </a:cxn>
                <a:cxn ang="0">
                  <a:pos x="T8" y="T9"/>
                </a:cxn>
              </a:cxnLst>
              <a:rect l="0" t="0" r="r" b="b"/>
              <a:pathLst>
                <a:path w="331" h="83">
                  <a:moveTo>
                    <a:pt x="0" y="0"/>
                  </a:moveTo>
                  <a:lnTo>
                    <a:pt x="5" y="83"/>
                  </a:lnTo>
                  <a:lnTo>
                    <a:pt x="331" y="83"/>
                  </a:lnTo>
                  <a:lnTo>
                    <a:pt x="331" y="0"/>
                  </a:lnTo>
                  <a:lnTo>
                    <a:pt x="0" y="0"/>
                  </a:lnTo>
                  <a:close/>
                </a:path>
              </a:pathLst>
            </a:custGeom>
            <a:solidFill>
              <a:srgbClr val="BE00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46" name="Freeform 28">
              <a:extLst>
                <a:ext uri="{FF2B5EF4-FFF2-40B4-BE49-F238E27FC236}">
                  <a16:creationId xmlns:a16="http://schemas.microsoft.com/office/drawing/2014/main" id="{F883B78D-7BDC-40E8-996A-C6DAECE70E60}"/>
                </a:ext>
              </a:extLst>
            </p:cNvPr>
            <p:cNvSpPr>
              <a:spLocks/>
            </p:cNvSpPr>
            <p:nvPr/>
          </p:nvSpPr>
          <p:spPr bwMode="auto">
            <a:xfrm>
              <a:off x="7135813" y="5962652"/>
              <a:ext cx="1106488" cy="184150"/>
            </a:xfrm>
            <a:custGeom>
              <a:avLst/>
              <a:gdLst>
                <a:gd name="T0" fmla="*/ 697 w 697"/>
                <a:gd name="T1" fmla="*/ 0 h 116"/>
                <a:gd name="T2" fmla="*/ 692 w 697"/>
                <a:gd name="T3" fmla="*/ 114 h 116"/>
                <a:gd name="T4" fmla="*/ 5 w 697"/>
                <a:gd name="T5" fmla="*/ 116 h 116"/>
                <a:gd name="T6" fmla="*/ 0 w 697"/>
                <a:gd name="T7" fmla="*/ 0 h 116"/>
                <a:gd name="T8" fmla="*/ 697 w 697"/>
                <a:gd name="T9" fmla="*/ 0 h 116"/>
              </a:gdLst>
              <a:ahLst/>
              <a:cxnLst>
                <a:cxn ang="0">
                  <a:pos x="T0" y="T1"/>
                </a:cxn>
                <a:cxn ang="0">
                  <a:pos x="T2" y="T3"/>
                </a:cxn>
                <a:cxn ang="0">
                  <a:pos x="T4" y="T5"/>
                </a:cxn>
                <a:cxn ang="0">
                  <a:pos x="T6" y="T7"/>
                </a:cxn>
                <a:cxn ang="0">
                  <a:pos x="T8" y="T9"/>
                </a:cxn>
              </a:cxnLst>
              <a:rect l="0" t="0" r="r" b="b"/>
              <a:pathLst>
                <a:path w="697" h="116">
                  <a:moveTo>
                    <a:pt x="697" y="0"/>
                  </a:moveTo>
                  <a:lnTo>
                    <a:pt x="692" y="114"/>
                  </a:lnTo>
                  <a:lnTo>
                    <a:pt x="5" y="116"/>
                  </a:lnTo>
                  <a:lnTo>
                    <a:pt x="0" y="0"/>
                  </a:lnTo>
                  <a:lnTo>
                    <a:pt x="697" y="0"/>
                  </a:lnTo>
                  <a:close/>
                </a:path>
              </a:pathLst>
            </a:custGeom>
            <a:solidFill>
              <a:srgbClr val="9B00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47" name="Rectangle 29">
              <a:extLst>
                <a:ext uri="{FF2B5EF4-FFF2-40B4-BE49-F238E27FC236}">
                  <a16:creationId xmlns:a16="http://schemas.microsoft.com/office/drawing/2014/main" id="{FE5B7354-59BE-4E82-AE1F-B10537DEEF4A}"/>
                </a:ext>
              </a:extLst>
            </p:cNvPr>
            <p:cNvSpPr>
              <a:spLocks noChangeArrowheads="1"/>
            </p:cNvSpPr>
            <p:nvPr/>
          </p:nvSpPr>
          <p:spPr bwMode="auto">
            <a:xfrm>
              <a:off x="7034213" y="5848352"/>
              <a:ext cx="1309688" cy="207963"/>
            </a:xfrm>
            <a:prstGeom prst="rect">
              <a:avLst/>
            </a:prstGeom>
            <a:solidFill>
              <a:srgbClr val="DF3C2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48" name="Freeform 30">
              <a:extLst>
                <a:ext uri="{FF2B5EF4-FFF2-40B4-BE49-F238E27FC236}">
                  <a16:creationId xmlns:a16="http://schemas.microsoft.com/office/drawing/2014/main" id="{F8CC8C52-ECE8-4528-AF24-78E794F3949A}"/>
                </a:ext>
              </a:extLst>
            </p:cNvPr>
            <p:cNvSpPr>
              <a:spLocks/>
            </p:cNvSpPr>
            <p:nvPr/>
          </p:nvSpPr>
          <p:spPr bwMode="auto">
            <a:xfrm>
              <a:off x="7145338" y="6226177"/>
              <a:ext cx="534988" cy="211138"/>
            </a:xfrm>
            <a:custGeom>
              <a:avLst/>
              <a:gdLst>
                <a:gd name="T0" fmla="*/ 0 w 337"/>
                <a:gd name="T1" fmla="*/ 0 h 133"/>
                <a:gd name="T2" fmla="*/ 6 w 337"/>
                <a:gd name="T3" fmla="*/ 133 h 133"/>
                <a:gd name="T4" fmla="*/ 337 w 337"/>
                <a:gd name="T5" fmla="*/ 133 h 133"/>
                <a:gd name="T6" fmla="*/ 337 w 337"/>
                <a:gd name="T7" fmla="*/ 0 h 133"/>
                <a:gd name="T8" fmla="*/ 0 w 337"/>
                <a:gd name="T9" fmla="*/ 0 h 133"/>
              </a:gdLst>
              <a:ahLst/>
              <a:cxnLst>
                <a:cxn ang="0">
                  <a:pos x="T0" y="T1"/>
                </a:cxn>
                <a:cxn ang="0">
                  <a:pos x="T2" y="T3"/>
                </a:cxn>
                <a:cxn ang="0">
                  <a:pos x="T4" y="T5"/>
                </a:cxn>
                <a:cxn ang="0">
                  <a:pos x="T6" y="T7"/>
                </a:cxn>
                <a:cxn ang="0">
                  <a:pos x="T8" y="T9"/>
                </a:cxn>
              </a:cxnLst>
              <a:rect l="0" t="0" r="r" b="b"/>
              <a:pathLst>
                <a:path w="337" h="133">
                  <a:moveTo>
                    <a:pt x="0" y="0"/>
                  </a:moveTo>
                  <a:lnTo>
                    <a:pt x="6" y="133"/>
                  </a:lnTo>
                  <a:lnTo>
                    <a:pt x="337" y="133"/>
                  </a:lnTo>
                  <a:lnTo>
                    <a:pt x="337" y="0"/>
                  </a:lnTo>
                  <a:lnTo>
                    <a:pt x="0" y="0"/>
                  </a:lnTo>
                  <a:close/>
                </a:path>
              </a:pathLst>
            </a:custGeom>
            <a:solidFill>
              <a:srgbClr val="DF4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49" name="Freeform 31">
              <a:extLst>
                <a:ext uri="{FF2B5EF4-FFF2-40B4-BE49-F238E27FC236}">
                  <a16:creationId xmlns:a16="http://schemas.microsoft.com/office/drawing/2014/main" id="{CB405EC0-20CE-4483-80A0-B2CCDBC759A8}"/>
                </a:ext>
              </a:extLst>
            </p:cNvPr>
            <p:cNvSpPr>
              <a:spLocks/>
            </p:cNvSpPr>
            <p:nvPr/>
          </p:nvSpPr>
          <p:spPr bwMode="auto">
            <a:xfrm>
              <a:off x="7680325" y="6226177"/>
              <a:ext cx="549275" cy="211138"/>
            </a:xfrm>
            <a:custGeom>
              <a:avLst/>
              <a:gdLst>
                <a:gd name="T0" fmla="*/ 0 w 346"/>
                <a:gd name="T1" fmla="*/ 0 h 133"/>
                <a:gd name="T2" fmla="*/ 0 w 346"/>
                <a:gd name="T3" fmla="*/ 133 h 133"/>
                <a:gd name="T4" fmla="*/ 341 w 346"/>
                <a:gd name="T5" fmla="*/ 133 h 133"/>
                <a:gd name="T6" fmla="*/ 343 w 346"/>
                <a:gd name="T7" fmla="*/ 81 h 133"/>
                <a:gd name="T8" fmla="*/ 346 w 346"/>
                <a:gd name="T9" fmla="*/ 8 h 133"/>
                <a:gd name="T10" fmla="*/ 346 w 346"/>
                <a:gd name="T11" fmla="*/ 0 h 133"/>
                <a:gd name="T12" fmla="*/ 0 w 346"/>
                <a:gd name="T13" fmla="*/ 0 h 133"/>
              </a:gdLst>
              <a:ahLst/>
              <a:cxnLst>
                <a:cxn ang="0">
                  <a:pos x="T0" y="T1"/>
                </a:cxn>
                <a:cxn ang="0">
                  <a:pos x="T2" y="T3"/>
                </a:cxn>
                <a:cxn ang="0">
                  <a:pos x="T4" y="T5"/>
                </a:cxn>
                <a:cxn ang="0">
                  <a:pos x="T6" y="T7"/>
                </a:cxn>
                <a:cxn ang="0">
                  <a:pos x="T8" y="T9"/>
                </a:cxn>
                <a:cxn ang="0">
                  <a:pos x="T10" y="T11"/>
                </a:cxn>
                <a:cxn ang="0">
                  <a:pos x="T12" y="T13"/>
                </a:cxn>
              </a:cxnLst>
              <a:rect l="0" t="0" r="r" b="b"/>
              <a:pathLst>
                <a:path w="346" h="133">
                  <a:moveTo>
                    <a:pt x="0" y="0"/>
                  </a:moveTo>
                  <a:lnTo>
                    <a:pt x="0" y="133"/>
                  </a:lnTo>
                  <a:lnTo>
                    <a:pt x="341" y="133"/>
                  </a:lnTo>
                  <a:lnTo>
                    <a:pt x="343" y="81"/>
                  </a:lnTo>
                  <a:lnTo>
                    <a:pt x="346" y="8"/>
                  </a:lnTo>
                  <a:lnTo>
                    <a:pt x="346" y="0"/>
                  </a:lnTo>
                  <a:lnTo>
                    <a:pt x="0" y="0"/>
                  </a:lnTo>
                  <a:close/>
                </a:path>
              </a:pathLst>
            </a:custGeom>
            <a:solidFill>
              <a:srgbClr val="ECA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50" name="Freeform 32">
              <a:extLst>
                <a:ext uri="{FF2B5EF4-FFF2-40B4-BE49-F238E27FC236}">
                  <a16:creationId xmlns:a16="http://schemas.microsoft.com/office/drawing/2014/main" id="{BD3A9CEA-4602-4A59-BA72-596A19A3DD2C}"/>
                </a:ext>
              </a:extLst>
            </p:cNvPr>
            <p:cNvSpPr>
              <a:spLocks/>
            </p:cNvSpPr>
            <p:nvPr/>
          </p:nvSpPr>
          <p:spPr bwMode="auto">
            <a:xfrm>
              <a:off x="7162800" y="6569077"/>
              <a:ext cx="517525" cy="214313"/>
            </a:xfrm>
            <a:custGeom>
              <a:avLst/>
              <a:gdLst>
                <a:gd name="T0" fmla="*/ 0 w 326"/>
                <a:gd name="T1" fmla="*/ 0 h 135"/>
                <a:gd name="T2" fmla="*/ 6 w 326"/>
                <a:gd name="T3" fmla="*/ 135 h 135"/>
                <a:gd name="T4" fmla="*/ 326 w 326"/>
                <a:gd name="T5" fmla="*/ 135 h 135"/>
                <a:gd name="T6" fmla="*/ 326 w 326"/>
                <a:gd name="T7" fmla="*/ 0 h 135"/>
                <a:gd name="T8" fmla="*/ 0 w 326"/>
                <a:gd name="T9" fmla="*/ 0 h 135"/>
              </a:gdLst>
              <a:ahLst/>
              <a:cxnLst>
                <a:cxn ang="0">
                  <a:pos x="T0" y="T1"/>
                </a:cxn>
                <a:cxn ang="0">
                  <a:pos x="T2" y="T3"/>
                </a:cxn>
                <a:cxn ang="0">
                  <a:pos x="T4" y="T5"/>
                </a:cxn>
                <a:cxn ang="0">
                  <a:pos x="T6" y="T7"/>
                </a:cxn>
                <a:cxn ang="0">
                  <a:pos x="T8" y="T9"/>
                </a:cxn>
              </a:cxnLst>
              <a:rect l="0" t="0" r="r" b="b"/>
              <a:pathLst>
                <a:path w="326" h="135">
                  <a:moveTo>
                    <a:pt x="0" y="0"/>
                  </a:moveTo>
                  <a:lnTo>
                    <a:pt x="6" y="135"/>
                  </a:lnTo>
                  <a:lnTo>
                    <a:pt x="326" y="135"/>
                  </a:lnTo>
                  <a:lnTo>
                    <a:pt x="326" y="0"/>
                  </a:lnTo>
                  <a:lnTo>
                    <a:pt x="0" y="0"/>
                  </a:lnTo>
                  <a:close/>
                </a:path>
              </a:pathLst>
            </a:custGeom>
            <a:solidFill>
              <a:srgbClr val="DF4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51" name="Freeform 33">
              <a:extLst>
                <a:ext uri="{FF2B5EF4-FFF2-40B4-BE49-F238E27FC236}">
                  <a16:creationId xmlns:a16="http://schemas.microsoft.com/office/drawing/2014/main" id="{60BC79E3-6AE2-43D7-84B2-4F3230AE8350}"/>
                </a:ext>
              </a:extLst>
            </p:cNvPr>
            <p:cNvSpPr>
              <a:spLocks/>
            </p:cNvSpPr>
            <p:nvPr/>
          </p:nvSpPr>
          <p:spPr bwMode="auto">
            <a:xfrm>
              <a:off x="7680325" y="6569077"/>
              <a:ext cx="533400" cy="214313"/>
            </a:xfrm>
            <a:custGeom>
              <a:avLst/>
              <a:gdLst>
                <a:gd name="T0" fmla="*/ 0 w 336"/>
                <a:gd name="T1" fmla="*/ 0 h 135"/>
                <a:gd name="T2" fmla="*/ 0 w 336"/>
                <a:gd name="T3" fmla="*/ 135 h 135"/>
                <a:gd name="T4" fmla="*/ 330 w 336"/>
                <a:gd name="T5" fmla="*/ 135 h 135"/>
                <a:gd name="T6" fmla="*/ 333 w 336"/>
                <a:gd name="T7" fmla="*/ 83 h 135"/>
                <a:gd name="T8" fmla="*/ 336 w 336"/>
                <a:gd name="T9" fmla="*/ 11 h 135"/>
                <a:gd name="T10" fmla="*/ 336 w 336"/>
                <a:gd name="T11" fmla="*/ 0 h 135"/>
                <a:gd name="T12" fmla="*/ 0 w 336"/>
                <a:gd name="T13" fmla="*/ 0 h 135"/>
              </a:gdLst>
              <a:ahLst/>
              <a:cxnLst>
                <a:cxn ang="0">
                  <a:pos x="T0" y="T1"/>
                </a:cxn>
                <a:cxn ang="0">
                  <a:pos x="T2" y="T3"/>
                </a:cxn>
                <a:cxn ang="0">
                  <a:pos x="T4" y="T5"/>
                </a:cxn>
                <a:cxn ang="0">
                  <a:pos x="T6" y="T7"/>
                </a:cxn>
                <a:cxn ang="0">
                  <a:pos x="T8" y="T9"/>
                </a:cxn>
                <a:cxn ang="0">
                  <a:pos x="T10" y="T11"/>
                </a:cxn>
                <a:cxn ang="0">
                  <a:pos x="T12" y="T13"/>
                </a:cxn>
              </a:cxnLst>
              <a:rect l="0" t="0" r="r" b="b"/>
              <a:pathLst>
                <a:path w="336" h="135">
                  <a:moveTo>
                    <a:pt x="0" y="0"/>
                  </a:moveTo>
                  <a:lnTo>
                    <a:pt x="0" y="135"/>
                  </a:lnTo>
                  <a:lnTo>
                    <a:pt x="330" y="135"/>
                  </a:lnTo>
                  <a:lnTo>
                    <a:pt x="333" y="83"/>
                  </a:lnTo>
                  <a:lnTo>
                    <a:pt x="336" y="11"/>
                  </a:lnTo>
                  <a:lnTo>
                    <a:pt x="336" y="0"/>
                  </a:lnTo>
                  <a:lnTo>
                    <a:pt x="0" y="0"/>
                  </a:lnTo>
                  <a:close/>
                </a:path>
              </a:pathLst>
            </a:custGeom>
            <a:solidFill>
              <a:srgbClr val="ECA7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sp>
          <p:nvSpPr>
            <p:cNvPr id="52" name="Rectangle 34">
              <a:extLst>
                <a:ext uri="{FF2B5EF4-FFF2-40B4-BE49-F238E27FC236}">
                  <a16:creationId xmlns:a16="http://schemas.microsoft.com/office/drawing/2014/main" id="{D8110B1C-FB65-4104-9B51-45F5B77928EC}"/>
                </a:ext>
              </a:extLst>
            </p:cNvPr>
            <p:cNvSpPr>
              <a:spLocks noChangeArrowheads="1"/>
            </p:cNvSpPr>
            <p:nvPr/>
          </p:nvSpPr>
          <p:spPr bwMode="auto">
            <a:xfrm>
              <a:off x="7877175" y="5845177"/>
              <a:ext cx="176213" cy="1039813"/>
            </a:xfrm>
            <a:prstGeom prst="rect">
              <a:avLst/>
            </a:prstGeom>
            <a:solidFill>
              <a:srgbClr val="6096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sz="1867">
                <a:solidFill>
                  <a:prstClr val="black"/>
                </a:solidFill>
              </a:endParaRPr>
            </a:p>
          </p:txBody>
        </p:sp>
      </p:grpSp>
      <p:pic>
        <p:nvPicPr>
          <p:cNvPr id="53" name="图片 52">
            <a:extLst>
              <a:ext uri="{FF2B5EF4-FFF2-40B4-BE49-F238E27FC236}">
                <a16:creationId xmlns:a16="http://schemas.microsoft.com/office/drawing/2014/main" id="{158D0F21-5B52-4E1C-91A8-2248DFA1C90E}"/>
              </a:ext>
            </a:extLst>
          </p:cNvPr>
          <p:cNvPicPr>
            <a:picLocks noChangeAspect="1"/>
          </p:cNvPicPr>
          <p:nvPr userDrawn="1"/>
        </p:nvPicPr>
        <p:blipFill>
          <a:blip r:embed="rId13"/>
          <a:stretch>
            <a:fillRect/>
          </a:stretch>
        </p:blipFill>
        <p:spPr>
          <a:xfrm>
            <a:off x="7825157" y="6239493"/>
            <a:ext cx="886339" cy="716200"/>
          </a:xfrm>
          <a:prstGeom prst="rect">
            <a:avLst/>
          </a:prstGeom>
        </p:spPr>
      </p:pic>
      <p:pic>
        <p:nvPicPr>
          <p:cNvPr id="55" name="图片 54">
            <a:extLst>
              <a:ext uri="{FF2B5EF4-FFF2-40B4-BE49-F238E27FC236}">
                <a16:creationId xmlns:a16="http://schemas.microsoft.com/office/drawing/2014/main" id="{AFD25CEA-48C4-4151-AD0D-8104BE8F5EAC}"/>
              </a:ext>
            </a:extLst>
          </p:cNvPr>
          <p:cNvPicPr>
            <a:picLocks noChangeAspect="1"/>
          </p:cNvPicPr>
          <p:nvPr userDrawn="1"/>
        </p:nvPicPr>
        <p:blipFill rotWithShape="1">
          <a:blip r:embed="rId14"/>
          <a:srcRect r="46888" b="75035"/>
          <a:stretch/>
        </p:blipFill>
        <p:spPr>
          <a:xfrm>
            <a:off x="-57477" y="-113396"/>
            <a:ext cx="5109328" cy="1621695"/>
          </a:xfrm>
          <a:prstGeom prst="rect">
            <a:avLst/>
          </a:prstGeom>
        </p:spPr>
      </p:pic>
      <p:pic>
        <p:nvPicPr>
          <p:cNvPr id="56" name="图片 55">
            <a:extLst>
              <a:ext uri="{FF2B5EF4-FFF2-40B4-BE49-F238E27FC236}">
                <a16:creationId xmlns:a16="http://schemas.microsoft.com/office/drawing/2014/main" id="{10167722-218B-42B3-AA67-E806A69D71BC}"/>
              </a:ext>
            </a:extLst>
          </p:cNvPr>
          <p:cNvPicPr>
            <a:picLocks noChangeAspect="1"/>
          </p:cNvPicPr>
          <p:nvPr userDrawn="1"/>
        </p:nvPicPr>
        <p:blipFill rotWithShape="1">
          <a:blip r:embed="rId15"/>
          <a:srcRect l="50228" b="77792"/>
          <a:stretch/>
        </p:blipFill>
        <p:spPr>
          <a:xfrm>
            <a:off x="7531127" y="-113404"/>
            <a:ext cx="4787943" cy="1442584"/>
          </a:xfrm>
          <a:prstGeom prst="rect">
            <a:avLst/>
          </a:prstGeom>
        </p:spPr>
      </p:pic>
      <p:grpSp>
        <p:nvGrpSpPr>
          <p:cNvPr id="2" name="组合 1">
            <a:extLst>
              <a:ext uri="{FF2B5EF4-FFF2-40B4-BE49-F238E27FC236}">
                <a16:creationId xmlns:a16="http://schemas.microsoft.com/office/drawing/2014/main" id="{50C88AB3-6912-4622-9DC0-DE030AF1B06A}"/>
              </a:ext>
            </a:extLst>
          </p:cNvPr>
          <p:cNvGrpSpPr/>
          <p:nvPr userDrawn="1"/>
        </p:nvGrpSpPr>
        <p:grpSpPr>
          <a:xfrm>
            <a:off x="3898902" y="67"/>
            <a:ext cx="4394200" cy="2765295"/>
            <a:chOff x="3898900" y="0"/>
            <a:chExt cx="4394200" cy="2765294"/>
          </a:xfrm>
        </p:grpSpPr>
        <p:pic>
          <p:nvPicPr>
            <p:cNvPr id="6" name="图片 5"/>
            <p:cNvPicPr>
              <a:picLocks noChangeAspect="1"/>
            </p:cNvPicPr>
            <p:nvPr userDrawn="1"/>
          </p:nvPicPr>
          <p:blipFill rotWithShape="1">
            <a:blip r:embed="rId16">
              <a:duotone>
                <a:schemeClr val="accent4">
                  <a:shade val="45000"/>
                  <a:satMod val="135000"/>
                </a:schemeClr>
                <a:prstClr val="white"/>
              </a:duotone>
            </a:blip>
            <a:srcRect l="1381" t="27983" r="1381" b="-2"/>
            <a:stretch/>
          </p:blipFill>
          <p:spPr>
            <a:xfrm>
              <a:off x="3898900" y="0"/>
              <a:ext cx="4394200" cy="2765294"/>
            </a:xfrm>
            <a:prstGeom prst="rect">
              <a:avLst/>
            </a:prstGeom>
            <a:effectLst>
              <a:outerShdw blurRad="50800" dist="38100" dir="2700000" algn="tl" rotWithShape="0">
                <a:prstClr val="black">
                  <a:alpha val="40000"/>
                </a:prstClr>
              </a:outerShdw>
            </a:effectLst>
          </p:spPr>
        </p:pic>
        <p:sp>
          <p:nvSpPr>
            <p:cNvPr id="21" name="文本框 20"/>
            <p:cNvSpPr txBox="1"/>
            <p:nvPr userDrawn="1"/>
          </p:nvSpPr>
          <p:spPr>
            <a:xfrm>
              <a:off x="4252391" y="654589"/>
              <a:ext cx="3687228" cy="933654"/>
            </a:xfrm>
            <a:prstGeom prst="rect">
              <a:avLst/>
            </a:prstGeom>
            <a:noFill/>
          </p:spPr>
          <p:txBody>
            <a:bodyPr wrap="none" rtlCol="0">
              <a:spAutoFit/>
            </a:bodyPr>
            <a:lstStyle/>
            <a:p>
              <a:pPr algn="ctr"/>
              <a:r>
                <a:rPr lang="zh-CN" altLang="en-US" sz="5467" dirty="0">
                  <a:solidFill>
                    <a:srgbClr val="E46B72"/>
                  </a:solidFill>
                  <a:latin typeface="华文行楷" panose="02010800040101010101" pitchFamily="2" charset="-122"/>
                  <a:ea typeface="华文行楷" panose="02010800040101010101" pitchFamily="2" charset="-122"/>
                </a:rPr>
                <a:t>未完，待续</a:t>
              </a:r>
            </a:p>
          </p:txBody>
        </p:sp>
        <p:sp>
          <p:nvSpPr>
            <p:cNvPr id="22" name="文本框 21"/>
            <p:cNvSpPr txBox="1"/>
            <p:nvPr userDrawn="1"/>
          </p:nvSpPr>
          <p:spPr>
            <a:xfrm>
              <a:off x="4205752" y="1489320"/>
              <a:ext cx="3708436" cy="643766"/>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1067" dirty="0">
                  <a:solidFill>
                    <a:srgbClr val="E46B72"/>
                  </a:solidFill>
                  <a:latin typeface="等线 Light"/>
                  <a:ea typeface="等线 Light"/>
                </a:rPr>
                <a:t>The user can demonstrate on a projector or computer, or print the presentation and make it into a film to be used in a wider field</a:t>
              </a:r>
            </a:p>
          </p:txBody>
        </p:sp>
        <p:sp>
          <p:nvSpPr>
            <p:cNvPr id="23" name="矩形 22"/>
            <p:cNvSpPr/>
            <p:nvPr userDrawn="1"/>
          </p:nvSpPr>
          <p:spPr>
            <a:xfrm>
              <a:off x="4309298" y="101317"/>
              <a:ext cx="3573414" cy="584775"/>
            </a:xfrm>
            <a:prstGeom prst="rect">
              <a:avLst/>
            </a:prstGeom>
          </p:spPr>
          <p:txBody>
            <a:bodyPr wrap="none">
              <a:spAutoFit/>
            </a:bodyPr>
            <a:lstStyle/>
            <a:p>
              <a:pPr algn="ctr"/>
              <a:r>
                <a:rPr lang="en-US" altLang="zh-CN" sz="3200" dirty="0">
                  <a:solidFill>
                    <a:srgbClr val="E46B72"/>
                  </a:solidFill>
                  <a:latin typeface="Algerian" panose="04020705040A02060702" pitchFamily="82" charset="0"/>
                </a:rPr>
                <a:t>Happy birthday</a:t>
              </a:r>
              <a:endParaRPr lang="zh-CN" altLang="en-US" sz="3200" dirty="0">
                <a:solidFill>
                  <a:srgbClr val="E46B72"/>
                </a:solidFill>
                <a:latin typeface="Algerian" panose="04020705040A02060702" pitchFamily="82" charset="0"/>
              </a:endParaRPr>
            </a:p>
          </p:txBody>
        </p:sp>
      </p:grpSp>
    </p:spTree>
    <p:extLst>
      <p:ext uri="{BB962C8B-B14F-4D97-AF65-F5344CB8AC3E}">
        <p14:creationId xmlns:p14="http://schemas.microsoft.com/office/powerpoint/2010/main" val="3403540591"/>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62A15-EB97-7D9C-2246-05E66027F15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6E753FE-731B-7D8B-E94D-5C0BB946AF9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F7596BF-1DA4-B078-FA8A-38ABF8348C32}"/>
              </a:ext>
            </a:extLst>
          </p:cNvPr>
          <p:cNvSpPr>
            <a:spLocks noGrp="1"/>
          </p:cNvSpPr>
          <p:nvPr>
            <p:ph type="dt" sz="half" idx="10"/>
          </p:nvPr>
        </p:nvSpPr>
        <p:spPr>
          <a:xfrm>
            <a:off x="838200" y="6356350"/>
            <a:ext cx="2743200" cy="365125"/>
          </a:xfrm>
          <a:prstGeom prst="rect">
            <a:avLst/>
          </a:prstGeom>
        </p:spPr>
        <p:txBody>
          <a:bodyPr/>
          <a:lstStyle/>
          <a:p>
            <a:fld id="{07B72963-1E16-4417-B179-43FEE79075CE}" type="datetimeFigureOut">
              <a:rPr lang="en-US" smtClean="0"/>
              <a:t>4/14/2025</a:t>
            </a:fld>
            <a:endParaRPr lang="en-US"/>
          </a:p>
        </p:txBody>
      </p:sp>
      <p:sp>
        <p:nvSpPr>
          <p:cNvPr id="5" name="Footer Placeholder 4">
            <a:extLst>
              <a:ext uri="{FF2B5EF4-FFF2-40B4-BE49-F238E27FC236}">
                <a16:creationId xmlns:a16="http://schemas.microsoft.com/office/drawing/2014/main" id="{57905FFE-2604-21EF-FDAE-DAB78E14737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DCBC690-E4C6-4460-291F-64E4032A3157}"/>
              </a:ext>
            </a:extLst>
          </p:cNvPr>
          <p:cNvSpPr>
            <a:spLocks noGrp="1"/>
          </p:cNvSpPr>
          <p:nvPr>
            <p:ph type="sldNum" sz="quarter" idx="12"/>
          </p:nvPr>
        </p:nvSpPr>
        <p:spPr>
          <a:xfrm>
            <a:off x="8610600" y="6356350"/>
            <a:ext cx="2743200" cy="365125"/>
          </a:xfrm>
          <a:prstGeom prst="rect">
            <a:avLst/>
          </a:prstGeom>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20782988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990EA-FE50-FFB5-55FA-E60C52E6905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2BA2390-28CC-1B8C-09D4-83B06C14419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31DF02-9823-EE4A-C249-530D29B41350}"/>
              </a:ext>
            </a:extLst>
          </p:cNvPr>
          <p:cNvSpPr>
            <a:spLocks noGrp="1"/>
          </p:cNvSpPr>
          <p:nvPr>
            <p:ph type="dt" sz="half" idx="10"/>
          </p:nvPr>
        </p:nvSpPr>
        <p:spPr>
          <a:xfrm>
            <a:off x="838200" y="6356350"/>
            <a:ext cx="2743200" cy="365125"/>
          </a:xfrm>
          <a:prstGeom prst="rect">
            <a:avLst/>
          </a:prstGeom>
        </p:spPr>
        <p:txBody>
          <a:bodyPr/>
          <a:lstStyle/>
          <a:p>
            <a:fld id="{07B72963-1E16-4417-B179-43FEE79075CE}" type="datetimeFigureOut">
              <a:rPr lang="en-US" smtClean="0"/>
              <a:t>4/14/2025</a:t>
            </a:fld>
            <a:endParaRPr lang="en-US"/>
          </a:p>
        </p:txBody>
      </p:sp>
      <p:sp>
        <p:nvSpPr>
          <p:cNvPr id="5" name="Footer Placeholder 4">
            <a:extLst>
              <a:ext uri="{FF2B5EF4-FFF2-40B4-BE49-F238E27FC236}">
                <a16:creationId xmlns:a16="http://schemas.microsoft.com/office/drawing/2014/main" id="{F52947C0-E53E-1EA0-C97F-F550F55CC10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15D026C-3AD8-40F5-65F0-4312679BA883}"/>
              </a:ext>
            </a:extLst>
          </p:cNvPr>
          <p:cNvSpPr>
            <a:spLocks noGrp="1"/>
          </p:cNvSpPr>
          <p:nvPr>
            <p:ph type="sldNum" sz="quarter" idx="12"/>
          </p:nvPr>
        </p:nvSpPr>
        <p:spPr>
          <a:xfrm>
            <a:off x="8610600" y="6356350"/>
            <a:ext cx="2743200" cy="365125"/>
          </a:xfrm>
          <a:prstGeom prst="rect">
            <a:avLst/>
          </a:prstGeom>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7280701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0A09C-D608-9A8F-54C8-4412D3B5A67F}"/>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48952DA-3BD0-FECE-0E54-C1D6512C7D6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8691DF-B85A-3AB0-DF4B-5C2DE4F3497C}"/>
              </a:ext>
            </a:extLst>
          </p:cNvPr>
          <p:cNvSpPr>
            <a:spLocks noGrp="1"/>
          </p:cNvSpPr>
          <p:nvPr>
            <p:ph type="dt" sz="half" idx="10"/>
          </p:nvPr>
        </p:nvSpPr>
        <p:spPr>
          <a:xfrm>
            <a:off x="838200" y="6356350"/>
            <a:ext cx="2743200" cy="365125"/>
          </a:xfrm>
          <a:prstGeom prst="rect">
            <a:avLst/>
          </a:prstGeom>
        </p:spPr>
        <p:txBody>
          <a:bodyPr/>
          <a:lstStyle/>
          <a:p>
            <a:fld id="{07B72963-1E16-4417-B179-43FEE79075CE}" type="datetimeFigureOut">
              <a:rPr lang="en-US" smtClean="0"/>
              <a:t>4/14/2025</a:t>
            </a:fld>
            <a:endParaRPr lang="en-US"/>
          </a:p>
        </p:txBody>
      </p:sp>
      <p:sp>
        <p:nvSpPr>
          <p:cNvPr id="5" name="Footer Placeholder 4">
            <a:extLst>
              <a:ext uri="{FF2B5EF4-FFF2-40B4-BE49-F238E27FC236}">
                <a16:creationId xmlns:a16="http://schemas.microsoft.com/office/drawing/2014/main" id="{5E158C97-0215-2FE5-1A10-31CCC95639F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6F92DE9-A2AD-3E13-8ACC-6BD1EF518D74}"/>
              </a:ext>
            </a:extLst>
          </p:cNvPr>
          <p:cNvSpPr>
            <a:spLocks noGrp="1"/>
          </p:cNvSpPr>
          <p:nvPr>
            <p:ph type="sldNum" sz="quarter" idx="12"/>
          </p:nvPr>
        </p:nvSpPr>
        <p:spPr>
          <a:xfrm>
            <a:off x="8610600" y="6356350"/>
            <a:ext cx="2743200" cy="365125"/>
          </a:xfrm>
          <a:prstGeom prst="rect">
            <a:avLst/>
          </a:prstGeom>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28596454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A0CB5-8583-C53B-D59E-0698F0E2F1A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A7B312D-C8D9-F8C5-6E30-1E6E30B0916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A97B3D-0D1D-EDCC-8895-19AA7865DAB4}"/>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21E8117-1A2B-CFAF-43BB-93CF78795D0A}"/>
              </a:ext>
            </a:extLst>
          </p:cNvPr>
          <p:cNvSpPr>
            <a:spLocks noGrp="1"/>
          </p:cNvSpPr>
          <p:nvPr>
            <p:ph type="dt" sz="half" idx="10"/>
          </p:nvPr>
        </p:nvSpPr>
        <p:spPr>
          <a:xfrm>
            <a:off x="838200" y="6356350"/>
            <a:ext cx="2743200" cy="365125"/>
          </a:xfrm>
          <a:prstGeom prst="rect">
            <a:avLst/>
          </a:prstGeom>
        </p:spPr>
        <p:txBody>
          <a:bodyPr/>
          <a:lstStyle/>
          <a:p>
            <a:fld id="{07B72963-1E16-4417-B179-43FEE79075CE}" type="datetimeFigureOut">
              <a:rPr lang="en-US" smtClean="0"/>
              <a:t>4/14/2025</a:t>
            </a:fld>
            <a:endParaRPr lang="en-US"/>
          </a:p>
        </p:txBody>
      </p:sp>
      <p:sp>
        <p:nvSpPr>
          <p:cNvPr id="6" name="Footer Placeholder 5">
            <a:extLst>
              <a:ext uri="{FF2B5EF4-FFF2-40B4-BE49-F238E27FC236}">
                <a16:creationId xmlns:a16="http://schemas.microsoft.com/office/drawing/2014/main" id="{414719FB-7936-8A7A-292E-822169CAD9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5826357-1156-5FED-7D39-F0BDD9BE5536}"/>
              </a:ext>
            </a:extLst>
          </p:cNvPr>
          <p:cNvSpPr>
            <a:spLocks noGrp="1"/>
          </p:cNvSpPr>
          <p:nvPr>
            <p:ph type="sldNum" sz="quarter" idx="12"/>
          </p:nvPr>
        </p:nvSpPr>
        <p:spPr>
          <a:xfrm>
            <a:off x="8610600" y="6356350"/>
            <a:ext cx="2743200" cy="365125"/>
          </a:xfrm>
          <a:prstGeom prst="rect">
            <a:avLst/>
          </a:prstGeom>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87541482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9A7DE-CF9F-0D63-E597-E62FA185D1DB}"/>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B9BB8390-BABE-6137-DBEA-49CBFF08284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9F2E45-753D-2D46-4C78-5683BF559435}"/>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F853FE-95CA-C1A3-9568-1CBAD17F2DC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F23823-E214-D830-3E6F-F4CD2CB08CF9}"/>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7E2E104-8898-1A7D-FE46-3C41BEEB338F}"/>
              </a:ext>
            </a:extLst>
          </p:cNvPr>
          <p:cNvSpPr>
            <a:spLocks noGrp="1"/>
          </p:cNvSpPr>
          <p:nvPr>
            <p:ph type="dt" sz="half" idx="10"/>
          </p:nvPr>
        </p:nvSpPr>
        <p:spPr>
          <a:xfrm>
            <a:off x="838200" y="6356350"/>
            <a:ext cx="2743200" cy="365125"/>
          </a:xfrm>
          <a:prstGeom prst="rect">
            <a:avLst/>
          </a:prstGeom>
        </p:spPr>
        <p:txBody>
          <a:bodyPr/>
          <a:lstStyle/>
          <a:p>
            <a:fld id="{07B72963-1E16-4417-B179-43FEE79075CE}" type="datetimeFigureOut">
              <a:rPr lang="en-US" smtClean="0"/>
              <a:t>4/14/2025</a:t>
            </a:fld>
            <a:endParaRPr lang="en-US"/>
          </a:p>
        </p:txBody>
      </p:sp>
      <p:sp>
        <p:nvSpPr>
          <p:cNvPr id="8" name="Footer Placeholder 7">
            <a:extLst>
              <a:ext uri="{FF2B5EF4-FFF2-40B4-BE49-F238E27FC236}">
                <a16:creationId xmlns:a16="http://schemas.microsoft.com/office/drawing/2014/main" id="{8A9B5D40-4CEE-9AAC-C4BC-50BC75DBC28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89D565BD-E68C-42A5-A339-E545E2EB1975}"/>
              </a:ext>
            </a:extLst>
          </p:cNvPr>
          <p:cNvSpPr>
            <a:spLocks noGrp="1"/>
          </p:cNvSpPr>
          <p:nvPr>
            <p:ph type="sldNum" sz="quarter" idx="12"/>
          </p:nvPr>
        </p:nvSpPr>
        <p:spPr>
          <a:xfrm>
            <a:off x="8610600" y="6356350"/>
            <a:ext cx="2743200" cy="365125"/>
          </a:xfrm>
          <a:prstGeom prst="rect">
            <a:avLst/>
          </a:prstGeom>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36269136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EFD18-E710-08E5-42D6-8A1FE480EAE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EE4756F3-F8B4-B14B-1E8F-47B16F62265E}"/>
              </a:ext>
            </a:extLst>
          </p:cNvPr>
          <p:cNvSpPr>
            <a:spLocks noGrp="1"/>
          </p:cNvSpPr>
          <p:nvPr>
            <p:ph type="dt" sz="half" idx="10"/>
          </p:nvPr>
        </p:nvSpPr>
        <p:spPr>
          <a:xfrm>
            <a:off x="838200" y="6356350"/>
            <a:ext cx="2743200" cy="365125"/>
          </a:xfrm>
          <a:prstGeom prst="rect">
            <a:avLst/>
          </a:prstGeom>
        </p:spPr>
        <p:txBody>
          <a:bodyPr/>
          <a:lstStyle/>
          <a:p>
            <a:fld id="{07B72963-1E16-4417-B179-43FEE79075CE}" type="datetimeFigureOut">
              <a:rPr lang="en-US" smtClean="0"/>
              <a:t>4/14/2025</a:t>
            </a:fld>
            <a:endParaRPr lang="en-US"/>
          </a:p>
        </p:txBody>
      </p:sp>
      <p:sp>
        <p:nvSpPr>
          <p:cNvPr id="4" name="Footer Placeholder 3">
            <a:extLst>
              <a:ext uri="{FF2B5EF4-FFF2-40B4-BE49-F238E27FC236}">
                <a16:creationId xmlns:a16="http://schemas.microsoft.com/office/drawing/2014/main" id="{FA4D7530-9F0A-D251-1278-AC547091ADF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3EA9B6F3-00A8-41A6-808D-B3EB7832D7C7}"/>
              </a:ext>
            </a:extLst>
          </p:cNvPr>
          <p:cNvSpPr>
            <a:spLocks noGrp="1"/>
          </p:cNvSpPr>
          <p:nvPr>
            <p:ph type="sldNum" sz="quarter" idx="12"/>
          </p:nvPr>
        </p:nvSpPr>
        <p:spPr>
          <a:xfrm>
            <a:off x="8610600" y="6356350"/>
            <a:ext cx="2743200" cy="365125"/>
          </a:xfrm>
          <a:prstGeom prst="rect">
            <a:avLst/>
          </a:prstGeom>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30894189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CCF351-E778-E854-EB00-94F383C29C27}"/>
              </a:ext>
            </a:extLst>
          </p:cNvPr>
          <p:cNvSpPr>
            <a:spLocks noGrp="1"/>
          </p:cNvSpPr>
          <p:nvPr>
            <p:ph type="dt" sz="half" idx="10"/>
          </p:nvPr>
        </p:nvSpPr>
        <p:spPr>
          <a:xfrm>
            <a:off x="838200" y="6356350"/>
            <a:ext cx="2743200" cy="365125"/>
          </a:xfrm>
          <a:prstGeom prst="rect">
            <a:avLst/>
          </a:prstGeom>
        </p:spPr>
        <p:txBody>
          <a:bodyPr/>
          <a:lstStyle/>
          <a:p>
            <a:fld id="{07B72963-1E16-4417-B179-43FEE79075CE}" type="datetimeFigureOut">
              <a:rPr lang="en-US" smtClean="0"/>
              <a:t>4/14/2025</a:t>
            </a:fld>
            <a:endParaRPr lang="en-US"/>
          </a:p>
        </p:txBody>
      </p:sp>
      <p:sp>
        <p:nvSpPr>
          <p:cNvPr id="3" name="Footer Placeholder 2">
            <a:extLst>
              <a:ext uri="{FF2B5EF4-FFF2-40B4-BE49-F238E27FC236}">
                <a16:creationId xmlns:a16="http://schemas.microsoft.com/office/drawing/2014/main" id="{E6B9FFE3-E6C1-D350-4434-107C0B0B487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5A6AA84B-CC63-40AE-9F79-9DB0E67D7BAE}"/>
              </a:ext>
            </a:extLst>
          </p:cNvPr>
          <p:cNvSpPr>
            <a:spLocks noGrp="1"/>
          </p:cNvSpPr>
          <p:nvPr>
            <p:ph type="sldNum" sz="quarter" idx="12"/>
          </p:nvPr>
        </p:nvSpPr>
        <p:spPr>
          <a:xfrm>
            <a:off x="8610600" y="6356350"/>
            <a:ext cx="2743200" cy="365125"/>
          </a:xfrm>
          <a:prstGeom prst="rect">
            <a:avLst/>
          </a:prstGeom>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36789958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4A0AE-13E0-FE88-A8EF-A4DCCDC2DD8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60632E-916B-6D5D-521B-D542C666E04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CF66AAA-EA15-A197-3D70-73CEC49802C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D9ACFB-2111-177E-97D5-200BCB4E0197}"/>
              </a:ext>
            </a:extLst>
          </p:cNvPr>
          <p:cNvSpPr>
            <a:spLocks noGrp="1"/>
          </p:cNvSpPr>
          <p:nvPr>
            <p:ph type="dt" sz="half" idx="10"/>
          </p:nvPr>
        </p:nvSpPr>
        <p:spPr>
          <a:xfrm>
            <a:off x="838200" y="6356350"/>
            <a:ext cx="2743200" cy="365125"/>
          </a:xfrm>
          <a:prstGeom prst="rect">
            <a:avLst/>
          </a:prstGeom>
        </p:spPr>
        <p:txBody>
          <a:bodyPr/>
          <a:lstStyle/>
          <a:p>
            <a:fld id="{07B72963-1E16-4417-B179-43FEE79075CE}" type="datetimeFigureOut">
              <a:rPr lang="en-US" smtClean="0"/>
              <a:t>4/14/2025</a:t>
            </a:fld>
            <a:endParaRPr lang="en-US"/>
          </a:p>
        </p:txBody>
      </p:sp>
      <p:sp>
        <p:nvSpPr>
          <p:cNvPr id="6" name="Footer Placeholder 5">
            <a:extLst>
              <a:ext uri="{FF2B5EF4-FFF2-40B4-BE49-F238E27FC236}">
                <a16:creationId xmlns:a16="http://schemas.microsoft.com/office/drawing/2014/main" id="{0DAC2335-F5C3-E77D-BB6F-02FA186E6B2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CC9D275-49D1-B36E-00E4-816A801FA267}"/>
              </a:ext>
            </a:extLst>
          </p:cNvPr>
          <p:cNvSpPr>
            <a:spLocks noGrp="1"/>
          </p:cNvSpPr>
          <p:nvPr>
            <p:ph type="sldNum" sz="quarter" idx="12"/>
          </p:nvPr>
        </p:nvSpPr>
        <p:spPr>
          <a:xfrm>
            <a:off x="8610600" y="6356350"/>
            <a:ext cx="2743200" cy="365125"/>
          </a:xfrm>
          <a:prstGeom prst="rect">
            <a:avLst/>
          </a:prstGeom>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997174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CC97D-8EB3-58E7-D789-58D73541AD2E}"/>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C6072E7E-E295-9C0B-1B8E-03CC53C85E8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EE02E1-C2D7-0678-9D3C-C1F6BE884369}"/>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7433F99-0B3C-BD31-BD67-2B0FA978C66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4ACE56-360F-A95A-6A10-6BD52E79842E}"/>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CBA6C4C-D9DA-6713-C1DF-570E8AE311CC}"/>
              </a:ext>
            </a:extLst>
          </p:cNvPr>
          <p:cNvSpPr>
            <a:spLocks noGrp="1"/>
          </p:cNvSpPr>
          <p:nvPr>
            <p:ph type="dt" sz="half" idx="10"/>
          </p:nvPr>
        </p:nvSpPr>
        <p:spPr>
          <a:xfrm>
            <a:off x="838200" y="6356350"/>
            <a:ext cx="2743200" cy="365125"/>
          </a:xfrm>
          <a:prstGeom prst="rect">
            <a:avLst/>
          </a:prstGeom>
        </p:spPr>
        <p:txBody>
          <a:bodyPr/>
          <a:lstStyle/>
          <a:p>
            <a:fld id="{2A39A873-83BF-4E08-BC49-0421A4838509}" type="datetimeFigureOut">
              <a:rPr lang="en-US" smtClean="0"/>
              <a:t>4/14/2025</a:t>
            </a:fld>
            <a:endParaRPr lang="en-US"/>
          </a:p>
        </p:txBody>
      </p:sp>
      <p:sp>
        <p:nvSpPr>
          <p:cNvPr id="8" name="Footer Placeholder 7">
            <a:extLst>
              <a:ext uri="{FF2B5EF4-FFF2-40B4-BE49-F238E27FC236}">
                <a16:creationId xmlns:a16="http://schemas.microsoft.com/office/drawing/2014/main" id="{A614C83D-9B4A-C7B7-B6CC-EC9A0B02467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E2E80867-45FD-B54C-B663-2BFADC80D89C}"/>
              </a:ext>
            </a:extLst>
          </p:cNvPr>
          <p:cNvSpPr>
            <a:spLocks noGrp="1"/>
          </p:cNvSpPr>
          <p:nvPr>
            <p:ph type="sldNum" sz="quarter" idx="12"/>
          </p:nvPr>
        </p:nvSpPr>
        <p:spPr>
          <a:xfrm>
            <a:off x="8610600" y="6356350"/>
            <a:ext cx="2743200" cy="365125"/>
          </a:xfrm>
          <a:prstGeom prst="rect">
            <a:avLst/>
          </a:prstGeom>
        </p:spPr>
        <p:txBody>
          <a:bodyPr/>
          <a:lstStyle/>
          <a:p>
            <a:fld id="{59F84C4B-ED06-4D1B-9C55-067AC5E6DC53}" type="slidenum">
              <a:rPr lang="en-US" smtClean="0"/>
              <a:t>‹#›</a:t>
            </a:fld>
            <a:endParaRPr lang="en-US"/>
          </a:p>
        </p:txBody>
      </p:sp>
    </p:spTree>
    <p:extLst>
      <p:ext uri="{BB962C8B-B14F-4D97-AF65-F5344CB8AC3E}">
        <p14:creationId xmlns:p14="http://schemas.microsoft.com/office/powerpoint/2010/main" val="250148105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A8F7D-BB7D-7068-4817-EF6363F03D0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880C758-29AF-E6BE-B95C-DD9A279173D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5344342-D8D1-6597-E1BA-81FB7CAE6E1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A8A7E7-48EC-F0A5-6D24-6BAA49411EE5}"/>
              </a:ext>
            </a:extLst>
          </p:cNvPr>
          <p:cNvSpPr>
            <a:spLocks noGrp="1"/>
          </p:cNvSpPr>
          <p:nvPr>
            <p:ph type="dt" sz="half" idx="10"/>
          </p:nvPr>
        </p:nvSpPr>
        <p:spPr>
          <a:xfrm>
            <a:off x="838200" y="6356350"/>
            <a:ext cx="2743200" cy="365125"/>
          </a:xfrm>
          <a:prstGeom prst="rect">
            <a:avLst/>
          </a:prstGeom>
        </p:spPr>
        <p:txBody>
          <a:bodyPr/>
          <a:lstStyle/>
          <a:p>
            <a:fld id="{07B72963-1E16-4417-B179-43FEE79075CE}" type="datetimeFigureOut">
              <a:rPr lang="en-US" smtClean="0"/>
              <a:t>4/14/2025</a:t>
            </a:fld>
            <a:endParaRPr lang="en-US"/>
          </a:p>
        </p:txBody>
      </p:sp>
      <p:sp>
        <p:nvSpPr>
          <p:cNvPr id="6" name="Footer Placeholder 5">
            <a:extLst>
              <a:ext uri="{FF2B5EF4-FFF2-40B4-BE49-F238E27FC236}">
                <a16:creationId xmlns:a16="http://schemas.microsoft.com/office/drawing/2014/main" id="{076529AA-17EF-B2B1-7B10-BDDD0EEF6F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DE5DB26-5C77-C73A-8FA7-9E1B6EDA760B}"/>
              </a:ext>
            </a:extLst>
          </p:cNvPr>
          <p:cNvSpPr>
            <a:spLocks noGrp="1"/>
          </p:cNvSpPr>
          <p:nvPr>
            <p:ph type="sldNum" sz="quarter" idx="12"/>
          </p:nvPr>
        </p:nvSpPr>
        <p:spPr>
          <a:xfrm>
            <a:off x="8610600" y="6356350"/>
            <a:ext cx="2743200" cy="365125"/>
          </a:xfrm>
          <a:prstGeom prst="rect">
            <a:avLst/>
          </a:prstGeom>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14716314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B6F27-EC85-0F9F-CEA1-E6D6D01FB70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5E1FEA-AA4B-C354-3366-429C352A4B2D}"/>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44A5F7-3D4D-21C1-1F5A-D3AB9EE09142}"/>
              </a:ext>
            </a:extLst>
          </p:cNvPr>
          <p:cNvSpPr>
            <a:spLocks noGrp="1"/>
          </p:cNvSpPr>
          <p:nvPr>
            <p:ph type="dt" sz="half" idx="10"/>
          </p:nvPr>
        </p:nvSpPr>
        <p:spPr>
          <a:xfrm>
            <a:off x="838200" y="6356350"/>
            <a:ext cx="2743200" cy="365125"/>
          </a:xfrm>
          <a:prstGeom prst="rect">
            <a:avLst/>
          </a:prstGeom>
        </p:spPr>
        <p:txBody>
          <a:bodyPr/>
          <a:lstStyle/>
          <a:p>
            <a:fld id="{07B72963-1E16-4417-B179-43FEE79075CE}" type="datetimeFigureOut">
              <a:rPr lang="en-US" smtClean="0"/>
              <a:t>4/14/2025</a:t>
            </a:fld>
            <a:endParaRPr lang="en-US"/>
          </a:p>
        </p:txBody>
      </p:sp>
      <p:sp>
        <p:nvSpPr>
          <p:cNvPr id="5" name="Footer Placeholder 4">
            <a:extLst>
              <a:ext uri="{FF2B5EF4-FFF2-40B4-BE49-F238E27FC236}">
                <a16:creationId xmlns:a16="http://schemas.microsoft.com/office/drawing/2014/main" id="{C32FE43F-E9C1-C253-663B-3C28A0C3041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5506018-EBE1-0651-7DF6-2DEDB0C12DFA}"/>
              </a:ext>
            </a:extLst>
          </p:cNvPr>
          <p:cNvSpPr>
            <a:spLocks noGrp="1"/>
          </p:cNvSpPr>
          <p:nvPr>
            <p:ph type="sldNum" sz="quarter" idx="12"/>
          </p:nvPr>
        </p:nvSpPr>
        <p:spPr>
          <a:xfrm>
            <a:off x="8610600" y="6356350"/>
            <a:ext cx="2743200" cy="365125"/>
          </a:xfrm>
          <a:prstGeom prst="rect">
            <a:avLst/>
          </a:prstGeom>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37626477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88E7DC-10FC-1039-D167-B4E6C1381099}"/>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F03025-22B5-EACF-7FB7-B29CD5E5686E}"/>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3E0794-3D90-0DFC-A2FE-0278EB99477A}"/>
              </a:ext>
            </a:extLst>
          </p:cNvPr>
          <p:cNvSpPr>
            <a:spLocks noGrp="1"/>
          </p:cNvSpPr>
          <p:nvPr>
            <p:ph type="dt" sz="half" idx="10"/>
          </p:nvPr>
        </p:nvSpPr>
        <p:spPr>
          <a:xfrm>
            <a:off x="838200" y="6356350"/>
            <a:ext cx="2743200" cy="365125"/>
          </a:xfrm>
          <a:prstGeom prst="rect">
            <a:avLst/>
          </a:prstGeom>
        </p:spPr>
        <p:txBody>
          <a:bodyPr/>
          <a:lstStyle/>
          <a:p>
            <a:fld id="{07B72963-1E16-4417-B179-43FEE79075CE}" type="datetimeFigureOut">
              <a:rPr lang="en-US" smtClean="0"/>
              <a:t>4/14/2025</a:t>
            </a:fld>
            <a:endParaRPr lang="en-US"/>
          </a:p>
        </p:txBody>
      </p:sp>
      <p:sp>
        <p:nvSpPr>
          <p:cNvPr id="5" name="Footer Placeholder 4">
            <a:extLst>
              <a:ext uri="{FF2B5EF4-FFF2-40B4-BE49-F238E27FC236}">
                <a16:creationId xmlns:a16="http://schemas.microsoft.com/office/drawing/2014/main" id="{181A39E8-17E5-DFFA-57D6-DDFA26A97DE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ADC22B1-4620-694D-902B-215A53785BF2}"/>
              </a:ext>
            </a:extLst>
          </p:cNvPr>
          <p:cNvSpPr>
            <a:spLocks noGrp="1"/>
          </p:cNvSpPr>
          <p:nvPr>
            <p:ph type="sldNum" sz="quarter" idx="12"/>
          </p:nvPr>
        </p:nvSpPr>
        <p:spPr>
          <a:xfrm>
            <a:off x="8610600" y="6356350"/>
            <a:ext cx="2743200" cy="365125"/>
          </a:xfrm>
          <a:prstGeom prst="rect">
            <a:avLst/>
          </a:prstGeom>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1646458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F47F0-DB83-6F35-371A-362148F5DD5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C52C1F34-06D7-71DA-D72C-A96BF9ABA90C}"/>
              </a:ext>
            </a:extLst>
          </p:cNvPr>
          <p:cNvSpPr>
            <a:spLocks noGrp="1"/>
          </p:cNvSpPr>
          <p:nvPr>
            <p:ph type="dt" sz="half" idx="10"/>
          </p:nvPr>
        </p:nvSpPr>
        <p:spPr>
          <a:xfrm>
            <a:off x="838200" y="6356350"/>
            <a:ext cx="2743200" cy="365125"/>
          </a:xfrm>
          <a:prstGeom prst="rect">
            <a:avLst/>
          </a:prstGeom>
        </p:spPr>
        <p:txBody>
          <a:bodyPr/>
          <a:lstStyle/>
          <a:p>
            <a:fld id="{2A39A873-83BF-4E08-BC49-0421A4838509}" type="datetimeFigureOut">
              <a:rPr lang="en-US" smtClean="0"/>
              <a:t>4/14/2025</a:t>
            </a:fld>
            <a:endParaRPr lang="en-US"/>
          </a:p>
        </p:txBody>
      </p:sp>
      <p:sp>
        <p:nvSpPr>
          <p:cNvPr id="4" name="Footer Placeholder 3">
            <a:extLst>
              <a:ext uri="{FF2B5EF4-FFF2-40B4-BE49-F238E27FC236}">
                <a16:creationId xmlns:a16="http://schemas.microsoft.com/office/drawing/2014/main" id="{982AA55B-69E5-CEDE-390B-8C0EA84186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ECB62E1E-142A-F362-4A54-C726A7368D5C}"/>
              </a:ext>
            </a:extLst>
          </p:cNvPr>
          <p:cNvSpPr>
            <a:spLocks noGrp="1"/>
          </p:cNvSpPr>
          <p:nvPr>
            <p:ph type="sldNum" sz="quarter" idx="12"/>
          </p:nvPr>
        </p:nvSpPr>
        <p:spPr>
          <a:xfrm>
            <a:off x="8610600" y="6356350"/>
            <a:ext cx="2743200" cy="365125"/>
          </a:xfrm>
          <a:prstGeom prst="rect">
            <a:avLst/>
          </a:prstGeom>
        </p:spPr>
        <p:txBody>
          <a:bodyPr/>
          <a:lstStyle/>
          <a:p>
            <a:fld id="{59F84C4B-ED06-4D1B-9C55-067AC5E6DC53}" type="slidenum">
              <a:rPr lang="en-US" smtClean="0"/>
              <a:t>‹#›</a:t>
            </a:fld>
            <a:endParaRPr lang="en-US"/>
          </a:p>
        </p:txBody>
      </p:sp>
    </p:spTree>
    <p:extLst>
      <p:ext uri="{BB962C8B-B14F-4D97-AF65-F5344CB8AC3E}">
        <p14:creationId xmlns:p14="http://schemas.microsoft.com/office/powerpoint/2010/main" val="2632045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C378D5-F7C1-BFA6-D0C7-694E21734AFC}"/>
              </a:ext>
            </a:extLst>
          </p:cNvPr>
          <p:cNvSpPr>
            <a:spLocks noGrp="1"/>
          </p:cNvSpPr>
          <p:nvPr>
            <p:ph type="dt" sz="half" idx="10"/>
          </p:nvPr>
        </p:nvSpPr>
        <p:spPr>
          <a:xfrm>
            <a:off x="838200" y="6356350"/>
            <a:ext cx="2743200" cy="365125"/>
          </a:xfrm>
          <a:prstGeom prst="rect">
            <a:avLst/>
          </a:prstGeom>
        </p:spPr>
        <p:txBody>
          <a:bodyPr/>
          <a:lstStyle/>
          <a:p>
            <a:fld id="{2A39A873-83BF-4E08-BC49-0421A4838509}" type="datetimeFigureOut">
              <a:rPr lang="en-US" smtClean="0"/>
              <a:t>4/14/2025</a:t>
            </a:fld>
            <a:endParaRPr lang="en-US"/>
          </a:p>
        </p:txBody>
      </p:sp>
      <p:sp>
        <p:nvSpPr>
          <p:cNvPr id="3" name="Footer Placeholder 2">
            <a:extLst>
              <a:ext uri="{FF2B5EF4-FFF2-40B4-BE49-F238E27FC236}">
                <a16:creationId xmlns:a16="http://schemas.microsoft.com/office/drawing/2014/main" id="{C0383D7E-34BB-CDA6-CE63-6368D77FC5F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2DBA0FC-FE37-2645-4751-C4D08F92D09E}"/>
              </a:ext>
            </a:extLst>
          </p:cNvPr>
          <p:cNvSpPr>
            <a:spLocks noGrp="1"/>
          </p:cNvSpPr>
          <p:nvPr>
            <p:ph type="sldNum" sz="quarter" idx="12"/>
          </p:nvPr>
        </p:nvSpPr>
        <p:spPr>
          <a:xfrm>
            <a:off x="8610600" y="6356350"/>
            <a:ext cx="2743200" cy="365125"/>
          </a:xfrm>
          <a:prstGeom prst="rect">
            <a:avLst/>
          </a:prstGeom>
        </p:spPr>
        <p:txBody>
          <a:bodyPr/>
          <a:lstStyle/>
          <a:p>
            <a:fld id="{59F84C4B-ED06-4D1B-9C55-067AC5E6DC53}" type="slidenum">
              <a:rPr lang="en-US" smtClean="0"/>
              <a:t>‹#›</a:t>
            </a:fld>
            <a:endParaRPr lang="en-US"/>
          </a:p>
        </p:txBody>
      </p:sp>
    </p:spTree>
    <p:extLst>
      <p:ext uri="{BB962C8B-B14F-4D97-AF65-F5344CB8AC3E}">
        <p14:creationId xmlns:p14="http://schemas.microsoft.com/office/powerpoint/2010/main" val="843099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D93F1-D547-3263-6141-30292E7FD93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DDD15C0-E8C9-5E77-40AD-B1C842910C4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1AF878-4E41-D386-2A44-857C365A059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A9BFBB-754B-EBBA-5CBD-D5983F926D0E}"/>
              </a:ext>
            </a:extLst>
          </p:cNvPr>
          <p:cNvSpPr>
            <a:spLocks noGrp="1"/>
          </p:cNvSpPr>
          <p:nvPr>
            <p:ph type="dt" sz="half" idx="10"/>
          </p:nvPr>
        </p:nvSpPr>
        <p:spPr>
          <a:xfrm>
            <a:off x="838200" y="6356350"/>
            <a:ext cx="2743200" cy="365125"/>
          </a:xfrm>
          <a:prstGeom prst="rect">
            <a:avLst/>
          </a:prstGeom>
        </p:spPr>
        <p:txBody>
          <a:bodyPr/>
          <a:lstStyle/>
          <a:p>
            <a:fld id="{2A39A873-83BF-4E08-BC49-0421A4838509}" type="datetimeFigureOut">
              <a:rPr lang="en-US" smtClean="0"/>
              <a:t>4/14/2025</a:t>
            </a:fld>
            <a:endParaRPr lang="en-US"/>
          </a:p>
        </p:txBody>
      </p:sp>
      <p:sp>
        <p:nvSpPr>
          <p:cNvPr id="6" name="Footer Placeholder 5">
            <a:extLst>
              <a:ext uri="{FF2B5EF4-FFF2-40B4-BE49-F238E27FC236}">
                <a16:creationId xmlns:a16="http://schemas.microsoft.com/office/drawing/2014/main" id="{50E4A4DC-4A75-A8A3-97C5-3020E573DF6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EBFB60F-508F-3FE6-0805-3CD819DFFDA1}"/>
              </a:ext>
            </a:extLst>
          </p:cNvPr>
          <p:cNvSpPr>
            <a:spLocks noGrp="1"/>
          </p:cNvSpPr>
          <p:nvPr>
            <p:ph type="sldNum" sz="quarter" idx="12"/>
          </p:nvPr>
        </p:nvSpPr>
        <p:spPr>
          <a:xfrm>
            <a:off x="8610600" y="6356350"/>
            <a:ext cx="2743200" cy="365125"/>
          </a:xfrm>
          <a:prstGeom prst="rect">
            <a:avLst/>
          </a:prstGeom>
        </p:spPr>
        <p:txBody>
          <a:bodyPr/>
          <a:lstStyle/>
          <a:p>
            <a:fld id="{59F84C4B-ED06-4D1B-9C55-067AC5E6DC53}" type="slidenum">
              <a:rPr lang="en-US" smtClean="0"/>
              <a:t>‹#›</a:t>
            </a:fld>
            <a:endParaRPr lang="en-US"/>
          </a:p>
        </p:txBody>
      </p:sp>
    </p:spTree>
    <p:extLst>
      <p:ext uri="{BB962C8B-B14F-4D97-AF65-F5344CB8AC3E}">
        <p14:creationId xmlns:p14="http://schemas.microsoft.com/office/powerpoint/2010/main" val="4266631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825FA-3783-6FED-6D0E-6561205622B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CCECEDE-BAE2-3642-972B-9CD8780C262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E862A84-4B13-6B63-7535-15AED4372A1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A8DABB-237F-B6BF-6B8D-30F4072FC971}"/>
              </a:ext>
            </a:extLst>
          </p:cNvPr>
          <p:cNvSpPr>
            <a:spLocks noGrp="1"/>
          </p:cNvSpPr>
          <p:nvPr>
            <p:ph type="dt" sz="half" idx="10"/>
          </p:nvPr>
        </p:nvSpPr>
        <p:spPr>
          <a:xfrm>
            <a:off x="838200" y="6356350"/>
            <a:ext cx="2743200" cy="365125"/>
          </a:xfrm>
          <a:prstGeom prst="rect">
            <a:avLst/>
          </a:prstGeom>
        </p:spPr>
        <p:txBody>
          <a:bodyPr/>
          <a:lstStyle/>
          <a:p>
            <a:fld id="{2A39A873-83BF-4E08-BC49-0421A4838509}" type="datetimeFigureOut">
              <a:rPr lang="en-US" smtClean="0"/>
              <a:t>4/14/2025</a:t>
            </a:fld>
            <a:endParaRPr lang="en-US"/>
          </a:p>
        </p:txBody>
      </p:sp>
      <p:sp>
        <p:nvSpPr>
          <p:cNvPr id="6" name="Footer Placeholder 5">
            <a:extLst>
              <a:ext uri="{FF2B5EF4-FFF2-40B4-BE49-F238E27FC236}">
                <a16:creationId xmlns:a16="http://schemas.microsoft.com/office/drawing/2014/main" id="{EB4EAAC2-66C1-1D57-32E4-C53BA31CF67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ED13EF4-BEB5-31E1-92F4-CD9338F02A63}"/>
              </a:ext>
            </a:extLst>
          </p:cNvPr>
          <p:cNvSpPr>
            <a:spLocks noGrp="1"/>
          </p:cNvSpPr>
          <p:nvPr>
            <p:ph type="sldNum" sz="quarter" idx="12"/>
          </p:nvPr>
        </p:nvSpPr>
        <p:spPr>
          <a:xfrm>
            <a:off x="8610600" y="6356350"/>
            <a:ext cx="2743200" cy="365125"/>
          </a:xfrm>
          <a:prstGeom prst="rect">
            <a:avLst/>
          </a:prstGeom>
        </p:spPr>
        <p:txBody>
          <a:bodyPr/>
          <a:lstStyle/>
          <a:p>
            <a:fld id="{59F84C4B-ED06-4D1B-9C55-067AC5E6DC53}" type="slidenum">
              <a:rPr lang="en-US" smtClean="0"/>
              <a:t>‹#›</a:t>
            </a:fld>
            <a:endParaRPr lang="en-US"/>
          </a:p>
        </p:txBody>
      </p:sp>
    </p:spTree>
    <p:extLst>
      <p:ext uri="{BB962C8B-B14F-4D97-AF65-F5344CB8AC3E}">
        <p14:creationId xmlns:p14="http://schemas.microsoft.com/office/powerpoint/2010/main" val="852066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image" Target="../media/image6.emf"/><Relationship Id="rId21" Type="http://schemas.openxmlformats.org/officeDocument/2006/relationships/slideLayout" Target="../slideLayouts/slideLayout32.xml"/><Relationship Id="rId34" Type="http://schemas.openxmlformats.org/officeDocument/2006/relationships/tags" Target="../tags/tag3.xml"/><Relationship Id="rId42" Type="http://schemas.openxmlformats.org/officeDocument/2006/relationships/image" Target="../media/image9.emf"/><Relationship Id="rId7" Type="http://schemas.openxmlformats.org/officeDocument/2006/relationships/slideLayout" Target="../slideLayouts/slideLayout1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tags" Target="../tags/tag1.xml"/><Relationship Id="rId37" Type="http://schemas.openxmlformats.org/officeDocument/2006/relationships/image" Target="../media/image4.emf"/><Relationship Id="rId40" Type="http://schemas.openxmlformats.org/officeDocument/2006/relationships/image" Target="../media/image7.emf"/><Relationship Id="rId45" Type="http://schemas.openxmlformats.org/officeDocument/2006/relationships/image" Target="../media/image1.png"/><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image" Target="../media/image3.emf"/><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theme" Target="../theme/theme2.xml"/><Relationship Id="rId44" Type="http://schemas.openxmlformats.org/officeDocument/2006/relationships/image" Target="../media/image1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image" Target="../media/image2.emf"/><Relationship Id="rId43" Type="http://schemas.openxmlformats.org/officeDocument/2006/relationships/image" Target="../media/image10.png"/><Relationship Id="rId8" Type="http://schemas.openxmlformats.org/officeDocument/2006/relationships/slideLayout" Target="../slideLayouts/slideLayout19.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tags" Target="../tags/tag2.xml"/><Relationship Id="rId38" Type="http://schemas.openxmlformats.org/officeDocument/2006/relationships/image" Target="../media/image5.emf"/><Relationship Id="rId20" Type="http://schemas.openxmlformats.org/officeDocument/2006/relationships/slideLayout" Target="../slideLayouts/slideLayout31.xml"/><Relationship Id="rId41" Type="http://schemas.openxmlformats.org/officeDocument/2006/relationships/image" Target="../media/image8.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round pink circle with white text and a black background&#10;&#10;Description automatically generated">
            <a:extLst>
              <a:ext uri="{FF2B5EF4-FFF2-40B4-BE49-F238E27FC236}">
                <a16:creationId xmlns:a16="http://schemas.microsoft.com/office/drawing/2014/main" id="{2A051D90-E9F9-487F-BC8B-A4C5B4D2F7B2}"/>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881962" y="0"/>
            <a:ext cx="1629584" cy="1629584"/>
          </a:xfrm>
          <a:prstGeom prst="rect">
            <a:avLst/>
          </a:prstGeom>
        </p:spPr>
      </p:pic>
    </p:spTree>
    <p:extLst>
      <p:ext uri="{BB962C8B-B14F-4D97-AF65-F5344CB8AC3E}">
        <p14:creationId xmlns:p14="http://schemas.microsoft.com/office/powerpoint/2010/main" val="42743251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9BD3BB"/>
        </a:solidFill>
        <a:effectLst/>
      </p:bgPr>
    </p:bg>
    <p:spTree>
      <p:nvGrpSpPr>
        <p:cNvPr id="1" name=""/>
        <p:cNvGrpSpPr/>
        <p:nvPr/>
      </p:nvGrpSpPr>
      <p:grpSpPr>
        <a:xfrm>
          <a:off x="0" y="0"/>
          <a:ext cx="0" cy="0"/>
          <a:chOff x="0" y="0"/>
          <a:chExt cx="0" cy="0"/>
        </a:xfrm>
      </p:grpSpPr>
      <p:pic>
        <p:nvPicPr>
          <p:cNvPr id="31" name="图片 30">
            <a:extLst>
              <a:ext uri="{FF2B5EF4-FFF2-40B4-BE49-F238E27FC236}">
                <a16:creationId xmlns:a16="http://schemas.microsoft.com/office/drawing/2014/main" id="{A82328B1-B3AF-4114-BB93-878447E71B23}"/>
              </a:ext>
            </a:extLst>
          </p:cNvPr>
          <p:cNvPicPr>
            <a:picLocks noChangeAspect="1"/>
          </p:cNvPicPr>
          <p:nvPr userDrawn="1"/>
        </p:nvPicPr>
        <p:blipFill rotWithShape="1">
          <a:blip r:embed="rId35"/>
          <a:srcRect t="17809" b="17809"/>
          <a:stretch/>
        </p:blipFill>
        <p:spPr>
          <a:xfrm>
            <a:off x="0" y="-1"/>
            <a:ext cx="12192000" cy="6858001"/>
          </a:xfrm>
          <a:prstGeom prst="rect">
            <a:avLst/>
          </a:prstGeom>
        </p:spPr>
      </p:pic>
      <p:grpSp>
        <p:nvGrpSpPr>
          <p:cNvPr id="7" name="组合 6">
            <a:extLst>
              <a:ext uri="{FF2B5EF4-FFF2-40B4-BE49-F238E27FC236}">
                <a16:creationId xmlns:a16="http://schemas.microsoft.com/office/drawing/2014/main" id="{A9F214B8-3601-477A-92E2-1669DC7373C7}"/>
              </a:ext>
            </a:extLst>
          </p:cNvPr>
          <p:cNvGrpSpPr/>
          <p:nvPr userDrawn="1"/>
        </p:nvGrpSpPr>
        <p:grpSpPr>
          <a:xfrm>
            <a:off x="-57479" y="-113404"/>
            <a:ext cx="12376520" cy="6971407"/>
            <a:chOff x="-57478" y="-113406"/>
            <a:chExt cx="12376520" cy="6971406"/>
          </a:xfrm>
        </p:grpSpPr>
        <p:grpSp>
          <p:nvGrpSpPr>
            <p:cNvPr id="9" name="组合 8">
              <a:extLst>
                <a:ext uri="{FF2B5EF4-FFF2-40B4-BE49-F238E27FC236}">
                  <a16:creationId xmlns:a16="http://schemas.microsoft.com/office/drawing/2014/main" id="{DBFF5D21-4A83-492F-8A64-73F334674B24}"/>
                </a:ext>
              </a:extLst>
            </p:cNvPr>
            <p:cNvGrpSpPr/>
            <p:nvPr userDrawn="1"/>
          </p:nvGrpSpPr>
          <p:grpSpPr>
            <a:xfrm>
              <a:off x="-57478" y="-113406"/>
              <a:ext cx="12376520" cy="6971406"/>
              <a:chOff x="-57478" y="-113406"/>
              <a:chExt cx="12376520" cy="6971406"/>
            </a:xfrm>
          </p:grpSpPr>
          <p:pic>
            <p:nvPicPr>
              <p:cNvPr id="28" name="图片 27">
                <a:extLst>
                  <a:ext uri="{FF2B5EF4-FFF2-40B4-BE49-F238E27FC236}">
                    <a16:creationId xmlns:a16="http://schemas.microsoft.com/office/drawing/2014/main" id="{034A3945-34AC-4CF3-9090-9E44F1DA3137}"/>
                  </a:ext>
                </a:extLst>
              </p:cNvPr>
              <p:cNvPicPr>
                <a:picLocks noChangeAspect="1"/>
              </p:cNvPicPr>
              <p:nvPr/>
            </p:nvPicPr>
            <p:blipFill rotWithShape="1">
              <a:blip r:embed="rId36"/>
              <a:srcRect t="3015" b="13681"/>
              <a:stretch/>
            </p:blipFill>
            <p:spPr>
              <a:xfrm>
                <a:off x="8510" y="0"/>
                <a:ext cx="12191999" cy="6858000"/>
              </a:xfrm>
              <a:prstGeom prst="rect">
                <a:avLst/>
              </a:prstGeom>
            </p:spPr>
          </p:pic>
          <p:pic>
            <p:nvPicPr>
              <p:cNvPr id="29" name="图片 28">
                <a:extLst>
                  <a:ext uri="{FF2B5EF4-FFF2-40B4-BE49-F238E27FC236}">
                    <a16:creationId xmlns:a16="http://schemas.microsoft.com/office/drawing/2014/main" id="{159DFEEC-16A9-4787-A441-885A271D43B1}"/>
                  </a:ext>
                </a:extLst>
              </p:cNvPr>
              <p:cNvPicPr>
                <a:picLocks noChangeAspect="1"/>
              </p:cNvPicPr>
              <p:nvPr/>
            </p:nvPicPr>
            <p:blipFill rotWithShape="1">
              <a:blip r:embed="rId37"/>
              <a:srcRect r="46888" b="75035"/>
              <a:stretch/>
            </p:blipFill>
            <p:spPr>
              <a:xfrm>
                <a:off x="-57478" y="-113406"/>
                <a:ext cx="5109328" cy="1621695"/>
              </a:xfrm>
              <a:prstGeom prst="rect">
                <a:avLst/>
              </a:prstGeom>
            </p:spPr>
          </p:pic>
          <p:pic>
            <p:nvPicPr>
              <p:cNvPr id="30" name="图片 29">
                <a:extLst>
                  <a:ext uri="{FF2B5EF4-FFF2-40B4-BE49-F238E27FC236}">
                    <a16:creationId xmlns:a16="http://schemas.microsoft.com/office/drawing/2014/main" id="{A04E0202-56A4-4441-AEE0-CA7ED2312626}"/>
                  </a:ext>
                </a:extLst>
              </p:cNvPr>
              <p:cNvPicPr>
                <a:picLocks noChangeAspect="1"/>
              </p:cNvPicPr>
              <p:nvPr/>
            </p:nvPicPr>
            <p:blipFill rotWithShape="1">
              <a:blip r:embed="rId38"/>
              <a:srcRect l="50228" b="77792"/>
              <a:stretch/>
            </p:blipFill>
            <p:spPr>
              <a:xfrm>
                <a:off x="7531100" y="-113404"/>
                <a:ext cx="4787942" cy="1442584"/>
              </a:xfrm>
              <a:prstGeom prst="rect">
                <a:avLst/>
              </a:prstGeom>
            </p:spPr>
          </p:pic>
        </p:grpSp>
        <p:pic>
          <p:nvPicPr>
            <p:cNvPr id="8" name="图片 7">
              <a:extLst>
                <a:ext uri="{FF2B5EF4-FFF2-40B4-BE49-F238E27FC236}">
                  <a16:creationId xmlns:a16="http://schemas.microsoft.com/office/drawing/2014/main" id="{5DA078E1-FCB0-459F-B6A3-12E3D683CEA6}"/>
                </a:ext>
              </a:extLst>
            </p:cNvPr>
            <p:cNvPicPr>
              <a:picLocks noChangeAspect="1"/>
            </p:cNvPicPr>
            <p:nvPr userDrawn="1"/>
          </p:nvPicPr>
          <p:blipFill rotWithShape="1">
            <a:blip r:embed="rId39"/>
            <a:srcRect l="61222" t="40615" r="13364" b="7184"/>
            <a:stretch/>
          </p:blipFill>
          <p:spPr>
            <a:xfrm flipH="1">
              <a:off x="10664959" y="3903827"/>
              <a:ext cx="1637728" cy="2271550"/>
            </a:xfrm>
            <a:prstGeom prst="rect">
              <a:avLst/>
            </a:prstGeom>
          </p:spPr>
        </p:pic>
        <p:pic>
          <p:nvPicPr>
            <p:cNvPr id="11" name="PA_图片 72">
              <a:extLst>
                <a:ext uri="{FF2B5EF4-FFF2-40B4-BE49-F238E27FC236}">
                  <a16:creationId xmlns:a16="http://schemas.microsoft.com/office/drawing/2014/main" id="{F7B94D7D-CD8A-42E6-A27E-F306ED90FAA3}"/>
                </a:ext>
              </a:extLst>
            </p:cNvPr>
            <p:cNvPicPr>
              <a:picLocks noChangeAspect="1"/>
            </p:cNvPicPr>
            <p:nvPr userDrawn="1">
              <p:custDataLst>
                <p:tags r:id="rId32"/>
              </p:custDataLst>
            </p:nvPr>
          </p:nvPicPr>
          <p:blipFill>
            <a:blip r:embed="rId40"/>
            <a:stretch>
              <a:fillRect/>
            </a:stretch>
          </p:blipFill>
          <p:spPr>
            <a:xfrm>
              <a:off x="704598" y="2537432"/>
              <a:ext cx="795898" cy="776824"/>
            </a:xfrm>
            <a:prstGeom prst="rect">
              <a:avLst/>
            </a:prstGeom>
          </p:spPr>
        </p:pic>
        <p:sp>
          <p:nvSpPr>
            <p:cNvPr id="12" name="PA_任意多边形 6">
              <a:extLst>
                <a:ext uri="{FF2B5EF4-FFF2-40B4-BE49-F238E27FC236}">
                  <a16:creationId xmlns:a16="http://schemas.microsoft.com/office/drawing/2014/main" id="{11140E0C-FC11-4BA2-AC91-32247C809FA8}"/>
                </a:ext>
              </a:extLst>
            </p:cNvPr>
            <p:cNvSpPr>
              <a:spLocks noEditPoints="1"/>
            </p:cNvSpPr>
            <p:nvPr userDrawn="1">
              <p:custDataLst>
                <p:tags r:id="rId33"/>
              </p:custDataLst>
            </p:nvPr>
          </p:nvSpPr>
          <p:spPr bwMode="auto">
            <a:xfrm rot="281403">
              <a:off x="11358536" y="2247577"/>
              <a:ext cx="531813" cy="1092200"/>
            </a:xfrm>
            <a:custGeom>
              <a:avLst/>
              <a:gdLst>
                <a:gd name="T0" fmla="*/ 138 w 244"/>
                <a:gd name="T1" fmla="*/ 244 h 502"/>
                <a:gd name="T2" fmla="*/ 159 w 244"/>
                <a:gd name="T3" fmla="*/ 245 h 502"/>
                <a:gd name="T4" fmla="*/ 165 w 244"/>
                <a:gd name="T5" fmla="*/ 248 h 502"/>
                <a:gd name="T6" fmla="*/ 138 w 244"/>
                <a:gd name="T7" fmla="*/ 244 h 502"/>
                <a:gd name="T8" fmla="*/ 104 w 244"/>
                <a:gd name="T9" fmla="*/ 225 h 502"/>
                <a:gd name="T10" fmla="*/ 76 w 244"/>
                <a:gd name="T11" fmla="*/ 186 h 502"/>
                <a:gd name="T12" fmla="*/ 123 w 244"/>
                <a:gd name="T13" fmla="*/ 152 h 502"/>
                <a:gd name="T14" fmla="*/ 143 w 244"/>
                <a:gd name="T15" fmla="*/ 146 h 502"/>
                <a:gd name="T16" fmla="*/ 159 w 244"/>
                <a:gd name="T17" fmla="*/ 153 h 502"/>
                <a:gd name="T18" fmla="*/ 186 w 244"/>
                <a:gd name="T19" fmla="*/ 160 h 502"/>
                <a:gd name="T20" fmla="*/ 207 w 244"/>
                <a:gd name="T21" fmla="*/ 159 h 502"/>
                <a:gd name="T22" fmla="*/ 214 w 244"/>
                <a:gd name="T23" fmla="*/ 144 h 502"/>
                <a:gd name="T24" fmla="*/ 205 w 244"/>
                <a:gd name="T25" fmla="*/ 134 h 502"/>
                <a:gd name="T26" fmla="*/ 167 w 244"/>
                <a:gd name="T27" fmla="*/ 129 h 502"/>
                <a:gd name="T28" fmla="*/ 145 w 244"/>
                <a:gd name="T29" fmla="*/ 132 h 502"/>
                <a:gd name="T30" fmla="*/ 108 w 244"/>
                <a:gd name="T31" fmla="*/ 83 h 502"/>
                <a:gd name="T32" fmla="*/ 155 w 244"/>
                <a:gd name="T33" fmla="*/ 38 h 502"/>
                <a:gd name="T34" fmla="*/ 242 w 244"/>
                <a:gd name="T35" fmla="*/ 15 h 502"/>
                <a:gd name="T36" fmla="*/ 244 w 244"/>
                <a:gd name="T37" fmla="*/ 2 h 502"/>
                <a:gd name="T38" fmla="*/ 149 w 244"/>
                <a:gd name="T39" fmla="*/ 26 h 502"/>
                <a:gd name="T40" fmla="*/ 95 w 244"/>
                <a:gd name="T41" fmla="*/ 78 h 502"/>
                <a:gd name="T42" fmla="*/ 126 w 244"/>
                <a:gd name="T43" fmla="*/ 137 h 502"/>
                <a:gd name="T44" fmla="*/ 118 w 244"/>
                <a:gd name="T45" fmla="*/ 140 h 502"/>
                <a:gd name="T46" fmla="*/ 64 w 244"/>
                <a:gd name="T47" fmla="*/ 179 h 502"/>
                <a:gd name="T48" fmla="*/ 97 w 244"/>
                <a:gd name="T49" fmla="*/ 237 h 502"/>
                <a:gd name="T50" fmla="*/ 101 w 244"/>
                <a:gd name="T51" fmla="*/ 239 h 502"/>
                <a:gd name="T52" fmla="*/ 60 w 244"/>
                <a:gd name="T53" fmla="*/ 259 h 502"/>
                <a:gd name="T54" fmla="*/ 41 w 244"/>
                <a:gd name="T55" fmla="*/ 275 h 502"/>
                <a:gd name="T56" fmla="*/ 31 w 244"/>
                <a:gd name="T57" fmla="*/ 313 h 502"/>
                <a:gd name="T58" fmla="*/ 45 w 244"/>
                <a:gd name="T59" fmla="*/ 336 h 502"/>
                <a:gd name="T60" fmla="*/ 60 w 244"/>
                <a:gd name="T61" fmla="*/ 349 h 502"/>
                <a:gd name="T62" fmla="*/ 18 w 244"/>
                <a:gd name="T63" fmla="*/ 381 h 502"/>
                <a:gd name="T64" fmla="*/ 33 w 244"/>
                <a:gd name="T65" fmla="*/ 454 h 502"/>
                <a:gd name="T66" fmla="*/ 46 w 244"/>
                <a:gd name="T67" fmla="*/ 502 h 502"/>
                <a:gd name="T68" fmla="*/ 60 w 244"/>
                <a:gd name="T69" fmla="*/ 495 h 502"/>
                <a:gd name="T70" fmla="*/ 41 w 244"/>
                <a:gd name="T71" fmla="*/ 444 h 502"/>
                <a:gd name="T72" fmla="*/ 29 w 244"/>
                <a:gd name="T73" fmla="*/ 390 h 502"/>
                <a:gd name="T74" fmla="*/ 75 w 244"/>
                <a:gd name="T75" fmla="*/ 356 h 502"/>
                <a:gd name="T76" fmla="*/ 119 w 244"/>
                <a:gd name="T77" fmla="*/ 355 h 502"/>
                <a:gd name="T78" fmla="*/ 134 w 244"/>
                <a:gd name="T79" fmla="*/ 333 h 502"/>
                <a:gd name="T80" fmla="*/ 81 w 244"/>
                <a:gd name="T81" fmla="*/ 339 h 502"/>
                <a:gd name="T82" fmla="*/ 75 w 244"/>
                <a:gd name="T83" fmla="*/ 341 h 502"/>
                <a:gd name="T84" fmla="*/ 74 w 244"/>
                <a:gd name="T85" fmla="*/ 340 h 502"/>
                <a:gd name="T86" fmla="*/ 55 w 244"/>
                <a:gd name="T87" fmla="*/ 326 h 502"/>
                <a:gd name="T88" fmla="*/ 45 w 244"/>
                <a:gd name="T89" fmla="*/ 309 h 502"/>
                <a:gd name="T90" fmla="*/ 51 w 244"/>
                <a:gd name="T91" fmla="*/ 285 h 502"/>
                <a:gd name="T92" fmla="*/ 67 w 244"/>
                <a:gd name="T93" fmla="*/ 271 h 502"/>
                <a:gd name="T94" fmla="*/ 120 w 244"/>
                <a:gd name="T95" fmla="*/ 248 h 502"/>
                <a:gd name="T96" fmla="*/ 144 w 244"/>
                <a:gd name="T97" fmla="*/ 256 h 502"/>
                <a:gd name="T98" fmla="*/ 178 w 244"/>
                <a:gd name="T99" fmla="*/ 258 h 502"/>
                <a:gd name="T100" fmla="*/ 180 w 244"/>
                <a:gd name="T101" fmla="*/ 244 h 502"/>
                <a:gd name="T102" fmla="*/ 177 w 244"/>
                <a:gd name="T103" fmla="*/ 240 h 502"/>
                <a:gd name="T104" fmla="*/ 124 w 244"/>
                <a:gd name="T105" fmla="*/ 233 h 502"/>
                <a:gd name="T106" fmla="*/ 121 w 244"/>
                <a:gd name="T107" fmla="*/ 234 h 502"/>
                <a:gd name="T108" fmla="*/ 104 w 244"/>
                <a:gd name="T109" fmla="*/ 225 h 502"/>
                <a:gd name="T110" fmla="*/ 188 w 244"/>
                <a:gd name="T111" fmla="*/ 146 h 502"/>
                <a:gd name="T112" fmla="*/ 171 w 244"/>
                <a:gd name="T113" fmla="*/ 142 h 502"/>
                <a:gd name="T114" fmla="*/ 198 w 244"/>
                <a:gd name="T115" fmla="*/ 146 h 502"/>
                <a:gd name="T116" fmla="*/ 200 w 244"/>
                <a:gd name="T117" fmla="*/ 147 h 502"/>
                <a:gd name="T118" fmla="*/ 188 w 244"/>
                <a:gd name="T119" fmla="*/ 146 h 502"/>
                <a:gd name="T120" fmla="*/ 97 w 244"/>
                <a:gd name="T121" fmla="*/ 347 h 502"/>
                <a:gd name="T122" fmla="*/ 122 w 244"/>
                <a:gd name="T123" fmla="*/ 340 h 502"/>
                <a:gd name="T124" fmla="*/ 97 w 244"/>
                <a:gd name="T125" fmla="*/ 347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 h="502">
                  <a:moveTo>
                    <a:pt x="138" y="244"/>
                  </a:moveTo>
                  <a:cubicBezTo>
                    <a:pt x="138" y="244"/>
                    <a:pt x="153" y="245"/>
                    <a:pt x="159" y="245"/>
                  </a:cubicBezTo>
                  <a:cubicBezTo>
                    <a:pt x="165" y="246"/>
                    <a:pt x="168" y="247"/>
                    <a:pt x="165" y="248"/>
                  </a:cubicBezTo>
                  <a:cubicBezTo>
                    <a:pt x="163" y="249"/>
                    <a:pt x="138" y="244"/>
                    <a:pt x="138" y="244"/>
                  </a:cubicBezTo>
                  <a:close/>
                  <a:moveTo>
                    <a:pt x="104" y="225"/>
                  </a:moveTo>
                  <a:cubicBezTo>
                    <a:pt x="84" y="213"/>
                    <a:pt x="69" y="199"/>
                    <a:pt x="76" y="186"/>
                  </a:cubicBezTo>
                  <a:cubicBezTo>
                    <a:pt x="84" y="171"/>
                    <a:pt x="102" y="160"/>
                    <a:pt x="123" y="152"/>
                  </a:cubicBezTo>
                  <a:cubicBezTo>
                    <a:pt x="129" y="150"/>
                    <a:pt x="136" y="148"/>
                    <a:pt x="143" y="146"/>
                  </a:cubicBezTo>
                  <a:cubicBezTo>
                    <a:pt x="149" y="149"/>
                    <a:pt x="154" y="151"/>
                    <a:pt x="159" y="153"/>
                  </a:cubicBezTo>
                  <a:cubicBezTo>
                    <a:pt x="169" y="156"/>
                    <a:pt x="178" y="159"/>
                    <a:pt x="186" y="160"/>
                  </a:cubicBezTo>
                  <a:cubicBezTo>
                    <a:pt x="195" y="161"/>
                    <a:pt x="202" y="161"/>
                    <a:pt x="207" y="159"/>
                  </a:cubicBezTo>
                  <a:cubicBezTo>
                    <a:pt x="214" y="157"/>
                    <a:pt x="217" y="152"/>
                    <a:pt x="214" y="144"/>
                  </a:cubicBezTo>
                  <a:cubicBezTo>
                    <a:pt x="213" y="140"/>
                    <a:pt x="209" y="137"/>
                    <a:pt x="205" y="134"/>
                  </a:cubicBezTo>
                  <a:cubicBezTo>
                    <a:pt x="196" y="129"/>
                    <a:pt x="183" y="127"/>
                    <a:pt x="167" y="129"/>
                  </a:cubicBezTo>
                  <a:cubicBezTo>
                    <a:pt x="160" y="129"/>
                    <a:pt x="152" y="130"/>
                    <a:pt x="145" y="132"/>
                  </a:cubicBezTo>
                  <a:cubicBezTo>
                    <a:pt x="121" y="120"/>
                    <a:pt x="101" y="102"/>
                    <a:pt x="108" y="83"/>
                  </a:cubicBezTo>
                  <a:cubicBezTo>
                    <a:pt x="115" y="64"/>
                    <a:pt x="133" y="49"/>
                    <a:pt x="155" y="38"/>
                  </a:cubicBezTo>
                  <a:cubicBezTo>
                    <a:pt x="189" y="21"/>
                    <a:pt x="228" y="13"/>
                    <a:pt x="242" y="15"/>
                  </a:cubicBezTo>
                  <a:cubicBezTo>
                    <a:pt x="244" y="2"/>
                    <a:pt x="244" y="2"/>
                    <a:pt x="244" y="2"/>
                  </a:cubicBezTo>
                  <a:cubicBezTo>
                    <a:pt x="228" y="0"/>
                    <a:pt x="185" y="7"/>
                    <a:pt x="149" y="26"/>
                  </a:cubicBezTo>
                  <a:cubicBezTo>
                    <a:pt x="124" y="38"/>
                    <a:pt x="103" y="56"/>
                    <a:pt x="95" y="78"/>
                  </a:cubicBezTo>
                  <a:cubicBezTo>
                    <a:pt x="86" y="102"/>
                    <a:pt x="103" y="122"/>
                    <a:pt x="126" y="137"/>
                  </a:cubicBezTo>
                  <a:cubicBezTo>
                    <a:pt x="123" y="138"/>
                    <a:pt x="120" y="139"/>
                    <a:pt x="118" y="140"/>
                  </a:cubicBezTo>
                  <a:cubicBezTo>
                    <a:pt x="95" y="148"/>
                    <a:pt x="74" y="161"/>
                    <a:pt x="64" y="179"/>
                  </a:cubicBezTo>
                  <a:cubicBezTo>
                    <a:pt x="52" y="201"/>
                    <a:pt x="71" y="222"/>
                    <a:pt x="97" y="237"/>
                  </a:cubicBezTo>
                  <a:cubicBezTo>
                    <a:pt x="98" y="238"/>
                    <a:pt x="100" y="238"/>
                    <a:pt x="101" y="239"/>
                  </a:cubicBezTo>
                  <a:cubicBezTo>
                    <a:pt x="87" y="244"/>
                    <a:pt x="72" y="251"/>
                    <a:pt x="60" y="259"/>
                  </a:cubicBezTo>
                  <a:cubicBezTo>
                    <a:pt x="53" y="264"/>
                    <a:pt x="46" y="270"/>
                    <a:pt x="41" y="275"/>
                  </a:cubicBezTo>
                  <a:cubicBezTo>
                    <a:pt x="30" y="287"/>
                    <a:pt x="28" y="300"/>
                    <a:pt x="31" y="313"/>
                  </a:cubicBezTo>
                  <a:cubicBezTo>
                    <a:pt x="34" y="321"/>
                    <a:pt x="39" y="329"/>
                    <a:pt x="45" y="336"/>
                  </a:cubicBezTo>
                  <a:cubicBezTo>
                    <a:pt x="49" y="341"/>
                    <a:pt x="55" y="345"/>
                    <a:pt x="60" y="349"/>
                  </a:cubicBezTo>
                  <a:cubicBezTo>
                    <a:pt x="44" y="357"/>
                    <a:pt x="28" y="369"/>
                    <a:pt x="18" y="381"/>
                  </a:cubicBezTo>
                  <a:cubicBezTo>
                    <a:pt x="1" y="403"/>
                    <a:pt x="0" y="429"/>
                    <a:pt x="33" y="454"/>
                  </a:cubicBezTo>
                  <a:cubicBezTo>
                    <a:pt x="47" y="465"/>
                    <a:pt x="48" y="486"/>
                    <a:pt x="46" y="502"/>
                  </a:cubicBezTo>
                  <a:cubicBezTo>
                    <a:pt x="60" y="495"/>
                    <a:pt x="60" y="495"/>
                    <a:pt x="60" y="495"/>
                  </a:cubicBezTo>
                  <a:cubicBezTo>
                    <a:pt x="61" y="476"/>
                    <a:pt x="57" y="456"/>
                    <a:pt x="41" y="444"/>
                  </a:cubicBezTo>
                  <a:cubicBezTo>
                    <a:pt x="16" y="424"/>
                    <a:pt x="17" y="405"/>
                    <a:pt x="29" y="390"/>
                  </a:cubicBezTo>
                  <a:cubicBezTo>
                    <a:pt x="39" y="376"/>
                    <a:pt x="57" y="365"/>
                    <a:pt x="75" y="356"/>
                  </a:cubicBezTo>
                  <a:cubicBezTo>
                    <a:pt x="91" y="362"/>
                    <a:pt x="107" y="363"/>
                    <a:pt x="119" y="355"/>
                  </a:cubicBezTo>
                  <a:cubicBezTo>
                    <a:pt x="134" y="346"/>
                    <a:pt x="137" y="338"/>
                    <a:pt x="134" y="333"/>
                  </a:cubicBezTo>
                  <a:cubicBezTo>
                    <a:pt x="130" y="326"/>
                    <a:pt x="106" y="329"/>
                    <a:pt x="81" y="339"/>
                  </a:cubicBezTo>
                  <a:cubicBezTo>
                    <a:pt x="79" y="340"/>
                    <a:pt x="77" y="340"/>
                    <a:pt x="75" y="341"/>
                  </a:cubicBezTo>
                  <a:cubicBezTo>
                    <a:pt x="74" y="340"/>
                    <a:pt x="74" y="340"/>
                    <a:pt x="74" y="340"/>
                  </a:cubicBezTo>
                  <a:cubicBezTo>
                    <a:pt x="67" y="337"/>
                    <a:pt x="60" y="332"/>
                    <a:pt x="55" y="326"/>
                  </a:cubicBezTo>
                  <a:cubicBezTo>
                    <a:pt x="50" y="321"/>
                    <a:pt x="46" y="315"/>
                    <a:pt x="45" y="309"/>
                  </a:cubicBezTo>
                  <a:cubicBezTo>
                    <a:pt x="42" y="301"/>
                    <a:pt x="44" y="292"/>
                    <a:pt x="51" y="285"/>
                  </a:cubicBezTo>
                  <a:cubicBezTo>
                    <a:pt x="56" y="280"/>
                    <a:pt x="61" y="275"/>
                    <a:pt x="67" y="271"/>
                  </a:cubicBezTo>
                  <a:cubicBezTo>
                    <a:pt x="83" y="260"/>
                    <a:pt x="102" y="252"/>
                    <a:pt x="120" y="248"/>
                  </a:cubicBezTo>
                  <a:cubicBezTo>
                    <a:pt x="128" y="251"/>
                    <a:pt x="136" y="254"/>
                    <a:pt x="144" y="256"/>
                  </a:cubicBezTo>
                  <a:cubicBezTo>
                    <a:pt x="160" y="261"/>
                    <a:pt x="173" y="261"/>
                    <a:pt x="178" y="258"/>
                  </a:cubicBezTo>
                  <a:cubicBezTo>
                    <a:pt x="183" y="254"/>
                    <a:pt x="184" y="250"/>
                    <a:pt x="180" y="244"/>
                  </a:cubicBezTo>
                  <a:cubicBezTo>
                    <a:pt x="179" y="242"/>
                    <a:pt x="178" y="241"/>
                    <a:pt x="177" y="240"/>
                  </a:cubicBezTo>
                  <a:cubicBezTo>
                    <a:pt x="167" y="231"/>
                    <a:pt x="147" y="229"/>
                    <a:pt x="124" y="233"/>
                  </a:cubicBezTo>
                  <a:cubicBezTo>
                    <a:pt x="121" y="234"/>
                    <a:pt x="121" y="234"/>
                    <a:pt x="121" y="234"/>
                  </a:cubicBezTo>
                  <a:cubicBezTo>
                    <a:pt x="115" y="231"/>
                    <a:pt x="109" y="228"/>
                    <a:pt x="104" y="225"/>
                  </a:cubicBezTo>
                  <a:close/>
                  <a:moveTo>
                    <a:pt x="188" y="146"/>
                  </a:moveTo>
                  <a:cubicBezTo>
                    <a:pt x="183" y="146"/>
                    <a:pt x="177" y="144"/>
                    <a:pt x="171" y="142"/>
                  </a:cubicBezTo>
                  <a:cubicBezTo>
                    <a:pt x="183" y="142"/>
                    <a:pt x="193" y="143"/>
                    <a:pt x="198" y="146"/>
                  </a:cubicBezTo>
                  <a:cubicBezTo>
                    <a:pt x="199" y="146"/>
                    <a:pt x="199" y="147"/>
                    <a:pt x="200" y="147"/>
                  </a:cubicBezTo>
                  <a:cubicBezTo>
                    <a:pt x="197" y="147"/>
                    <a:pt x="193" y="147"/>
                    <a:pt x="188" y="146"/>
                  </a:cubicBezTo>
                  <a:close/>
                  <a:moveTo>
                    <a:pt x="97" y="347"/>
                  </a:moveTo>
                  <a:cubicBezTo>
                    <a:pt x="111" y="342"/>
                    <a:pt x="121" y="339"/>
                    <a:pt x="122" y="340"/>
                  </a:cubicBezTo>
                  <a:cubicBezTo>
                    <a:pt x="124" y="343"/>
                    <a:pt x="102" y="347"/>
                    <a:pt x="97" y="347"/>
                  </a:cubicBezTo>
                  <a:close/>
                </a:path>
              </a:pathLst>
            </a:custGeom>
            <a:solidFill>
              <a:srgbClr val="CC74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grpSp>
          <p:nvGrpSpPr>
            <p:cNvPr id="13" name="PA_组合 4">
              <a:extLst>
                <a:ext uri="{FF2B5EF4-FFF2-40B4-BE49-F238E27FC236}">
                  <a16:creationId xmlns:a16="http://schemas.microsoft.com/office/drawing/2014/main" id="{4D674BD6-E5E8-4E44-A744-A2C158E7CA66}"/>
                </a:ext>
              </a:extLst>
            </p:cNvPr>
            <p:cNvGrpSpPr>
              <a:grpSpLocks noChangeAspect="1"/>
            </p:cNvGrpSpPr>
            <p:nvPr userDrawn="1">
              <p:custDataLst>
                <p:tags r:id="rId34"/>
              </p:custDataLst>
            </p:nvPr>
          </p:nvGrpSpPr>
          <p:grpSpPr bwMode="auto">
            <a:xfrm>
              <a:off x="9276909" y="5646739"/>
              <a:ext cx="819150" cy="809625"/>
              <a:chOff x="6888" y="3294"/>
              <a:chExt cx="516" cy="510"/>
            </a:xfrm>
          </p:grpSpPr>
          <p:sp>
            <p:nvSpPr>
              <p:cNvPr id="16" name="Freeform 5">
                <a:extLst>
                  <a:ext uri="{FF2B5EF4-FFF2-40B4-BE49-F238E27FC236}">
                    <a16:creationId xmlns:a16="http://schemas.microsoft.com/office/drawing/2014/main" id="{A37361A2-58FB-470A-8943-E4A64B181249}"/>
                  </a:ext>
                </a:extLst>
              </p:cNvPr>
              <p:cNvSpPr>
                <a:spLocks/>
              </p:cNvSpPr>
              <p:nvPr/>
            </p:nvSpPr>
            <p:spPr bwMode="auto">
              <a:xfrm>
                <a:off x="7150" y="3294"/>
                <a:ext cx="109" cy="241"/>
              </a:xfrm>
              <a:custGeom>
                <a:avLst/>
                <a:gdLst>
                  <a:gd name="T0" fmla="*/ 0 w 79"/>
                  <a:gd name="T1" fmla="*/ 176 h 176"/>
                  <a:gd name="T2" fmla="*/ 54 w 79"/>
                  <a:gd name="T3" fmla="*/ 7 h 176"/>
                  <a:gd name="T4" fmla="*/ 0 w 79"/>
                  <a:gd name="T5" fmla="*/ 176 h 176"/>
                </a:gdLst>
                <a:ahLst/>
                <a:cxnLst>
                  <a:cxn ang="0">
                    <a:pos x="T0" y="T1"/>
                  </a:cxn>
                  <a:cxn ang="0">
                    <a:pos x="T2" y="T3"/>
                  </a:cxn>
                  <a:cxn ang="0">
                    <a:pos x="T4" y="T5"/>
                  </a:cxn>
                </a:cxnLst>
                <a:rect l="0" t="0" r="r" b="b"/>
                <a:pathLst>
                  <a:path w="79" h="176">
                    <a:moveTo>
                      <a:pt x="0" y="176"/>
                    </a:moveTo>
                    <a:cubicBezTo>
                      <a:pt x="0" y="176"/>
                      <a:pt x="31" y="0"/>
                      <a:pt x="54" y="7"/>
                    </a:cubicBezTo>
                    <a:cubicBezTo>
                      <a:pt x="79" y="15"/>
                      <a:pt x="0" y="176"/>
                      <a:pt x="0" y="176"/>
                    </a:cubicBezTo>
                    <a:close/>
                  </a:path>
                </a:pathLst>
              </a:custGeom>
              <a:solidFill>
                <a:srgbClr val="FF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sp>
            <p:nvSpPr>
              <p:cNvPr id="17" name="Freeform 6">
                <a:extLst>
                  <a:ext uri="{FF2B5EF4-FFF2-40B4-BE49-F238E27FC236}">
                    <a16:creationId xmlns:a16="http://schemas.microsoft.com/office/drawing/2014/main" id="{76C667E1-7D13-424A-BE18-FA6C77710019}"/>
                  </a:ext>
                </a:extLst>
              </p:cNvPr>
              <p:cNvSpPr>
                <a:spLocks/>
              </p:cNvSpPr>
              <p:nvPr/>
            </p:nvSpPr>
            <p:spPr bwMode="auto">
              <a:xfrm>
                <a:off x="7064" y="3338"/>
                <a:ext cx="79" cy="192"/>
              </a:xfrm>
              <a:custGeom>
                <a:avLst/>
                <a:gdLst>
                  <a:gd name="T0" fmla="*/ 58 w 58"/>
                  <a:gd name="T1" fmla="*/ 140 h 140"/>
                  <a:gd name="T2" fmla="*/ 24 w 58"/>
                  <a:gd name="T3" fmla="*/ 7 h 140"/>
                  <a:gd name="T4" fmla="*/ 58 w 58"/>
                  <a:gd name="T5" fmla="*/ 140 h 140"/>
                </a:gdLst>
                <a:ahLst/>
                <a:cxnLst>
                  <a:cxn ang="0">
                    <a:pos x="T0" y="T1"/>
                  </a:cxn>
                  <a:cxn ang="0">
                    <a:pos x="T2" y="T3"/>
                  </a:cxn>
                  <a:cxn ang="0">
                    <a:pos x="T4" y="T5"/>
                  </a:cxn>
                </a:cxnLst>
                <a:rect l="0" t="0" r="r" b="b"/>
                <a:pathLst>
                  <a:path w="58" h="140">
                    <a:moveTo>
                      <a:pt x="58" y="140"/>
                    </a:moveTo>
                    <a:cubicBezTo>
                      <a:pt x="58" y="140"/>
                      <a:pt x="0" y="13"/>
                      <a:pt x="24" y="7"/>
                    </a:cubicBezTo>
                    <a:cubicBezTo>
                      <a:pt x="48" y="0"/>
                      <a:pt x="58" y="140"/>
                      <a:pt x="58" y="140"/>
                    </a:cubicBezTo>
                    <a:close/>
                  </a:path>
                </a:pathLst>
              </a:custGeom>
              <a:solidFill>
                <a:srgbClr val="FF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sp>
            <p:nvSpPr>
              <p:cNvPr id="18" name="Freeform 7">
                <a:extLst>
                  <a:ext uri="{FF2B5EF4-FFF2-40B4-BE49-F238E27FC236}">
                    <a16:creationId xmlns:a16="http://schemas.microsoft.com/office/drawing/2014/main" id="{14876BE1-6896-4EF4-ABF9-B5179EE6280E}"/>
                  </a:ext>
                </a:extLst>
              </p:cNvPr>
              <p:cNvSpPr>
                <a:spLocks/>
              </p:cNvSpPr>
              <p:nvPr/>
            </p:nvSpPr>
            <p:spPr bwMode="auto">
              <a:xfrm>
                <a:off x="6951" y="3335"/>
                <a:ext cx="188" cy="204"/>
              </a:xfrm>
              <a:custGeom>
                <a:avLst/>
                <a:gdLst>
                  <a:gd name="T0" fmla="*/ 137 w 137"/>
                  <a:gd name="T1" fmla="*/ 149 h 149"/>
                  <a:gd name="T2" fmla="*/ 18 w 137"/>
                  <a:gd name="T3" fmla="*/ 17 h 149"/>
                  <a:gd name="T4" fmla="*/ 137 w 137"/>
                  <a:gd name="T5" fmla="*/ 149 h 149"/>
                </a:gdLst>
                <a:ahLst/>
                <a:cxnLst>
                  <a:cxn ang="0">
                    <a:pos x="T0" y="T1"/>
                  </a:cxn>
                  <a:cxn ang="0">
                    <a:pos x="T2" y="T3"/>
                  </a:cxn>
                  <a:cxn ang="0">
                    <a:pos x="T4" y="T5"/>
                  </a:cxn>
                </a:cxnLst>
                <a:rect l="0" t="0" r="r" b="b"/>
                <a:pathLst>
                  <a:path w="137" h="149">
                    <a:moveTo>
                      <a:pt x="137" y="149"/>
                    </a:moveTo>
                    <a:cubicBezTo>
                      <a:pt x="137" y="149"/>
                      <a:pt x="0" y="33"/>
                      <a:pt x="18" y="17"/>
                    </a:cubicBezTo>
                    <a:cubicBezTo>
                      <a:pt x="37" y="0"/>
                      <a:pt x="137" y="149"/>
                      <a:pt x="137" y="149"/>
                    </a:cubicBezTo>
                    <a:close/>
                  </a:path>
                </a:pathLst>
              </a:custGeom>
              <a:solidFill>
                <a:srgbClr val="FF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sp>
            <p:nvSpPr>
              <p:cNvPr id="19" name="Freeform 8">
                <a:extLst>
                  <a:ext uri="{FF2B5EF4-FFF2-40B4-BE49-F238E27FC236}">
                    <a16:creationId xmlns:a16="http://schemas.microsoft.com/office/drawing/2014/main" id="{78A80AFD-CF21-4011-B5C8-B35E3B02611A}"/>
                  </a:ext>
                </a:extLst>
              </p:cNvPr>
              <p:cNvSpPr>
                <a:spLocks/>
              </p:cNvSpPr>
              <p:nvPr/>
            </p:nvSpPr>
            <p:spPr bwMode="auto">
              <a:xfrm>
                <a:off x="6949" y="3449"/>
                <a:ext cx="189" cy="97"/>
              </a:xfrm>
              <a:custGeom>
                <a:avLst/>
                <a:gdLst>
                  <a:gd name="T0" fmla="*/ 138 w 138"/>
                  <a:gd name="T1" fmla="*/ 71 h 71"/>
                  <a:gd name="T2" fmla="*/ 9 w 138"/>
                  <a:gd name="T3" fmla="*/ 24 h 71"/>
                  <a:gd name="T4" fmla="*/ 138 w 138"/>
                  <a:gd name="T5" fmla="*/ 71 h 71"/>
                </a:gdLst>
                <a:ahLst/>
                <a:cxnLst>
                  <a:cxn ang="0">
                    <a:pos x="T0" y="T1"/>
                  </a:cxn>
                  <a:cxn ang="0">
                    <a:pos x="T2" y="T3"/>
                  </a:cxn>
                  <a:cxn ang="0">
                    <a:pos x="T4" y="T5"/>
                  </a:cxn>
                </a:cxnLst>
                <a:rect l="0" t="0" r="r" b="b"/>
                <a:pathLst>
                  <a:path w="138" h="71">
                    <a:moveTo>
                      <a:pt x="138" y="71"/>
                    </a:moveTo>
                    <a:cubicBezTo>
                      <a:pt x="138" y="71"/>
                      <a:pt x="0" y="47"/>
                      <a:pt x="9" y="24"/>
                    </a:cubicBezTo>
                    <a:cubicBezTo>
                      <a:pt x="17" y="0"/>
                      <a:pt x="138" y="71"/>
                      <a:pt x="138" y="71"/>
                    </a:cubicBezTo>
                    <a:close/>
                  </a:path>
                </a:pathLst>
              </a:custGeom>
              <a:solidFill>
                <a:srgbClr val="FF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sp>
            <p:nvSpPr>
              <p:cNvPr id="20" name="Freeform 9">
                <a:extLst>
                  <a:ext uri="{FF2B5EF4-FFF2-40B4-BE49-F238E27FC236}">
                    <a16:creationId xmlns:a16="http://schemas.microsoft.com/office/drawing/2014/main" id="{2E81F0A2-AE9A-4176-BF2A-E5427D2CF5BA}"/>
                  </a:ext>
                </a:extLst>
              </p:cNvPr>
              <p:cNvSpPr>
                <a:spLocks/>
              </p:cNvSpPr>
              <p:nvPr/>
            </p:nvSpPr>
            <p:spPr bwMode="auto">
              <a:xfrm>
                <a:off x="6888" y="3557"/>
                <a:ext cx="246" cy="70"/>
              </a:xfrm>
              <a:custGeom>
                <a:avLst/>
                <a:gdLst>
                  <a:gd name="T0" fmla="*/ 179 w 179"/>
                  <a:gd name="T1" fmla="*/ 0 h 51"/>
                  <a:gd name="T2" fmla="*/ 3 w 179"/>
                  <a:gd name="T3" fmla="*/ 27 h 51"/>
                  <a:gd name="T4" fmla="*/ 179 w 179"/>
                  <a:gd name="T5" fmla="*/ 0 h 51"/>
                </a:gdLst>
                <a:ahLst/>
                <a:cxnLst>
                  <a:cxn ang="0">
                    <a:pos x="T0" y="T1"/>
                  </a:cxn>
                  <a:cxn ang="0">
                    <a:pos x="T2" y="T3"/>
                  </a:cxn>
                  <a:cxn ang="0">
                    <a:pos x="T4" y="T5"/>
                  </a:cxn>
                </a:cxnLst>
                <a:rect l="0" t="0" r="r" b="b"/>
                <a:pathLst>
                  <a:path w="179" h="51">
                    <a:moveTo>
                      <a:pt x="179" y="0"/>
                    </a:moveTo>
                    <a:cubicBezTo>
                      <a:pt x="179" y="0"/>
                      <a:pt x="7" y="51"/>
                      <a:pt x="3" y="27"/>
                    </a:cubicBezTo>
                    <a:cubicBezTo>
                      <a:pt x="0" y="1"/>
                      <a:pt x="179" y="0"/>
                      <a:pt x="179" y="0"/>
                    </a:cubicBezTo>
                    <a:close/>
                  </a:path>
                </a:pathLst>
              </a:custGeom>
              <a:solidFill>
                <a:srgbClr val="FF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sp>
            <p:nvSpPr>
              <p:cNvPr id="21" name="Freeform 10">
                <a:extLst>
                  <a:ext uri="{FF2B5EF4-FFF2-40B4-BE49-F238E27FC236}">
                    <a16:creationId xmlns:a16="http://schemas.microsoft.com/office/drawing/2014/main" id="{A5337DCB-5AF8-439A-B3CF-D0DC9741C986}"/>
                  </a:ext>
                </a:extLst>
              </p:cNvPr>
              <p:cNvSpPr>
                <a:spLocks/>
              </p:cNvSpPr>
              <p:nvPr/>
            </p:nvSpPr>
            <p:spPr bwMode="auto">
              <a:xfrm>
                <a:off x="6966" y="3564"/>
                <a:ext cx="165" cy="151"/>
              </a:xfrm>
              <a:custGeom>
                <a:avLst/>
                <a:gdLst>
                  <a:gd name="T0" fmla="*/ 120 w 120"/>
                  <a:gd name="T1" fmla="*/ 0 h 110"/>
                  <a:gd name="T2" fmla="*/ 17 w 120"/>
                  <a:gd name="T3" fmla="*/ 91 h 110"/>
                  <a:gd name="T4" fmla="*/ 120 w 120"/>
                  <a:gd name="T5" fmla="*/ 0 h 110"/>
                </a:gdLst>
                <a:ahLst/>
                <a:cxnLst>
                  <a:cxn ang="0">
                    <a:pos x="T0" y="T1"/>
                  </a:cxn>
                  <a:cxn ang="0">
                    <a:pos x="T2" y="T3"/>
                  </a:cxn>
                  <a:cxn ang="0">
                    <a:pos x="T4" y="T5"/>
                  </a:cxn>
                </a:cxnLst>
                <a:rect l="0" t="0" r="r" b="b"/>
                <a:pathLst>
                  <a:path w="120" h="110">
                    <a:moveTo>
                      <a:pt x="120" y="0"/>
                    </a:moveTo>
                    <a:cubicBezTo>
                      <a:pt x="120" y="0"/>
                      <a:pt x="33" y="110"/>
                      <a:pt x="17" y="91"/>
                    </a:cubicBezTo>
                    <a:cubicBezTo>
                      <a:pt x="0" y="72"/>
                      <a:pt x="120" y="0"/>
                      <a:pt x="120" y="0"/>
                    </a:cubicBezTo>
                    <a:close/>
                  </a:path>
                </a:pathLst>
              </a:custGeom>
              <a:solidFill>
                <a:srgbClr val="FF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sp>
            <p:nvSpPr>
              <p:cNvPr id="22" name="Freeform 11">
                <a:extLst>
                  <a:ext uri="{FF2B5EF4-FFF2-40B4-BE49-F238E27FC236}">
                    <a16:creationId xmlns:a16="http://schemas.microsoft.com/office/drawing/2014/main" id="{08402FA6-B6A3-4482-86B7-EA8A2801C37E}"/>
                  </a:ext>
                </a:extLst>
              </p:cNvPr>
              <p:cNvSpPr>
                <a:spLocks/>
              </p:cNvSpPr>
              <p:nvPr/>
            </p:nvSpPr>
            <p:spPr bwMode="auto">
              <a:xfrm>
                <a:off x="7020" y="3566"/>
                <a:ext cx="122" cy="238"/>
              </a:xfrm>
              <a:custGeom>
                <a:avLst/>
                <a:gdLst>
                  <a:gd name="T0" fmla="*/ 89 w 89"/>
                  <a:gd name="T1" fmla="*/ 0 h 174"/>
                  <a:gd name="T2" fmla="*/ 24 w 89"/>
                  <a:gd name="T3" fmla="*/ 165 h 174"/>
                  <a:gd name="T4" fmla="*/ 89 w 89"/>
                  <a:gd name="T5" fmla="*/ 0 h 174"/>
                </a:gdLst>
                <a:ahLst/>
                <a:cxnLst>
                  <a:cxn ang="0">
                    <a:pos x="T0" y="T1"/>
                  </a:cxn>
                  <a:cxn ang="0">
                    <a:pos x="T2" y="T3"/>
                  </a:cxn>
                  <a:cxn ang="0">
                    <a:pos x="T4" y="T5"/>
                  </a:cxn>
                </a:cxnLst>
                <a:rect l="0" t="0" r="r" b="b"/>
                <a:pathLst>
                  <a:path w="89" h="174">
                    <a:moveTo>
                      <a:pt x="89" y="0"/>
                    </a:moveTo>
                    <a:cubicBezTo>
                      <a:pt x="89" y="0"/>
                      <a:pt x="47" y="174"/>
                      <a:pt x="24" y="165"/>
                    </a:cubicBezTo>
                    <a:cubicBezTo>
                      <a:pt x="0" y="155"/>
                      <a:pt x="89" y="0"/>
                      <a:pt x="89" y="0"/>
                    </a:cubicBezTo>
                    <a:close/>
                  </a:path>
                </a:pathLst>
              </a:custGeom>
              <a:solidFill>
                <a:srgbClr val="FF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sp>
            <p:nvSpPr>
              <p:cNvPr id="23" name="Freeform 12">
                <a:extLst>
                  <a:ext uri="{FF2B5EF4-FFF2-40B4-BE49-F238E27FC236}">
                    <a16:creationId xmlns:a16="http://schemas.microsoft.com/office/drawing/2014/main" id="{9F36EED5-C9BE-41F7-AC29-5A31066F4F0A}"/>
                  </a:ext>
                </a:extLst>
              </p:cNvPr>
              <p:cNvSpPr>
                <a:spLocks/>
              </p:cNvSpPr>
              <p:nvPr/>
            </p:nvSpPr>
            <p:spPr bwMode="auto">
              <a:xfrm>
                <a:off x="7137" y="3563"/>
                <a:ext cx="67" cy="192"/>
              </a:xfrm>
              <a:custGeom>
                <a:avLst/>
                <a:gdLst>
                  <a:gd name="T0" fmla="*/ 9 w 49"/>
                  <a:gd name="T1" fmla="*/ 0 h 140"/>
                  <a:gd name="T2" fmla="*/ 25 w 49"/>
                  <a:gd name="T3" fmla="*/ 137 h 140"/>
                  <a:gd name="T4" fmla="*/ 9 w 49"/>
                  <a:gd name="T5" fmla="*/ 0 h 140"/>
                </a:gdLst>
                <a:ahLst/>
                <a:cxnLst>
                  <a:cxn ang="0">
                    <a:pos x="T0" y="T1"/>
                  </a:cxn>
                  <a:cxn ang="0">
                    <a:pos x="T2" y="T3"/>
                  </a:cxn>
                  <a:cxn ang="0">
                    <a:pos x="T4" y="T5"/>
                  </a:cxn>
                </a:cxnLst>
                <a:rect l="0" t="0" r="r" b="b"/>
                <a:pathLst>
                  <a:path w="49" h="140">
                    <a:moveTo>
                      <a:pt x="9" y="0"/>
                    </a:moveTo>
                    <a:cubicBezTo>
                      <a:pt x="9" y="0"/>
                      <a:pt x="49" y="134"/>
                      <a:pt x="25" y="137"/>
                    </a:cubicBezTo>
                    <a:cubicBezTo>
                      <a:pt x="0" y="140"/>
                      <a:pt x="9" y="0"/>
                      <a:pt x="9" y="0"/>
                    </a:cubicBezTo>
                    <a:close/>
                  </a:path>
                </a:pathLst>
              </a:custGeom>
              <a:solidFill>
                <a:srgbClr val="FF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sp>
            <p:nvSpPr>
              <p:cNvPr id="24" name="Freeform 13">
                <a:extLst>
                  <a:ext uri="{FF2B5EF4-FFF2-40B4-BE49-F238E27FC236}">
                    <a16:creationId xmlns:a16="http://schemas.microsoft.com/office/drawing/2014/main" id="{7F747BB5-BBCF-44FE-83FB-7C431CDE8C30}"/>
                  </a:ext>
                </a:extLst>
              </p:cNvPr>
              <p:cNvSpPr>
                <a:spLocks/>
              </p:cNvSpPr>
              <p:nvPr/>
            </p:nvSpPr>
            <p:spPr bwMode="auto">
              <a:xfrm>
                <a:off x="7157" y="3559"/>
                <a:ext cx="203" cy="188"/>
              </a:xfrm>
              <a:custGeom>
                <a:avLst/>
                <a:gdLst>
                  <a:gd name="T0" fmla="*/ 0 w 148"/>
                  <a:gd name="T1" fmla="*/ 0 h 137"/>
                  <a:gd name="T2" fmla="*/ 132 w 148"/>
                  <a:gd name="T3" fmla="*/ 118 h 137"/>
                  <a:gd name="T4" fmla="*/ 0 w 148"/>
                  <a:gd name="T5" fmla="*/ 0 h 137"/>
                </a:gdLst>
                <a:ahLst/>
                <a:cxnLst>
                  <a:cxn ang="0">
                    <a:pos x="T0" y="T1"/>
                  </a:cxn>
                  <a:cxn ang="0">
                    <a:pos x="T2" y="T3"/>
                  </a:cxn>
                  <a:cxn ang="0">
                    <a:pos x="T4" y="T5"/>
                  </a:cxn>
                </a:cxnLst>
                <a:rect l="0" t="0" r="r" b="b"/>
                <a:pathLst>
                  <a:path w="148" h="137">
                    <a:moveTo>
                      <a:pt x="0" y="0"/>
                    </a:moveTo>
                    <a:cubicBezTo>
                      <a:pt x="0" y="0"/>
                      <a:pt x="148" y="100"/>
                      <a:pt x="132" y="118"/>
                    </a:cubicBezTo>
                    <a:cubicBezTo>
                      <a:pt x="115" y="137"/>
                      <a:pt x="0" y="0"/>
                      <a:pt x="0" y="0"/>
                    </a:cubicBezTo>
                    <a:close/>
                  </a:path>
                </a:pathLst>
              </a:custGeom>
              <a:solidFill>
                <a:srgbClr val="FF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sp>
            <p:nvSpPr>
              <p:cNvPr id="25" name="Freeform 14">
                <a:extLst>
                  <a:ext uri="{FF2B5EF4-FFF2-40B4-BE49-F238E27FC236}">
                    <a16:creationId xmlns:a16="http://schemas.microsoft.com/office/drawing/2014/main" id="{DE136061-E9C3-413F-8626-9D8A5BF6945F}"/>
                  </a:ext>
                </a:extLst>
              </p:cNvPr>
              <p:cNvSpPr>
                <a:spLocks/>
              </p:cNvSpPr>
              <p:nvPr/>
            </p:nvSpPr>
            <p:spPr bwMode="auto">
              <a:xfrm>
                <a:off x="7168" y="3556"/>
                <a:ext cx="192" cy="69"/>
              </a:xfrm>
              <a:custGeom>
                <a:avLst/>
                <a:gdLst>
                  <a:gd name="T0" fmla="*/ 0 w 140"/>
                  <a:gd name="T1" fmla="*/ 2 h 50"/>
                  <a:gd name="T2" fmla="*/ 136 w 140"/>
                  <a:gd name="T3" fmla="*/ 24 h 50"/>
                  <a:gd name="T4" fmla="*/ 0 w 140"/>
                  <a:gd name="T5" fmla="*/ 2 h 50"/>
                </a:gdLst>
                <a:ahLst/>
                <a:cxnLst>
                  <a:cxn ang="0">
                    <a:pos x="T0" y="T1"/>
                  </a:cxn>
                  <a:cxn ang="0">
                    <a:pos x="T2" y="T3"/>
                  </a:cxn>
                  <a:cxn ang="0">
                    <a:pos x="T4" y="T5"/>
                  </a:cxn>
                </a:cxnLst>
                <a:rect l="0" t="0" r="r" b="b"/>
                <a:pathLst>
                  <a:path w="140" h="50">
                    <a:moveTo>
                      <a:pt x="0" y="2"/>
                    </a:moveTo>
                    <a:cubicBezTo>
                      <a:pt x="0" y="2"/>
                      <a:pt x="140" y="0"/>
                      <a:pt x="136" y="24"/>
                    </a:cubicBezTo>
                    <a:cubicBezTo>
                      <a:pt x="132" y="50"/>
                      <a:pt x="0" y="2"/>
                      <a:pt x="0" y="2"/>
                    </a:cubicBezTo>
                    <a:close/>
                  </a:path>
                </a:pathLst>
              </a:custGeom>
              <a:solidFill>
                <a:srgbClr val="FF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sp>
            <p:nvSpPr>
              <p:cNvPr id="26" name="Freeform 15">
                <a:extLst>
                  <a:ext uri="{FF2B5EF4-FFF2-40B4-BE49-F238E27FC236}">
                    <a16:creationId xmlns:a16="http://schemas.microsoft.com/office/drawing/2014/main" id="{54C3F72B-33B4-404F-B547-75D5F7134D39}"/>
                  </a:ext>
                </a:extLst>
              </p:cNvPr>
              <p:cNvSpPr>
                <a:spLocks/>
              </p:cNvSpPr>
              <p:nvPr/>
            </p:nvSpPr>
            <p:spPr bwMode="auto">
              <a:xfrm>
                <a:off x="7161" y="3443"/>
                <a:ext cx="243" cy="107"/>
              </a:xfrm>
              <a:custGeom>
                <a:avLst/>
                <a:gdLst>
                  <a:gd name="T0" fmla="*/ 0 w 177"/>
                  <a:gd name="T1" fmla="*/ 78 h 78"/>
                  <a:gd name="T2" fmla="*/ 169 w 177"/>
                  <a:gd name="T3" fmla="*/ 23 h 78"/>
                  <a:gd name="T4" fmla="*/ 0 w 177"/>
                  <a:gd name="T5" fmla="*/ 78 h 78"/>
                </a:gdLst>
                <a:ahLst/>
                <a:cxnLst>
                  <a:cxn ang="0">
                    <a:pos x="T0" y="T1"/>
                  </a:cxn>
                  <a:cxn ang="0">
                    <a:pos x="T2" y="T3"/>
                  </a:cxn>
                  <a:cxn ang="0">
                    <a:pos x="T4" y="T5"/>
                  </a:cxn>
                </a:cxnLst>
                <a:rect l="0" t="0" r="r" b="b"/>
                <a:pathLst>
                  <a:path w="177" h="78">
                    <a:moveTo>
                      <a:pt x="0" y="78"/>
                    </a:moveTo>
                    <a:cubicBezTo>
                      <a:pt x="0" y="78"/>
                      <a:pt x="161" y="0"/>
                      <a:pt x="169" y="23"/>
                    </a:cubicBezTo>
                    <a:cubicBezTo>
                      <a:pt x="177" y="48"/>
                      <a:pt x="0" y="78"/>
                      <a:pt x="0" y="78"/>
                    </a:cubicBezTo>
                    <a:close/>
                  </a:path>
                </a:pathLst>
              </a:custGeom>
              <a:solidFill>
                <a:srgbClr val="FF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sp>
            <p:nvSpPr>
              <p:cNvPr id="27" name="Freeform 16">
                <a:extLst>
                  <a:ext uri="{FF2B5EF4-FFF2-40B4-BE49-F238E27FC236}">
                    <a16:creationId xmlns:a16="http://schemas.microsoft.com/office/drawing/2014/main" id="{7F606062-B251-47BA-A015-E7DD79CE9399}"/>
                  </a:ext>
                </a:extLst>
              </p:cNvPr>
              <p:cNvSpPr>
                <a:spLocks/>
              </p:cNvSpPr>
              <p:nvPr/>
            </p:nvSpPr>
            <p:spPr bwMode="auto">
              <a:xfrm>
                <a:off x="7156" y="3387"/>
                <a:ext cx="156" cy="161"/>
              </a:xfrm>
              <a:custGeom>
                <a:avLst/>
                <a:gdLst>
                  <a:gd name="T0" fmla="*/ 0 w 114"/>
                  <a:gd name="T1" fmla="*/ 117 h 117"/>
                  <a:gd name="T2" fmla="*/ 95 w 114"/>
                  <a:gd name="T3" fmla="*/ 17 h 117"/>
                  <a:gd name="T4" fmla="*/ 0 w 114"/>
                  <a:gd name="T5" fmla="*/ 117 h 117"/>
                </a:gdLst>
                <a:ahLst/>
                <a:cxnLst>
                  <a:cxn ang="0">
                    <a:pos x="T0" y="T1"/>
                  </a:cxn>
                  <a:cxn ang="0">
                    <a:pos x="T2" y="T3"/>
                  </a:cxn>
                  <a:cxn ang="0">
                    <a:pos x="T4" y="T5"/>
                  </a:cxn>
                </a:cxnLst>
                <a:rect l="0" t="0" r="r" b="b"/>
                <a:pathLst>
                  <a:path w="114" h="117">
                    <a:moveTo>
                      <a:pt x="0" y="117"/>
                    </a:moveTo>
                    <a:cubicBezTo>
                      <a:pt x="0" y="117"/>
                      <a:pt x="77" y="0"/>
                      <a:pt x="95" y="17"/>
                    </a:cubicBezTo>
                    <a:cubicBezTo>
                      <a:pt x="114" y="35"/>
                      <a:pt x="0" y="117"/>
                      <a:pt x="0" y="117"/>
                    </a:cubicBezTo>
                    <a:close/>
                  </a:path>
                </a:pathLst>
              </a:custGeom>
              <a:solidFill>
                <a:srgbClr val="FF92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867">
                  <a:solidFill>
                    <a:prstClr val="black"/>
                  </a:solidFill>
                </a:endParaRPr>
              </a:p>
            </p:txBody>
          </p:sp>
        </p:grpSp>
        <p:pic>
          <p:nvPicPr>
            <p:cNvPr id="14" name="图片 13">
              <a:extLst>
                <a:ext uri="{FF2B5EF4-FFF2-40B4-BE49-F238E27FC236}">
                  <a16:creationId xmlns:a16="http://schemas.microsoft.com/office/drawing/2014/main" id="{48E51A8E-53CE-43B6-80F6-9C12F31B36B0}"/>
                </a:ext>
              </a:extLst>
            </p:cNvPr>
            <p:cNvPicPr>
              <a:picLocks noChangeAspect="1"/>
            </p:cNvPicPr>
            <p:nvPr userDrawn="1"/>
          </p:nvPicPr>
          <p:blipFill rotWithShape="1">
            <a:blip r:embed="rId41"/>
            <a:srcRect l="48595" b="6657"/>
            <a:stretch/>
          </p:blipFill>
          <p:spPr>
            <a:xfrm>
              <a:off x="0" y="5093888"/>
              <a:ext cx="1654727" cy="1764112"/>
            </a:xfrm>
            <a:prstGeom prst="rect">
              <a:avLst/>
            </a:prstGeom>
          </p:spPr>
        </p:pic>
        <p:pic>
          <p:nvPicPr>
            <p:cNvPr id="15" name="图片 14">
              <a:extLst>
                <a:ext uri="{FF2B5EF4-FFF2-40B4-BE49-F238E27FC236}">
                  <a16:creationId xmlns:a16="http://schemas.microsoft.com/office/drawing/2014/main" id="{CC600783-3F13-47CC-A38B-0FC8A4A5668A}"/>
                </a:ext>
              </a:extLst>
            </p:cNvPr>
            <p:cNvPicPr>
              <a:picLocks noChangeAspect="1"/>
            </p:cNvPicPr>
            <p:nvPr userDrawn="1"/>
          </p:nvPicPr>
          <p:blipFill rotWithShape="1">
            <a:blip r:embed="rId42"/>
            <a:srcRect l="15543" t="26683" r="55413" b="7625"/>
            <a:stretch/>
          </p:blipFill>
          <p:spPr>
            <a:xfrm>
              <a:off x="9849608" y="4277770"/>
              <a:ext cx="1684596" cy="2572838"/>
            </a:xfrm>
            <a:prstGeom prst="rect">
              <a:avLst/>
            </a:prstGeom>
          </p:spPr>
        </p:pic>
      </p:grpSp>
      <p:sp>
        <p:nvSpPr>
          <p:cNvPr id="2" name="标题占位符 1"/>
          <p:cNvSpPr>
            <a:spLocks noGrp="1"/>
          </p:cNvSpPr>
          <p:nvPr>
            <p:ph type="title"/>
          </p:nvPr>
        </p:nvSpPr>
        <p:spPr>
          <a:xfrm>
            <a:off x="838200" y="365125"/>
            <a:ext cx="10515600" cy="1325563"/>
          </a:xfrm>
          <a:prstGeom prst="rect">
            <a:avLst/>
          </a:prstGeom>
        </p:spPr>
        <p:txBody>
          <a:bodyPr vert="horz" lIns="68420" tIns="34220" rIns="68420" bIns="342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9"/>
          </a:xfrm>
          <a:prstGeom prst="rect">
            <a:avLst/>
          </a:prstGeom>
        </p:spPr>
        <p:txBody>
          <a:bodyPr vert="horz" lIns="68420" tIns="34220" rIns="68420" bIns="342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2"/>
            <a:ext cx="2743200" cy="365125"/>
          </a:xfrm>
          <a:prstGeom prst="rect">
            <a:avLst/>
          </a:prstGeom>
        </p:spPr>
        <p:txBody>
          <a:bodyPr vert="horz" lIns="68420" tIns="34220" rIns="68420" bIns="34220" rtlCol="0" anchor="ctr"/>
          <a:lstStyle>
            <a:lvl1pPr algn="l">
              <a:defRPr sz="1200">
                <a:solidFill>
                  <a:schemeClr val="tx1">
                    <a:tint val="75000"/>
                  </a:schemeClr>
                </a:solidFill>
              </a:defRPr>
            </a:lvl1pPr>
          </a:lstStyle>
          <a:p>
            <a:fld id="{650F385B-B2BA-4E33-BA77-A3AF62E38EDE}" type="datetimeFigureOut">
              <a:rPr lang="zh-CN" altLang="en-US" smtClean="0">
                <a:solidFill>
                  <a:prstClr val="black">
                    <a:tint val="75000"/>
                  </a:prstClr>
                </a:solidFill>
              </a:rPr>
              <a:pPr/>
              <a:t>2025/4/14</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2"/>
            <a:ext cx="4114800" cy="365125"/>
          </a:xfrm>
          <a:prstGeom prst="rect">
            <a:avLst/>
          </a:prstGeom>
        </p:spPr>
        <p:txBody>
          <a:bodyPr vert="horz" lIns="68420" tIns="34220" rIns="68420" bIns="342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2"/>
            <a:ext cx="2743200" cy="365125"/>
          </a:xfrm>
          <a:prstGeom prst="rect">
            <a:avLst/>
          </a:prstGeom>
        </p:spPr>
        <p:txBody>
          <a:bodyPr vert="horz" lIns="68420" tIns="34220" rIns="68420" bIns="34220" rtlCol="0" anchor="ctr"/>
          <a:lstStyle>
            <a:lvl1pPr algn="r">
              <a:defRPr sz="1200">
                <a:solidFill>
                  <a:schemeClr val="tx1">
                    <a:tint val="75000"/>
                  </a:schemeClr>
                </a:solidFill>
              </a:defRPr>
            </a:lvl1pPr>
          </a:lstStyle>
          <a:p>
            <a:fld id="{29A3AF51-D69E-4CEB-BFC9-2ACB1ECF5454}"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33" name="图片 18">
            <a:extLst>
              <a:ext uri="{FF2B5EF4-FFF2-40B4-BE49-F238E27FC236}">
                <a16:creationId xmlns:a16="http://schemas.microsoft.com/office/drawing/2014/main" id="{CDE5E1D5-8617-A60E-C950-781A96B7018B}"/>
              </a:ext>
            </a:extLst>
          </p:cNvPr>
          <p:cNvPicPr>
            <a:picLocks noChangeAspect="1"/>
          </p:cNvPicPr>
          <p:nvPr userDrawn="1"/>
        </p:nvPicPr>
        <p:blipFill rotWithShape="1">
          <a:blip r:embed="rId43">
            <a:extLst>
              <a:ext uri="{28A0092B-C50C-407E-A947-70E740481C1C}">
                <a14:useLocalDpi xmlns:a14="http://schemas.microsoft.com/office/drawing/2010/main" val="0"/>
              </a:ext>
            </a:extLst>
          </a:blip>
          <a:srcRect l="10394" r="46630" b="72468"/>
          <a:stretch>
            <a:fillRect/>
          </a:stretch>
        </p:blipFill>
        <p:spPr>
          <a:xfrm rot="345553">
            <a:off x="46522" y="1753715"/>
            <a:ext cx="3295871" cy="1888133"/>
          </a:xfrm>
          <a:prstGeom prst="rect">
            <a:avLst/>
          </a:prstGeom>
        </p:spPr>
      </p:pic>
      <p:pic>
        <p:nvPicPr>
          <p:cNvPr id="34" name="图片 19">
            <a:extLst>
              <a:ext uri="{FF2B5EF4-FFF2-40B4-BE49-F238E27FC236}">
                <a16:creationId xmlns:a16="http://schemas.microsoft.com/office/drawing/2014/main" id="{17DF42A9-B7E0-B2B7-1678-BA2D0BAFBFFD}"/>
              </a:ext>
            </a:extLst>
          </p:cNvPr>
          <p:cNvPicPr>
            <a:picLocks noChangeAspect="1"/>
          </p:cNvPicPr>
          <p:nvPr userDrawn="1"/>
        </p:nvPicPr>
        <p:blipFill rotWithShape="1">
          <a:blip r:embed="rId43">
            <a:extLst>
              <a:ext uri="{28A0092B-C50C-407E-A947-70E740481C1C}">
                <a14:useLocalDpi xmlns:a14="http://schemas.microsoft.com/office/drawing/2010/main" val="0"/>
              </a:ext>
            </a:extLst>
          </a:blip>
          <a:srcRect l="10394" r="46630" b="72468"/>
          <a:stretch>
            <a:fillRect/>
          </a:stretch>
        </p:blipFill>
        <p:spPr>
          <a:xfrm rot="345553">
            <a:off x="9044064" y="1652419"/>
            <a:ext cx="3295871" cy="1888133"/>
          </a:xfrm>
          <a:prstGeom prst="rect">
            <a:avLst/>
          </a:prstGeom>
        </p:spPr>
      </p:pic>
      <p:pic>
        <p:nvPicPr>
          <p:cNvPr id="35" name="图片 10">
            <a:extLst>
              <a:ext uri="{FF2B5EF4-FFF2-40B4-BE49-F238E27FC236}">
                <a16:creationId xmlns:a16="http://schemas.microsoft.com/office/drawing/2014/main" id="{AD900070-E21E-42CC-37FE-17FD2D82E3EB}"/>
              </a:ext>
            </a:extLst>
          </p:cNvPr>
          <p:cNvPicPr>
            <a:picLocks noChangeAspect="1"/>
          </p:cNvPicPr>
          <p:nvPr userDrawn="1"/>
        </p:nvPicPr>
        <p:blipFill rotWithShape="1">
          <a:blip r:embed="rId43">
            <a:extLst>
              <a:ext uri="{28A0092B-C50C-407E-A947-70E740481C1C}">
                <a14:useLocalDpi xmlns:a14="http://schemas.microsoft.com/office/drawing/2010/main" val="0"/>
              </a:ext>
            </a:extLst>
          </a:blip>
          <a:srcRect l="-526" t="55345" r="81583" b="11322"/>
          <a:stretch>
            <a:fillRect/>
          </a:stretch>
        </p:blipFill>
        <p:spPr>
          <a:xfrm rot="21046165">
            <a:off x="18552" y="4394571"/>
            <a:ext cx="1657247" cy="2584320"/>
          </a:xfrm>
          <a:prstGeom prst="rect">
            <a:avLst/>
          </a:prstGeom>
        </p:spPr>
      </p:pic>
      <p:sp>
        <p:nvSpPr>
          <p:cNvPr id="36" name="Rectangle: Rounded Corners 2">
            <a:extLst>
              <a:ext uri="{FF2B5EF4-FFF2-40B4-BE49-F238E27FC236}">
                <a16:creationId xmlns:a16="http://schemas.microsoft.com/office/drawing/2014/main" id="{1775B8B6-C9C3-9997-125D-0D1F7CA77004}"/>
              </a:ext>
            </a:extLst>
          </p:cNvPr>
          <p:cNvSpPr/>
          <p:nvPr userDrawn="1"/>
        </p:nvSpPr>
        <p:spPr>
          <a:xfrm>
            <a:off x="421099" y="741198"/>
            <a:ext cx="11166506" cy="5831953"/>
          </a:xfrm>
          <a:prstGeom prst="roundRect">
            <a:avLst/>
          </a:prstGeom>
          <a:solidFill>
            <a:schemeClr val="bg1">
              <a:alpha val="97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7" name="图片 5">
            <a:extLst>
              <a:ext uri="{FF2B5EF4-FFF2-40B4-BE49-F238E27FC236}">
                <a16:creationId xmlns:a16="http://schemas.microsoft.com/office/drawing/2014/main" id="{0A5530CE-D803-CBB3-39AA-8EBEA299EDE6}"/>
              </a:ext>
            </a:extLst>
          </p:cNvPr>
          <p:cNvPicPr>
            <a:picLocks noChangeAspect="1"/>
          </p:cNvPicPr>
          <p:nvPr userDrawn="1"/>
        </p:nvPicPr>
        <p:blipFill rotWithShape="1">
          <a:blip r:embed="rId44">
            <a:extLst>
              <a:ext uri="{28A0092B-C50C-407E-A947-70E740481C1C}">
                <a14:useLocalDpi xmlns:a14="http://schemas.microsoft.com/office/drawing/2010/main" val="0"/>
              </a:ext>
            </a:extLst>
          </a:blip>
          <a:srcRect b="85899"/>
          <a:stretch>
            <a:fillRect/>
          </a:stretch>
        </p:blipFill>
        <p:spPr>
          <a:xfrm>
            <a:off x="-15631" y="-261098"/>
            <a:ext cx="12441983" cy="1398331"/>
          </a:xfrm>
          <a:prstGeom prst="rect">
            <a:avLst/>
          </a:prstGeom>
        </p:spPr>
      </p:pic>
      <p:pic>
        <p:nvPicPr>
          <p:cNvPr id="10" name="Picture 9" descr="A round pink circle with white text and a black background&#10;&#10;Description automatically generated">
            <a:extLst>
              <a:ext uri="{FF2B5EF4-FFF2-40B4-BE49-F238E27FC236}">
                <a16:creationId xmlns:a16="http://schemas.microsoft.com/office/drawing/2014/main" id="{243C5B5E-158F-42F0-B500-083553EA6B62}"/>
              </a:ext>
            </a:extLst>
          </p:cNvPr>
          <p:cNvPicPr>
            <a:picLocks noChangeAspect="1"/>
          </p:cNvPicPr>
          <p:nvPr userDrawn="1"/>
        </p:nvPicPr>
        <p:blipFill>
          <a:blip r:embed="rId45">
            <a:extLst>
              <a:ext uri="{28A0092B-C50C-407E-A947-70E740481C1C}">
                <a14:useLocalDpi xmlns:a14="http://schemas.microsoft.com/office/drawing/2010/main" val="0"/>
              </a:ext>
            </a:extLst>
          </a:blip>
          <a:stretch>
            <a:fillRect/>
          </a:stretch>
        </p:blipFill>
        <p:spPr>
          <a:xfrm>
            <a:off x="-1881962" y="0"/>
            <a:ext cx="1629584" cy="1629584"/>
          </a:xfrm>
          <a:prstGeom prst="rect">
            <a:avLst/>
          </a:prstGeom>
        </p:spPr>
      </p:pic>
    </p:spTree>
    <p:extLst>
      <p:ext uri="{BB962C8B-B14F-4D97-AF65-F5344CB8AC3E}">
        <p14:creationId xmlns:p14="http://schemas.microsoft.com/office/powerpoint/2010/main" val="27270745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mc:AlternateContent xmlns:mc="http://schemas.openxmlformats.org/markup-compatibility/2006" xmlns:p14="http://schemas.microsoft.com/office/powerpoint/2010/main">
    <mc:Choice Requires="p14">
      <p:transition spd="slow" p14:dur="2000" advTm="3000">
        <p:random/>
      </p:transition>
    </mc:Choice>
    <mc:Fallback xmlns="">
      <p:transition spd="slow" advTm="3000">
        <p:random/>
      </p:transition>
    </mc:Fallback>
  </mc:AlternateContent>
  <p:txStyles>
    <p:titleStyle>
      <a:lvl1pPr algn="l" defTabSz="912249"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074" indent="-228074" algn="l" defTabSz="91224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4218" indent="-228074" algn="l" defTabSz="91224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0303" indent="-228074" algn="l" defTabSz="91224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6436" indent="-228074" algn="l" defTabSz="912249"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4pPr>
      <a:lvl5pPr marL="2052559" indent="-228074" algn="l" defTabSz="912249"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5pPr>
      <a:lvl6pPr marL="2508705" indent="-228074" algn="l" defTabSz="912249"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64803" indent="-228074" algn="l" defTabSz="912249"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0942" indent="-228074" algn="l" defTabSz="912249"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77071" indent="-228074" algn="l" defTabSz="912249"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zh-CN"/>
      </a:defPPr>
      <a:lvl1pPr marL="0" algn="l" defTabSz="912249" rtl="0" eaLnBrk="1" latinLnBrk="0" hangingPunct="1">
        <a:defRPr sz="1867" kern="1200">
          <a:solidFill>
            <a:schemeClr val="tx1"/>
          </a:solidFill>
          <a:latin typeface="+mn-lt"/>
          <a:ea typeface="+mn-ea"/>
          <a:cs typeface="+mn-cs"/>
        </a:defRPr>
      </a:lvl1pPr>
      <a:lvl2pPr marL="456095" algn="l" defTabSz="912249" rtl="0" eaLnBrk="1" latinLnBrk="0" hangingPunct="1">
        <a:defRPr sz="1867" kern="1200">
          <a:solidFill>
            <a:schemeClr val="tx1"/>
          </a:solidFill>
          <a:latin typeface="+mn-lt"/>
          <a:ea typeface="+mn-ea"/>
          <a:cs typeface="+mn-cs"/>
        </a:defRPr>
      </a:lvl2pPr>
      <a:lvl3pPr marL="912249" algn="l" defTabSz="912249" rtl="0" eaLnBrk="1" latinLnBrk="0" hangingPunct="1">
        <a:defRPr sz="1867" kern="1200">
          <a:solidFill>
            <a:schemeClr val="tx1"/>
          </a:solidFill>
          <a:latin typeface="+mn-lt"/>
          <a:ea typeface="+mn-ea"/>
          <a:cs typeface="+mn-cs"/>
        </a:defRPr>
      </a:lvl3pPr>
      <a:lvl4pPr marL="1368374" algn="l" defTabSz="912249" rtl="0" eaLnBrk="1" latinLnBrk="0" hangingPunct="1">
        <a:defRPr sz="1867" kern="1200">
          <a:solidFill>
            <a:schemeClr val="tx1"/>
          </a:solidFill>
          <a:latin typeface="+mn-lt"/>
          <a:ea typeface="+mn-ea"/>
          <a:cs typeface="+mn-cs"/>
        </a:defRPr>
      </a:lvl4pPr>
      <a:lvl5pPr marL="1824506" algn="l" defTabSz="912249" rtl="0" eaLnBrk="1" latinLnBrk="0" hangingPunct="1">
        <a:defRPr sz="1867" kern="1200">
          <a:solidFill>
            <a:schemeClr val="tx1"/>
          </a:solidFill>
          <a:latin typeface="+mn-lt"/>
          <a:ea typeface="+mn-ea"/>
          <a:cs typeface="+mn-cs"/>
        </a:defRPr>
      </a:lvl5pPr>
      <a:lvl6pPr marL="2280616" algn="l" defTabSz="912249" rtl="0" eaLnBrk="1" latinLnBrk="0" hangingPunct="1">
        <a:defRPr sz="1867" kern="1200">
          <a:solidFill>
            <a:schemeClr val="tx1"/>
          </a:solidFill>
          <a:latin typeface="+mn-lt"/>
          <a:ea typeface="+mn-ea"/>
          <a:cs typeface="+mn-cs"/>
        </a:defRPr>
      </a:lvl6pPr>
      <a:lvl7pPr marL="2736757" algn="l" defTabSz="912249" rtl="0" eaLnBrk="1" latinLnBrk="0" hangingPunct="1">
        <a:defRPr sz="1867" kern="1200">
          <a:solidFill>
            <a:schemeClr val="tx1"/>
          </a:solidFill>
          <a:latin typeface="+mn-lt"/>
          <a:ea typeface="+mn-ea"/>
          <a:cs typeface="+mn-cs"/>
        </a:defRPr>
      </a:lvl7pPr>
      <a:lvl8pPr marL="3192870" algn="l" defTabSz="912249" rtl="0" eaLnBrk="1" latinLnBrk="0" hangingPunct="1">
        <a:defRPr sz="1867" kern="1200">
          <a:solidFill>
            <a:schemeClr val="tx1"/>
          </a:solidFill>
          <a:latin typeface="+mn-lt"/>
          <a:ea typeface="+mn-ea"/>
          <a:cs typeface="+mn-cs"/>
        </a:defRPr>
      </a:lvl8pPr>
      <a:lvl9pPr marL="3648999" algn="l" defTabSz="912249" rtl="0" eaLnBrk="1" latinLnBrk="0" hangingPunct="1">
        <a:defRPr sz="186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3803347"/>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2.jpg"/><Relationship Id="rId1" Type="http://schemas.openxmlformats.org/officeDocument/2006/relationships/slideLayout" Target="../slideLayouts/slideLayout18.xml"/><Relationship Id="rId5" Type="http://schemas.openxmlformats.org/officeDocument/2006/relationships/image" Target="../media/image37.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9.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audio" Target="../media/audio1.wav"/><Relationship Id="rId1" Type="http://schemas.openxmlformats.org/officeDocument/2006/relationships/slideLayout" Target="../slideLayouts/slideLayout48.xml"/><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audio" Target="../media/audio1.wav"/><Relationship Id="rId1" Type="http://schemas.openxmlformats.org/officeDocument/2006/relationships/slideLayout" Target="../slideLayouts/slideLayout48.xml"/><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48.xml"/><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48.xml"/><Relationship Id="rId5" Type="http://schemas.openxmlformats.org/officeDocument/2006/relationships/image" Target="../media/image40.png"/><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9.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9.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9.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audio" Target="../media/audio1.wav"/><Relationship Id="rId1" Type="http://schemas.openxmlformats.org/officeDocument/2006/relationships/slideLayout" Target="../slideLayouts/slideLayout48.xml"/><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audio" Target="../media/audio1.wav"/><Relationship Id="rId1" Type="http://schemas.openxmlformats.org/officeDocument/2006/relationships/slideLayout" Target="../slideLayouts/slideLayout48.xml"/><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9.png"/><Relationship Id="rId1" Type="http://schemas.openxmlformats.org/officeDocument/2006/relationships/slideLayout" Target="../slideLayouts/slideLayout48.xml"/><Relationship Id="rId4" Type="http://schemas.openxmlformats.org/officeDocument/2006/relationships/image" Target="../media/image47.png"/></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8.xml"/></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2.jpg"/><Relationship Id="rId1" Type="http://schemas.openxmlformats.org/officeDocument/2006/relationships/slideLayout" Target="../slideLayouts/slideLayout18.xml"/><Relationship Id="rId5" Type="http://schemas.openxmlformats.org/officeDocument/2006/relationships/image" Target="../media/image33.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2.jpg"/><Relationship Id="rId1" Type="http://schemas.openxmlformats.org/officeDocument/2006/relationships/slideLayout" Target="../slideLayouts/slideLayout18.xml"/><Relationship Id="rId5" Type="http://schemas.openxmlformats.org/officeDocument/2006/relationships/image" Target="../media/image34.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2.jpg"/><Relationship Id="rId1" Type="http://schemas.openxmlformats.org/officeDocument/2006/relationships/slideLayout" Target="../slideLayouts/slideLayout18.xml"/><Relationship Id="rId5" Type="http://schemas.openxmlformats.org/officeDocument/2006/relationships/image" Target="../media/image35.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2.jpg"/><Relationship Id="rId1" Type="http://schemas.openxmlformats.org/officeDocument/2006/relationships/slideLayout" Target="../slideLayouts/slideLayout18.xml"/><Relationship Id="rId5" Type="http://schemas.openxmlformats.org/officeDocument/2006/relationships/image" Target="../media/image36.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blue background with white rays and yellow stars&#10;&#10;Description automatically generated">
            <a:extLst>
              <a:ext uri="{FF2B5EF4-FFF2-40B4-BE49-F238E27FC236}">
                <a16:creationId xmlns:a16="http://schemas.microsoft.com/office/drawing/2014/main" id="{52BB3325-9E05-DD57-C07B-40DE6E458A8A}"/>
              </a:ext>
            </a:extLst>
          </p:cNvPr>
          <p:cNvPicPr>
            <a:picLocks noChangeAspect="1"/>
          </p:cNvPicPr>
          <p:nvPr/>
        </p:nvPicPr>
        <p:blipFill rotWithShape="1">
          <a:blip r:embed="rId2"/>
          <a:srcRect l="984" r="902" b="18"/>
          <a:stretch/>
        </p:blipFill>
        <p:spPr>
          <a:xfrm>
            <a:off x="0" y="3347"/>
            <a:ext cx="12188952" cy="6854653"/>
          </a:xfrm>
          <a:prstGeom prst="rect">
            <a:avLst/>
          </a:prstGeom>
        </p:spPr>
      </p:pic>
      <p:sp>
        <p:nvSpPr>
          <p:cNvPr id="7" name="Freeform 4">
            <a:extLst>
              <a:ext uri="{FF2B5EF4-FFF2-40B4-BE49-F238E27FC236}">
                <a16:creationId xmlns:a16="http://schemas.microsoft.com/office/drawing/2014/main" id="{CE9D211D-F106-F312-04CB-D7B492C2F685}"/>
              </a:ext>
            </a:extLst>
          </p:cNvPr>
          <p:cNvSpPr/>
          <p:nvPr/>
        </p:nvSpPr>
        <p:spPr>
          <a:xfrm flipH="1">
            <a:off x="1594196" y="2171062"/>
            <a:ext cx="2985810" cy="4331536"/>
          </a:xfrm>
          <a:custGeom>
            <a:avLst/>
            <a:gdLst/>
            <a:ahLst/>
            <a:cxnLst/>
            <a:rect l="l" t="t" r="r" b="b"/>
            <a:pathLst>
              <a:path w="2756625" h="4249134">
                <a:moveTo>
                  <a:pt x="0" y="0"/>
                </a:moveTo>
                <a:lnTo>
                  <a:pt x="2756626" y="0"/>
                </a:lnTo>
                <a:lnTo>
                  <a:pt x="2756626" y="4249134"/>
                </a:lnTo>
                <a:lnTo>
                  <a:pt x="0" y="4249134"/>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nvGrpSpPr>
          <p:cNvPr id="191" name="Group 190">
            <a:extLst>
              <a:ext uri="{FF2B5EF4-FFF2-40B4-BE49-F238E27FC236}">
                <a16:creationId xmlns:a16="http://schemas.microsoft.com/office/drawing/2014/main" id="{22DE8BB6-0848-5219-ABFE-2666D8197020}"/>
              </a:ext>
            </a:extLst>
          </p:cNvPr>
          <p:cNvGrpSpPr/>
          <p:nvPr/>
        </p:nvGrpSpPr>
        <p:grpSpPr>
          <a:xfrm>
            <a:off x="4480127" y="1264065"/>
            <a:ext cx="6577065" cy="3538708"/>
            <a:chOff x="4177404" y="739409"/>
            <a:chExt cx="6577065" cy="3538708"/>
          </a:xfrm>
        </p:grpSpPr>
        <p:pic>
          <p:nvPicPr>
            <p:cNvPr id="10" name="Picture 9">
              <a:extLst>
                <a:ext uri="{FF2B5EF4-FFF2-40B4-BE49-F238E27FC236}">
                  <a16:creationId xmlns:a16="http://schemas.microsoft.com/office/drawing/2014/main" id="{D837B269-03FA-93B7-FA5B-560036678F30}"/>
                </a:ext>
              </a:extLst>
            </p:cNvPr>
            <p:cNvPicPr>
              <a:picLocks noChangeAspect="1"/>
            </p:cNvPicPr>
            <p:nvPr/>
          </p:nvPicPr>
          <p:blipFill>
            <a:blip r:embed="rId4"/>
            <a:stretch>
              <a:fillRect/>
            </a:stretch>
          </p:blipFill>
          <p:spPr>
            <a:xfrm>
              <a:off x="4424867" y="879025"/>
              <a:ext cx="6329602" cy="3399092"/>
            </a:xfrm>
            <a:prstGeom prst="rect">
              <a:avLst/>
            </a:prstGeom>
          </p:spPr>
        </p:pic>
        <p:grpSp>
          <p:nvGrpSpPr>
            <p:cNvPr id="12" name="Google Shape;2154;p41">
              <a:extLst>
                <a:ext uri="{FF2B5EF4-FFF2-40B4-BE49-F238E27FC236}">
                  <a16:creationId xmlns:a16="http://schemas.microsoft.com/office/drawing/2014/main" id="{F35939B5-8462-AE68-44A0-22723E0924A0}"/>
                </a:ext>
              </a:extLst>
            </p:cNvPr>
            <p:cNvGrpSpPr/>
            <p:nvPr/>
          </p:nvGrpSpPr>
          <p:grpSpPr>
            <a:xfrm rot="993848">
              <a:off x="4177404" y="739409"/>
              <a:ext cx="1011099" cy="826068"/>
              <a:chOff x="1146775" y="238125"/>
              <a:chExt cx="1232375" cy="1006850"/>
            </a:xfrm>
          </p:grpSpPr>
          <p:sp>
            <p:nvSpPr>
              <p:cNvPr id="13" name="Google Shape;2155;p41">
                <a:extLst>
                  <a:ext uri="{FF2B5EF4-FFF2-40B4-BE49-F238E27FC236}">
                    <a16:creationId xmlns:a16="http://schemas.microsoft.com/office/drawing/2014/main" id="{5685EAE9-CCFE-B35B-5CF7-06A67ACD43A9}"/>
                  </a:ext>
                </a:extLst>
              </p:cNvPr>
              <p:cNvSpPr/>
              <p:nvPr/>
            </p:nvSpPr>
            <p:spPr>
              <a:xfrm>
                <a:off x="1146775" y="711075"/>
                <a:ext cx="274250" cy="308375"/>
              </a:xfrm>
              <a:custGeom>
                <a:avLst/>
                <a:gdLst/>
                <a:ahLst/>
                <a:cxnLst/>
                <a:rect l="l" t="t" r="r" b="b"/>
                <a:pathLst>
                  <a:path w="10970" h="12335" extrusionOk="0">
                    <a:moveTo>
                      <a:pt x="4345" y="1"/>
                    </a:moveTo>
                    <a:lnTo>
                      <a:pt x="4053" y="40"/>
                    </a:lnTo>
                    <a:lnTo>
                      <a:pt x="3780" y="98"/>
                    </a:lnTo>
                    <a:lnTo>
                      <a:pt x="3488" y="157"/>
                    </a:lnTo>
                    <a:lnTo>
                      <a:pt x="3234" y="254"/>
                    </a:lnTo>
                    <a:lnTo>
                      <a:pt x="2962" y="352"/>
                    </a:lnTo>
                    <a:lnTo>
                      <a:pt x="2708" y="469"/>
                    </a:lnTo>
                    <a:lnTo>
                      <a:pt x="2455" y="605"/>
                    </a:lnTo>
                    <a:lnTo>
                      <a:pt x="2260" y="741"/>
                    </a:lnTo>
                    <a:lnTo>
                      <a:pt x="2085" y="878"/>
                    </a:lnTo>
                    <a:lnTo>
                      <a:pt x="1890" y="1034"/>
                    </a:lnTo>
                    <a:lnTo>
                      <a:pt x="1715" y="1209"/>
                    </a:lnTo>
                    <a:lnTo>
                      <a:pt x="1539" y="1384"/>
                    </a:lnTo>
                    <a:lnTo>
                      <a:pt x="1383" y="1579"/>
                    </a:lnTo>
                    <a:lnTo>
                      <a:pt x="1208" y="1774"/>
                    </a:lnTo>
                    <a:lnTo>
                      <a:pt x="1072" y="2008"/>
                    </a:lnTo>
                    <a:lnTo>
                      <a:pt x="818" y="2417"/>
                    </a:lnTo>
                    <a:lnTo>
                      <a:pt x="585" y="2865"/>
                    </a:lnTo>
                    <a:lnTo>
                      <a:pt x="390" y="3333"/>
                    </a:lnTo>
                    <a:lnTo>
                      <a:pt x="234" y="3839"/>
                    </a:lnTo>
                    <a:lnTo>
                      <a:pt x="117" y="4326"/>
                    </a:lnTo>
                    <a:lnTo>
                      <a:pt x="39" y="4833"/>
                    </a:lnTo>
                    <a:lnTo>
                      <a:pt x="0" y="5340"/>
                    </a:lnTo>
                    <a:lnTo>
                      <a:pt x="0" y="5827"/>
                    </a:lnTo>
                    <a:lnTo>
                      <a:pt x="39" y="6314"/>
                    </a:lnTo>
                    <a:lnTo>
                      <a:pt x="97" y="6781"/>
                    </a:lnTo>
                    <a:lnTo>
                      <a:pt x="214" y="7268"/>
                    </a:lnTo>
                    <a:lnTo>
                      <a:pt x="370" y="7775"/>
                    </a:lnTo>
                    <a:lnTo>
                      <a:pt x="546" y="8223"/>
                    </a:lnTo>
                    <a:lnTo>
                      <a:pt x="760" y="8652"/>
                    </a:lnTo>
                    <a:lnTo>
                      <a:pt x="994" y="9080"/>
                    </a:lnTo>
                    <a:lnTo>
                      <a:pt x="1267" y="9490"/>
                    </a:lnTo>
                    <a:lnTo>
                      <a:pt x="1559" y="9860"/>
                    </a:lnTo>
                    <a:lnTo>
                      <a:pt x="1871" y="10230"/>
                    </a:lnTo>
                    <a:lnTo>
                      <a:pt x="2221" y="10561"/>
                    </a:lnTo>
                    <a:lnTo>
                      <a:pt x="2572" y="10873"/>
                    </a:lnTo>
                    <a:lnTo>
                      <a:pt x="2942" y="11146"/>
                    </a:lnTo>
                    <a:lnTo>
                      <a:pt x="3332" y="11399"/>
                    </a:lnTo>
                    <a:lnTo>
                      <a:pt x="3741" y="11633"/>
                    </a:lnTo>
                    <a:lnTo>
                      <a:pt x="4170" y="11828"/>
                    </a:lnTo>
                    <a:lnTo>
                      <a:pt x="4618" y="12003"/>
                    </a:lnTo>
                    <a:lnTo>
                      <a:pt x="5066" y="12139"/>
                    </a:lnTo>
                    <a:lnTo>
                      <a:pt x="5533" y="12237"/>
                    </a:lnTo>
                    <a:lnTo>
                      <a:pt x="6001" y="12295"/>
                    </a:lnTo>
                    <a:lnTo>
                      <a:pt x="6293" y="12315"/>
                    </a:lnTo>
                    <a:lnTo>
                      <a:pt x="6605" y="12334"/>
                    </a:lnTo>
                    <a:lnTo>
                      <a:pt x="6936" y="12315"/>
                    </a:lnTo>
                    <a:lnTo>
                      <a:pt x="7248" y="12295"/>
                    </a:lnTo>
                    <a:lnTo>
                      <a:pt x="7579" y="12256"/>
                    </a:lnTo>
                    <a:lnTo>
                      <a:pt x="7891" y="12198"/>
                    </a:lnTo>
                    <a:lnTo>
                      <a:pt x="8203" y="12120"/>
                    </a:lnTo>
                    <a:lnTo>
                      <a:pt x="8534" y="12023"/>
                    </a:lnTo>
                    <a:lnTo>
                      <a:pt x="8865" y="11906"/>
                    </a:lnTo>
                    <a:lnTo>
                      <a:pt x="9196" y="11750"/>
                    </a:lnTo>
                    <a:lnTo>
                      <a:pt x="9216" y="11730"/>
                    </a:lnTo>
                    <a:lnTo>
                      <a:pt x="9255" y="11711"/>
                    </a:lnTo>
                    <a:lnTo>
                      <a:pt x="9294" y="11633"/>
                    </a:lnTo>
                    <a:lnTo>
                      <a:pt x="9313" y="11613"/>
                    </a:lnTo>
                    <a:lnTo>
                      <a:pt x="9372" y="11574"/>
                    </a:lnTo>
                    <a:lnTo>
                      <a:pt x="9625" y="11360"/>
                    </a:lnTo>
                    <a:lnTo>
                      <a:pt x="9898" y="11107"/>
                    </a:lnTo>
                    <a:lnTo>
                      <a:pt x="10112" y="10873"/>
                    </a:lnTo>
                    <a:lnTo>
                      <a:pt x="10288" y="10600"/>
                    </a:lnTo>
                    <a:lnTo>
                      <a:pt x="10463" y="10308"/>
                    </a:lnTo>
                    <a:lnTo>
                      <a:pt x="10599" y="9977"/>
                    </a:lnTo>
                    <a:lnTo>
                      <a:pt x="10716" y="9665"/>
                    </a:lnTo>
                    <a:lnTo>
                      <a:pt x="10814" y="9314"/>
                    </a:lnTo>
                    <a:lnTo>
                      <a:pt x="10872" y="8964"/>
                    </a:lnTo>
                    <a:lnTo>
                      <a:pt x="10931" y="8574"/>
                    </a:lnTo>
                    <a:lnTo>
                      <a:pt x="10950" y="8223"/>
                    </a:lnTo>
                    <a:lnTo>
                      <a:pt x="10970" y="7833"/>
                    </a:lnTo>
                    <a:lnTo>
                      <a:pt x="10950" y="7444"/>
                    </a:lnTo>
                    <a:lnTo>
                      <a:pt x="10931" y="7035"/>
                    </a:lnTo>
                    <a:lnTo>
                      <a:pt x="10872" y="6664"/>
                    </a:lnTo>
                    <a:lnTo>
                      <a:pt x="10814" y="6275"/>
                    </a:lnTo>
                    <a:lnTo>
                      <a:pt x="10736" y="5885"/>
                    </a:lnTo>
                    <a:lnTo>
                      <a:pt x="10658" y="5495"/>
                    </a:lnTo>
                    <a:lnTo>
                      <a:pt x="10541" y="5106"/>
                    </a:lnTo>
                    <a:lnTo>
                      <a:pt x="10424" y="4716"/>
                    </a:lnTo>
                    <a:lnTo>
                      <a:pt x="10288" y="4326"/>
                    </a:lnTo>
                    <a:lnTo>
                      <a:pt x="10132" y="3937"/>
                    </a:lnTo>
                    <a:lnTo>
                      <a:pt x="9976" y="3586"/>
                    </a:lnTo>
                    <a:lnTo>
                      <a:pt x="9820" y="3255"/>
                    </a:lnTo>
                    <a:lnTo>
                      <a:pt x="9645" y="2924"/>
                    </a:lnTo>
                    <a:lnTo>
                      <a:pt x="9450" y="2592"/>
                    </a:lnTo>
                    <a:lnTo>
                      <a:pt x="9196" y="2183"/>
                    </a:lnTo>
                    <a:lnTo>
                      <a:pt x="8924" y="1793"/>
                    </a:lnTo>
                    <a:lnTo>
                      <a:pt x="8963" y="1735"/>
                    </a:lnTo>
                    <a:lnTo>
                      <a:pt x="8963" y="1657"/>
                    </a:lnTo>
                    <a:lnTo>
                      <a:pt x="8963" y="1579"/>
                    </a:lnTo>
                    <a:lnTo>
                      <a:pt x="8943" y="1540"/>
                    </a:lnTo>
                    <a:lnTo>
                      <a:pt x="8904" y="1501"/>
                    </a:lnTo>
                    <a:lnTo>
                      <a:pt x="8573" y="1267"/>
                    </a:lnTo>
                    <a:lnTo>
                      <a:pt x="8183" y="1034"/>
                    </a:lnTo>
                    <a:lnTo>
                      <a:pt x="7872" y="800"/>
                    </a:lnTo>
                    <a:lnTo>
                      <a:pt x="7813" y="780"/>
                    </a:lnTo>
                    <a:lnTo>
                      <a:pt x="7735" y="761"/>
                    </a:lnTo>
                    <a:lnTo>
                      <a:pt x="7696" y="761"/>
                    </a:lnTo>
                    <a:lnTo>
                      <a:pt x="7307" y="585"/>
                    </a:lnTo>
                    <a:lnTo>
                      <a:pt x="6897" y="410"/>
                    </a:lnTo>
                    <a:lnTo>
                      <a:pt x="6625" y="313"/>
                    </a:lnTo>
                    <a:lnTo>
                      <a:pt x="6332" y="235"/>
                    </a:lnTo>
                    <a:lnTo>
                      <a:pt x="6060" y="157"/>
                    </a:lnTo>
                    <a:lnTo>
                      <a:pt x="5787" y="98"/>
                    </a:lnTo>
                    <a:lnTo>
                      <a:pt x="5514" y="59"/>
                    </a:lnTo>
                    <a:lnTo>
                      <a:pt x="5241" y="20"/>
                    </a:lnTo>
                    <a:lnTo>
                      <a:pt x="4968" y="1"/>
                    </a:lnTo>
                    <a:close/>
                  </a:path>
                </a:pathLst>
              </a:custGeom>
              <a:solidFill>
                <a:srgbClr val="FFBE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4" name="Google Shape;2156;p41">
                <a:extLst>
                  <a:ext uri="{FF2B5EF4-FFF2-40B4-BE49-F238E27FC236}">
                    <a16:creationId xmlns:a16="http://schemas.microsoft.com/office/drawing/2014/main" id="{0F2D5991-3B7D-660A-0B50-B033B6739A2E}"/>
                  </a:ext>
                </a:extLst>
              </p:cNvPr>
              <p:cNvSpPr/>
              <p:nvPr/>
            </p:nvSpPr>
            <p:spPr>
              <a:xfrm>
                <a:off x="1146775" y="711075"/>
                <a:ext cx="274250" cy="308375"/>
              </a:xfrm>
              <a:custGeom>
                <a:avLst/>
                <a:gdLst/>
                <a:ahLst/>
                <a:cxnLst/>
                <a:rect l="l" t="t" r="r" b="b"/>
                <a:pathLst>
                  <a:path w="10970" h="12335" fill="none" extrusionOk="0">
                    <a:moveTo>
                      <a:pt x="4715" y="1"/>
                    </a:moveTo>
                    <a:lnTo>
                      <a:pt x="4637" y="1"/>
                    </a:lnTo>
                    <a:lnTo>
                      <a:pt x="4637" y="1"/>
                    </a:lnTo>
                    <a:lnTo>
                      <a:pt x="4345" y="1"/>
                    </a:lnTo>
                    <a:lnTo>
                      <a:pt x="4053" y="40"/>
                    </a:lnTo>
                    <a:lnTo>
                      <a:pt x="3780" y="98"/>
                    </a:lnTo>
                    <a:lnTo>
                      <a:pt x="3488" y="157"/>
                    </a:lnTo>
                    <a:lnTo>
                      <a:pt x="3234" y="254"/>
                    </a:lnTo>
                    <a:lnTo>
                      <a:pt x="2962" y="352"/>
                    </a:lnTo>
                    <a:lnTo>
                      <a:pt x="2708" y="469"/>
                    </a:lnTo>
                    <a:lnTo>
                      <a:pt x="2455" y="605"/>
                    </a:lnTo>
                    <a:lnTo>
                      <a:pt x="2455" y="605"/>
                    </a:lnTo>
                    <a:lnTo>
                      <a:pt x="2260" y="741"/>
                    </a:lnTo>
                    <a:lnTo>
                      <a:pt x="2085" y="878"/>
                    </a:lnTo>
                    <a:lnTo>
                      <a:pt x="1890" y="1034"/>
                    </a:lnTo>
                    <a:lnTo>
                      <a:pt x="1715" y="1209"/>
                    </a:lnTo>
                    <a:lnTo>
                      <a:pt x="1539" y="1384"/>
                    </a:lnTo>
                    <a:lnTo>
                      <a:pt x="1383" y="1579"/>
                    </a:lnTo>
                    <a:lnTo>
                      <a:pt x="1208" y="1774"/>
                    </a:lnTo>
                    <a:lnTo>
                      <a:pt x="1072" y="2008"/>
                    </a:lnTo>
                    <a:lnTo>
                      <a:pt x="1072" y="2008"/>
                    </a:lnTo>
                    <a:lnTo>
                      <a:pt x="818" y="2417"/>
                    </a:lnTo>
                    <a:lnTo>
                      <a:pt x="585" y="2865"/>
                    </a:lnTo>
                    <a:lnTo>
                      <a:pt x="390" y="3333"/>
                    </a:lnTo>
                    <a:lnTo>
                      <a:pt x="234" y="3839"/>
                    </a:lnTo>
                    <a:lnTo>
                      <a:pt x="234" y="3839"/>
                    </a:lnTo>
                    <a:lnTo>
                      <a:pt x="117" y="4326"/>
                    </a:lnTo>
                    <a:lnTo>
                      <a:pt x="39" y="4833"/>
                    </a:lnTo>
                    <a:lnTo>
                      <a:pt x="0" y="5340"/>
                    </a:lnTo>
                    <a:lnTo>
                      <a:pt x="0" y="5827"/>
                    </a:lnTo>
                    <a:lnTo>
                      <a:pt x="0" y="5827"/>
                    </a:lnTo>
                    <a:lnTo>
                      <a:pt x="39" y="6314"/>
                    </a:lnTo>
                    <a:lnTo>
                      <a:pt x="97" y="6781"/>
                    </a:lnTo>
                    <a:lnTo>
                      <a:pt x="214" y="7268"/>
                    </a:lnTo>
                    <a:lnTo>
                      <a:pt x="370" y="7775"/>
                    </a:lnTo>
                    <a:lnTo>
                      <a:pt x="370" y="7775"/>
                    </a:lnTo>
                    <a:lnTo>
                      <a:pt x="546" y="8223"/>
                    </a:lnTo>
                    <a:lnTo>
                      <a:pt x="760" y="8652"/>
                    </a:lnTo>
                    <a:lnTo>
                      <a:pt x="994" y="9080"/>
                    </a:lnTo>
                    <a:lnTo>
                      <a:pt x="1267" y="9490"/>
                    </a:lnTo>
                    <a:lnTo>
                      <a:pt x="1267" y="9490"/>
                    </a:lnTo>
                    <a:lnTo>
                      <a:pt x="1559" y="9860"/>
                    </a:lnTo>
                    <a:lnTo>
                      <a:pt x="1871" y="10230"/>
                    </a:lnTo>
                    <a:lnTo>
                      <a:pt x="2221" y="10561"/>
                    </a:lnTo>
                    <a:lnTo>
                      <a:pt x="2572" y="10873"/>
                    </a:lnTo>
                    <a:lnTo>
                      <a:pt x="2942" y="11146"/>
                    </a:lnTo>
                    <a:lnTo>
                      <a:pt x="3332" y="11399"/>
                    </a:lnTo>
                    <a:lnTo>
                      <a:pt x="3741" y="11633"/>
                    </a:lnTo>
                    <a:lnTo>
                      <a:pt x="4170" y="11828"/>
                    </a:lnTo>
                    <a:lnTo>
                      <a:pt x="4170" y="11828"/>
                    </a:lnTo>
                    <a:lnTo>
                      <a:pt x="4618" y="12003"/>
                    </a:lnTo>
                    <a:lnTo>
                      <a:pt x="5066" y="12139"/>
                    </a:lnTo>
                    <a:lnTo>
                      <a:pt x="5533" y="12237"/>
                    </a:lnTo>
                    <a:lnTo>
                      <a:pt x="6001" y="12295"/>
                    </a:lnTo>
                    <a:lnTo>
                      <a:pt x="6001" y="12295"/>
                    </a:lnTo>
                    <a:lnTo>
                      <a:pt x="6293" y="12315"/>
                    </a:lnTo>
                    <a:lnTo>
                      <a:pt x="6605" y="12334"/>
                    </a:lnTo>
                    <a:lnTo>
                      <a:pt x="6605" y="12334"/>
                    </a:lnTo>
                    <a:lnTo>
                      <a:pt x="6936" y="12315"/>
                    </a:lnTo>
                    <a:lnTo>
                      <a:pt x="7248" y="12295"/>
                    </a:lnTo>
                    <a:lnTo>
                      <a:pt x="7579" y="12256"/>
                    </a:lnTo>
                    <a:lnTo>
                      <a:pt x="7891" y="12198"/>
                    </a:lnTo>
                    <a:lnTo>
                      <a:pt x="7891" y="12198"/>
                    </a:lnTo>
                    <a:lnTo>
                      <a:pt x="8203" y="12120"/>
                    </a:lnTo>
                    <a:lnTo>
                      <a:pt x="8534" y="12023"/>
                    </a:lnTo>
                    <a:lnTo>
                      <a:pt x="8865" y="11906"/>
                    </a:lnTo>
                    <a:lnTo>
                      <a:pt x="9196" y="11750"/>
                    </a:lnTo>
                    <a:lnTo>
                      <a:pt x="9196" y="11750"/>
                    </a:lnTo>
                    <a:lnTo>
                      <a:pt x="9216" y="11730"/>
                    </a:lnTo>
                    <a:lnTo>
                      <a:pt x="9255" y="11711"/>
                    </a:lnTo>
                    <a:lnTo>
                      <a:pt x="9294" y="11633"/>
                    </a:lnTo>
                    <a:lnTo>
                      <a:pt x="9313" y="11613"/>
                    </a:lnTo>
                    <a:lnTo>
                      <a:pt x="9372" y="11574"/>
                    </a:lnTo>
                    <a:lnTo>
                      <a:pt x="9372" y="11574"/>
                    </a:lnTo>
                    <a:lnTo>
                      <a:pt x="9625" y="11360"/>
                    </a:lnTo>
                    <a:lnTo>
                      <a:pt x="9898" y="11107"/>
                    </a:lnTo>
                    <a:lnTo>
                      <a:pt x="9898" y="11107"/>
                    </a:lnTo>
                    <a:lnTo>
                      <a:pt x="10112" y="10873"/>
                    </a:lnTo>
                    <a:lnTo>
                      <a:pt x="10288" y="10600"/>
                    </a:lnTo>
                    <a:lnTo>
                      <a:pt x="10463" y="10308"/>
                    </a:lnTo>
                    <a:lnTo>
                      <a:pt x="10599" y="9977"/>
                    </a:lnTo>
                    <a:lnTo>
                      <a:pt x="10599" y="9977"/>
                    </a:lnTo>
                    <a:lnTo>
                      <a:pt x="10716" y="9665"/>
                    </a:lnTo>
                    <a:lnTo>
                      <a:pt x="10814" y="9314"/>
                    </a:lnTo>
                    <a:lnTo>
                      <a:pt x="10872" y="8964"/>
                    </a:lnTo>
                    <a:lnTo>
                      <a:pt x="10931" y="8574"/>
                    </a:lnTo>
                    <a:lnTo>
                      <a:pt x="10931" y="8574"/>
                    </a:lnTo>
                    <a:lnTo>
                      <a:pt x="10950" y="8223"/>
                    </a:lnTo>
                    <a:lnTo>
                      <a:pt x="10970" y="7833"/>
                    </a:lnTo>
                    <a:lnTo>
                      <a:pt x="10950" y="7444"/>
                    </a:lnTo>
                    <a:lnTo>
                      <a:pt x="10931" y="7035"/>
                    </a:lnTo>
                    <a:lnTo>
                      <a:pt x="10931" y="7035"/>
                    </a:lnTo>
                    <a:lnTo>
                      <a:pt x="10872" y="6664"/>
                    </a:lnTo>
                    <a:lnTo>
                      <a:pt x="10814" y="6275"/>
                    </a:lnTo>
                    <a:lnTo>
                      <a:pt x="10736" y="5885"/>
                    </a:lnTo>
                    <a:lnTo>
                      <a:pt x="10658" y="5495"/>
                    </a:lnTo>
                    <a:lnTo>
                      <a:pt x="10541" y="5106"/>
                    </a:lnTo>
                    <a:lnTo>
                      <a:pt x="10424" y="4716"/>
                    </a:lnTo>
                    <a:lnTo>
                      <a:pt x="10288" y="4326"/>
                    </a:lnTo>
                    <a:lnTo>
                      <a:pt x="10132" y="3937"/>
                    </a:lnTo>
                    <a:lnTo>
                      <a:pt x="10132" y="3937"/>
                    </a:lnTo>
                    <a:lnTo>
                      <a:pt x="9976" y="3586"/>
                    </a:lnTo>
                    <a:lnTo>
                      <a:pt x="9820" y="3255"/>
                    </a:lnTo>
                    <a:lnTo>
                      <a:pt x="9645" y="2924"/>
                    </a:lnTo>
                    <a:lnTo>
                      <a:pt x="9450" y="2592"/>
                    </a:lnTo>
                    <a:lnTo>
                      <a:pt x="9450" y="2592"/>
                    </a:lnTo>
                    <a:lnTo>
                      <a:pt x="9196" y="2183"/>
                    </a:lnTo>
                    <a:lnTo>
                      <a:pt x="8924" y="1793"/>
                    </a:lnTo>
                    <a:lnTo>
                      <a:pt x="8924" y="1793"/>
                    </a:lnTo>
                    <a:lnTo>
                      <a:pt x="8963" y="1735"/>
                    </a:lnTo>
                    <a:lnTo>
                      <a:pt x="8963" y="1657"/>
                    </a:lnTo>
                    <a:lnTo>
                      <a:pt x="8963" y="1657"/>
                    </a:lnTo>
                    <a:lnTo>
                      <a:pt x="8963" y="1579"/>
                    </a:lnTo>
                    <a:lnTo>
                      <a:pt x="8943" y="1540"/>
                    </a:lnTo>
                    <a:lnTo>
                      <a:pt x="8904" y="1501"/>
                    </a:lnTo>
                    <a:lnTo>
                      <a:pt x="8904" y="1501"/>
                    </a:lnTo>
                    <a:lnTo>
                      <a:pt x="8573" y="1267"/>
                    </a:lnTo>
                    <a:lnTo>
                      <a:pt x="8183" y="1034"/>
                    </a:lnTo>
                    <a:lnTo>
                      <a:pt x="8183" y="1034"/>
                    </a:lnTo>
                    <a:lnTo>
                      <a:pt x="7872" y="800"/>
                    </a:lnTo>
                    <a:lnTo>
                      <a:pt x="7872" y="800"/>
                    </a:lnTo>
                    <a:lnTo>
                      <a:pt x="7813" y="780"/>
                    </a:lnTo>
                    <a:lnTo>
                      <a:pt x="7735" y="761"/>
                    </a:lnTo>
                    <a:lnTo>
                      <a:pt x="7735" y="761"/>
                    </a:lnTo>
                    <a:lnTo>
                      <a:pt x="7696" y="761"/>
                    </a:lnTo>
                    <a:lnTo>
                      <a:pt x="7696" y="761"/>
                    </a:lnTo>
                    <a:lnTo>
                      <a:pt x="7307" y="585"/>
                    </a:lnTo>
                    <a:lnTo>
                      <a:pt x="6897" y="410"/>
                    </a:lnTo>
                    <a:lnTo>
                      <a:pt x="6897" y="410"/>
                    </a:lnTo>
                    <a:lnTo>
                      <a:pt x="6625" y="313"/>
                    </a:lnTo>
                    <a:lnTo>
                      <a:pt x="6332" y="235"/>
                    </a:lnTo>
                    <a:lnTo>
                      <a:pt x="6060" y="157"/>
                    </a:lnTo>
                    <a:lnTo>
                      <a:pt x="5787" y="98"/>
                    </a:lnTo>
                    <a:lnTo>
                      <a:pt x="5514" y="59"/>
                    </a:lnTo>
                    <a:lnTo>
                      <a:pt x="5241" y="20"/>
                    </a:lnTo>
                    <a:lnTo>
                      <a:pt x="4968" y="1"/>
                    </a:lnTo>
                    <a:lnTo>
                      <a:pt x="4715"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5" name="Google Shape;2157;p41">
                <a:extLst>
                  <a:ext uri="{FF2B5EF4-FFF2-40B4-BE49-F238E27FC236}">
                    <a16:creationId xmlns:a16="http://schemas.microsoft.com/office/drawing/2014/main" id="{C470F801-7C54-9DF0-519C-16B84E9B2407}"/>
                  </a:ext>
                </a:extLst>
              </p:cNvPr>
              <p:cNvSpPr/>
              <p:nvPr/>
            </p:nvSpPr>
            <p:spPr>
              <a:xfrm>
                <a:off x="1232000" y="774400"/>
                <a:ext cx="173450" cy="195350"/>
              </a:xfrm>
              <a:custGeom>
                <a:avLst/>
                <a:gdLst/>
                <a:ahLst/>
                <a:cxnLst/>
                <a:rect l="l" t="t" r="r" b="b"/>
                <a:pathLst>
                  <a:path w="6938" h="7814" extrusionOk="0">
                    <a:moveTo>
                      <a:pt x="2748" y="1"/>
                    </a:moveTo>
                    <a:lnTo>
                      <a:pt x="2573" y="20"/>
                    </a:lnTo>
                    <a:lnTo>
                      <a:pt x="2378" y="59"/>
                    </a:lnTo>
                    <a:lnTo>
                      <a:pt x="2202" y="98"/>
                    </a:lnTo>
                    <a:lnTo>
                      <a:pt x="2047" y="157"/>
                    </a:lnTo>
                    <a:lnTo>
                      <a:pt x="1871" y="215"/>
                    </a:lnTo>
                    <a:lnTo>
                      <a:pt x="1715" y="293"/>
                    </a:lnTo>
                    <a:lnTo>
                      <a:pt x="1559" y="391"/>
                    </a:lnTo>
                    <a:lnTo>
                      <a:pt x="1306" y="546"/>
                    </a:lnTo>
                    <a:lnTo>
                      <a:pt x="1092" y="761"/>
                    </a:lnTo>
                    <a:lnTo>
                      <a:pt x="878" y="995"/>
                    </a:lnTo>
                    <a:lnTo>
                      <a:pt x="663" y="1267"/>
                    </a:lnTo>
                    <a:lnTo>
                      <a:pt x="507" y="1521"/>
                    </a:lnTo>
                    <a:lnTo>
                      <a:pt x="371" y="1813"/>
                    </a:lnTo>
                    <a:lnTo>
                      <a:pt x="254" y="2105"/>
                    </a:lnTo>
                    <a:lnTo>
                      <a:pt x="137" y="2436"/>
                    </a:lnTo>
                    <a:lnTo>
                      <a:pt x="79" y="2748"/>
                    </a:lnTo>
                    <a:lnTo>
                      <a:pt x="20" y="3060"/>
                    </a:lnTo>
                    <a:lnTo>
                      <a:pt x="1" y="3372"/>
                    </a:lnTo>
                    <a:lnTo>
                      <a:pt x="1" y="3683"/>
                    </a:lnTo>
                    <a:lnTo>
                      <a:pt x="20" y="3995"/>
                    </a:lnTo>
                    <a:lnTo>
                      <a:pt x="59" y="4287"/>
                    </a:lnTo>
                    <a:lnTo>
                      <a:pt x="137" y="4599"/>
                    </a:lnTo>
                    <a:lnTo>
                      <a:pt x="235" y="4911"/>
                    </a:lnTo>
                    <a:lnTo>
                      <a:pt x="351" y="5203"/>
                    </a:lnTo>
                    <a:lnTo>
                      <a:pt x="468" y="5476"/>
                    </a:lnTo>
                    <a:lnTo>
                      <a:pt x="624" y="5749"/>
                    </a:lnTo>
                    <a:lnTo>
                      <a:pt x="800" y="6002"/>
                    </a:lnTo>
                    <a:lnTo>
                      <a:pt x="994" y="6255"/>
                    </a:lnTo>
                    <a:lnTo>
                      <a:pt x="1189" y="6470"/>
                    </a:lnTo>
                    <a:lnTo>
                      <a:pt x="1404" y="6684"/>
                    </a:lnTo>
                    <a:lnTo>
                      <a:pt x="1618" y="6879"/>
                    </a:lnTo>
                    <a:lnTo>
                      <a:pt x="1852" y="7054"/>
                    </a:lnTo>
                    <a:lnTo>
                      <a:pt x="2105" y="7210"/>
                    </a:lnTo>
                    <a:lnTo>
                      <a:pt x="2378" y="7366"/>
                    </a:lnTo>
                    <a:lnTo>
                      <a:pt x="2631" y="7483"/>
                    </a:lnTo>
                    <a:lnTo>
                      <a:pt x="2923" y="7600"/>
                    </a:lnTo>
                    <a:lnTo>
                      <a:pt x="3196" y="7678"/>
                    </a:lnTo>
                    <a:lnTo>
                      <a:pt x="3488" y="7736"/>
                    </a:lnTo>
                    <a:lnTo>
                      <a:pt x="3800" y="7794"/>
                    </a:lnTo>
                    <a:lnTo>
                      <a:pt x="4190" y="7814"/>
                    </a:lnTo>
                    <a:lnTo>
                      <a:pt x="4579" y="7775"/>
                    </a:lnTo>
                    <a:lnTo>
                      <a:pt x="4989" y="7716"/>
                    </a:lnTo>
                    <a:lnTo>
                      <a:pt x="5203" y="7678"/>
                    </a:lnTo>
                    <a:lnTo>
                      <a:pt x="5398" y="7600"/>
                    </a:lnTo>
                    <a:lnTo>
                      <a:pt x="5807" y="7444"/>
                    </a:lnTo>
                    <a:lnTo>
                      <a:pt x="5865" y="7405"/>
                    </a:lnTo>
                    <a:lnTo>
                      <a:pt x="5885" y="7366"/>
                    </a:lnTo>
                    <a:lnTo>
                      <a:pt x="5943" y="7327"/>
                    </a:lnTo>
                    <a:lnTo>
                      <a:pt x="6099" y="7190"/>
                    </a:lnTo>
                    <a:lnTo>
                      <a:pt x="6275" y="7035"/>
                    </a:lnTo>
                    <a:lnTo>
                      <a:pt x="6391" y="6879"/>
                    </a:lnTo>
                    <a:lnTo>
                      <a:pt x="6508" y="6703"/>
                    </a:lnTo>
                    <a:lnTo>
                      <a:pt x="6625" y="6528"/>
                    </a:lnTo>
                    <a:lnTo>
                      <a:pt x="6703" y="6314"/>
                    </a:lnTo>
                    <a:lnTo>
                      <a:pt x="6781" y="6119"/>
                    </a:lnTo>
                    <a:lnTo>
                      <a:pt x="6840" y="5904"/>
                    </a:lnTo>
                    <a:lnTo>
                      <a:pt x="6879" y="5671"/>
                    </a:lnTo>
                    <a:lnTo>
                      <a:pt x="6918" y="5437"/>
                    </a:lnTo>
                    <a:lnTo>
                      <a:pt x="6937" y="5203"/>
                    </a:lnTo>
                    <a:lnTo>
                      <a:pt x="6937" y="4969"/>
                    </a:lnTo>
                    <a:lnTo>
                      <a:pt x="6918" y="4443"/>
                    </a:lnTo>
                    <a:lnTo>
                      <a:pt x="6840" y="3976"/>
                    </a:lnTo>
                    <a:lnTo>
                      <a:pt x="6742" y="3488"/>
                    </a:lnTo>
                    <a:lnTo>
                      <a:pt x="6606" y="2982"/>
                    </a:lnTo>
                    <a:lnTo>
                      <a:pt x="6411" y="2495"/>
                    </a:lnTo>
                    <a:lnTo>
                      <a:pt x="6216" y="2047"/>
                    </a:lnTo>
                    <a:lnTo>
                      <a:pt x="5982" y="1637"/>
                    </a:lnTo>
                    <a:lnTo>
                      <a:pt x="5826" y="1365"/>
                    </a:lnTo>
                    <a:lnTo>
                      <a:pt x="5651" y="1131"/>
                    </a:lnTo>
                    <a:lnTo>
                      <a:pt x="5671" y="1092"/>
                    </a:lnTo>
                    <a:lnTo>
                      <a:pt x="5690" y="1053"/>
                    </a:lnTo>
                    <a:lnTo>
                      <a:pt x="5671" y="995"/>
                    </a:lnTo>
                    <a:lnTo>
                      <a:pt x="5632" y="956"/>
                    </a:lnTo>
                    <a:lnTo>
                      <a:pt x="5437" y="800"/>
                    </a:lnTo>
                    <a:lnTo>
                      <a:pt x="5183" y="644"/>
                    </a:lnTo>
                    <a:lnTo>
                      <a:pt x="4989" y="507"/>
                    </a:lnTo>
                    <a:lnTo>
                      <a:pt x="4950" y="488"/>
                    </a:lnTo>
                    <a:lnTo>
                      <a:pt x="4891" y="468"/>
                    </a:lnTo>
                    <a:lnTo>
                      <a:pt x="4872" y="488"/>
                    </a:lnTo>
                    <a:lnTo>
                      <a:pt x="4618" y="371"/>
                    </a:lnTo>
                    <a:lnTo>
                      <a:pt x="4365" y="254"/>
                    </a:lnTo>
                    <a:lnTo>
                      <a:pt x="4014" y="137"/>
                    </a:lnTo>
                    <a:lnTo>
                      <a:pt x="3664" y="59"/>
                    </a:lnTo>
                    <a:lnTo>
                      <a:pt x="3313"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6" name="Google Shape;2158;p41">
                <a:extLst>
                  <a:ext uri="{FF2B5EF4-FFF2-40B4-BE49-F238E27FC236}">
                    <a16:creationId xmlns:a16="http://schemas.microsoft.com/office/drawing/2014/main" id="{70C33DBD-62FD-8973-E480-38B984B9B084}"/>
                  </a:ext>
                </a:extLst>
              </p:cNvPr>
              <p:cNvSpPr/>
              <p:nvPr/>
            </p:nvSpPr>
            <p:spPr>
              <a:xfrm>
                <a:off x="1232000" y="774400"/>
                <a:ext cx="173450" cy="195350"/>
              </a:xfrm>
              <a:custGeom>
                <a:avLst/>
                <a:gdLst/>
                <a:ahLst/>
                <a:cxnLst/>
                <a:rect l="l" t="t" r="r" b="b"/>
                <a:pathLst>
                  <a:path w="6938" h="7814" fill="none" extrusionOk="0">
                    <a:moveTo>
                      <a:pt x="2982" y="1"/>
                    </a:moveTo>
                    <a:lnTo>
                      <a:pt x="2923" y="1"/>
                    </a:lnTo>
                    <a:lnTo>
                      <a:pt x="2923" y="1"/>
                    </a:lnTo>
                    <a:lnTo>
                      <a:pt x="2748" y="1"/>
                    </a:lnTo>
                    <a:lnTo>
                      <a:pt x="2573" y="20"/>
                    </a:lnTo>
                    <a:lnTo>
                      <a:pt x="2378" y="59"/>
                    </a:lnTo>
                    <a:lnTo>
                      <a:pt x="2202" y="98"/>
                    </a:lnTo>
                    <a:lnTo>
                      <a:pt x="2047" y="157"/>
                    </a:lnTo>
                    <a:lnTo>
                      <a:pt x="1871" y="215"/>
                    </a:lnTo>
                    <a:lnTo>
                      <a:pt x="1715" y="293"/>
                    </a:lnTo>
                    <a:lnTo>
                      <a:pt x="1559" y="391"/>
                    </a:lnTo>
                    <a:lnTo>
                      <a:pt x="1559" y="391"/>
                    </a:lnTo>
                    <a:lnTo>
                      <a:pt x="1306" y="546"/>
                    </a:lnTo>
                    <a:lnTo>
                      <a:pt x="1092" y="761"/>
                    </a:lnTo>
                    <a:lnTo>
                      <a:pt x="878" y="995"/>
                    </a:lnTo>
                    <a:lnTo>
                      <a:pt x="663" y="1267"/>
                    </a:lnTo>
                    <a:lnTo>
                      <a:pt x="663" y="1267"/>
                    </a:lnTo>
                    <a:lnTo>
                      <a:pt x="507" y="1521"/>
                    </a:lnTo>
                    <a:lnTo>
                      <a:pt x="371" y="1813"/>
                    </a:lnTo>
                    <a:lnTo>
                      <a:pt x="254" y="2105"/>
                    </a:lnTo>
                    <a:lnTo>
                      <a:pt x="137" y="2436"/>
                    </a:lnTo>
                    <a:lnTo>
                      <a:pt x="137" y="2436"/>
                    </a:lnTo>
                    <a:lnTo>
                      <a:pt x="79" y="2748"/>
                    </a:lnTo>
                    <a:lnTo>
                      <a:pt x="20" y="3060"/>
                    </a:lnTo>
                    <a:lnTo>
                      <a:pt x="1" y="3372"/>
                    </a:lnTo>
                    <a:lnTo>
                      <a:pt x="1" y="3683"/>
                    </a:lnTo>
                    <a:lnTo>
                      <a:pt x="1" y="3683"/>
                    </a:lnTo>
                    <a:lnTo>
                      <a:pt x="20" y="3995"/>
                    </a:lnTo>
                    <a:lnTo>
                      <a:pt x="59" y="4287"/>
                    </a:lnTo>
                    <a:lnTo>
                      <a:pt x="137" y="4599"/>
                    </a:lnTo>
                    <a:lnTo>
                      <a:pt x="235" y="4911"/>
                    </a:lnTo>
                    <a:lnTo>
                      <a:pt x="235" y="4911"/>
                    </a:lnTo>
                    <a:lnTo>
                      <a:pt x="351" y="5203"/>
                    </a:lnTo>
                    <a:lnTo>
                      <a:pt x="468" y="5476"/>
                    </a:lnTo>
                    <a:lnTo>
                      <a:pt x="624" y="5749"/>
                    </a:lnTo>
                    <a:lnTo>
                      <a:pt x="800" y="6002"/>
                    </a:lnTo>
                    <a:lnTo>
                      <a:pt x="800" y="6002"/>
                    </a:lnTo>
                    <a:lnTo>
                      <a:pt x="994" y="6255"/>
                    </a:lnTo>
                    <a:lnTo>
                      <a:pt x="1189" y="6470"/>
                    </a:lnTo>
                    <a:lnTo>
                      <a:pt x="1404" y="6684"/>
                    </a:lnTo>
                    <a:lnTo>
                      <a:pt x="1618" y="6879"/>
                    </a:lnTo>
                    <a:lnTo>
                      <a:pt x="1852" y="7054"/>
                    </a:lnTo>
                    <a:lnTo>
                      <a:pt x="2105" y="7210"/>
                    </a:lnTo>
                    <a:lnTo>
                      <a:pt x="2378" y="7366"/>
                    </a:lnTo>
                    <a:lnTo>
                      <a:pt x="2631" y="7483"/>
                    </a:lnTo>
                    <a:lnTo>
                      <a:pt x="2631" y="7483"/>
                    </a:lnTo>
                    <a:lnTo>
                      <a:pt x="2923" y="7600"/>
                    </a:lnTo>
                    <a:lnTo>
                      <a:pt x="3196" y="7678"/>
                    </a:lnTo>
                    <a:lnTo>
                      <a:pt x="3488" y="7736"/>
                    </a:lnTo>
                    <a:lnTo>
                      <a:pt x="3800" y="7794"/>
                    </a:lnTo>
                    <a:lnTo>
                      <a:pt x="3800" y="7794"/>
                    </a:lnTo>
                    <a:lnTo>
                      <a:pt x="4190" y="7814"/>
                    </a:lnTo>
                    <a:lnTo>
                      <a:pt x="4190" y="7814"/>
                    </a:lnTo>
                    <a:lnTo>
                      <a:pt x="4579" y="7775"/>
                    </a:lnTo>
                    <a:lnTo>
                      <a:pt x="4989" y="7716"/>
                    </a:lnTo>
                    <a:lnTo>
                      <a:pt x="4989" y="7716"/>
                    </a:lnTo>
                    <a:lnTo>
                      <a:pt x="5203" y="7678"/>
                    </a:lnTo>
                    <a:lnTo>
                      <a:pt x="5398" y="7600"/>
                    </a:lnTo>
                    <a:lnTo>
                      <a:pt x="5807" y="7444"/>
                    </a:lnTo>
                    <a:lnTo>
                      <a:pt x="5807" y="7444"/>
                    </a:lnTo>
                    <a:lnTo>
                      <a:pt x="5865" y="7405"/>
                    </a:lnTo>
                    <a:lnTo>
                      <a:pt x="5885" y="7366"/>
                    </a:lnTo>
                    <a:lnTo>
                      <a:pt x="5943" y="7327"/>
                    </a:lnTo>
                    <a:lnTo>
                      <a:pt x="5943" y="7327"/>
                    </a:lnTo>
                    <a:lnTo>
                      <a:pt x="6099" y="7190"/>
                    </a:lnTo>
                    <a:lnTo>
                      <a:pt x="6275" y="7035"/>
                    </a:lnTo>
                    <a:lnTo>
                      <a:pt x="6275" y="7035"/>
                    </a:lnTo>
                    <a:lnTo>
                      <a:pt x="6391" y="6879"/>
                    </a:lnTo>
                    <a:lnTo>
                      <a:pt x="6508" y="6703"/>
                    </a:lnTo>
                    <a:lnTo>
                      <a:pt x="6625" y="6528"/>
                    </a:lnTo>
                    <a:lnTo>
                      <a:pt x="6703" y="6314"/>
                    </a:lnTo>
                    <a:lnTo>
                      <a:pt x="6703" y="6314"/>
                    </a:lnTo>
                    <a:lnTo>
                      <a:pt x="6781" y="6119"/>
                    </a:lnTo>
                    <a:lnTo>
                      <a:pt x="6840" y="5904"/>
                    </a:lnTo>
                    <a:lnTo>
                      <a:pt x="6879" y="5671"/>
                    </a:lnTo>
                    <a:lnTo>
                      <a:pt x="6918" y="5437"/>
                    </a:lnTo>
                    <a:lnTo>
                      <a:pt x="6918" y="5437"/>
                    </a:lnTo>
                    <a:lnTo>
                      <a:pt x="6937" y="5203"/>
                    </a:lnTo>
                    <a:lnTo>
                      <a:pt x="6937" y="4969"/>
                    </a:lnTo>
                    <a:lnTo>
                      <a:pt x="6918" y="4443"/>
                    </a:lnTo>
                    <a:lnTo>
                      <a:pt x="6918" y="4443"/>
                    </a:lnTo>
                    <a:lnTo>
                      <a:pt x="6840" y="3976"/>
                    </a:lnTo>
                    <a:lnTo>
                      <a:pt x="6742" y="3488"/>
                    </a:lnTo>
                    <a:lnTo>
                      <a:pt x="6606" y="2982"/>
                    </a:lnTo>
                    <a:lnTo>
                      <a:pt x="6411" y="2495"/>
                    </a:lnTo>
                    <a:lnTo>
                      <a:pt x="6411" y="2495"/>
                    </a:lnTo>
                    <a:lnTo>
                      <a:pt x="6216" y="2047"/>
                    </a:lnTo>
                    <a:lnTo>
                      <a:pt x="5982" y="1637"/>
                    </a:lnTo>
                    <a:lnTo>
                      <a:pt x="5982" y="1637"/>
                    </a:lnTo>
                    <a:lnTo>
                      <a:pt x="5826" y="1365"/>
                    </a:lnTo>
                    <a:lnTo>
                      <a:pt x="5651" y="1131"/>
                    </a:lnTo>
                    <a:lnTo>
                      <a:pt x="5651" y="1131"/>
                    </a:lnTo>
                    <a:lnTo>
                      <a:pt x="5671" y="1092"/>
                    </a:lnTo>
                    <a:lnTo>
                      <a:pt x="5690" y="1053"/>
                    </a:lnTo>
                    <a:lnTo>
                      <a:pt x="5690" y="1053"/>
                    </a:lnTo>
                    <a:lnTo>
                      <a:pt x="5671" y="995"/>
                    </a:lnTo>
                    <a:lnTo>
                      <a:pt x="5632" y="956"/>
                    </a:lnTo>
                    <a:lnTo>
                      <a:pt x="5632" y="956"/>
                    </a:lnTo>
                    <a:lnTo>
                      <a:pt x="5437" y="800"/>
                    </a:lnTo>
                    <a:lnTo>
                      <a:pt x="5183" y="644"/>
                    </a:lnTo>
                    <a:lnTo>
                      <a:pt x="5183" y="644"/>
                    </a:lnTo>
                    <a:lnTo>
                      <a:pt x="4989" y="507"/>
                    </a:lnTo>
                    <a:lnTo>
                      <a:pt x="4989" y="507"/>
                    </a:lnTo>
                    <a:lnTo>
                      <a:pt x="4950" y="488"/>
                    </a:lnTo>
                    <a:lnTo>
                      <a:pt x="4891" y="468"/>
                    </a:lnTo>
                    <a:lnTo>
                      <a:pt x="4891" y="468"/>
                    </a:lnTo>
                    <a:lnTo>
                      <a:pt x="4872" y="488"/>
                    </a:lnTo>
                    <a:lnTo>
                      <a:pt x="4872" y="488"/>
                    </a:lnTo>
                    <a:lnTo>
                      <a:pt x="4618" y="371"/>
                    </a:lnTo>
                    <a:lnTo>
                      <a:pt x="4365" y="254"/>
                    </a:lnTo>
                    <a:lnTo>
                      <a:pt x="4365" y="254"/>
                    </a:lnTo>
                    <a:lnTo>
                      <a:pt x="4014" y="137"/>
                    </a:lnTo>
                    <a:lnTo>
                      <a:pt x="3664" y="59"/>
                    </a:lnTo>
                    <a:lnTo>
                      <a:pt x="3313" y="1"/>
                    </a:lnTo>
                    <a:lnTo>
                      <a:pt x="2982"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7" name="Google Shape;2159;p41">
                <a:extLst>
                  <a:ext uri="{FF2B5EF4-FFF2-40B4-BE49-F238E27FC236}">
                    <a16:creationId xmlns:a16="http://schemas.microsoft.com/office/drawing/2014/main" id="{6E408CC4-1ED2-4BD7-1334-1C160622D1DE}"/>
                  </a:ext>
                </a:extLst>
              </p:cNvPr>
              <p:cNvSpPr/>
              <p:nvPr/>
            </p:nvSpPr>
            <p:spPr>
              <a:xfrm>
                <a:off x="2104875" y="701825"/>
                <a:ext cx="274275" cy="308375"/>
              </a:xfrm>
              <a:custGeom>
                <a:avLst/>
                <a:gdLst/>
                <a:ahLst/>
                <a:cxnLst/>
                <a:rect l="l" t="t" r="r" b="b"/>
                <a:pathLst>
                  <a:path w="10971" h="12335" extrusionOk="0">
                    <a:moveTo>
                      <a:pt x="5983" y="1"/>
                    </a:moveTo>
                    <a:lnTo>
                      <a:pt x="5710" y="20"/>
                    </a:lnTo>
                    <a:lnTo>
                      <a:pt x="5437" y="59"/>
                    </a:lnTo>
                    <a:lnTo>
                      <a:pt x="5164" y="118"/>
                    </a:lnTo>
                    <a:lnTo>
                      <a:pt x="4891" y="176"/>
                    </a:lnTo>
                    <a:lnTo>
                      <a:pt x="4619" y="235"/>
                    </a:lnTo>
                    <a:lnTo>
                      <a:pt x="4346" y="332"/>
                    </a:lnTo>
                    <a:lnTo>
                      <a:pt x="4073" y="429"/>
                    </a:lnTo>
                    <a:lnTo>
                      <a:pt x="3664" y="585"/>
                    </a:lnTo>
                    <a:lnTo>
                      <a:pt x="3274" y="780"/>
                    </a:lnTo>
                    <a:lnTo>
                      <a:pt x="3157" y="780"/>
                    </a:lnTo>
                    <a:lnTo>
                      <a:pt x="3079" y="819"/>
                    </a:lnTo>
                    <a:lnTo>
                      <a:pt x="2768" y="1053"/>
                    </a:lnTo>
                    <a:lnTo>
                      <a:pt x="2378" y="1287"/>
                    </a:lnTo>
                    <a:lnTo>
                      <a:pt x="2066" y="1520"/>
                    </a:lnTo>
                    <a:lnTo>
                      <a:pt x="2027" y="1540"/>
                    </a:lnTo>
                    <a:lnTo>
                      <a:pt x="2008" y="1579"/>
                    </a:lnTo>
                    <a:lnTo>
                      <a:pt x="1988" y="1657"/>
                    </a:lnTo>
                    <a:lnTo>
                      <a:pt x="2008" y="1735"/>
                    </a:lnTo>
                    <a:lnTo>
                      <a:pt x="2047" y="1813"/>
                    </a:lnTo>
                    <a:lnTo>
                      <a:pt x="1774" y="2183"/>
                    </a:lnTo>
                    <a:lnTo>
                      <a:pt x="1501" y="2612"/>
                    </a:lnTo>
                    <a:lnTo>
                      <a:pt x="1326" y="2923"/>
                    </a:lnTo>
                    <a:lnTo>
                      <a:pt x="1151" y="3255"/>
                    </a:lnTo>
                    <a:lnTo>
                      <a:pt x="995" y="3605"/>
                    </a:lnTo>
                    <a:lnTo>
                      <a:pt x="839" y="3956"/>
                    </a:lnTo>
                    <a:lnTo>
                      <a:pt x="683" y="4346"/>
                    </a:lnTo>
                    <a:lnTo>
                      <a:pt x="547" y="4735"/>
                    </a:lnTo>
                    <a:lnTo>
                      <a:pt x="430" y="5125"/>
                    </a:lnTo>
                    <a:lnTo>
                      <a:pt x="313" y="5515"/>
                    </a:lnTo>
                    <a:lnTo>
                      <a:pt x="215" y="5904"/>
                    </a:lnTo>
                    <a:lnTo>
                      <a:pt x="157" y="6275"/>
                    </a:lnTo>
                    <a:lnTo>
                      <a:pt x="79" y="6664"/>
                    </a:lnTo>
                    <a:lnTo>
                      <a:pt x="40" y="7054"/>
                    </a:lnTo>
                    <a:lnTo>
                      <a:pt x="20" y="7463"/>
                    </a:lnTo>
                    <a:lnTo>
                      <a:pt x="1" y="7853"/>
                    </a:lnTo>
                    <a:lnTo>
                      <a:pt x="1" y="8223"/>
                    </a:lnTo>
                    <a:lnTo>
                      <a:pt x="40" y="8593"/>
                    </a:lnTo>
                    <a:lnTo>
                      <a:pt x="79" y="8963"/>
                    </a:lnTo>
                    <a:lnTo>
                      <a:pt x="157" y="9334"/>
                    </a:lnTo>
                    <a:lnTo>
                      <a:pt x="254" y="9665"/>
                    </a:lnTo>
                    <a:lnTo>
                      <a:pt x="371" y="9977"/>
                    </a:lnTo>
                    <a:lnTo>
                      <a:pt x="508" y="10308"/>
                    </a:lnTo>
                    <a:lnTo>
                      <a:pt x="683" y="10600"/>
                    </a:lnTo>
                    <a:lnTo>
                      <a:pt x="858" y="10873"/>
                    </a:lnTo>
                    <a:lnTo>
                      <a:pt x="1073" y="11126"/>
                    </a:lnTo>
                    <a:lnTo>
                      <a:pt x="1326" y="11379"/>
                    </a:lnTo>
                    <a:lnTo>
                      <a:pt x="1579" y="11574"/>
                    </a:lnTo>
                    <a:lnTo>
                      <a:pt x="1657" y="11613"/>
                    </a:lnTo>
                    <a:lnTo>
                      <a:pt x="1677" y="11633"/>
                    </a:lnTo>
                    <a:lnTo>
                      <a:pt x="1716" y="11711"/>
                    </a:lnTo>
                    <a:lnTo>
                      <a:pt x="1735" y="11750"/>
                    </a:lnTo>
                    <a:lnTo>
                      <a:pt x="1774" y="11769"/>
                    </a:lnTo>
                    <a:lnTo>
                      <a:pt x="2105" y="11905"/>
                    </a:lnTo>
                    <a:lnTo>
                      <a:pt x="2436" y="12022"/>
                    </a:lnTo>
                    <a:lnTo>
                      <a:pt x="2748" y="12120"/>
                    </a:lnTo>
                    <a:lnTo>
                      <a:pt x="3079" y="12198"/>
                    </a:lnTo>
                    <a:lnTo>
                      <a:pt x="3391" y="12256"/>
                    </a:lnTo>
                    <a:lnTo>
                      <a:pt x="3722" y="12315"/>
                    </a:lnTo>
                    <a:lnTo>
                      <a:pt x="4034" y="12334"/>
                    </a:lnTo>
                    <a:lnTo>
                      <a:pt x="4658" y="12334"/>
                    </a:lnTo>
                    <a:lnTo>
                      <a:pt x="4969" y="12315"/>
                    </a:lnTo>
                    <a:lnTo>
                      <a:pt x="5437" y="12237"/>
                    </a:lnTo>
                    <a:lnTo>
                      <a:pt x="5905" y="12139"/>
                    </a:lnTo>
                    <a:lnTo>
                      <a:pt x="6353" y="12003"/>
                    </a:lnTo>
                    <a:lnTo>
                      <a:pt x="6801" y="11847"/>
                    </a:lnTo>
                    <a:lnTo>
                      <a:pt x="7210" y="11633"/>
                    </a:lnTo>
                    <a:lnTo>
                      <a:pt x="7619" y="11418"/>
                    </a:lnTo>
                    <a:lnTo>
                      <a:pt x="8028" y="11165"/>
                    </a:lnTo>
                    <a:lnTo>
                      <a:pt x="8399" y="10873"/>
                    </a:lnTo>
                    <a:lnTo>
                      <a:pt x="8749" y="10561"/>
                    </a:lnTo>
                    <a:lnTo>
                      <a:pt x="9080" y="10230"/>
                    </a:lnTo>
                    <a:lnTo>
                      <a:pt x="9412" y="9879"/>
                    </a:lnTo>
                    <a:lnTo>
                      <a:pt x="9704" y="9489"/>
                    </a:lnTo>
                    <a:lnTo>
                      <a:pt x="9957" y="9100"/>
                    </a:lnTo>
                    <a:lnTo>
                      <a:pt x="10211" y="8671"/>
                    </a:lnTo>
                    <a:lnTo>
                      <a:pt x="10405" y="8223"/>
                    </a:lnTo>
                    <a:lnTo>
                      <a:pt x="10600" y="7775"/>
                    </a:lnTo>
                    <a:lnTo>
                      <a:pt x="10737" y="7288"/>
                    </a:lnTo>
                    <a:lnTo>
                      <a:pt x="10854" y="6801"/>
                    </a:lnTo>
                    <a:lnTo>
                      <a:pt x="10931" y="6314"/>
                    </a:lnTo>
                    <a:lnTo>
                      <a:pt x="10970" y="5846"/>
                    </a:lnTo>
                    <a:lnTo>
                      <a:pt x="10970" y="5339"/>
                    </a:lnTo>
                    <a:lnTo>
                      <a:pt x="10931" y="4833"/>
                    </a:lnTo>
                    <a:lnTo>
                      <a:pt x="10854" y="4346"/>
                    </a:lnTo>
                    <a:lnTo>
                      <a:pt x="10737" y="3859"/>
                    </a:lnTo>
                    <a:lnTo>
                      <a:pt x="10561" y="3352"/>
                    </a:lnTo>
                    <a:lnTo>
                      <a:pt x="10386" y="2865"/>
                    </a:lnTo>
                    <a:lnTo>
                      <a:pt x="10152" y="2417"/>
                    </a:lnTo>
                    <a:lnTo>
                      <a:pt x="9899" y="2008"/>
                    </a:lnTo>
                    <a:lnTo>
                      <a:pt x="9743" y="1793"/>
                    </a:lnTo>
                    <a:lnTo>
                      <a:pt x="9587" y="1579"/>
                    </a:lnTo>
                    <a:lnTo>
                      <a:pt x="9412" y="1384"/>
                    </a:lnTo>
                    <a:lnTo>
                      <a:pt x="9256" y="1209"/>
                    </a:lnTo>
                    <a:lnTo>
                      <a:pt x="9080" y="1053"/>
                    </a:lnTo>
                    <a:lnTo>
                      <a:pt x="8886" y="897"/>
                    </a:lnTo>
                    <a:lnTo>
                      <a:pt x="8691" y="741"/>
                    </a:lnTo>
                    <a:lnTo>
                      <a:pt x="8515" y="624"/>
                    </a:lnTo>
                    <a:lnTo>
                      <a:pt x="8262" y="488"/>
                    </a:lnTo>
                    <a:lnTo>
                      <a:pt x="8009" y="351"/>
                    </a:lnTo>
                    <a:lnTo>
                      <a:pt x="7736" y="254"/>
                    </a:lnTo>
                    <a:lnTo>
                      <a:pt x="7463" y="176"/>
                    </a:lnTo>
                    <a:lnTo>
                      <a:pt x="7191" y="98"/>
                    </a:lnTo>
                    <a:lnTo>
                      <a:pt x="6918" y="40"/>
                    </a:lnTo>
                    <a:lnTo>
                      <a:pt x="6626" y="20"/>
                    </a:lnTo>
                    <a:lnTo>
                      <a:pt x="6333" y="1"/>
                    </a:lnTo>
                    <a:close/>
                  </a:path>
                </a:pathLst>
              </a:custGeom>
              <a:solidFill>
                <a:srgbClr val="FFBE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8" name="Google Shape;2160;p41">
                <a:extLst>
                  <a:ext uri="{FF2B5EF4-FFF2-40B4-BE49-F238E27FC236}">
                    <a16:creationId xmlns:a16="http://schemas.microsoft.com/office/drawing/2014/main" id="{128F9F37-017D-E3D2-8973-C25516F33397}"/>
                  </a:ext>
                </a:extLst>
              </p:cNvPr>
              <p:cNvSpPr/>
              <p:nvPr/>
            </p:nvSpPr>
            <p:spPr>
              <a:xfrm>
                <a:off x="2104875" y="701825"/>
                <a:ext cx="274275" cy="308375"/>
              </a:xfrm>
              <a:custGeom>
                <a:avLst/>
                <a:gdLst/>
                <a:ahLst/>
                <a:cxnLst/>
                <a:rect l="l" t="t" r="r" b="b"/>
                <a:pathLst>
                  <a:path w="10971" h="12335" fill="none" extrusionOk="0">
                    <a:moveTo>
                      <a:pt x="6255" y="1"/>
                    </a:moveTo>
                    <a:lnTo>
                      <a:pt x="6333" y="1"/>
                    </a:lnTo>
                    <a:lnTo>
                      <a:pt x="6333" y="1"/>
                    </a:lnTo>
                    <a:lnTo>
                      <a:pt x="6626" y="20"/>
                    </a:lnTo>
                    <a:lnTo>
                      <a:pt x="6918" y="40"/>
                    </a:lnTo>
                    <a:lnTo>
                      <a:pt x="7191" y="98"/>
                    </a:lnTo>
                    <a:lnTo>
                      <a:pt x="7463" y="176"/>
                    </a:lnTo>
                    <a:lnTo>
                      <a:pt x="7736" y="254"/>
                    </a:lnTo>
                    <a:lnTo>
                      <a:pt x="8009" y="351"/>
                    </a:lnTo>
                    <a:lnTo>
                      <a:pt x="8262" y="488"/>
                    </a:lnTo>
                    <a:lnTo>
                      <a:pt x="8515" y="624"/>
                    </a:lnTo>
                    <a:lnTo>
                      <a:pt x="8515" y="624"/>
                    </a:lnTo>
                    <a:lnTo>
                      <a:pt x="8691" y="741"/>
                    </a:lnTo>
                    <a:lnTo>
                      <a:pt x="8886" y="897"/>
                    </a:lnTo>
                    <a:lnTo>
                      <a:pt x="9080" y="1053"/>
                    </a:lnTo>
                    <a:lnTo>
                      <a:pt x="9256" y="1209"/>
                    </a:lnTo>
                    <a:lnTo>
                      <a:pt x="9412" y="1384"/>
                    </a:lnTo>
                    <a:lnTo>
                      <a:pt x="9587" y="1579"/>
                    </a:lnTo>
                    <a:lnTo>
                      <a:pt x="9743" y="1793"/>
                    </a:lnTo>
                    <a:lnTo>
                      <a:pt x="9899" y="2008"/>
                    </a:lnTo>
                    <a:lnTo>
                      <a:pt x="9899" y="2008"/>
                    </a:lnTo>
                    <a:lnTo>
                      <a:pt x="10152" y="2417"/>
                    </a:lnTo>
                    <a:lnTo>
                      <a:pt x="10386" y="2865"/>
                    </a:lnTo>
                    <a:lnTo>
                      <a:pt x="10561" y="3352"/>
                    </a:lnTo>
                    <a:lnTo>
                      <a:pt x="10737" y="3859"/>
                    </a:lnTo>
                    <a:lnTo>
                      <a:pt x="10737" y="3859"/>
                    </a:lnTo>
                    <a:lnTo>
                      <a:pt x="10854" y="4346"/>
                    </a:lnTo>
                    <a:lnTo>
                      <a:pt x="10931" y="4833"/>
                    </a:lnTo>
                    <a:lnTo>
                      <a:pt x="10970" y="5339"/>
                    </a:lnTo>
                    <a:lnTo>
                      <a:pt x="10970" y="5846"/>
                    </a:lnTo>
                    <a:lnTo>
                      <a:pt x="10970" y="5846"/>
                    </a:lnTo>
                    <a:lnTo>
                      <a:pt x="10931" y="6314"/>
                    </a:lnTo>
                    <a:lnTo>
                      <a:pt x="10854" y="6801"/>
                    </a:lnTo>
                    <a:lnTo>
                      <a:pt x="10737" y="7288"/>
                    </a:lnTo>
                    <a:lnTo>
                      <a:pt x="10600" y="7775"/>
                    </a:lnTo>
                    <a:lnTo>
                      <a:pt x="10600" y="7775"/>
                    </a:lnTo>
                    <a:lnTo>
                      <a:pt x="10405" y="8223"/>
                    </a:lnTo>
                    <a:lnTo>
                      <a:pt x="10211" y="8671"/>
                    </a:lnTo>
                    <a:lnTo>
                      <a:pt x="9957" y="9100"/>
                    </a:lnTo>
                    <a:lnTo>
                      <a:pt x="9704" y="9489"/>
                    </a:lnTo>
                    <a:lnTo>
                      <a:pt x="9704" y="9489"/>
                    </a:lnTo>
                    <a:lnTo>
                      <a:pt x="9412" y="9879"/>
                    </a:lnTo>
                    <a:lnTo>
                      <a:pt x="9080" y="10230"/>
                    </a:lnTo>
                    <a:lnTo>
                      <a:pt x="8749" y="10561"/>
                    </a:lnTo>
                    <a:lnTo>
                      <a:pt x="8399" y="10873"/>
                    </a:lnTo>
                    <a:lnTo>
                      <a:pt x="8028" y="11165"/>
                    </a:lnTo>
                    <a:lnTo>
                      <a:pt x="7619" y="11418"/>
                    </a:lnTo>
                    <a:lnTo>
                      <a:pt x="7210" y="11633"/>
                    </a:lnTo>
                    <a:lnTo>
                      <a:pt x="6801" y="11847"/>
                    </a:lnTo>
                    <a:lnTo>
                      <a:pt x="6801" y="11847"/>
                    </a:lnTo>
                    <a:lnTo>
                      <a:pt x="6353" y="12003"/>
                    </a:lnTo>
                    <a:lnTo>
                      <a:pt x="5905" y="12139"/>
                    </a:lnTo>
                    <a:lnTo>
                      <a:pt x="5437" y="12237"/>
                    </a:lnTo>
                    <a:lnTo>
                      <a:pt x="4969" y="12315"/>
                    </a:lnTo>
                    <a:lnTo>
                      <a:pt x="4969" y="12315"/>
                    </a:lnTo>
                    <a:lnTo>
                      <a:pt x="4658" y="12334"/>
                    </a:lnTo>
                    <a:lnTo>
                      <a:pt x="4365" y="12334"/>
                    </a:lnTo>
                    <a:lnTo>
                      <a:pt x="4365" y="12334"/>
                    </a:lnTo>
                    <a:lnTo>
                      <a:pt x="4034" y="12334"/>
                    </a:lnTo>
                    <a:lnTo>
                      <a:pt x="3722" y="12315"/>
                    </a:lnTo>
                    <a:lnTo>
                      <a:pt x="3391" y="12256"/>
                    </a:lnTo>
                    <a:lnTo>
                      <a:pt x="3079" y="12198"/>
                    </a:lnTo>
                    <a:lnTo>
                      <a:pt x="3079" y="12198"/>
                    </a:lnTo>
                    <a:lnTo>
                      <a:pt x="2748" y="12120"/>
                    </a:lnTo>
                    <a:lnTo>
                      <a:pt x="2436" y="12022"/>
                    </a:lnTo>
                    <a:lnTo>
                      <a:pt x="2105" y="11905"/>
                    </a:lnTo>
                    <a:lnTo>
                      <a:pt x="1774" y="11769"/>
                    </a:lnTo>
                    <a:lnTo>
                      <a:pt x="1774" y="11769"/>
                    </a:lnTo>
                    <a:lnTo>
                      <a:pt x="1735" y="11750"/>
                    </a:lnTo>
                    <a:lnTo>
                      <a:pt x="1716" y="11711"/>
                    </a:lnTo>
                    <a:lnTo>
                      <a:pt x="1677" y="11633"/>
                    </a:lnTo>
                    <a:lnTo>
                      <a:pt x="1657" y="11613"/>
                    </a:lnTo>
                    <a:lnTo>
                      <a:pt x="1579" y="11574"/>
                    </a:lnTo>
                    <a:lnTo>
                      <a:pt x="1579" y="11574"/>
                    </a:lnTo>
                    <a:lnTo>
                      <a:pt x="1326" y="11379"/>
                    </a:lnTo>
                    <a:lnTo>
                      <a:pt x="1073" y="11126"/>
                    </a:lnTo>
                    <a:lnTo>
                      <a:pt x="1073" y="11126"/>
                    </a:lnTo>
                    <a:lnTo>
                      <a:pt x="858" y="10873"/>
                    </a:lnTo>
                    <a:lnTo>
                      <a:pt x="683" y="10600"/>
                    </a:lnTo>
                    <a:lnTo>
                      <a:pt x="508" y="10308"/>
                    </a:lnTo>
                    <a:lnTo>
                      <a:pt x="371" y="9977"/>
                    </a:lnTo>
                    <a:lnTo>
                      <a:pt x="371" y="9977"/>
                    </a:lnTo>
                    <a:lnTo>
                      <a:pt x="254" y="9665"/>
                    </a:lnTo>
                    <a:lnTo>
                      <a:pt x="157" y="9334"/>
                    </a:lnTo>
                    <a:lnTo>
                      <a:pt x="79" y="8963"/>
                    </a:lnTo>
                    <a:lnTo>
                      <a:pt x="40" y="8593"/>
                    </a:lnTo>
                    <a:lnTo>
                      <a:pt x="40" y="8593"/>
                    </a:lnTo>
                    <a:lnTo>
                      <a:pt x="1" y="8223"/>
                    </a:lnTo>
                    <a:lnTo>
                      <a:pt x="1" y="7853"/>
                    </a:lnTo>
                    <a:lnTo>
                      <a:pt x="20" y="7463"/>
                    </a:lnTo>
                    <a:lnTo>
                      <a:pt x="40" y="7054"/>
                    </a:lnTo>
                    <a:lnTo>
                      <a:pt x="40" y="7054"/>
                    </a:lnTo>
                    <a:lnTo>
                      <a:pt x="79" y="6664"/>
                    </a:lnTo>
                    <a:lnTo>
                      <a:pt x="157" y="6275"/>
                    </a:lnTo>
                    <a:lnTo>
                      <a:pt x="215" y="5904"/>
                    </a:lnTo>
                    <a:lnTo>
                      <a:pt x="313" y="5515"/>
                    </a:lnTo>
                    <a:lnTo>
                      <a:pt x="430" y="5125"/>
                    </a:lnTo>
                    <a:lnTo>
                      <a:pt x="547" y="4735"/>
                    </a:lnTo>
                    <a:lnTo>
                      <a:pt x="683" y="4346"/>
                    </a:lnTo>
                    <a:lnTo>
                      <a:pt x="839" y="3956"/>
                    </a:lnTo>
                    <a:lnTo>
                      <a:pt x="839" y="3956"/>
                    </a:lnTo>
                    <a:lnTo>
                      <a:pt x="995" y="3605"/>
                    </a:lnTo>
                    <a:lnTo>
                      <a:pt x="1151" y="3255"/>
                    </a:lnTo>
                    <a:lnTo>
                      <a:pt x="1326" y="2923"/>
                    </a:lnTo>
                    <a:lnTo>
                      <a:pt x="1501" y="2612"/>
                    </a:lnTo>
                    <a:lnTo>
                      <a:pt x="1501" y="2612"/>
                    </a:lnTo>
                    <a:lnTo>
                      <a:pt x="1774" y="2183"/>
                    </a:lnTo>
                    <a:lnTo>
                      <a:pt x="2047" y="1813"/>
                    </a:lnTo>
                    <a:lnTo>
                      <a:pt x="2047" y="1813"/>
                    </a:lnTo>
                    <a:lnTo>
                      <a:pt x="2008" y="1735"/>
                    </a:lnTo>
                    <a:lnTo>
                      <a:pt x="1988" y="1657"/>
                    </a:lnTo>
                    <a:lnTo>
                      <a:pt x="1988" y="1657"/>
                    </a:lnTo>
                    <a:lnTo>
                      <a:pt x="2008" y="1579"/>
                    </a:lnTo>
                    <a:lnTo>
                      <a:pt x="2027" y="1540"/>
                    </a:lnTo>
                    <a:lnTo>
                      <a:pt x="2066" y="1520"/>
                    </a:lnTo>
                    <a:lnTo>
                      <a:pt x="2066" y="1520"/>
                    </a:lnTo>
                    <a:lnTo>
                      <a:pt x="2378" y="1287"/>
                    </a:lnTo>
                    <a:lnTo>
                      <a:pt x="2768" y="1053"/>
                    </a:lnTo>
                    <a:lnTo>
                      <a:pt x="2768" y="1053"/>
                    </a:lnTo>
                    <a:lnTo>
                      <a:pt x="3079" y="819"/>
                    </a:lnTo>
                    <a:lnTo>
                      <a:pt x="3079" y="819"/>
                    </a:lnTo>
                    <a:lnTo>
                      <a:pt x="3157" y="780"/>
                    </a:lnTo>
                    <a:lnTo>
                      <a:pt x="3216" y="780"/>
                    </a:lnTo>
                    <a:lnTo>
                      <a:pt x="3216" y="780"/>
                    </a:lnTo>
                    <a:lnTo>
                      <a:pt x="3274" y="780"/>
                    </a:lnTo>
                    <a:lnTo>
                      <a:pt x="3274" y="780"/>
                    </a:lnTo>
                    <a:lnTo>
                      <a:pt x="3664" y="585"/>
                    </a:lnTo>
                    <a:lnTo>
                      <a:pt x="4073" y="429"/>
                    </a:lnTo>
                    <a:lnTo>
                      <a:pt x="4073" y="429"/>
                    </a:lnTo>
                    <a:lnTo>
                      <a:pt x="4346" y="332"/>
                    </a:lnTo>
                    <a:lnTo>
                      <a:pt x="4619" y="235"/>
                    </a:lnTo>
                    <a:lnTo>
                      <a:pt x="4891" y="176"/>
                    </a:lnTo>
                    <a:lnTo>
                      <a:pt x="5164" y="118"/>
                    </a:lnTo>
                    <a:lnTo>
                      <a:pt x="5437" y="59"/>
                    </a:lnTo>
                    <a:lnTo>
                      <a:pt x="5710" y="20"/>
                    </a:lnTo>
                    <a:lnTo>
                      <a:pt x="5983" y="1"/>
                    </a:lnTo>
                    <a:lnTo>
                      <a:pt x="6255"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9" name="Google Shape;2161;p41">
                <a:extLst>
                  <a:ext uri="{FF2B5EF4-FFF2-40B4-BE49-F238E27FC236}">
                    <a16:creationId xmlns:a16="http://schemas.microsoft.com/office/drawing/2014/main" id="{6E9DE59F-46C1-FB67-5710-021D5987B584}"/>
                  </a:ext>
                </a:extLst>
              </p:cNvPr>
              <p:cNvSpPr/>
              <p:nvPr/>
            </p:nvSpPr>
            <p:spPr>
              <a:xfrm>
                <a:off x="2120475" y="765150"/>
                <a:ext cx="173425" cy="195350"/>
              </a:xfrm>
              <a:custGeom>
                <a:avLst/>
                <a:gdLst/>
                <a:ahLst/>
                <a:cxnLst/>
                <a:rect l="l" t="t" r="r" b="b"/>
                <a:pathLst>
                  <a:path w="6937" h="7814" extrusionOk="0">
                    <a:moveTo>
                      <a:pt x="3956" y="1"/>
                    </a:moveTo>
                    <a:lnTo>
                      <a:pt x="3605" y="20"/>
                    </a:lnTo>
                    <a:lnTo>
                      <a:pt x="3274" y="79"/>
                    </a:lnTo>
                    <a:lnTo>
                      <a:pt x="2923" y="157"/>
                    </a:lnTo>
                    <a:lnTo>
                      <a:pt x="2572" y="273"/>
                    </a:lnTo>
                    <a:lnTo>
                      <a:pt x="2319" y="371"/>
                    </a:lnTo>
                    <a:lnTo>
                      <a:pt x="2066" y="488"/>
                    </a:lnTo>
                    <a:lnTo>
                      <a:pt x="1988" y="488"/>
                    </a:lnTo>
                    <a:lnTo>
                      <a:pt x="1949" y="507"/>
                    </a:lnTo>
                    <a:lnTo>
                      <a:pt x="1754" y="663"/>
                    </a:lnTo>
                    <a:lnTo>
                      <a:pt x="1501" y="819"/>
                    </a:lnTo>
                    <a:lnTo>
                      <a:pt x="1306" y="955"/>
                    </a:lnTo>
                    <a:lnTo>
                      <a:pt x="1267" y="1014"/>
                    </a:lnTo>
                    <a:lnTo>
                      <a:pt x="1247" y="1053"/>
                    </a:lnTo>
                    <a:lnTo>
                      <a:pt x="1267" y="1111"/>
                    </a:lnTo>
                    <a:lnTo>
                      <a:pt x="1286" y="1150"/>
                    </a:lnTo>
                    <a:lnTo>
                      <a:pt x="1111" y="1384"/>
                    </a:lnTo>
                    <a:lnTo>
                      <a:pt x="955" y="1657"/>
                    </a:lnTo>
                    <a:lnTo>
                      <a:pt x="721" y="2066"/>
                    </a:lnTo>
                    <a:lnTo>
                      <a:pt x="527" y="2495"/>
                    </a:lnTo>
                    <a:lnTo>
                      <a:pt x="332" y="3001"/>
                    </a:lnTo>
                    <a:lnTo>
                      <a:pt x="195" y="3488"/>
                    </a:lnTo>
                    <a:lnTo>
                      <a:pt x="78" y="3975"/>
                    </a:lnTo>
                    <a:lnTo>
                      <a:pt x="20" y="4462"/>
                    </a:lnTo>
                    <a:lnTo>
                      <a:pt x="0" y="4969"/>
                    </a:lnTo>
                    <a:lnTo>
                      <a:pt x="0" y="5203"/>
                    </a:lnTo>
                    <a:lnTo>
                      <a:pt x="20" y="5437"/>
                    </a:lnTo>
                    <a:lnTo>
                      <a:pt x="39" y="5670"/>
                    </a:lnTo>
                    <a:lnTo>
                      <a:pt x="98" y="5904"/>
                    </a:lnTo>
                    <a:lnTo>
                      <a:pt x="156" y="6119"/>
                    </a:lnTo>
                    <a:lnTo>
                      <a:pt x="215" y="6313"/>
                    </a:lnTo>
                    <a:lnTo>
                      <a:pt x="312" y="6528"/>
                    </a:lnTo>
                    <a:lnTo>
                      <a:pt x="410" y="6723"/>
                    </a:lnTo>
                    <a:lnTo>
                      <a:pt x="546" y="6898"/>
                    </a:lnTo>
                    <a:lnTo>
                      <a:pt x="663" y="7054"/>
                    </a:lnTo>
                    <a:lnTo>
                      <a:pt x="838" y="7210"/>
                    </a:lnTo>
                    <a:lnTo>
                      <a:pt x="994" y="7327"/>
                    </a:lnTo>
                    <a:lnTo>
                      <a:pt x="1053" y="7366"/>
                    </a:lnTo>
                    <a:lnTo>
                      <a:pt x="1072" y="7424"/>
                    </a:lnTo>
                    <a:lnTo>
                      <a:pt x="1111" y="7463"/>
                    </a:lnTo>
                    <a:lnTo>
                      <a:pt x="1540" y="7619"/>
                    </a:lnTo>
                    <a:lnTo>
                      <a:pt x="1735" y="7677"/>
                    </a:lnTo>
                    <a:lnTo>
                      <a:pt x="1929" y="7736"/>
                    </a:lnTo>
                    <a:lnTo>
                      <a:pt x="2339" y="7794"/>
                    </a:lnTo>
                    <a:lnTo>
                      <a:pt x="2748" y="7814"/>
                    </a:lnTo>
                    <a:lnTo>
                      <a:pt x="3137" y="7794"/>
                    </a:lnTo>
                    <a:lnTo>
                      <a:pt x="3430" y="7755"/>
                    </a:lnTo>
                    <a:lnTo>
                      <a:pt x="3722" y="7697"/>
                    </a:lnTo>
                    <a:lnTo>
                      <a:pt x="4014" y="7599"/>
                    </a:lnTo>
                    <a:lnTo>
                      <a:pt x="4287" y="7502"/>
                    </a:lnTo>
                    <a:lnTo>
                      <a:pt x="4560" y="7366"/>
                    </a:lnTo>
                    <a:lnTo>
                      <a:pt x="4832" y="7229"/>
                    </a:lnTo>
                    <a:lnTo>
                      <a:pt x="5066" y="7073"/>
                    </a:lnTo>
                    <a:lnTo>
                      <a:pt x="5320" y="6898"/>
                    </a:lnTo>
                    <a:lnTo>
                      <a:pt x="5534" y="6703"/>
                    </a:lnTo>
                    <a:lnTo>
                      <a:pt x="5748" y="6489"/>
                    </a:lnTo>
                    <a:lnTo>
                      <a:pt x="5943" y="6255"/>
                    </a:lnTo>
                    <a:lnTo>
                      <a:pt x="6138" y="6021"/>
                    </a:lnTo>
                    <a:lnTo>
                      <a:pt x="6313" y="5748"/>
                    </a:lnTo>
                    <a:lnTo>
                      <a:pt x="6450" y="5495"/>
                    </a:lnTo>
                    <a:lnTo>
                      <a:pt x="6586" y="5203"/>
                    </a:lnTo>
                    <a:lnTo>
                      <a:pt x="6703" y="4930"/>
                    </a:lnTo>
                    <a:lnTo>
                      <a:pt x="6800" y="4618"/>
                    </a:lnTo>
                    <a:lnTo>
                      <a:pt x="6878" y="4307"/>
                    </a:lnTo>
                    <a:lnTo>
                      <a:pt x="6917" y="3995"/>
                    </a:lnTo>
                    <a:lnTo>
                      <a:pt x="6937" y="3703"/>
                    </a:lnTo>
                    <a:lnTo>
                      <a:pt x="6937" y="3391"/>
                    </a:lnTo>
                    <a:lnTo>
                      <a:pt x="6917" y="3060"/>
                    </a:lnTo>
                    <a:lnTo>
                      <a:pt x="6859" y="2748"/>
                    </a:lnTo>
                    <a:lnTo>
                      <a:pt x="6781" y="2436"/>
                    </a:lnTo>
                    <a:lnTo>
                      <a:pt x="6683" y="2124"/>
                    </a:lnTo>
                    <a:lnTo>
                      <a:pt x="6567" y="1813"/>
                    </a:lnTo>
                    <a:lnTo>
                      <a:pt x="6430" y="1540"/>
                    </a:lnTo>
                    <a:lnTo>
                      <a:pt x="6274" y="1267"/>
                    </a:lnTo>
                    <a:lnTo>
                      <a:pt x="6060" y="1014"/>
                    </a:lnTo>
                    <a:lnTo>
                      <a:pt x="5846" y="761"/>
                    </a:lnTo>
                    <a:lnTo>
                      <a:pt x="5612" y="566"/>
                    </a:lnTo>
                    <a:lnTo>
                      <a:pt x="5378" y="390"/>
                    </a:lnTo>
                    <a:lnTo>
                      <a:pt x="5222" y="312"/>
                    </a:lnTo>
                    <a:lnTo>
                      <a:pt x="5066" y="234"/>
                    </a:lnTo>
                    <a:lnTo>
                      <a:pt x="4891" y="157"/>
                    </a:lnTo>
                    <a:lnTo>
                      <a:pt x="4716" y="98"/>
                    </a:lnTo>
                    <a:lnTo>
                      <a:pt x="4540" y="59"/>
                    </a:lnTo>
                    <a:lnTo>
                      <a:pt x="4365" y="40"/>
                    </a:lnTo>
                    <a:lnTo>
                      <a:pt x="4189"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0" name="Google Shape;2162;p41">
                <a:extLst>
                  <a:ext uri="{FF2B5EF4-FFF2-40B4-BE49-F238E27FC236}">
                    <a16:creationId xmlns:a16="http://schemas.microsoft.com/office/drawing/2014/main" id="{34576966-83F9-14D1-2251-852C9C435980}"/>
                  </a:ext>
                </a:extLst>
              </p:cNvPr>
              <p:cNvSpPr/>
              <p:nvPr/>
            </p:nvSpPr>
            <p:spPr>
              <a:xfrm>
                <a:off x="2120475" y="765150"/>
                <a:ext cx="173425" cy="195350"/>
              </a:xfrm>
              <a:custGeom>
                <a:avLst/>
                <a:gdLst/>
                <a:ahLst/>
                <a:cxnLst/>
                <a:rect l="l" t="t" r="r" b="b"/>
                <a:pathLst>
                  <a:path w="6937" h="7814" fill="none" extrusionOk="0">
                    <a:moveTo>
                      <a:pt x="3956" y="1"/>
                    </a:moveTo>
                    <a:lnTo>
                      <a:pt x="3995" y="1"/>
                    </a:lnTo>
                    <a:lnTo>
                      <a:pt x="3995" y="1"/>
                    </a:lnTo>
                    <a:lnTo>
                      <a:pt x="4189" y="1"/>
                    </a:lnTo>
                    <a:lnTo>
                      <a:pt x="4365" y="40"/>
                    </a:lnTo>
                    <a:lnTo>
                      <a:pt x="4540" y="59"/>
                    </a:lnTo>
                    <a:lnTo>
                      <a:pt x="4716" y="98"/>
                    </a:lnTo>
                    <a:lnTo>
                      <a:pt x="4891" y="157"/>
                    </a:lnTo>
                    <a:lnTo>
                      <a:pt x="5066" y="234"/>
                    </a:lnTo>
                    <a:lnTo>
                      <a:pt x="5222" y="312"/>
                    </a:lnTo>
                    <a:lnTo>
                      <a:pt x="5378" y="390"/>
                    </a:lnTo>
                    <a:lnTo>
                      <a:pt x="5378" y="390"/>
                    </a:lnTo>
                    <a:lnTo>
                      <a:pt x="5612" y="566"/>
                    </a:lnTo>
                    <a:lnTo>
                      <a:pt x="5846" y="761"/>
                    </a:lnTo>
                    <a:lnTo>
                      <a:pt x="6060" y="1014"/>
                    </a:lnTo>
                    <a:lnTo>
                      <a:pt x="6274" y="1267"/>
                    </a:lnTo>
                    <a:lnTo>
                      <a:pt x="6274" y="1267"/>
                    </a:lnTo>
                    <a:lnTo>
                      <a:pt x="6430" y="1540"/>
                    </a:lnTo>
                    <a:lnTo>
                      <a:pt x="6567" y="1813"/>
                    </a:lnTo>
                    <a:lnTo>
                      <a:pt x="6683" y="2124"/>
                    </a:lnTo>
                    <a:lnTo>
                      <a:pt x="6781" y="2436"/>
                    </a:lnTo>
                    <a:lnTo>
                      <a:pt x="6781" y="2436"/>
                    </a:lnTo>
                    <a:lnTo>
                      <a:pt x="6859" y="2748"/>
                    </a:lnTo>
                    <a:lnTo>
                      <a:pt x="6917" y="3060"/>
                    </a:lnTo>
                    <a:lnTo>
                      <a:pt x="6937" y="3391"/>
                    </a:lnTo>
                    <a:lnTo>
                      <a:pt x="6937" y="3703"/>
                    </a:lnTo>
                    <a:lnTo>
                      <a:pt x="6937" y="3703"/>
                    </a:lnTo>
                    <a:lnTo>
                      <a:pt x="6917" y="3995"/>
                    </a:lnTo>
                    <a:lnTo>
                      <a:pt x="6878" y="4307"/>
                    </a:lnTo>
                    <a:lnTo>
                      <a:pt x="6800" y="4618"/>
                    </a:lnTo>
                    <a:lnTo>
                      <a:pt x="6703" y="4930"/>
                    </a:lnTo>
                    <a:lnTo>
                      <a:pt x="6703" y="4930"/>
                    </a:lnTo>
                    <a:lnTo>
                      <a:pt x="6586" y="5203"/>
                    </a:lnTo>
                    <a:lnTo>
                      <a:pt x="6450" y="5495"/>
                    </a:lnTo>
                    <a:lnTo>
                      <a:pt x="6313" y="5748"/>
                    </a:lnTo>
                    <a:lnTo>
                      <a:pt x="6138" y="6021"/>
                    </a:lnTo>
                    <a:lnTo>
                      <a:pt x="6138" y="6021"/>
                    </a:lnTo>
                    <a:lnTo>
                      <a:pt x="5943" y="6255"/>
                    </a:lnTo>
                    <a:lnTo>
                      <a:pt x="5748" y="6489"/>
                    </a:lnTo>
                    <a:lnTo>
                      <a:pt x="5534" y="6703"/>
                    </a:lnTo>
                    <a:lnTo>
                      <a:pt x="5320" y="6898"/>
                    </a:lnTo>
                    <a:lnTo>
                      <a:pt x="5066" y="7073"/>
                    </a:lnTo>
                    <a:lnTo>
                      <a:pt x="4832" y="7229"/>
                    </a:lnTo>
                    <a:lnTo>
                      <a:pt x="4560" y="7366"/>
                    </a:lnTo>
                    <a:lnTo>
                      <a:pt x="4287" y="7502"/>
                    </a:lnTo>
                    <a:lnTo>
                      <a:pt x="4287" y="7502"/>
                    </a:lnTo>
                    <a:lnTo>
                      <a:pt x="4014" y="7599"/>
                    </a:lnTo>
                    <a:lnTo>
                      <a:pt x="3722" y="7697"/>
                    </a:lnTo>
                    <a:lnTo>
                      <a:pt x="3430" y="7755"/>
                    </a:lnTo>
                    <a:lnTo>
                      <a:pt x="3137" y="7794"/>
                    </a:lnTo>
                    <a:lnTo>
                      <a:pt x="3137" y="7794"/>
                    </a:lnTo>
                    <a:lnTo>
                      <a:pt x="2748" y="7814"/>
                    </a:lnTo>
                    <a:lnTo>
                      <a:pt x="2748" y="7814"/>
                    </a:lnTo>
                    <a:lnTo>
                      <a:pt x="2339" y="7794"/>
                    </a:lnTo>
                    <a:lnTo>
                      <a:pt x="1929" y="7736"/>
                    </a:lnTo>
                    <a:lnTo>
                      <a:pt x="1929" y="7736"/>
                    </a:lnTo>
                    <a:lnTo>
                      <a:pt x="1735" y="7677"/>
                    </a:lnTo>
                    <a:lnTo>
                      <a:pt x="1540" y="7619"/>
                    </a:lnTo>
                    <a:lnTo>
                      <a:pt x="1111" y="7463"/>
                    </a:lnTo>
                    <a:lnTo>
                      <a:pt x="1111" y="7463"/>
                    </a:lnTo>
                    <a:lnTo>
                      <a:pt x="1072" y="7424"/>
                    </a:lnTo>
                    <a:lnTo>
                      <a:pt x="1053" y="7366"/>
                    </a:lnTo>
                    <a:lnTo>
                      <a:pt x="994" y="7327"/>
                    </a:lnTo>
                    <a:lnTo>
                      <a:pt x="994" y="7327"/>
                    </a:lnTo>
                    <a:lnTo>
                      <a:pt x="838" y="7210"/>
                    </a:lnTo>
                    <a:lnTo>
                      <a:pt x="663" y="7054"/>
                    </a:lnTo>
                    <a:lnTo>
                      <a:pt x="663" y="7054"/>
                    </a:lnTo>
                    <a:lnTo>
                      <a:pt x="546" y="6898"/>
                    </a:lnTo>
                    <a:lnTo>
                      <a:pt x="410" y="6723"/>
                    </a:lnTo>
                    <a:lnTo>
                      <a:pt x="312" y="6528"/>
                    </a:lnTo>
                    <a:lnTo>
                      <a:pt x="215" y="6313"/>
                    </a:lnTo>
                    <a:lnTo>
                      <a:pt x="215" y="6313"/>
                    </a:lnTo>
                    <a:lnTo>
                      <a:pt x="156" y="6119"/>
                    </a:lnTo>
                    <a:lnTo>
                      <a:pt x="98" y="5904"/>
                    </a:lnTo>
                    <a:lnTo>
                      <a:pt x="39" y="5670"/>
                    </a:lnTo>
                    <a:lnTo>
                      <a:pt x="20" y="5437"/>
                    </a:lnTo>
                    <a:lnTo>
                      <a:pt x="20" y="5437"/>
                    </a:lnTo>
                    <a:lnTo>
                      <a:pt x="0" y="5203"/>
                    </a:lnTo>
                    <a:lnTo>
                      <a:pt x="0" y="4969"/>
                    </a:lnTo>
                    <a:lnTo>
                      <a:pt x="20" y="4462"/>
                    </a:lnTo>
                    <a:lnTo>
                      <a:pt x="20" y="4462"/>
                    </a:lnTo>
                    <a:lnTo>
                      <a:pt x="78" y="3975"/>
                    </a:lnTo>
                    <a:lnTo>
                      <a:pt x="195" y="3488"/>
                    </a:lnTo>
                    <a:lnTo>
                      <a:pt x="332" y="3001"/>
                    </a:lnTo>
                    <a:lnTo>
                      <a:pt x="527" y="2495"/>
                    </a:lnTo>
                    <a:lnTo>
                      <a:pt x="527" y="2495"/>
                    </a:lnTo>
                    <a:lnTo>
                      <a:pt x="721" y="2066"/>
                    </a:lnTo>
                    <a:lnTo>
                      <a:pt x="955" y="1657"/>
                    </a:lnTo>
                    <a:lnTo>
                      <a:pt x="955" y="1657"/>
                    </a:lnTo>
                    <a:lnTo>
                      <a:pt x="1111" y="1384"/>
                    </a:lnTo>
                    <a:lnTo>
                      <a:pt x="1286" y="1150"/>
                    </a:lnTo>
                    <a:lnTo>
                      <a:pt x="1286" y="1150"/>
                    </a:lnTo>
                    <a:lnTo>
                      <a:pt x="1267" y="1111"/>
                    </a:lnTo>
                    <a:lnTo>
                      <a:pt x="1247" y="1053"/>
                    </a:lnTo>
                    <a:lnTo>
                      <a:pt x="1247" y="1053"/>
                    </a:lnTo>
                    <a:lnTo>
                      <a:pt x="1267" y="1014"/>
                    </a:lnTo>
                    <a:lnTo>
                      <a:pt x="1306" y="955"/>
                    </a:lnTo>
                    <a:lnTo>
                      <a:pt x="1306" y="955"/>
                    </a:lnTo>
                    <a:lnTo>
                      <a:pt x="1501" y="819"/>
                    </a:lnTo>
                    <a:lnTo>
                      <a:pt x="1754" y="663"/>
                    </a:lnTo>
                    <a:lnTo>
                      <a:pt x="1754" y="663"/>
                    </a:lnTo>
                    <a:lnTo>
                      <a:pt x="1949" y="507"/>
                    </a:lnTo>
                    <a:lnTo>
                      <a:pt x="1949" y="507"/>
                    </a:lnTo>
                    <a:lnTo>
                      <a:pt x="1988" y="488"/>
                    </a:lnTo>
                    <a:lnTo>
                      <a:pt x="2027" y="488"/>
                    </a:lnTo>
                    <a:lnTo>
                      <a:pt x="2027" y="488"/>
                    </a:lnTo>
                    <a:lnTo>
                      <a:pt x="2066" y="488"/>
                    </a:lnTo>
                    <a:lnTo>
                      <a:pt x="2066" y="488"/>
                    </a:lnTo>
                    <a:lnTo>
                      <a:pt x="2319" y="371"/>
                    </a:lnTo>
                    <a:lnTo>
                      <a:pt x="2572" y="273"/>
                    </a:lnTo>
                    <a:lnTo>
                      <a:pt x="2572" y="273"/>
                    </a:lnTo>
                    <a:lnTo>
                      <a:pt x="2923" y="157"/>
                    </a:lnTo>
                    <a:lnTo>
                      <a:pt x="3274" y="79"/>
                    </a:lnTo>
                    <a:lnTo>
                      <a:pt x="3605" y="20"/>
                    </a:lnTo>
                    <a:lnTo>
                      <a:pt x="3956"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1" name="Google Shape;2163;p41">
                <a:extLst>
                  <a:ext uri="{FF2B5EF4-FFF2-40B4-BE49-F238E27FC236}">
                    <a16:creationId xmlns:a16="http://schemas.microsoft.com/office/drawing/2014/main" id="{D24F5162-FA5D-A0E9-5E4D-D589CAFA9AA3}"/>
                  </a:ext>
                </a:extLst>
              </p:cNvPr>
              <p:cNvSpPr/>
              <p:nvPr/>
            </p:nvSpPr>
            <p:spPr>
              <a:xfrm>
                <a:off x="1340625" y="238125"/>
                <a:ext cx="848075" cy="923075"/>
              </a:xfrm>
              <a:custGeom>
                <a:avLst/>
                <a:gdLst/>
                <a:ahLst/>
                <a:cxnLst/>
                <a:rect l="l" t="t" r="r" b="b"/>
                <a:pathLst>
                  <a:path w="33923" h="36923" extrusionOk="0">
                    <a:moveTo>
                      <a:pt x="17965" y="0"/>
                    </a:moveTo>
                    <a:lnTo>
                      <a:pt x="17692" y="19"/>
                    </a:lnTo>
                    <a:lnTo>
                      <a:pt x="17536" y="58"/>
                    </a:lnTo>
                    <a:lnTo>
                      <a:pt x="17400" y="97"/>
                    </a:lnTo>
                    <a:lnTo>
                      <a:pt x="17244" y="156"/>
                    </a:lnTo>
                    <a:lnTo>
                      <a:pt x="17108" y="234"/>
                    </a:lnTo>
                    <a:lnTo>
                      <a:pt x="16991" y="331"/>
                    </a:lnTo>
                    <a:lnTo>
                      <a:pt x="16874" y="429"/>
                    </a:lnTo>
                    <a:lnTo>
                      <a:pt x="16776" y="546"/>
                    </a:lnTo>
                    <a:lnTo>
                      <a:pt x="16659" y="682"/>
                    </a:lnTo>
                    <a:lnTo>
                      <a:pt x="16562" y="838"/>
                    </a:lnTo>
                    <a:lnTo>
                      <a:pt x="16484" y="994"/>
                    </a:lnTo>
                    <a:lnTo>
                      <a:pt x="16367" y="1286"/>
                    </a:lnTo>
                    <a:lnTo>
                      <a:pt x="16270" y="1598"/>
                    </a:lnTo>
                    <a:lnTo>
                      <a:pt x="16192" y="1968"/>
                    </a:lnTo>
                    <a:lnTo>
                      <a:pt x="16153" y="2299"/>
                    </a:lnTo>
                    <a:lnTo>
                      <a:pt x="16114" y="2650"/>
                    </a:lnTo>
                    <a:lnTo>
                      <a:pt x="16114" y="3020"/>
                    </a:lnTo>
                    <a:lnTo>
                      <a:pt x="16114" y="3390"/>
                    </a:lnTo>
                    <a:lnTo>
                      <a:pt x="16133" y="3488"/>
                    </a:lnTo>
                    <a:lnTo>
                      <a:pt x="16133" y="3585"/>
                    </a:lnTo>
                    <a:lnTo>
                      <a:pt x="15919" y="3273"/>
                    </a:lnTo>
                    <a:lnTo>
                      <a:pt x="15685" y="3001"/>
                    </a:lnTo>
                    <a:lnTo>
                      <a:pt x="15432" y="2728"/>
                    </a:lnTo>
                    <a:lnTo>
                      <a:pt x="15140" y="2455"/>
                    </a:lnTo>
                    <a:lnTo>
                      <a:pt x="14964" y="2319"/>
                    </a:lnTo>
                    <a:lnTo>
                      <a:pt x="14789" y="2202"/>
                    </a:lnTo>
                    <a:lnTo>
                      <a:pt x="14633" y="2124"/>
                    </a:lnTo>
                    <a:lnTo>
                      <a:pt x="14477" y="2065"/>
                    </a:lnTo>
                    <a:lnTo>
                      <a:pt x="14321" y="2026"/>
                    </a:lnTo>
                    <a:lnTo>
                      <a:pt x="14165" y="2007"/>
                    </a:lnTo>
                    <a:lnTo>
                      <a:pt x="13990" y="2007"/>
                    </a:lnTo>
                    <a:lnTo>
                      <a:pt x="13854" y="2026"/>
                    </a:lnTo>
                    <a:lnTo>
                      <a:pt x="13698" y="2104"/>
                    </a:lnTo>
                    <a:lnTo>
                      <a:pt x="13542" y="2202"/>
                    </a:lnTo>
                    <a:lnTo>
                      <a:pt x="13406" y="2338"/>
                    </a:lnTo>
                    <a:lnTo>
                      <a:pt x="13269" y="2474"/>
                    </a:lnTo>
                    <a:lnTo>
                      <a:pt x="13172" y="2650"/>
                    </a:lnTo>
                    <a:lnTo>
                      <a:pt x="13074" y="2864"/>
                    </a:lnTo>
                    <a:lnTo>
                      <a:pt x="13016" y="3020"/>
                    </a:lnTo>
                    <a:lnTo>
                      <a:pt x="12977" y="3195"/>
                    </a:lnTo>
                    <a:lnTo>
                      <a:pt x="12977" y="3390"/>
                    </a:lnTo>
                    <a:lnTo>
                      <a:pt x="12977" y="3585"/>
                    </a:lnTo>
                    <a:lnTo>
                      <a:pt x="13035" y="3838"/>
                    </a:lnTo>
                    <a:lnTo>
                      <a:pt x="13113" y="4111"/>
                    </a:lnTo>
                    <a:lnTo>
                      <a:pt x="13230" y="4384"/>
                    </a:lnTo>
                    <a:lnTo>
                      <a:pt x="13406" y="4657"/>
                    </a:lnTo>
                    <a:lnTo>
                      <a:pt x="13542" y="4890"/>
                    </a:lnTo>
                    <a:lnTo>
                      <a:pt x="13717" y="5124"/>
                    </a:lnTo>
                    <a:lnTo>
                      <a:pt x="13912" y="5358"/>
                    </a:lnTo>
                    <a:lnTo>
                      <a:pt x="14146" y="5592"/>
                    </a:lnTo>
                    <a:lnTo>
                      <a:pt x="13386" y="5709"/>
                    </a:lnTo>
                    <a:lnTo>
                      <a:pt x="12626" y="5865"/>
                    </a:lnTo>
                    <a:lnTo>
                      <a:pt x="11905" y="6060"/>
                    </a:lnTo>
                    <a:lnTo>
                      <a:pt x="11184" y="6274"/>
                    </a:lnTo>
                    <a:lnTo>
                      <a:pt x="10483" y="6508"/>
                    </a:lnTo>
                    <a:lnTo>
                      <a:pt x="9801" y="6761"/>
                    </a:lnTo>
                    <a:lnTo>
                      <a:pt x="9119" y="7053"/>
                    </a:lnTo>
                    <a:lnTo>
                      <a:pt x="8476" y="7365"/>
                    </a:lnTo>
                    <a:lnTo>
                      <a:pt x="7853" y="7696"/>
                    </a:lnTo>
                    <a:lnTo>
                      <a:pt x="7229" y="8047"/>
                    </a:lnTo>
                    <a:lnTo>
                      <a:pt x="6645" y="8437"/>
                    </a:lnTo>
                    <a:lnTo>
                      <a:pt x="6060" y="8826"/>
                    </a:lnTo>
                    <a:lnTo>
                      <a:pt x="5515" y="9255"/>
                    </a:lnTo>
                    <a:lnTo>
                      <a:pt x="4989" y="9703"/>
                    </a:lnTo>
                    <a:lnTo>
                      <a:pt x="4482" y="10151"/>
                    </a:lnTo>
                    <a:lnTo>
                      <a:pt x="3995" y="10638"/>
                    </a:lnTo>
                    <a:lnTo>
                      <a:pt x="3527" y="11145"/>
                    </a:lnTo>
                    <a:lnTo>
                      <a:pt x="3099" y="11651"/>
                    </a:lnTo>
                    <a:lnTo>
                      <a:pt x="2689" y="12177"/>
                    </a:lnTo>
                    <a:lnTo>
                      <a:pt x="2319" y="12723"/>
                    </a:lnTo>
                    <a:lnTo>
                      <a:pt x="1949" y="13288"/>
                    </a:lnTo>
                    <a:lnTo>
                      <a:pt x="1618" y="13873"/>
                    </a:lnTo>
                    <a:lnTo>
                      <a:pt x="1326" y="14457"/>
                    </a:lnTo>
                    <a:lnTo>
                      <a:pt x="1053" y="15061"/>
                    </a:lnTo>
                    <a:lnTo>
                      <a:pt x="819" y="15685"/>
                    </a:lnTo>
                    <a:lnTo>
                      <a:pt x="605" y="16308"/>
                    </a:lnTo>
                    <a:lnTo>
                      <a:pt x="410" y="16951"/>
                    </a:lnTo>
                    <a:lnTo>
                      <a:pt x="273" y="17594"/>
                    </a:lnTo>
                    <a:lnTo>
                      <a:pt x="157" y="18256"/>
                    </a:lnTo>
                    <a:lnTo>
                      <a:pt x="59" y="18919"/>
                    </a:lnTo>
                    <a:lnTo>
                      <a:pt x="20" y="19581"/>
                    </a:lnTo>
                    <a:lnTo>
                      <a:pt x="1" y="20263"/>
                    </a:lnTo>
                    <a:lnTo>
                      <a:pt x="1" y="20711"/>
                    </a:lnTo>
                    <a:lnTo>
                      <a:pt x="20" y="21160"/>
                    </a:lnTo>
                    <a:lnTo>
                      <a:pt x="59" y="21608"/>
                    </a:lnTo>
                    <a:lnTo>
                      <a:pt x="118" y="22056"/>
                    </a:lnTo>
                    <a:lnTo>
                      <a:pt x="176" y="22484"/>
                    </a:lnTo>
                    <a:lnTo>
                      <a:pt x="254" y="22933"/>
                    </a:lnTo>
                    <a:lnTo>
                      <a:pt x="351" y="23361"/>
                    </a:lnTo>
                    <a:lnTo>
                      <a:pt x="468" y="23790"/>
                    </a:lnTo>
                    <a:lnTo>
                      <a:pt x="585" y="24219"/>
                    </a:lnTo>
                    <a:lnTo>
                      <a:pt x="741" y="24628"/>
                    </a:lnTo>
                    <a:lnTo>
                      <a:pt x="897" y="25056"/>
                    </a:lnTo>
                    <a:lnTo>
                      <a:pt x="1053" y="25466"/>
                    </a:lnTo>
                    <a:lnTo>
                      <a:pt x="1248" y="25875"/>
                    </a:lnTo>
                    <a:lnTo>
                      <a:pt x="1442" y="26284"/>
                    </a:lnTo>
                    <a:lnTo>
                      <a:pt x="1657" y="26693"/>
                    </a:lnTo>
                    <a:lnTo>
                      <a:pt x="1871" y="27102"/>
                    </a:lnTo>
                    <a:lnTo>
                      <a:pt x="1540" y="27433"/>
                    </a:lnTo>
                    <a:lnTo>
                      <a:pt x="1248" y="27784"/>
                    </a:lnTo>
                    <a:lnTo>
                      <a:pt x="994" y="28115"/>
                    </a:lnTo>
                    <a:lnTo>
                      <a:pt x="799" y="28486"/>
                    </a:lnTo>
                    <a:lnTo>
                      <a:pt x="644" y="28836"/>
                    </a:lnTo>
                    <a:lnTo>
                      <a:pt x="527" y="29206"/>
                    </a:lnTo>
                    <a:lnTo>
                      <a:pt x="449" y="29557"/>
                    </a:lnTo>
                    <a:lnTo>
                      <a:pt x="429" y="29927"/>
                    </a:lnTo>
                    <a:lnTo>
                      <a:pt x="449" y="30298"/>
                    </a:lnTo>
                    <a:lnTo>
                      <a:pt x="527" y="30648"/>
                    </a:lnTo>
                    <a:lnTo>
                      <a:pt x="624" y="30999"/>
                    </a:lnTo>
                    <a:lnTo>
                      <a:pt x="780" y="31350"/>
                    </a:lnTo>
                    <a:lnTo>
                      <a:pt x="955" y="31681"/>
                    </a:lnTo>
                    <a:lnTo>
                      <a:pt x="1189" y="32012"/>
                    </a:lnTo>
                    <a:lnTo>
                      <a:pt x="1442" y="32324"/>
                    </a:lnTo>
                    <a:lnTo>
                      <a:pt x="1754" y="32655"/>
                    </a:lnTo>
                    <a:lnTo>
                      <a:pt x="2085" y="32967"/>
                    </a:lnTo>
                    <a:lnTo>
                      <a:pt x="2456" y="33259"/>
                    </a:lnTo>
                    <a:lnTo>
                      <a:pt x="2845" y="33551"/>
                    </a:lnTo>
                    <a:lnTo>
                      <a:pt x="3293" y="33844"/>
                    </a:lnTo>
                    <a:lnTo>
                      <a:pt x="3761" y="34116"/>
                    </a:lnTo>
                    <a:lnTo>
                      <a:pt x="4248" y="34370"/>
                    </a:lnTo>
                    <a:lnTo>
                      <a:pt x="4774" y="34623"/>
                    </a:lnTo>
                    <a:lnTo>
                      <a:pt x="5320" y="34876"/>
                    </a:lnTo>
                    <a:lnTo>
                      <a:pt x="5904" y="35091"/>
                    </a:lnTo>
                    <a:lnTo>
                      <a:pt x="6508" y="35324"/>
                    </a:lnTo>
                    <a:lnTo>
                      <a:pt x="7151" y="35519"/>
                    </a:lnTo>
                    <a:lnTo>
                      <a:pt x="7794" y="35714"/>
                    </a:lnTo>
                    <a:lnTo>
                      <a:pt x="8476" y="35909"/>
                    </a:lnTo>
                    <a:lnTo>
                      <a:pt x="9178" y="36065"/>
                    </a:lnTo>
                    <a:lnTo>
                      <a:pt x="9898" y="36221"/>
                    </a:lnTo>
                    <a:lnTo>
                      <a:pt x="10639" y="36357"/>
                    </a:lnTo>
                    <a:lnTo>
                      <a:pt x="11399" y="36493"/>
                    </a:lnTo>
                    <a:lnTo>
                      <a:pt x="12159" y="36591"/>
                    </a:lnTo>
                    <a:lnTo>
                      <a:pt x="12957" y="36688"/>
                    </a:lnTo>
                    <a:lnTo>
                      <a:pt x="13756" y="36766"/>
                    </a:lnTo>
                    <a:lnTo>
                      <a:pt x="14575" y="36825"/>
                    </a:lnTo>
                    <a:lnTo>
                      <a:pt x="15412" y="36883"/>
                    </a:lnTo>
                    <a:lnTo>
                      <a:pt x="16270" y="36903"/>
                    </a:lnTo>
                    <a:lnTo>
                      <a:pt x="17127" y="36922"/>
                    </a:lnTo>
                    <a:lnTo>
                      <a:pt x="17984" y="36903"/>
                    </a:lnTo>
                    <a:lnTo>
                      <a:pt x="18822" y="36883"/>
                    </a:lnTo>
                    <a:lnTo>
                      <a:pt x="19660" y="36825"/>
                    </a:lnTo>
                    <a:lnTo>
                      <a:pt x="20478" y="36766"/>
                    </a:lnTo>
                    <a:lnTo>
                      <a:pt x="21297" y="36688"/>
                    </a:lnTo>
                    <a:lnTo>
                      <a:pt x="22076" y="36591"/>
                    </a:lnTo>
                    <a:lnTo>
                      <a:pt x="22855" y="36493"/>
                    </a:lnTo>
                    <a:lnTo>
                      <a:pt x="23615" y="36357"/>
                    </a:lnTo>
                    <a:lnTo>
                      <a:pt x="24356" y="36221"/>
                    </a:lnTo>
                    <a:lnTo>
                      <a:pt x="25076" y="36065"/>
                    </a:lnTo>
                    <a:lnTo>
                      <a:pt x="25778" y="35909"/>
                    </a:lnTo>
                    <a:lnTo>
                      <a:pt x="26440" y="35714"/>
                    </a:lnTo>
                    <a:lnTo>
                      <a:pt x="27103" y="35519"/>
                    </a:lnTo>
                    <a:lnTo>
                      <a:pt x="27726" y="35324"/>
                    </a:lnTo>
                    <a:lnTo>
                      <a:pt x="28330" y="35091"/>
                    </a:lnTo>
                    <a:lnTo>
                      <a:pt x="28915" y="34876"/>
                    </a:lnTo>
                    <a:lnTo>
                      <a:pt x="29460" y="34623"/>
                    </a:lnTo>
                    <a:lnTo>
                      <a:pt x="29986" y="34370"/>
                    </a:lnTo>
                    <a:lnTo>
                      <a:pt x="30493" y="34116"/>
                    </a:lnTo>
                    <a:lnTo>
                      <a:pt x="30961" y="33844"/>
                    </a:lnTo>
                    <a:lnTo>
                      <a:pt x="31389" y="33551"/>
                    </a:lnTo>
                    <a:lnTo>
                      <a:pt x="31798" y="33259"/>
                    </a:lnTo>
                    <a:lnTo>
                      <a:pt x="32169" y="32967"/>
                    </a:lnTo>
                    <a:lnTo>
                      <a:pt x="32500" y="32655"/>
                    </a:lnTo>
                    <a:lnTo>
                      <a:pt x="32792" y="32324"/>
                    </a:lnTo>
                    <a:lnTo>
                      <a:pt x="33065" y="32012"/>
                    </a:lnTo>
                    <a:lnTo>
                      <a:pt x="33279" y="31681"/>
                    </a:lnTo>
                    <a:lnTo>
                      <a:pt x="33474" y="31350"/>
                    </a:lnTo>
                    <a:lnTo>
                      <a:pt x="33610" y="30999"/>
                    </a:lnTo>
                    <a:lnTo>
                      <a:pt x="33727" y="30648"/>
                    </a:lnTo>
                    <a:lnTo>
                      <a:pt x="33786" y="30298"/>
                    </a:lnTo>
                    <a:lnTo>
                      <a:pt x="33805" y="29927"/>
                    </a:lnTo>
                    <a:lnTo>
                      <a:pt x="33805" y="29733"/>
                    </a:lnTo>
                    <a:lnTo>
                      <a:pt x="33786" y="29538"/>
                    </a:lnTo>
                    <a:lnTo>
                      <a:pt x="33747" y="29343"/>
                    </a:lnTo>
                    <a:lnTo>
                      <a:pt x="33708" y="29148"/>
                    </a:lnTo>
                    <a:lnTo>
                      <a:pt x="33649" y="28953"/>
                    </a:lnTo>
                    <a:lnTo>
                      <a:pt x="33571" y="28758"/>
                    </a:lnTo>
                    <a:lnTo>
                      <a:pt x="33494" y="28563"/>
                    </a:lnTo>
                    <a:lnTo>
                      <a:pt x="33396" y="28369"/>
                    </a:lnTo>
                    <a:lnTo>
                      <a:pt x="33279" y="28193"/>
                    </a:lnTo>
                    <a:lnTo>
                      <a:pt x="33162" y="27998"/>
                    </a:lnTo>
                    <a:lnTo>
                      <a:pt x="32870" y="27628"/>
                    </a:lnTo>
                    <a:lnTo>
                      <a:pt x="32539" y="27258"/>
                    </a:lnTo>
                    <a:lnTo>
                      <a:pt x="32149" y="26888"/>
                    </a:lnTo>
                    <a:lnTo>
                      <a:pt x="32363" y="26498"/>
                    </a:lnTo>
                    <a:lnTo>
                      <a:pt x="32558" y="26109"/>
                    </a:lnTo>
                    <a:lnTo>
                      <a:pt x="32753" y="25719"/>
                    </a:lnTo>
                    <a:lnTo>
                      <a:pt x="32929" y="25310"/>
                    </a:lnTo>
                    <a:lnTo>
                      <a:pt x="33084" y="24920"/>
                    </a:lnTo>
                    <a:lnTo>
                      <a:pt x="33221" y="24511"/>
                    </a:lnTo>
                    <a:lnTo>
                      <a:pt x="33357" y="24102"/>
                    </a:lnTo>
                    <a:lnTo>
                      <a:pt x="33474" y="23673"/>
                    </a:lnTo>
                    <a:lnTo>
                      <a:pt x="33571" y="23264"/>
                    </a:lnTo>
                    <a:lnTo>
                      <a:pt x="33669" y="22855"/>
                    </a:lnTo>
                    <a:lnTo>
                      <a:pt x="33747" y="22426"/>
                    </a:lnTo>
                    <a:lnTo>
                      <a:pt x="33805" y="21997"/>
                    </a:lnTo>
                    <a:lnTo>
                      <a:pt x="33864" y="21569"/>
                    </a:lnTo>
                    <a:lnTo>
                      <a:pt x="33883" y="21140"/>
                    </a:lnTo>
                    <a:lnTo>
                      <a:pt x="33922" y="20711"/>
                    </a:lnTo>
                    <a:lnTo>
                      <a:pt x="33922" y="20263"/>
                    </a:lnTo>
                    <a:lnTo>
                      <a:pt x="33903" y="19620"/>
                    </a:lnTo>
                    <a:lnTo>
                      <a:pt x="33864" y="18977"/>
                    </a:lnTo>
                    <a:lnTo>
                      <a:pt x="33786" y="18334"/>
                    </a:lnTo>
                    <a:lnTo>
                      <a:pt x="33669" y="17711"/>
                    </a:lnTo>
                    <a:lnTo>
                      <a:pt x="33533" y="17087"/>
                    </a:lnTo>
                    <a:lnTo>
                      <a:pt x="33377" y="16464"/>
                    </a:lnTo>
                    <a:lnTo>
                      <a:pt x="33182" y="15860"/>
                    </a:lnTo>
                    <a:lnTo>
                      <a:pt x="32948" y="15275"/>
                    </a:lnTo>
                    <a:lnTo>
                      <a:pt x="32714" y="14691"/>
                    </a:lnTo>
                    <a:lnTo>
                      <a:pt x="32422" y="14126"/>
                    </a:lnTo>
                    <a:lnTo>
                      <a:pt x="32130" y="13561"/>
                    </a:lnTo>
                    <a:lnTo>
                      <a:pt x="31798" y="13015"/>
                    </a:lnTo>
                    <a:lnTo>
                      <a:pt x="31448" y="12489"/>
                    </a:lnTo>
                    <a:lnTo>
                      <a:pt x="31078" y="11963"/>
                    </a:lnTo>
                    <a:lnTo>
                      <a:pt x="30668" y="11476"/>
                    </a:lnTo>
                    <a:lnTo>
                      <a:pt x="30240" y="10989"/>
                    </a:lnTo>
                    <a:lnTo>
                      <a:pt x="29792" y="10502"/>
                    </a:lnTo>
                    <a:lnTo>
                      <a:pt x="29324" y="10054"/>
                    </a:lnTo>
                    <a:lnTo>
                      <a:pt x="28837" y="9606"/>
                    </a:lnTo>
                    <a:lnTo>
                      <a:pt x="28330" y="9196"/>
                    </a:lnTo>
                    <a:lnTo>
                      <a:pt x="27804" y="8787"/>
                    </a:lnTo>
                    <a:lnTo>
                      <a:pt x="27239" y="8417"/>
                    </a:lnTo>
                    <a:lnTo>
                      <a:pt x="26674" y="8047"/>
                    </a:lnTo>
                    <a:lnTo>
                      <a:pt x="26090" y="7696"/>
                    </a:lnTo>
                    <a:lnTo>
                      <a:pt x="25486" y="7384"/>
                    </a:lnTo>
                    <a:lnTo>
                      <a:pt x="24862" y="7073"/>
                    </a:lnTo>
                    <a:lnTo>
                      <a:pt x="24219" y="6800"/>
                    </a:lnTo>
                    <a:lnTo>
                      <a:pt x="23557" y="6547"/>
                    </a:lnTo>
                    <a:lnTo>
                      <a:pt x="22875" y="6313"/>
                    </a:lnTo>
                    <a:lnTo>
                      <a:pt x="22193" y="6098"/>
                    </a:lnTo>
                    <a:lnTo>
                      <a:pt x="21472" y="5923"/>
                    </a:lnTo>
                    <a:lnTo>
                      <a:pt x="20771" y="5767"/>
                    </a:lnTo>
                    <a:lnTo>
                      <a:pt x="20926" y="5572"/>
                    </a:lnTo>
                    <a:lnTo>
                      <a:pt x="21082" y="5397"/>
                    </a:lnTo>
                    <a:lnTo>
                      <a:pt x="21355" y="5046"/>
                    </a:lnTo>
                    <a:lnTo>
                      <a:pt x="21569" y="4696"/>
                    </a:lnTo>
                    <a:lnTo>
                      <a:pt x="21647" y="4501"/>
                    </a:lnTo>
                    <a:lnTo>
                      <a:pt x="21725" y="4325"/>
                    </a:lnTo>
                    <a:lnTo>
                      <a:pt x="21784" y="4131"/>
                    </a:lnTo>
                    <a:lnTo>
                      <a:pt x="21823" y="3936"/>
                    </a:lnTo>
                    <a:lnTo>
                      <a:pt x="21823" y="3780"/>
                    </a:lnTo>
                    <a:lnTo>
                      <a:pt x="21823" y="3624"/>
                    </a:lnTo>
                    <a:lnTo>
                      <a:pt x="21784" y="3429"/>
                    </a:lnTo>
                    <a:lnTo>
                      <a:pt x="21706" y="3234"/>
                    </a:lnTo>
                    <a:lnTo>
                      <a:pt x="21608" y="3059"/>
                    </a:lnTo>
                    <a:lnTo>
                      <a:pt x="21511" y="2923"/>
                    </a:lnTo>
                    <a:lnTo>
                      <a:pt x="21336" y="2747"/>
                    </a:lnTo>
                    <a:lnTo>
                      <a:pt x="21141" y="2611"/>
                    </a:lnTo>
                    <a:lnTo>
                      <a:pt x="20946" y="2533"/>
                    </a:lnTo>
                    <a:lnTo>
                      <a:pt x="20751" y="2474"/>
                    </a:lnTo>
                    <a:lnTo>
                      <a:pt x="20576" y="2455"/>
                    </a:lnTo>
                    <a:lnTo>
                      <a:pt x="20459" y="2474"/>
                    </a:lnTo>
                    <a:lnTo>
                      <a:pt x="20322" y="2494"/>
                    </a:lnTo>
                    <a:lnTo>
                      <a:pt x="20186" y="2513"/>
                    </a:lnTo>
                    <a:lnTo>
                      <a:pt x="20050" y="2572"/>
                    </a:lnTo>
                    <a:lnTo>
                      <a:pt x="19874" y="2650"/>
                    </a:lnTo>
                    <a:lnTo>
                      <a:pt x="19718" y="2728"/>
                    </a:lnTo>
                    <a:lnTo>
                      <a:pt x="19446" y="2942"/>
                    </a:lnTo>
                    <a:lnTo>
                      <a:pt x="19153" y="3195"/>
                    </a:lnTo>
                    <a:lnTo>
                      <a:pt x="19251" y="2806"/>
                    </a:lnTo>
                    <a:lnTo>
                      <a:pt x="19309" y="2416"/>
                    </a:lnTo>
                    <a:lnTo>
                      <a:pt x="19348" y="2065"/>
                    </a:lnTo>
                    <a:lnTo>
                      <a:pt x="19368" y="1715"/>
                    </a:lnTo>
                    <a:lnTo>
                      <a:pt x="19348" y="1344"/>
                    </a:lnTo>
                    <a:lnTo>
                      <a:pt x="19329" y="1169"/>
                    </a:lnTo>
                    <a:lnTo>
                      <a:pt x="19290" y="1013"/>
                    </a:lnTo>
                    <a:lnTo>
                      <a:pt x="19251" y="877"/>
                    </a:lnTo>
                    <a:lnTo>
                      <a:pt x="19173" y="701"/>
                    </a:lnTo>
                    <a:lnTo>
                      <a:pt x="19095" y="565"/>
                    </a:lnTo>
                    <a:lnTo>
                      <a:pt x="18998" y="429"/>
                    </a:lnTo>
                    <a:lnTo>
                      <a:pt x="18881" y="312"/>
                    </a:lnTo>
                    <a:lnTo>
                      <a:pt x="18764" y="214"/>
                    </a:lnTo>
                    <a:lnTo>
                      <a:pt x="18608" y="136"/>
                    </a:lnTo>
                    <a:lnTo>
                      <a:pt x="18452" y="78"/>
                    </a:lnTo>
                    <a:lnTo>
                      <a:pt x="18277" y="19"/>
                    </a:lnTo>
                    <a:lnTo>
                      <a:pt x="18101"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2" name="Google Shape;2164;p41">
                <a:extLst>
                  <a:ext uri="{FF2B5EF4-FFF2-40B4-BE49-F238E27FC236}">
                    <a16:creationId xmlns:a16="http://schemas.microsoft.com/office/drawing/2014/main" id="{157ABAD8-5F98-B579-0CD6-F1D454114A3D}"/>
                  </a:ext>
                </a:extLst>
              </p:cNvPr>
              <p:cNvSpPr/>
              <p:nvPr/>
            </p:nvSpPr>
            <p:spPr>
              <a:xfrm>
                <a:off x="1340150" y="238125"/>
                <a:ext cx="464700" cy="813950"/>
              </a:xfrm>
              <a:custGeom>
                <a:avLst/>
                <a:gdLst/>
                <a:ahLst/>
                <a:cxnLst/>
                <a:rect l="l" t="t" r="r" b="b"/>
                <a:pathLst>
                  <a:path w="18588" h="32558" extrusionOk="0">
                    <a:moveTo>
                      <a:pt x="17984" y="0"/>
                    </a:moveTo>
                    <a:lnTo>
                      <a:pt x="17711" y="19"/>
                    </a:lnTo>
                    <a:lnTo>
                      <a:pt x="17555" y="39"/>
                    </a:lnTo>
                    <a:lnTo>
                      <a:pt x="17419" y="97"/>
                    </a:lnTo>
                    <a:lnTo>
                      <a:pt x="17263" y="156"/>
                    </a:lnTo>
                    <a:lnTo>
                      <a:pt x="17127" y="234"/>
                    </a:lnTo>
                    <a:lnTo>
                      <a:pt x="17010" y="331"/>
                    </a:lnTo>
                    <a:lnTo>
                      <a:pt x="16893" y="429"/>
                    </a:lnTo>
                    <a:lnTo>
                      <a:pt x="16776" y="546"/>
                    </a:lnTo>
                    <a:lnTo>
                      <a:pt x="16678" y="682"/>
                    </a:lnTo>
                    <a:lnTo>
                      <a:pt x="16581" y="838"/>
                    </a:lnTo>
                    <a:lnTo>
                      <a:pt x="16503" y="994"/>
                    </a:lnTo>
                    <a:lnTo>
                      <a:pt x="16386" y="1266"/>
                    </a:lnTo>
                    <a:lnTo>
                      <a:pt x="16289" y="1598"/>
                    </a:lnTo>
                    <a:lnTo>
                      <a:pt x="16211" y="1968"/>
                    </a:lnTo>
                    <a:lnTo>
                      <a:pt x="16152" y="2299"/>
                    </a:lnTo>
                    <a:lnTo>
                      <a:pt x="16133" y="2650"/>
                    </a:lnTo>
                    <a:lnTo>
                      <a:pt x="16133" y="3020"/>
                    </a:lnTo>
                    <a:lnTo>
                      <a:pt x="16133" y="3390"/>
                    </a:lnTo>
                    <a:lnTo>
                      <a:pt x="16133" y="3488"/>
                    </a:lnTo>
                    <a:lnTo>
                      <a:pt x="16133" y="3585"/>
                    </a:lnTo>
                    <a:lnTo>
                      <a:pt x="16035" y="3410"/>
                    </a:lnTo>
                    <a:lnTo>
                      <a:pt x="15938" y="3273"/>
                    </a:lnTo>
                    <a:lnTo>
                      <a:pt x="15704" y="3001"/>
                    </a:lnTo>
                    <a:lnTo>
                      <a:pt x="15451" y="2708"/>
                    </a:lnTo>
                    <a:lnTo>
                      <a:pt x="15159" y="2435"/>
                    </a:lnTo>
                    <a:lnTo>
                      <a:pt x="14983" y="2319"/>
                    </a:lnTo>
                    <a:lnTo>
                      <a:pt x="14808" y="2202"/>
                    </a:lnTo>
                    <a:lnTo>
                      <a:pt x="14652" y="2124"/>
                    </a:lnTo>
                    <a:lnTo>
                      <a:pt x="14496" y="2065"/>
                    </a:lnTo>
                    <a:lnTo>
                      <a:pt x="14340" y="2007"/>
                    </a:lnTo>
                    <a:lnTo>
                      <a:pt x="14184" y="1987"/>
                    </a:lnTo>
                    <a:lnTo>
                      <a:pt x="14126" y="1987"/>
                    </a:lnTo>
                    <a:lnTo>
                      <a:pt x="14009" y="2007"/>
                    </a:lnTo>
                    <a:lnTo>
                      <a:pt x="13873" y="2026"/>
                    </a:lnTo>
                    <a:lnTo>
                      <a:pt x="13717" y="2104"/>
                    </a:lnTo>
                    <a:lnTo>
                      <a:pt x="13542" y="2202"/>
                    </a:lnTo>
                    <a:lnTo>
                      <a:pt x="13405" y="2319"/>
                    </a:lnTo>
                    <a:lnTo>
                      <a:pt x="13288" y="2474"/>
                    </a:lnTo>
                    <a:lnTo>
                      <a:pt x="13191" y="2650"/>
                    </a:lnTo>
                    <a:lnTo>
                      <a:pt x="13093" y="2845"/>
                    </a:lnTo>
                    <a:lnTo>
                      <a:pt x="13035" y="3020"/>
                    </a:lnTo>
                    <a:lnTo>
                      <a:pt x="12996" y="3195"/>
                    </a:lnTo>
                    <a:lnTo>
                      <a:pt x="12976" y="3390"/>
                    </a:lnTo>
                    <a:lnTo>
                      <a:pt x="12996" y="3585"/>
                    </a:lnTo>
                    <a:lnTo>
                      <a:pt x="13035" y="3838"/>
                    </a:lnTo>
                    <a:lnTo>
                      <a:pt x="13132" y="4111"/>
                    </a:lnTo>
                    <a:lnTo>
                      <a:pt x="13249" y="4384"/>
                    </a:lnTo>
                    <a:lnTo>
                      <a:pt x="13405" y="4676"/>
                    </a:lnTo>
                    <a:lnTo>
                      <a:pt x="13561" y="4890"/>
                    </a:lnTo>
                    <a:lnTo>
                      <a:pt x="13736" y="5124"/>
                    </a:lnTo>
                    <a:lnTo>
                      <a:pt x="13931" y="5358"/>
                    </a:lnTo>
                    <a:lnTo>
                      <a:pt x="14165" y="5592"/>
                    </a:lnTo>
                    <a:lnTo>
                      <a:pt x="13405" y="5728"/>
                    </a:lnTo>
                    <a:lnTo>
                      <a:pt x="12645" y="5884"/>
                    </a:lnTo>
                    <a:lnTo>
                      <a:pt x="11924" y="6060"/>
                    </a:lnTo>
                    <a:lnTo>
                      <a:pt x="11203" y="6274"/>
                    </a:lnTo>
                    <a:lnTo>
                      <a:pt x="10502" y="6508"/>
                    </a:lnTo>
                    <a:lnTo>
                      <a:pt x="9801" y="6761"/>
                    </a:lnTo>
                    <a:lnTo>
                      <a:pt x="9138" y="7053"/>
                    </a:lnTo>
                    <a:lnTo>
                      <a:pt x="8495" y="7365"/>
                    </a:lnTo>
                    <a:lnTo>
                      <a:pt x="7852" y="7696"/>
                    </a:lnTo>
                    <a:lnTo>
                      <a:pt x="7248" y="8047"/>
                    </a:lnTo>
                    <a:lnTo>
                      <a:pt x="6644" y="8437"/>
                    </a:lnTo>
                    <a:lnTo>
                      <a:pt x="6079" y="8826"/>
                    </a:lnTo>
                    <a:lnTo>
                      <a:pt x="5534" y="9255"/>
                    </a:lnTo>
                    <a:lnTo>
                      <a:pt x="4988" y="9703"/>
                    </a:lnTo>
                    <a:lnTo>
                      <a:pt x="4481" y="10151"/>
                    </a:lnTo>
                    <a:lnTo>
                      <a:pt x="4014" y="10638"/>
                    </a:lnTo>
                    <a:lnTo>
                      <a:pt x="3546" y="11125"/>
                    </a:lnTo>
                    <a:lnTo>
                      <a:pt x="3118" y="11651"/>
                    </a:lnTo>
                    <a:lnTo>
                      <a:pt x="2708" y="12177"/>
                    </a:lnTo>
                    <a:lnTo>
                      <a:pt x="2319" y="12723"/>
                    </a:lnTo>
                    <a:lnTo>
                      <a:pt x="1968" y="13288"/>
                    </a:lnTo>
                    <a:lnTo>
                      <a:pt x="1637" y="13873"/>
                    </a:lnTo>
                    <a:lnTo>
                      <a:pt x="1345" y="14457"/>
                    </a:lnTo>
                    <a:lnTo>
                      <a:pt x="1072" y="15061"/>
                    </a:lnTo>
                    <a:lnTo>
                      <a:pt x="818" y="15685"/>
                    </a:lnTo>
                    <a:lnTo>
                      <a:pt x="604" y="16308"/>
                    </a:lnTo>
                    <a:lnTo>
                      <a:pt x="429" y="16932"/>
                    </a:lnTo>
                    <a:lnTo>
                      <a:pt x="273" y="17594"/>
                    </a:lnTo>
                    <a:lnTo>
                      <a:pt x="156" y="18256"/>
                    </a:lnTo>
                    <a:lnTo>
                      <a:pt x="78" y="18919"/>
                    </a:lnTo>
                    <a:lnTo>
                      <a:pt x="20" y="19581"/>
                    </a:lnTo>
                    <a:lnTo>
                      <a:pt x="0" y="20263"/>
                    </a:lnTo>
                    <a:lnTo>
                      <a:pt x="20" y="20711"/>
                    </a:lnTo>
                    <a:lnTo>
                      <a:pt x="39" y="21160"/>
                    </a:lnTo>
                    <a:lnTo>
                      <a:pt x="78" y="21608"/>
                    </a:lnTo>
                    <a:lnTo>
                      <a:pt x="117" y="22056"/>
                    </a:lnTo>
                    <a:lnTo>
                      <a:pt x="195" y="22484"/>
                    </a:lnTo>
                    <a:lnTo>
                      <a:pt x="273" y="22933"/>
                    </a:lnTo>
                    <a:lnTo>
                      <a:pt x="370" y="23361"/>
                    </a:lnTo>
                    <a:lnTo>
                      <a:pt x="487" y="23790"/>
                    </a:lnTo>
                    <a:lnTo>
                      <a:pt x="604" y="24219"/>
                    </a:lnTo>
                    <a:lnTo>
                      <a:pt x="741" y="24628"/>
                    </a:lnTo>
                    <a:lnTo>
                      <a:pt x="896" y="25056"/>
                    </a:lnTo>
                    <a:lnTo>
                      <a:pt x="1072" y="25466"/>
                    </a:lnTo>
                    <a:lnTo>
                      <a:pt x="1247" y="25875"/>
                    </a:lnTo>
                    <a:lnTo>
                      <a:pt x="1461" y="26284"/>
                    </a:lnTo>
                    <a:lnTo>
                      <a:pt x="1656" y="26693"/>
                    </a:lnTo>
                    <a:lnTo>
                      <a:pt x="1890" y="27102"/>
                    </a:lnTo>
                    <a:lnTo>
                      <a:pt x="1559" y="27433"/>
                    </a:lnTo>
                    <a:lnTo>
                      <a:pt x="1267" y="27784"/>
                    </a:lnTo>
                    <a:lnTo>
                      <a:pt x="1013" y="28115"/>
                    </a:lnTo>
                    <a:lnTo>
                      <a:pt x="799" y="28486"/>
                    </a:lnTo>
                    <a:lnTo>
                      <a:pt x="643" y="28836"/>
                    </a:lnTo>
                    <a:lnTo>
                      <a:pt x="526" y="29206"/>
                    </a:lnTo>
                    <a:lnTo>
                      <a:pt x="468" y="29557"/>
                    </a:lnTo>
                    <a:lnTo>
                      <a:pt x="448" y="29927"/>
                    </a:lnTo>
                    <a:lnTo>
                      <a:pt x="468" y="30278"/>
                    </a:lnTo>
                    <a:lnTo>
                      <a:pt x="526" y="30629"/>
                    </a:lnTo>
                    <a:lnTo>
                      <a:pt x="624" y="30960"/>
                    </a:lnTo>
                    <a:lnTo>
                      <a:pt x="760" y="31291"/>
                    </a:lnTo>
                    <a:lnTo>
                      <a:pt x="935" y="31622"/>
                    </a:lnTo>
                    <a:lnTo>
                      <a:pt x="1150" y="31934"/>
                    </a:lnTo>
                    <a:lnTo>
                      <a:pt x="1384" y="32246"/>
                    </a:lnTo>
                    <a:lnTo>
                      <a:pt x="1656" y="32558"/>
                    </a:lnTo>
                    <a:lnTo>
                      <a:pt x="1520" y="32363"/>
                    </a:lnTo>
                    <a:lnTo>
                      <a:pt x="1403" y="32149"/>
                    </a:lnTo>
                    <a:lnTo>
                      <a:pt x="1286" y="31934"/>
                    </a:lnTo>
                    <a:lnTo>
                      <a:pt x="1189" y="31720"/>
                    </a:lnTo>
                    <a:lnTo>
                      <a:pt x="1111" y="31486"/>
                    </a:lnTo>
                    <a:lnTo>
                      <a:pt x="1052" y="31272"/>
                    </a:lnTo>
                    <a:lnTo>
                      <a:pt x="1013" y="31018"/>
                    </a:lnTo>
                    <a:lnTo>
                      <a:pt x="974" y="30765"/>
                    </a:lnTo>
                    <a:lnTo>
                      <a:pt x="974" y="30492"/>
                    </a:lnTo>
                    <a:lnTo>
                      <a:pt x="994" y="30239"/>
                    </a:lnTo>
                    <a:lnTo>
                      <a:pt x="1013" y="30005"/>
                    </a:lnTo>
                    <a:lnTo>
                      <a:pt x="1052" y="29752"/>
                    </a:lnTo>
                    <a:lnTo>
                      <a:pt x="1111" y="29518"/>
                    </a:lnTo>
                    <a:lnTo>
                      <a:pt x="1189" y="29284"/>
                    </a:lnTo>
                    <a:lnTo>
                      <a:pt x="1267" y="29051"/>
                    </a:lnTo>
                    <a:lnTo>
                      <a:pt x="1384" y="28817"/>
                    </a:lnTo>
                    <a:lnTo>
                      <a:pt x="1481" y="28583"/>
                    </a:lnTo>
                    <a:lnTo>
                      <a:pt x="1617" y="28349"/>
                    </a:lnTo>
                    <a:lnTo>
                      <a:pt x="1754" y="28115"/>
                    </a:lnTo>
                    <a:lnTo>
                      <a:pt x="1929" y="27901"/>
                    </a:lnTo>
                    <a:lnTo>
                      <a:pt x="2065" y="27706"/>
                    </a:lnTo>
                    <a:lnTo>
                      <a:pt x="2241" y="27531"/>
                    </a:lnTo>
                    <a:lnTo>
                      <a:pt x="2436" y="27355"/>
                    </a:lnTo>
                    <a:lnTo>
                      <a:pt x="2650" y="27200"/>
                    </a:lnTo>
                    <a:lnTo>
                      <a:pt x="2825" y="27083"/>
                    </a:lnTo>
                    <a:lnTo>
                      <a:pt x="2981" y="26985"/>
                    </a:lnTo>
                    <a:lnTo>
                      <a:pt x="2747" y="26713"/>
                    </a:lnTo>
                    <a:lnTo>
                      <a:pt x="2514" y="26420"/>
                    </a:lnTo>
                    <a:lnTo>
                      <a:pt x="2319" y="26128"/>
                    </a:lnTo>
                    <a:lnTo>
                      <a:pt x="2143" y="25816"/>
                    </a:lnTo>
                    <a:lnTo>
                      <a:pt x="1968" y="25505"/>
                    </a:lnTo>
                    <a:lnTo>
                      <a:pt x="1812" y="25173"/>
                    </a:lnTo>
                    <a:lnTo>
                      <a:pt x="1676" y="24823"/>
                    </a:lnTo>
                    <a:lnTo>
                      <a:pt x="1559" y="24491"/>
                    </a:lnTo>
                    <a:lnTo>
                      <a:pt x="1403" y="23965"/>
                    </a:lnTo>
                    <a:lnTo>
                      <a:pt x="1267" y="23420"/>
                    </a:lnTo>
                    <a:lnTo>
                      <a:pt x="1150" y="22874"/>
                    </a:lnTo>
                    <a:lnTo>
                      <a:pt x="1072" y="22329"/>
                    </a:lnTo>
                    <a:lnTo>
                      <a:pt x="994" y="21783"/>
                    </a:lnTo>
                    <a:lnTo>
                      <a:pt x="955" y="21238"/>
                    </a:lnTo>
                    <a:lnTo>
                      <a:pt x="935" y="20692"/>
                    </a:lnTo>
                    <a:lnTo>
                      <a:pt x="935" y="20146"/>
                    </a:lnTo>
                    <a:lnTo>
                      <a:pt x="974" y="19601"/>
                    </a:lnTo>
                    <a:lnTo>
                      <a:pt x="1013" y="19075"/>
                    </a:lnTo>
                    <a:lnTo>
                      <a:pt x="1091" y="18549"/>
                    </a:lnTo>
                    <a:lnTo>
                      <a:pt x="1189" y="18023"/>
                    </a:lnTo>
                    <a:lnTo>
                      <a:pt x="1306" y="17497"/>
                    </a:lnTo>
                    <a:lnTo>
                      <a:pt x="1442" y="16971"/>
                    </a:lnTo>
                    <a:lnTo>
                      <a:pt x="1598" y="16464"/>
                    </a:lnTo>
                    <a:lnTo>
                      <a:pt x="1773" y="15957"/>
                    </a:lnTo>
                    <a:lnTo>
                      <a:pt x="1988" y="15451"/>
                    </a:lnTo>
                    <a:lnTo>
                      <a:pt x="2202" y="14964"/>
                    </a:lnTo>
                    <a:lnTo>
                      <a:pt x="2455" y="14496"/>
                    </a:lnTo>
                    <a:lnTo>
                      <a:pt x="2708" y="14028"/>
                    </a:lnTo>
                    <a:lnTo>
                      <a:pt x="2981" y="13580"/>
                    </a:lnTo>
                    <a:lnTo>
                      <a:pt x="3293" y="13132"/>
                    </a:lnTo>
                    <a:lnTo>
                      <a:pt x="3605" y="12704"/>
                    </a:lnTo>
                    <a:lnTo>
                      <a:pt x="3936" y="12275"/>
                    </a:lnTo>
                    <a:lnTo>
                      <a:pt x="4287" y="11866"/>
                    </a:lnTo>
                    <a:lnTo>
                      <a:pt x="4657" y="11476"/>
                    </a:lnTo>
                    <a:lnTo>
                      <a:pt x="5047" y="11106"/>
                    </a:lnTo>
                    <a:lnTo>
                      <a:pt x="5456" y="10736"/>
                    </a:lnTo>
                    <a:lnTo>
                      <a:pt x="5884" y="10365"/>
                    </a:lnTo>
                    <a:lnTo>
                      <a:pt x="6313" y="10034"/>
                    </a:lnTo>
                    <a:lnTo>
                      <a:pt x="6781" y="9703"/>
                    </a:lnTo>
                    <a:lnTo>
                      <a:pt x="7248" y="9391"/>
                    </a:lnTo>
                    <a:lnTo>
                      <a:pt x="7755" y="9060"/>
                    </a:lnTo>
                    <a:lnTo>
                      <a:pt x="8281" y="8748"/>
                    </a:lnTo>
                    <a:lnTo>
                      <a:pt x="8807" y="8476"/>
                    </a:lnTo>
                    <a:lnTo>
                      <a:pt x="9352" y="8203"/>
                    </a:lnTo>
                    <a:lnTo>
                      <a:pt x="9917" y="7949"/>
                    </a:lnTo>
                    <a:lnTo>
                      <a:pt x="10483" y="7716"/>
                    </a:lnTo>
                    <a:lnTo>
                      <a:pt x="11048" y="7521"/>
                    </a:lnTo>
                    <a:lnTo>
                      <a:pt x="11632" y="7345"/>
                    </a:lnTo>
                    <a:lnTo>
                      <a:pt x="12197" y="7209"/>
                    </a:lnTo>
                    <a:lnTo>
                      <a:pt x="12782" y="7092"/>
                    </a:lnTo>
                    <a:lnTo>
                      <a:pt x="13386" y="7014"/>
                    </a:lnTo>
                    <a:lnTo>
                      <a:pt x="13970" y="6975"/>
                    </a:lnTo>
                    <a:lnTo>
                      <a:pt x="14574" y="6975"/>
                    </a:lnTo>
                    <a:lnTo>
                      <a:pt x="14866" y="6995"/>
                    </a:lnTo>
                    <a:lnTo>
                      <a:pt x="15159" y="7014"/>
                    </a:lnTo>
                    <a:lnTo>
                      <a:pt x="15646" y="7092"/>
                    </a:lnTo>
                    <a:lnTo>
                      <a:pt x="16133" y="7190"/>
                    </a:lnTo>
                    <a:lnTo>
                      <a:pt x="15860" y="6800"/>
                    </a:lnTo>
                    <a:lnTo>
                      <a:pt x="15665" y="6488"/>
                    </a:lnTo>
                    <a:lnTo>
                      <a:pt x="15470" y="6157"/>
                    </a:lnTo>
                    <a:lnTo>
                      <a:pt x="15392" y="6001"/>
                    </a:lnTo>
                    <a:lnTo>
                      <a:pt x="15315" y="5826"/>
                    </a:lnTo>
                    <a:lnTo>
                      <a:pt x="15276" y="5670"/>
                    </a:lnTo>
                    <a:lnTo>
                      <a:pt x="15217" y="5514"/>
                    </a:lnTo>
                    <a:lnTo>
                      <a:pt x="15198" y="5358"/>
                    </a:lnTo>
                    <a:lnTo>
                      <a:pt x="15198" y="5202"/>
                    </a:lnTo>
                    <a:lnTo>
                      <a:pt x="15217" y="5066"/>
                    </a:lnTo>
                    <a:lnTo>
                      <a:pt x="15256" y="4929"/>
                    </a:lnTo>
                    <a:lnTo>
                      <a:pt x="15354" y="4774"/>
                    </a:lnTo>
                    <a:lnTo>
                      <a:pt x="15451" y="4637"/>
                    </a:lnTo>
                    <a:lnTo>
                      <a:pt x="15568" y="4540"/>
                    </a:lnTo>
                    <a:lnTo>
                      <a:pt x="15704" y="4462"/>
                    </a:lnTo>
                    <a:lnTo>
                      <a:pt x="15841" y="4442"/>
                    </a:lnTo>
                    <a:lnTo>
                      <a:pt x="15958" y="4442"/>
                    </a:lnTo>
                    <a:lnTo>
                      <a:pt x="16094" y="4462"/>
                    </a:lnTo>
                    <a:lnTo>
                      <a:pt x="16230" y="4520"/>
                    </a:lnTo>
                    <a:lnTo>
                      <a:pt x="16367" y="4598"/>
                    </a:lnTo>
                    <a:lnTo>
                      <a:pt x="16503" y="4696"/>
                    </a:lnTo>
                    <a:lnTo>
                      <a:pt x="16776" y="4929"/>
                    </a:lnTo>
                    <a:lnTo>
                      <a:pt x="17088" y="5261"/>
                    </a:lnTo>
                    <a:lnTo>
                      <a:pt x="17049" y="4871"/>
                    </a:lnTo>
                    <a:lnTo>
                      <a:pt x="17029" y="4111"/>
                    </a:lnTo>
                    <a:lnTo>
                      <a:pt x="17049" y="3371"/>
                    </a:lnTo>
                    <a:lnTo>
                      <a:pt x="17088" y="3020"/>
                    </a:lnTo>
                    <a:lnTo>
                      <a:pt x="17127" y="2650"/>
                    </a:lnTo>
                    <a:lnTo>
                      <a:pt x="17166" y="2299"/>
                    </a:lnTo>
                    <a:lnTo>
                      <a:pt x="17243" y="1948"/>
                    </a:lnTo>
                    <a:lnTo>
                      <a:pt x="17321" y="1617"/>
                    </a:lnTo>
                    <a:lnTo>
                      <a:pt x="17438" y="1305"/>
                    </a:lnTo>
                    <a:lnTo>
                      <a:pt x="17575" y="1013"/>
                    </a:lnTo>
                    <a:lnTo>
                      <a:pt x="17711" y="760"/>
                    </a:lnTo>
                    <a:lnTo>
                      <a:pt x="17886" y="526"/>
                    </a:lnTo>
                    <a:lnTo>
                      <a:pt x="17984" y="429"/>
                    </a:lnTo>
                    <a:lnTo>
                      <a:pt x="18101" y="351"/>
                    </a:lnTo>
                    <a:lnTo>
                      <a:pt x="18198" y="273"/>
                    </a:lnTo>
                    <a:lnTo>
                      <a:pt x="18315" y="214"/>
                    </a:lnTo>
                    <a:lnTo>
                      <a:pt x="18451" y="156"/>
                    </a:lnTo>
                    <a:lnTo>
                      <a:pt x="18568" y="117"/>
                    </a:lnTo>
                    <a:lnTo>
                      <a:pt x="18588" y="117"/>
                    </a:lnTo>
                    <a:lnTo>
                      <a:pt x="18471" y="78"/>
                    </a:lnTo>
                    <a:lnTo>
                      <a:pt x="18296" y="19"/>
                    </a:lnTo>
                    <a:lnTo>
                      <a:pt x="18120" y="0"/>
                    </a:lnTo>
                    <a:close/>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3" name="Google Shape;2165;p41">
                <a:extLst>
                  <a:ext uri="{FF2B5EF4-FFF2-40B4-BE49-F238E27FC236}">
                    <a16:creationId xmlns:a16="http://schemas.microsoft.com/office/drawing/2014/main" id="{5113001B-1965-F1A9-F783-A4B34A086D68}"/>
                  </a:ext>
                </a:extLst>
              </p:cNvPr>
              <p:cNvSpPr/>
              <p:nvPr/>
            </p:nvSpPr>
            <p:spPr>
              <a:xfrm>
                <a:off x="1340150" y="238125"/>
                <a:ext cx="464700" cy="813950"/>
              </a:xfrm>
              <a:custGeom>
                <a:avLst/>
                <a:gdLst/>
                <a:ahLst/>
                <a:cxnLst/>
                <a:rect l="l" t="t" r="r" b="b"/>
                <a:pathLst>
                  <a:path w="18588" h="32558" fill="none" extrusionOk="0">
                    <a:moveTo>
                      <a:pt x="17711" y="19"/>
                    </a:moveTo>
                    <a:lnTo>
                      <a:pt x="17711" y="19"/>
                    </a:lnTo>
                    <a:lnTo>
                      <a:pt x="17555" y="39"/>
                    </a:lnTo>
                    <a:lnTo>
                      <a:pt x="17419" y="97"/>
                    </a:lnTo>
                    <a:lnTo>
                      <a:pt x="17263" y="156"/>
                    </a:lnTo>
                    <a:lnTo>
                      <a:pt x="17127" y="234"/>
                    </a:lnTo>
                    <a:lnTo>
                      <a:pt x="17127" y="234"/>
                    </a:lnTo>
                    <a:lnTo>
                      <a:pt x="17010" y="331"/>
                    </a:lnTo>
                    <a:lnTo>
                      <a:pt x="16893" y="429"/>
                    </a:lnTo>
                    <a:lnTo>
                      <a:pt x="16776" y="546"/>
                    </a:lnTo>
                    <a:lnTo>
                      <a:pt x="16678" y="682"/>
                    </a:lnTo>
                    <a:lnTo>
                      <a:pt x="16678" y="682"/>
                    </a:lnTo>
                    <a:lnTo>
                      <a:pt x="16581" y="838"/>
                    </a:lnTo>
                    <a:lnTo>
                      <a:pt x="16503" y="994"/>
                    </a:lnTo>
                    <a:lnTo>
                      <a:pt x="16386" y="1266"/>
                    </a:lnTo>
                    <a:lnTo>
                      <a:pt x="16386" y="1266"/>
                    </a:lnTo>
                    <a:lnTo>
                      <a:pt x="16289" y="1598"/>
                    </a:lnTo>
                    <a:lnTo>
                      <a:pt x="16211" y="1968"/>
                    </a:lnTo>
                    <a:lnTo>
                      <a:pt x="16211" y="1968"/>
                    </a:lnTo>
                    <a:lnTo>
                      <a:pt x="16152" y="2299"/>
                    </a:lnTo>
                    <a:lnTo>
                      <a:pt x="16133" y="2650"/>
                    </a:lnTo>
                    <a:lnTo>
                      <a:pt x="16133" y="3020"/>
                    </a:lnTo>
                    <a:lnTo>
                      <a:pt x="16133" y="3390"/>
                    </a:lnTo>
                    <a:lnTo>
                      <a:pt x="16133" y="3488"/>
                    </a:lnTo>
                    <a:lnTo>
                      <a:pt x="16133" y="3585"/>
                    </a:lnTo>
                    <a:lnTo>
                      <a:pt x="16133" y="3585"/>
                    </a:lnTo>
                    <a:lnTo>
                      <a:pt x="16035" y="3410"/>
                    </a:lnTo>
                    <a:lnTo>
                      <a:pt x="15938" y="3273"/>
                    </a:lnTo>
                    <a:lnTo>
                      <a:pt x="15938" y="3273"/>
                    </a:lnTo>
                    <a:lnTo>
                      <a:pt x="15704" y="3001"/>
                    </a:lnTo>
                    <a:lnTo>
                      <a:pt x="15451" y="2708"/>
                    </a:lnTo>
                    <a:lnTo>
                      <a:pt x="15159" y="2435"/>
                    </a:lnTo>
                    <a:lnTo>
                      <a:pt x="14983" y="2319"/>
                    </a:lnTo>
                    <a:lnTo>
                      <a:pt x="14808" y="2202"/>
                    </a:lnTo>
                    <a:lnTo>
                      <a:pt x="14808" y="2202"/>
                    </a:lnTo>
                    <a:lnTo>
                      <a:pt x="14652" y="2124"/>
                    </a:lnTo>
                    <a:lnTo>
                      <a:pt x="14496" y="2065"/>
                    </a:lnTo>
                    <a:lnTo>
                      <a:pt x="14340" y="2007"/>
                    </a:lnTo>
                    <a:lnTo>
                      <a:pt x="14184" y="1987"/>
                    </a:lnTo>
                    <a:lnTo>
                      <a:pt x="14126" y="1987"/>
                    </a:lnTo>
                    <a:lnTo>
                      <a:pt x="14126" y="1987"/>
                    </a:lnTo>
                    <a:lnTo>
                      <a:pt x="14009" y="2007"/>
                    </a:lnTo>
                    <a:lnTo>
                      <a:pt x="13873" y="2026"/>
                    </a:lnTo>
                    <a:lnTo>
                      <a:pt x="13873" y="2026"/>
                    </a:lnTo>
                    <a:lnTo>
                      <a:pt x="13717" y="2104"/>
                    </a:lnTo>
                    <a:lnTo>
                      <a:pt x="13542" y="2202"/>
                    </a:lnTo>
                    <a:lnTo>
                      <a:pt x="13542" y="2202"/>
                    </a:lnTo>
                    <a:lnTo>
                      <a:pt x="13405" y="2319"/>
                    </a:lnTo>
                    <a:lnTo>
                      <a:pt x="13288" y="2474"/>
                    </a:lnTo>
                    <a:lnTo>
                      <a:pt x="13191" y="2650"/>
                    </a:lnTo>
                    <a:lnTo>
                      <a:pt x="13093" y="2845"/>
                    </a:lnTo>
                    <a:lnTo>
                      <a:pt x="13093" y="2845"/>
                    </a:lnTo>
                    <a:lnTo>
                      <a:pt x="13035" y="3020"/>
                    </a:lnTo>
                    <a:lnTo>
                      <a:pt x="12996" y="3195"/>
                    </a:lnTo>
                    <a:lnTo>
                      <a:pt x="12976" y="3390"/>
                    </a:lnTo>
                    <a:lnTo>
                      <a:pt x="12996" y="3585"/>
                    </a:lnTo>
                    <a:lnTo>
                      <a:pt x="12996" y="3585"/>
                    </a:lnTo>
                    <a:lnTo>
                      <a:pt x="13035" y="3838"/>
                    </a:lnTo>
                    <a:lnTo>
                      <a:pt x="13132" y="4111"/>
                    </a:lnTo>
                    <a:lnTo>
                      <a:pt x="13249" y="4384"/>
                    </a:lnTo>
                    <a:lnTo>
                      <a:pt x="13405" y="4676"/>
                    </a:lnTo>
                    <a:lnTo>
                      <a:pt x="13405" y="4676"/>
                    </a:lnTo>
                    <a:lnTo>
                      <a:pt x="13561" y="4890"/>
                    </a:lnTo>
                    <a:lnTo>
                      <a:pt x="13736" y="5124"/>
                    </a:lnTo>
                    <a:lnTo>
                      <a:pt x="13931" y="5358"/>
                    </a:lnTo>
                    <a:lnTo>
                      <a:pt x="14165" y="5592"/>
                    </a:lnTo>
                    <a:lnTo>
                      <a:pt x="14165" y="5592"/>
                    </a:lnTo>
                    <a:lnTo>
                      <a:pt x="13405" y="5728"/>
                    </a:lnTo>
                    <a:lnTo>
                      <a:pt x="12645" y="5884"/>
                    </a:lnTo>
                    <a:lnTo>
                      <a:pt x="11924" y="6060"/>
                    </a:lnTo>
                    <a:lnTo>
                      <a:pt x="11203" y="6274"/>
                    </a:lnTo>
                    <a:lnTo>
                      <a:pt x="10502" y="6508"/>
                    </a:lnTo>
                    <a:lnTo>
                      <a:pt x="9801" y="6761"/>
                    </a:lnTo>
                    <a:lnTo>
                      <a:pt x="9138" y="7053"/>
                    </a:lnTo>
                    <a:lnTo>
                      <a:pt x="8495" y="7365"/>
                    </a:lnTo>
                    <a:lnTo>
                      <a:pt x="7852" y="7696"/>
                    </a:lnTo>
                    <a:lnTo>
                      <a:pt x="7248" y="8047"/>
                    </a:lnTo>
                    <a:lnTo>
                      <a:pt x="6644" y="8437"/>
                    </a:lnTo>
                    <a:lnTo>
                      <a:pt x="6079" y="8826"/>
                    </a:lnTo>
                    <a:lnTo>
                      <a:pt x="5534" y="9255"/>
                    </a:lnTo>
                    <a:lnTo>
                      <a:pt x="4988" y="9703"/>
                    </a:lnTo>
                    <a:lnTo>
                      <a:pt x="4481" y="10151"/>
                    </a:lnTo>
                    <a:lnTo>
                      <a:pt x="4014" y="10638"/>
                    </a:lnTo>
                    <a:lnTo>
                      <a:pt x="3546" y="11125"/>
                    </a:lnTo>
                    <a:lnTo>
                      <a:pt x="3118" y="11651"/>
                    </a:lnTo>
                    <a:lnTo>
                      <a:pt x="2708" y="12177"/>
                    </a:lnTo>
                    <a:lnTo>
                      <a:pt x="2319" y="12723"/>
                    </a:lnTo>
                    <a:lnTo>
                      <a:pt x="1968" y="13288"/>
                    </a:lnTo>
                    <a:lnTo>
                      <a:pt x="1637" y="13873"/>
                    </a:lnTo>
                    <a:lnTo>
                      <a:pt x="1345" y="14457"/>
                    </a:lnTo>
                    <a:lnTo>
                      <a:pt x="1072" y="15061"/>
                    </a:lnTo>
                    <a:lnTo>
                      <a:pt x="818" y="15685"/>
                    </a:lnTo>
                    <a:lnTo>
                      <a:pt x="604" y="16308"/>
                    </a:lnTo>
                    <a:lnTo>
                      <a:pt x="429" y="16932"/>
                    </a:lnTo>
                    <a:lnTo>
                      <a:pt x="273" y="17594"/>
                    </a:lnTo>
                    <a:lnTo>
                      <a:pt x="156" y="18256"/>
                    </a:lnTo>
                    <a:lnTo>
                      <a:pt x="78" y="18919"/>
                    </a:lnTo>
                    <a:lnTo>
                      <a:pt x="20" y="19581"/>
                    </a:lnTo>
                    <a:lnTo>
                      <a:pt x="0" y="20263"/>
                    </a:lnTo>
                    <a:lnTo>
                      <a:pt x="0" y="20263"/>
                    </a:lnTo>
                    <a:lnTo>
                      <a:pt x="20" y="20711"/>
                    </a:lnTo>
                    <a:lnTo>
                      <a:pt x="39" y="21160"/>
                    </a:lnTo>
                    <a:lnTo>
                      <a:pt x="78" y="21608"/>
                    </a:lnTo>
                    <a:lnTo>
                      <a:pt x="117" y="22056"/>
                    </a:lnTo>
                    <a:lnTo>
                      <a:pt x="195" y="22484"/>
                    </a:lnTo>
                    <a:lnTo>
                      <a:pt x="273" y="22933"/>
                    </a:lnTo>
                    <a:lnTo>
                      <a:pt x="370" y="23361"/>
                    </a:lnTo>
                    <a:lnTo>
                      <a:pt x="487" y="23790"/>
                    </a:lnTo>
                    <a:lnTo>
                      <a:pt x="604" y="24219"/>
                    </a:lnTo>
                    <a:lnTo>
                      <a:pt x="741" y="24628"/>
                    </a:lnTo>
                    <a:lnTo>
                      <a:pt x="896" y="25056"/>
                    </a:lnTo>
                    <a:lnTo>
                      <a:pt x="1072" y="25466"/>
                    </a:lnTo>
                    <a:lnTo>
                      <a:pt x="1247" y="25875"/>
                    </a:lnTo>
                    <a:lnTo>
                      <a:pt x="1461" y="26284"/>
                    </a:lnTo>
                    <a:lnTo>
                      <a:pt x="1656" y="26693"/>
                    </a:lnTo>
                    <a:lnTo>
                      <a:pt x="1890" y="27102"/>
                    </a:lnTo>
                    <a:lnTo>
                      <a:pt x="1890" y="27102"/>
                    </a:lnTo>
                    <a:lnTo>
                      <a:pt x="1559" y="27433"/>
                    </a:lnTo>
                    <a:lnTo>
                      <a:pt x="1267" y="27784"/>
                    </a:lnTo>
                    <a:lnTo>
                      <a:pt x="1013" y="28115"/>
                    </a:lnTo>
                    <a:lnTo>
                      <a:pt x="799" y="28486"/>
                    </a:lnTo>
                    <a:lnTo>
                      <a:pt x="643" y="28836"/>
                    </a:lnTo>
                    <a:lnTo>
                      <a:pt x="526" y="29206"/>
                    </a:lnTo>
                    <a:lnTo>
                      <a:pt x="468" y="29557"/>
                    </a:lnTo>
                    <a:lnTo>
                      <a:pt x="448" y="29927"/>
                    </a:lnTo>
                    <a:lnTo>
                      <a:pt x="448" y="29927"/>
                    </a:lnTo>
                    <a:lnTo>
                      <a:pt x="468" y="30278"/>
                    </a:lnTo>
                    <a:lnTo>
                      <a:pt x="526" y="30629"/>
                    </a:lnTo>
                    <a:lnTo>
                      <a:pt x="624" y="30960"/>
                    </a:lnTo>
                    <a:lnTo>
                      <a:pt x="760" y="31291"/>
                    </a:lnTo>
                    <a:lnTo>
                      <a:pt x="935" y="31622"/>
                    </a:lnTo>
                    <a:lnTo>
                      <a:pt x="1150" y="31934"/>
                    </a:lnTo>
                    <a:lnTo>
                      <a:pt x="1384" y="32246"/>
                    </a:lnTo>
                    <a:lnTo>
                      <a:pt x="1656" y="32558"/>
                    </a:lnTo>
                    <a:lnTo>
                      <a:pt x="1656" y="32558"/>
                    </a:lnTo>
                    <a:lnTo>
                      <a:pt x="1520" y="32363"/>
                    </a:lnTo>
                    <a:lnTo>
                      <a:pt x="1403" y="32149"/>
                    </a:lnTo>
                    <a:lnTo>
                      <a:pt x="1403" y="32149"/>
                    </a:lnTo>
                    <a:lnTo>
                      <a:pt x="1286" y="31934"/>
                    </a:lnTo>
                    <a:lnTo>
                      <a:pt x="1189" y="31720"/>
                    </a:lnTo>
                    <a:lnTo>
                      <a:pt x="1111" y="31486"/>
                    </a:lnTo>
                    <a:lnTo>
                      <a:pt x="1052" y="31272"/>
                    </a:lnTo>
                    <a:lnTo>
                      <a:pt x="1052" y="31272"/>
                    </a:lnTo>
                    <a:lnTo>
                      <a:pt x="1013" y="31018"/>
                    </a:lnTo>
                    <a:lnTo>
                      <a:pt x="974" y="30765"/>
                    </a:lnTo>
                    <a:lnTo>
                      <a:pt x="974" y="30492"/>
                    </a:lnTo>
                    <a:lnTo>
                      <a:pt x="994" y="30239"/>
                    </a:lnTo>
                    <a:lnTo>
                      <a:pt x="994" y="30239"/>
                    </a:lnTo>
                    <a:lnTo>
                      <a:pt x="1013" y="30005"/>
                    </a:lnTo>
                    <a:lnTo>
                      <a:pt x="1052" y="29752"/>
                    </a:lnTo>
                    <a:lnTo>
                      <a:pt x="1111" y="29518"/>
                    </a:lnTo>
                    <a:lnTo>
                      <a:pt x="1189" y="29284"/>
                    </a:lnTo>
                    <a:lnTo>
                      <a:pt x="1189" y="29284"/>
                    </a:lnTo>
                    <a:lnTo>
                      <a:pt x="1267" y="29051"/>
                    </a:lnTo>
                    <a:lnTo>
                      <a:pt x="1384" y="28817"/>
                    </a:lnTo>
                    <a:lnTo>
                      <a:pt x="1481" y="28583"/>
                    </a:lnTo>
                    <a:lnTo>
                      <a:pt x="1617" y="28349"/>
                    </a:lnTo>
                    <a:lnTo>
                      <a:pt x="1617" y="28349"/>
                    </a:lnTo>
                    <a:lnTo>
                      <a:pt x="1754" y="28115"/>
                    </a:lnTo>
                    <a:lnTo>
                      <a:pt x="1929" y="27901"/>
                    </a:lnTo>
                    <a:lnTo>
                      <a:pt x="1929" y="27901"/>
                    </a:lnTo>
                    <a:lnTo>
                      <a:pt x="2065" y="27706"/>
                    </a:lnTo>
                    <a:lnTo>
                      <a:pt x="2241" y="27531"/>
                    </a:lnTo>
                    <a:lnTo>
                      <a:pt x="2241" y="27531"/>
                    </a:lnTo>
                    <a:lnTo>
                      <a:pt x="2436" y="27355"/>
                    </a:lnTo>
                    <a:lnTo>
                      <a:pt x="2650" y="27200"/>
                    </a:lnTo>
                    <a:lnTo>
                      <a:pt x="2650" y="27200"/>
                    </a:lnTo>
                    <a:lnTo>
                      <a:pt x="2825" y="27083"/>
                    </a:lnTo>
                    <a:lnTo>
                      <a:pt x="2825" y="27083"/>
                    </a:lnTo>
                    <a:lnTo>
                      <a:pt x="2981" y="26985"/>
                    </a:lnTo>
                    <a:lnTo>
                      <a:pt x="2981" y="26985"/>
                    </a:lnTo>
                    <a:lnTo>
                      <a:pt x="2747" y="26713"/>
                    </a:lnTo>
                    <a:lnTo>
                      <a:pt x="2514" y="26420"/>
                    </a:lnTo>
                    <a:lnTo>
                      <a:pt x="2319" y="26128"/>
                    </a:lnTo>
                    <a:lnTo>
                      <a:pt x="2143" y="25816"/>
                    </a:lnTo>
                    <a:lnTo>
                      <a:pt x="1968" y="25505"/>
                    </a:lnTo>
                    <a:lnTo>
                      <a:pt x="1812" y="25173"/>
                    </a:lnTo>
                    <a:lnTo>
                      <a:pt x="1676" y="24823"/>
                    </a:lnTo>
                    <a:lnTo>
                      <a:pt x="1559" y="24491"/>
                    </a:lnTo>
                    <a:lnTo>
                      <a:pt x="1559" y="24491"/>
                    </a:lnTo>
                    <a:lnTo>
                      <a:pt x="1403" y="23965"/>
                    </a:lnTo>
                    <a:lnTo>
                      <a:pt x="1267" y="23420"/>
                    </a:lnTo>
                    <a:lnTo>
                      <a:pt x="1150" y="22874"/>
                    </a:lnTo>
                    <a:lnTo>
                      <a:pt x="1072" y="22329"/>
                    </a:lnTo>
                    <a:lnTo>
                      <a:pt x="1072" y="22329"/>
                    </a:lnTo>
                    <a:lnTo>
                      <a:pt x="994" y="21783"/>
                    </a:lnTo>
                    <a:lnTo>
                      <a:pt x="955" y="21238"/>
                    </a:lnTo>
                    <a:lnTo>
                      <a:pt x="935" y="20692"/>
                    </a:lnTo>
                    <a:lnTo>
                      <a:pt x="935" y="20146"/>
                    </a:lnTo>
                    <a:lnTo>
                      <a:pt x="935" y="20146"/>
                    </a:lnTo>
                    <a:lnTo>
                      <a:pt x="974" y="19601"/>
                    </a:lnTo>
                    <a:lnTo>
                      <a:pt x="1013" y="19075"/>
                    </a:lnTo>
                    <a:lnTo>
                      <a:pt x="1091" y="18549"/>
                    </a:lnTo>
                    <a:lnTo>
                      <a:pt x="1189" y="18023"/>
                    </a:lnTo>
                    <a:lnTo>
                      <a:pt x="1306" y="17497"/>
                    </a:lnTo>
                    <a:lnTo>
                      <a:pt x="1442" y="16971"/>
                    </a:lnTo>
                    <a:lnTo>
                      <a:pt x="1598" y="16464"/>
                    </a:lnTo>
                    <a:lnTo>
                      <a:pt x="1773" y="15957"/>
                    </a:lnTo>
                    <a:lnTo>
                      <a:pt x="1773" y="15957"/>
                    </a:lnTo>
                    <a:lnTo>
                      <a:pt x="1988" y="15451"/>
                    </a:lnTo>
                    <a:lnTo>
                      <a:pt x="2202" y="14964"/>
                    </a:lnTo>
                    <a:lnTo>
                      <a:pt x="2455" y="14496"/>
                    </a:lnTo>
                    <a:lnTo>
                      <a:pt x="2708" y="14028"/>
                    </a:lnTo>
                    <a:lnTo>
                      <a:pt x="2981" y="13580"/>
                    </a:lnTo>
                    <a:lnTo>
                      <a:pt x="3293" y="13132"/>
                    </a:lnTo>
                    <a:lnTo>
                      <a:pt x="3605" y="12704"/>
                    </a:lnTo>
                    <a:lnTo>
                      <a:pt x="3936" y="12275"/>
                    </a:lnTo>
                    <a:lnTo>
                      <a:pt x="3936" y="12275"/>
                    </a:lnTo>
                    <a:lnTo>
                      <a:pt x="4287" y="11866"/>
                    </a:lnTo>
                    <a:lnTo>
                      <a:pt x="4657" y="11476"/>
                    </a:lnTo>
                    <a:lnTo>
                      <a:pt x="5047" y="11106"/>
                    </a:lnTo>
                    <a:lnTo>
                      <a:pt x="5456" y="10736"/>
                    </a:lnTo>
                    <a:lnTo>
                      <a:pt x="5456" y="10736"/>
                    </a:lnTo>
                    <a:lnTo>
                      <a:pt x="5884" y="10365"/>
                    </a:lnTo>
                    <a:lnTo>
                      <a:pt x="6313" y="10034"/>
                    </a:lnTo>
                    <a:lnTo>
                      <a:pt x="6313" y="10034"/>
                    </a:lnTo>
                    <a:lnTo>
                      <a:pt x="6781" y="9703"/>
                    </a:lnTo>
                    <a:lnTo>
                      <a:pt x="7248" y="9391"/>
                    </a:lnTo>
                    <a:lnTo>
                      <a:pt x="7248" y="9391"/>
                    </a:lnTo>
                    <a:lnTo>
                      <a:pt x="7755" y="9060"/>
                    </a:lnTo>
                    <a:lnTo>
                      <a:pt x="8281" y="8748"/>
                    </a:lnTo>
                    <a:lnTo>
                      <a:pt x="8807" y="8476"/>
                    </a:lnTo>
                    <a:lnTo>
                      <a:pt x="9352" y="8203"/>
                    </a:lnTo>
                    <a:lnTo>
                      <a:pt x="9352" y="8203"/>
                    </a:lnTo>
                    <a:lnTo>
                      <a:pt x="9917" y="7949"/>
                    </a:lnTo>
                    <a:lnTo>
                      <a:pt x="10483" y="7716"/>
                    </a:lnTo>
                    <a:lnTo>
                      <a:pt x="11048" y="7521"/>
                    </a:lnTo>
                    <a:lnTo>
                      <a:pt x="11632" y="7345"/>
                    </a:lnTo>
                    <a:lnTo>
                      <a:pt x="11632" y="7345"/>
                    </a:lnTo>
                    <a:lnTo>
                      <a:pt x="12197" y="7209"/>
                    </a:lnTo>
                    <a:lnTo>
                      <a:pt x="12782" y="7092"/>
                    </a:lnTo>
                    <a:lnTo>
                      <a:pt x="13386" y="7014"/>
                    </a:lnTo>
                    <a:lnTo>
                      <a:pt x="13970" y="6975"/>
                    </a:lnTo>
                    <a:lnTo>
                      <a:pt x="13970" y="6975"/>
                    </a:lnTo>
                    <a:lnTo>
                      <a:pt x="14574" y="6975"/>
                    </a:lnTo>
                    <a:lnTo>
                      <a:pt x="14866" y="6995"/>
                    </a:lnTo>
                    <a:lnTo>
                      <a:pt x="15159" y="7014"/>
                    </a:lnTo>
                    <a:lnTo>
                      <a:pt x="15159" y="7014"/>
                    </a:lnTo>
                    <a:lnTo>
                      <a:pt x="15646" y="7092"/>
                    </a:lnTo>
                    <a:lnTo>
                      <a:pt x="16133" y="7190"/>
                    </a:lnTo>
                    <a:lnTo>
                      <a:pt x="16133" y="7190"/>
                    </a:lnTo>
                    <a:lnTo>
                      <a:pt x="15860" y="6800"/>
                    </a:lnTo>
                    <a:lnTo>
                      <a:pt x="15860" y="6800"/>
                    </a:lnTo>
                    <a:lnTo>
                      <a:pt x="15665" y="6488"/>
                    </a:lnTo>
                    <a:lnTo>
                      <a:pt x="15470" y="6157"/>
                    </a:lnTo>
                    <a:lnTo>
                      <a:pt x="15470" y="6157"/>
                    </a:lnTo>
                    <a:lnTo>
                      <a:pt x="15392" y="6001"/>
                    </a:lnTo>
                    <a:lnTo>
                      <a:pt x="15315" y="5826"/>
                    </a:lnTo>
                    <a:lnTo>
                      <a:pt x="15315" y="5826"/>
                    </a:lnTo>
                    <a:lnTo>
                      <a:pt x="15276" y="5670"/>
                    </a:lnTo>
                    <a:lnTo>
                      <a:pt x="15217" y="5514"/>
                    </a:lnTo>
                    <a:lnTo>
                      <a:pt x="15217" y="5514"/>
                    </a:lnTo>
                    <a:lnTo>
                      <a:pt x="15198" y="5358"/>
                    </a:lnTo>
                    <a:lnTo>
                      <a:pt x="15198" y="5202"/>
                    </a:lnTo>
                    <a:lnTo>
                      <a:pt x="15198" y="5202"/>
                    </a:lnTo>
                    <a:lnTo>
                      <a:pt x="15217" y="5066"/>
                    </a:lnTo>
                    <a:lnTo>
                      <a:pt x="15256" y="4929"/>
                    </a:lnTo>
                    <a:lnTo>
                      <a:pt x="15256" y="4929"/>
                    </a:lnTo>
                    <a:lnTo>
                      <a:pt x="15354" y="4774"/>
                    </a:lnTo>
                    <a:lnTo>
                      <a:pt x="15451" y="4637"/>
                    </a:lnTo>
                    <a:lnTo>
                      <a:pt x="15451" y="4637"/>
                    </a:lnTo>
                    <a:lnTo>
                      <a:pt x="15568" y="4540"/>
                    </a:lnTo>
                    <a:lnTo>
                      <a:pt x="15568" y="4540"/>
                    </a:lnTo>
                    <a:lnTo>
                      <a:pt x="15704" y="4462"/>
                    </a:lnTo>
                    <a:lnTo>
                      <a:pt x="15704" y="4462"/>
                    </a:lnTo>
                    <a:lnTo>
                      <a:pt x="15841" y="4442"/>
                    </a:lnTo>
                    <a:lnTo>
                      <a:pt x="15958" y="4442"/>
                    </a:lnTo>
                    <a:lnTo>
                      <a:pt x="16094" y="4462"/>
                    </a:lnTo>
                    <a:lnTo>
                      <a:pt x="16230" y="4520"/>
                    </a:lnTo>
                    <a:lnTo>
                      <a:pt x="16230" y="4520"/>
                    </a:lnTo>
                    <a:lnTo>
                      <a:pt x="16367" y="4598"/>
                    </a:lnTo>
                    <a:lnTo>
                      <a:pt x="16503" y="4696"/>
                    </a:lnTo>
                    <a:lnTo>
                      <a:pt x="16776" y="4929"/>
                    </a:lnTo>
                    <a:lnTo>
                      <a:pt x="16776" y="4929"/>
                    </a:lnTo>
                    <a:lnTo>
                      <a:pt x="17088" y="5261"/>
                    </a:lnTo>
                    <a:lnTo>
                      <a:pt x="17088" y="5261"/>
                    </a:lnTo>
                    <a:lnTo>
                      <a:pt x="17049" y="4871"/>
                    </a:lnTo>
                    <a:lnTo>
                      <a:pt x="17049" y="4871"/>
                    </a:lnTo>
                    <a:lnTo>
                      <a:pt x="17029" y="4111"/>
                    </a:lnTo>
                    <a:lnTo>
                      <a:pt x="17029" y="4111"/>
                    </a:lnTo>
                    <a:lnTo>
                      <a:pt x="17049" y="3371"/>
                    </a:lnTo>
                    <a:lnTo>
                      <a:pt x="17088" y="3020"/>
                    </a:lnTo>
                    <a:lnTo>
                      <a:pt x="17127" y="2650"/>
                    </a:lnTo>
                    <a:lnTo>
                      <a:pt x="17127" y="2650"/>
                    </a:lnTo>
                    <a:lnTo>
                      <a:pt x="17166" y="2299"/>
                    </a:lnTo>
                    <a:lnTo>
                      <a:pt x="17243" y="1948"/>
                    </a:lnTo>
                    <a:lnTo>
                      <a:pt x="17243" y="1948"/>
                    </a:lnTo>
                    <a:lnTo>
                      <a:pt x="17321" y="1617"/>
                    </a:lnTo>
                    <a:lnTo>
                      <a:pt x="17438" y="1305"/>
                    </a:lnTo>
                    <a:lnTo>
                      <a:pt x="17438" y="1305"/>
                    </a:lnTo>
                    <a:lnTo>
                      <a:pt x="17575" y="1013"/>
                    </a:lnTo>
                    <a:lnTo>
                      <a:pt x="17711" y="760"/>
                    </a:lnTo>
                    <a:lnTo>
                      <a:pt x="17711" y="760"/>
                    </a:lnTo>
                    <a:lnTo>
                      <a:pt x="17886" y="526"/>
                    </a:lnTo>
                    <a:lnTo>
                      <a:pt x="17984" y="429"/>
                    </a:lnTo>
                    <a:lnTo>
                      <a:pt x="18101" y="351"/>
                    </a:lnTo>
                    <a:lnTo>
                      <a:pt x="18101" y="351"/>
                    </a:lnTo>
                    <a:lnTo>
                      <a:pt x="18198" y="273"/>
                    </a:lnTo>
                    <a:lnTo>
                      <a:pt x="18315" y="214"/>
                    </a:lnTo>
                    <a:lnTo>
                      <a:pt x="18451" y="156"/>
                    </a:lnTo>
                    <a:lnTo>
                      <a:pt x="18568" y="117"/>
                    </a:lnTo>
                    <a:lnTo>
                      <a:pt x="18588" y="117"/>
                    </a:lnTo>
                    <a:lnTo>
                      <a:pt x="18588" y="117"/>
                    </a:lnTo>
                    <a:lnTo>
                      <a:pt x="18471" y="78"/>
                    </a:lnTo>
                    <a:lnTo>
                      <a:pt x="18471" y="78"/>
                    </a:lnTo>
                    <a:lnTo>
                      <a:pt x="18296" y="19"/>
                    </a:lnTo>
                    <a:lnTo>
                      <a:pt x="18120" y="0"/>
                    </a:lnTo>
                    <a:lnTo>
                      <a:pt x="18120" y="0"/>
                    </a:lnTo>
                    <a:lnTo>
                      <a:pt x="17984" y="0"/>
                    </a:lnTo>
                    <a:lnTo>
                      <a:pt x="17984" y="0"/>
                    </a:lnTo>
                    <a:lnTo>
                      <a:pt x="17711" y="19"/>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4" name="Google Shape;2166;p41">
                <a:extLst>
                  <a:ext uri="{FF2B5EF4-FFF2-40B4-BE49-F238E27FC236}">
                    <a16:creationId xmlns:a16="http://schemas.microsoft.com/office/drawing/2014/main" id="{59082E68-DCA6-BC2B-1D12-D07612E26766}"/>
                  </a:ext>
                </a:extLst>
              </p:cNvPr>
              <p:cNvSpPr/>
              <p:nvPr/>
            </p:nvSpPr>
            <p:spPr>
              <a:xfrm>
                <a:off x="1409300" y="920550"/>
                <a:ext cx="25" cy="25"/>
              </a:xfrm>
              <a:custGeom>
                <a:avLst/>
                <a:gdLst/>
                <a:ahLst/>
                <a:cxnLst/>
                <a:rect l="l" t="t" r="r" b="b"/>
                <a:pathLst>
                  <a:path w="1" h="1" extrusionOk="0">
                    <a:moveTo>
                      <a:pt x="1" y="0"/>
                    </a:moveTo>
                    <a:lnTo>
                      <a:pt x="1" y="0"/>
                    </a:lnTo>
                    <a:lnTo>
                      <a:pt x="1" y="0"/>
                    </a:lnTo>
                    <a:lnTo>
                      <a:pt x="1"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5" name="Google Shape;2167;p41">
                <a:extLst>
                  <a:ext uri="{FF2B5EF4-FFF2-40B4-BE49-F238E27FC236}">
                    <a16:creationId xmlns:a16="http://schemas.microsoft.com/office/drawing/2014/main" id="{ADBEF9CF-DC47-9B78-9C5C-C718610BD2B6}"/>
                  </a:ext>
                </a:extLst>
              </p:cNvPr>
              <p:cNvSpPr/>
              <p:nvPr/>
            </p:nvSpPr>
            <p:spPr>
              <a:xfrm>
                <a:off x="1409300" y="920550"/>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6" name="Google Shape;2168;p41">
                <a:extLst>
                  <a:ext uri="{FF2B5EF4-FFF2-40B4-BE49-F238E27FC236}">
                    <a16:creationId xmlns:a16="http://schemas.microsoft.com/office/drawing/2014/main" id="{4467D338-AC34-AD03-5867-C0D04EF7CB97}"/>
                  </a:ext>
                </a:extLst>
              </p:cNvPr>
              <p:cNvSpPr/>
              <p:nvPr/>
            </p:nvSpPr>
            <p:spPr>
              <a:xfrm>
                <a:off x="1668925" y="424675"/>
                <a:ext cx="31200" cy="13175"/>
              </a:xfrm>
              <a:custGeom>
                <a:avLst/>
                <a:gdLst/>
                <a:ahLst/>
                <a:cxnLst/>
                <a:rect l="l" t="t" r="r" b="b"/>
                <a:pathLst>
                  <a:path w="1248" h="527" extrusionOk="0">
                    <a:moveTo>
                      <a:pt x="1053" y="0"/>
                    </a:moveTo>
                    <a:lnTo>
                      <a:pt x="605" y="20"/>
                    </a:lnTo>
                    <a:lnTo>
                      <a:pt x="391" y="39"/>
                    </a:lnTo>
                    <a:lnTo>
                      <a:pt x="176" y="78"/>
                    </a:lnTo>
                    <a:lnTo>
                      <a:pt x="98" y="117"/>
                    </a:lnTo>
                    <a:lnTo>
                      <a:pt x="40" y="176"/>
                    </a:lnTo>
                    <a:lnTo>
                      <a:pt x="1" y="254"/>
                    </a:lnTo>
                    <a:lnTo>
                      <a:pt x="1" y="332"/>
                    </a:lnTo>
                    <a:lnTo>
                      <a:pt x="20" y="410"/>
                    </a:lnTo>
                    <a:lnTo>
                      <a:pt x="79" y="468"/>
                    </a:lnTo>
                    <a:lnTo>
                      <a:pt x="157" y="507"/>
                    </a:lnTo>
                    <a:lnTo>
                      <a:pt x="235" y="526"/>
                    </a:lnTo>
                    <a:lnTo>
                      <a:pt x="624" y="448"/>
                    </a:lnTo>
                    <a:lnTo>
                      <a:pt x="995" y="429"/>
                    </a:lnTo>
                    <a:lnTo>
                      <a:pt x="1092" y="429"/>
                    </a:lnTo>
                    <a:lnTo>
                      <a:pt x="1170" y="390"/>
                    </a:lnTo>
                    <a:lnTo>
                      <a:pt x="1209" y="312"/>
                    </a:lnTo>
                    <a:lnTo>
                      <a:pt x="1248" y="234"/>
                    </a:lnTo>
                    <a:lnTo>
                      <a:pt x="1228" y="156"/>
                    </a:lnTo>
                    <a:lnTo>
                      <a:pt x="1189" y="78"/>
                    </a:lnTo>
                    <a:lnTo>
                      <a:pt x="1131" y="20"/>
                    </a:lnTo>
                    <a:lnTo>
                      <a:pt x="1092"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7" name="Google Shape;2169;p41">
                <a:extLst>
                  <a:ext uri="{FF2B5EF4-FFF2-40B4-BE49-F238E27FC236}">
                    <a16:creationId xmlns:a16="http://schemas.microsoft.com/office/drawing/2014/main" id="{BC508A81-4E99-5258-DD7C-70602B1BC3D3}"/>
                  </a:ext>
                </a:extLst>
              </p:cNvPr>
              <p:cNvSpPr/>
              <p:nvPr/>
            </p:nvSpPr>
            <p:spPr>
              <a:xfrm>
                <a:off x="1668925" y="424675"/>
                <a:ext cx="31200" cy="13175"/>
              </a:xfrm>
              <a:custGeom>
                <a:avLst/>
                <a:gdLst/>
                <a:ahLst/>
                <a:cxnLst/>
                <a:rect l="l" t="t" r="r" b="b"/>
                <a:pathLst>
                  <a:path w="1248" h="527" fill="none" extrusionOk="0">
                    <a:moveTo>
                      <a:pt x="176" y="78"/>
                    </a:moveTo>
                    <a:lnTo>
                      <a:pt x="176" y="78"/>
                    </a:lnTo>
                    <a:lnTo>
                      <a:pt x="98" y="117"/>
                    </a:lnTo>
                    <a:lnTo>
                      <a:pt x="40" y="176"/>
                    </a:lnTo>
                    <a:lnTo>
                      <a:pt x="1" y="254"/>
                    </a:lnTo>
                    <a:lnTo>
                      <a:pt x="1" y="332"/>
                    </a:lnTo>
                    <a:lnTo>
                      <a:pt x="1" y="332"/>
                    </a:lnTo>
                    <a:lnTo>
                      <a:pt x="20" y="410"/>
                    </a:lnTo>
                    <a:lnTo>
                      <a:pt x="79" y="468"/>
                    </a:lnTo>
                    <a:lnTo>
                      <a:pt x="157" y="507"/>
                    </a:lnTo>
                    <a:lnTo>
                      <a:pt x="235" y="526"/>
                    </a:lnTo>
                    <a:lnTo>
                      <a:pt x="235" y="526"/>
                    </a:lnTo>
                    <a:lnTo>
                      <a:pt x="624" y="448"/>
                    </a:lnTo>
                    <a:lnTo>
                      <a:pt x="995" y="429"/>
                    </a:lnTo>
                    <a:lnTo>
                      <a:pt x="995" y="429"/>
                    </a:lnTo>
                    <a:lnTo>
                      <a:pt x="995" y="429"/>
                    </a:lnTo>
                    <a:lnTo>
                      <a:pt x="995" y="429"/>
                    </a:lnTo>
                    <a:lnTo>
                      <a:pt x="1092" y="429"/>
                    </a:lnTo>
                    <a:lnTo>
                      <a:pt x="1170" y="390"/>
                    </a:lnTo>
                    <a:lnTo>
                      <a:pt x="1170" y="390"/>
                    </a:lnTo>
                    <a:lnTo>
                      <a:pt x="1209" y="312"/>
                    </a:lnTo>
                    <a:lnTo>
                      <a:pt x="1248" y="234"/>
                    </a:lnTo>
                    <a:lnTo>
                      <a:pt x="1248" y="234"/>
                    </a:lnTo>
                    <a:lnTo>
                      <a:pt x="1228" y="156"/>
                    </a:lnTo>
                    <a:lnTo>
                      <a:pt x="1189" y="78"/>
                    </a:lnTo>
                    <a:lnTo>
                      <a:pt x="1189" y="78"/>
                    </a:lnTo>
                    <a:lnTo>
                      <a:pt x="1131" y="20"/>
                    </a:lnTo>
                    <a:lnTo>
                      <a:pt x="1092" y="0"/>
                    </a:lnTo>
                    <a:lnTo>
                      <a:pt x="1053" y="0"/>
                    </a:lnTo>
                    <a:lnTo>
                      <a:pt x="1053" y="0"/>
                    </a:lnTo>
                    <a:lnTo>
                      <a:pt x="605" y="20"/>
                    </a:lnTo>
                    <a:lnTo>
                      <a:pt x="391" y="39"/>
                    </a:lnTo>
                    <a:lnTo>
                      <a:pt x="176" y="78"/>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8" name="Google Shape;2170;p41">
                <a:extLst>
                  <a:ext uri="{FF2B5EF4-FFF2-40B4-BE49-F238E27FC236}">
                    <a16:creationId xmlns:a16="http://schemas.microsoft.com/office/drawing/2014/main" id="{ABB711F4-C972-CC6C-2684-C783A9D09B76}"/>
                  </a:ext>
                </a:extLst>
              </p:cNvPr>
              <p:cNvSpPr/>
              <p:nvPr/>
            </p:nvSpPr>
            <p:spPr>
              <a:xfrm>
                <a:off x="1679150" y="441225"/>
                <a:ext cx="25375" cy="11725"/>
              </a:xfrm>
              <a:custGeom>
                <a:avLst/>
                <a:gdLst/>
                <a:ahLst/>
                <a:cxnLst/>
                <a:rect l="l" t="t" r="r" b="b"/>
                <a:pathLst>
                  <a:path w="1015" h="469" extrusionOk="0">
                    <a:moveTo>
                      <a:pt x="430" y="1"/>
                    </a:moveTo>
                    <a:lnTo>
                      <a:pt x="196" y="20"/>
                    </a:lnTo>
                    <a:lnTo>
                      <a:pt x="118" y="40"/>
                    </a:lnTo>
                    <a:lnTo>
                      <a:pt x="40" y="98"/>
                    </a:lnTo>
                    <a:lnTo>
                      <a:pt x="20" y="176"/>
                    </a:lnTo>
                    <a:lnTo>
                      <a:pt x="1" y="254"/>
                    </a:lnTo>
                    <a:lnTo>
                      <a:pt x="40" y="352"/>
                    </a:lnTo>
                    <a:lnTo>
                      <a:pt x="98" y="410"/>
                    </a:lnTo>
                    <a:lnTo>
                      <a:pt x="176" y="429"/>
                    </a:lnTo>
                    <a:lnTo>
                      <a:pt x="254" y="449"/>
                    </a:lnTo>
                    <a:lnTo>
                      <a:pt x="410" y="429"/>
                    </a:lnTo>
                    <a:lnTo>
                      <a:pt x="605" y="449"/>
                    </a:lnTo>
                    <a:lnTo>
                      <a:pt x="780" y="468"/>
                    </a:lnTo>
                    <a:lnTo>
                      <a:pt x="858" y="468"/>
                    </a:lnTo>
                    <a:lnTo>
                      <a:pt x="936" y="429"/>
                    </a:lnTo>
                    <a:lnTo>
                      <a:pt x="995" y="352"/>
                    </a:lnTo>
                    <a:lnTo>
                      <a:pt x="1014" y="274"/>
                    </a:lnTo>
                    <a:lnTo>
                      <a:pt x="1014" y="196"/>
                    </a:lnTo>
                    <a:lnTo>
                      <a:pt x="975" y="118"/>
                    </a:lnTo>
                    <a:lnTo>
                      <a:pt x="897" y="59"/>
                    </a:lnTo>
                    <a:lnTo>
                      <a:pt x="819" y="40"/>
                    </a:lnTo>
                    <a:lnTo>
                      <a:pt x="624"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9" name="Google Shape;2171;p41">
                <a:extLst>
                  <a:ext uri="{FF2B5EF4-FFF2-40B4-BE49-F238E27FC236}">
                    <a16:creationId xmlns:a16="http://schemas.microsoft.com/office/drawing/2014/main" id="{E8EAD2A2-D31B-98CE-3436-32E75AF339FA}"/>
                  </a:ext>
                </a:extLst>
              </p:cNvPr>
              <p:cNvSpPr/>
              <p:nvPr/>
            </p:nvSpPr>
            <p:spPr>
              <a:xfrm>
                <a:off x="1679150" y="441225"/>
                <a:ext cx="25375" cy="11725"/>
              </a:xfrm>
              <a:custGeom>
                <a:avLst/>
                <a:gdLst/>
                <a:ahLst/>
                <a:cxnLst/>
                <a:rect l="l" t="t" r="r" b="b"/>
                <a:pathLst>
                  <a:path w="1015" h="469" fill="none" extrusionOk="0">
                    <a:moveTo>
                      <a:pt x="196" y="20"/>
                    </a:moveTo>
                    <a:lnTo>
                      <a:pt x="196" y="20"/>
                    </a:lnTo>
                    <a:lnTo>
                      <a:pt x="118" y="40"/>
                    </a:lnTo>
                    <a:lnTo>
                      <a:pt x="40" y="98"/>
                    </a:lnTo>
                    <a:lnTo>
                      <a:pt x="20" y="176"/>
                    </a:lnTo>
                    <a:lnTo>
                      <a:pt x="1" y="254"/>
                    </a:lnTo>
                    <a:lnTo>
                      <a:pt x="1" y="254"/>
                    </a:lnTo>
                    <a:lnTo>
                      <a:pt x="40" y="352"/>
                    </a:lnTo>
                    <a:lnTo>
                      <a:pt x="98" y="410"/>
                    </a:lnTo>
                    <a:lnTo>
                      <a:pt x="176" y="429"/>
                    </a:lnTo>
                    <a:lnTo>
                      <a:pt x="254" y="449"/>
                    </a:lnTo>
                    <a:lnTo>
                      <a:pt x="254" y="449"/>
                    </a:lnTo>
                    <a:lnTo>
                      <a:pt x="410" y="429"/>
                    </a:lnTo>
                    <a:lnTo>
                      <a:pt x="410" y="429"/>
                    </a:lnTo>
                    <a:lnTo>
                      <a:pt x="605" y="449"/>
                    </a:lnTo>
                    <a:lnTo>
                      <a:pt x="780" y="468"/>
                    </a:lnTo>
                    <a:lnTo>
                      <a:pt x="780" y="468"/>
                    </a:lnTo>
                    <a:lnTo>
                      <a:pt x="858" y="468"/>
                    </a:lnTo>
                    <a:lnTo>
                      <a:pt x="936" y="429"/>
                    </a:lnTo>
                    <a:lnTo>
                      <a:pt x="995" y="352"/>
                    </a:lnTo>
                    <a:lnTo>
                      <a:pt x="1014" y="274"/>
                    </a:lnTo>
                    <a:lnTo>
                      <a:pt x="1014" y="274"/>
                    </a:lnTo>
                    <a:lnTo>
                      <a:pt x="1014" y="196"/>
                    </a:lnTo>
                    <a:lnTo>
                      <a:pt x="975" y="118"/>
                    </a:lnTo>
                    <a:lnTo>
                      <a:pt x="975" y="118"/>
                    </a:lnTo>
                    <a:lnTo>
                      <a:pt x="897" y="59"/>
                    </a:lnTo>
                    <a:lnTo>
                      <a:pt x="819" y="40"/>
                    </a:lnTo>
                    <a:lnTo>
                      <a:pt x="819" y="40"/>
                    </a:lnTo>
                    <a:lnTo>
                      <a:pt x="624" y="1"/>
                    </a:lnTo>
                    <a:lnTo>
                      <a:pt x="430" y="1"/>
                    </a:lnTo>
                    <a:lnTo>
                      <a:pt x="430" y="1"/>
                    </a:lnTo>
                    <a:lnTo>
                      <a:pt x="196" y="2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0" name="Google Shape;2172;p41">
                <a:extLst>
                  <a:ext uri="{FF2B5EF4-FFF2-40B4-BE49-F238E27FC236}">
                    <a16:creationId xmlns:a16="http://schemas.microsoft.com/office/drawing/2014/main" id="{0AAD4A97-A352-AEDC-207C-746CE1F6E991}"/>
                  </a:ext>
                </a:extLst>
              </p:cNvPr>
              <p:cNvSpPr/>
              <p:nvPr/>
            </p:nvSpPr>
            <p:spPr>
              <a:xfrm>
                <a:off x="1654325" y="452425"/>
                <a:ext cx="25350" cy="12700"/>
              </a:xfrm>
              <a:custGeom>
                <a:avLst/>
                <a:gdLst/>
                <a:ahLst/>
                <a:cxnLst/>
                <a:rect l="l" t="t" r="r" b="b"/>
                <a:pathLst>
                  <a:path w="1014" h="508" extrusionOk="0">
                    <a:moveTo>
                      <a:pt x="760" y="1"/>
                    </a:moveTo>
                    <a:lnTo>
                      <a:pt x="468" y="40"/>
                    </a:lnTo>
                    <a:lnTo>
                      <a:pt x="176" y="79"/>
                    </a:lnTo>
                    <a:lnTo>
                      <a:pt x="98" y="118"/>
                    </a:lnTo>
                    <a:lnTo>
                      <a:pt x="39" y="157"/>
                    </a:lnTo>
                    <a:lnTo>
                      <a:pt x="0" y="235"/>
                    </a:lnTo>
                    <a:lnTo>
                      <a:pt x="0" y="332"/>
                    </a:lnTo>
                    <a:lnTo>
                      <a:pt x="20" y="410"/>
                    </a:lnTo>
                    <a:lnTo>
                      <a:pt x="78" y="469"/>
                    </a:lnTo>
                    <a:lnTo>
                      <a:pt x="156" y="508"/>
                    </a:lnTo>
                    <a:lnTo>
                      <a:pt x="234" y="508"/>
                    </a:lnTo>
                    <a:lnTo>
                      <a:pt x="526" y="469"/>
                    </a:lnTo>
                    <a:lnTo>
                      <a:pt x="819" y="449"/>
                    </a:lnTo>
                    <a:lnTo>
                      <a:pt x="897" y="410"/>
                    </a:lnTo>
                    <a:lnTo>
                      <a:pt x="975" y="352"/>
                    </a:lnTo>
                    <a:lnTo>
                      <a:pt x="994" y="274"/>
                    </a:lnTo>
                    <a:lnTo>
                      <a:pt x="1013" y="196"/>
                    </a:lnTo>
                    <a:lnTo>
                      <a:pt x="975" y="118"/>
                    </a:lnTo>
                    <a:lnTo>
                      <a:pt x="916" y="40"/>
                    </a:lnTo>
                    <a:lnTo>
                      <a:pt x="858" y="20"/>
                    </a:lnTo>
                    <a:lnTo>
                      <a:pt x="780"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1" name="Google Shape;2173;p41">
                <a:extLst>
                  <a:ext uri="{FF2B5EF4-FFF2-40B4-BE49-F238E27FC236}">
                    <a16:creationId xmlns:a16="http://schemas.microsoft.com/office/drawing/2014/main" id="{661125E4-A41D-5D6F-0CDD-626E0815000E}"/>
                  </a:ext>
                </a:extLst>
              </p:cNvPr>
              <p:cNvSpPr/>
              <p:nvPr/>
            </p:nvSpPr>
            <p:spPr>
              <a:xfrm>
                <a:off x="1654325" y="452425"/>
                <a:ext cx="25350" cy="12700"/>
              </a:xfrm>
              <a:custGeom>
                <a:avLst/>
                <a:gdLst/>
                <a:ahLst/>
                <a:cxnLst/>
                <a:rect l="l" t="t" r="r" b="b"/>
                <a:pathLst>
                  <a:path w="1014" h="508" fill="none" extrusionOk="0">
                    <a:moveTo>
                      <a:pt x="760" y="1"/>
                    </a:moveTo>
                    <a:lnTo>
                      <a:pt x="760" y="1"/>
                    </a:lnTo>
                    <a:lnTo>
                      <a:pt x="468" y="40"/>
                    </a:lnTo>
                    <a:lnTo>
                      <a:pt x="176" y="79"/>
                    </a:lnTo>
                    <a:lnTo>
                      <a:pt x="176" y="79"/>
                    </a:lnTo>
                    <a:lnTo>
                      <a:pt x="98" y="118"/>
                    </a:lnTo>
                    <a:lnTo>
                      <a:pt x="39" y="157"/>
                    </a:lnTo>
                    <a:lnTo>
                      <a:pt x="0" y="235"/>
                    </a:lnTo>
                    <a:lnTo>
                      <a:pt x="0" y="332"/>
                    </a:lnTo>
                    <a:lnTo>
                      <a:pt x="0" y="332"/>
                    </a:lnTo>
                    <a:lnTo>
                      <a:pt x="20" y="410"/>
                    </a:lnTo>
                    <a:lnTo>
                      <a:pt x="78" y="469"/>
                    </a:lnTo>
                    <a:lnTo>
                      <a:pt x="156" y="508"/>
                    </a:lnTo>
                    <a:lnTo>
                      <a:pt x="234" y="508"/>
                    </a:lnTo>
                    <a:lnTo>
                      <a:pt x="234" y="508"/>
                    </a:lnTo>
                    <a:lnTo>
                      <a:pt x="526" y="469"/>
                    </a:lnTo>
                    <a:lnTo>
                      <a:pt x="819" y="449"/>
                    </a:lnTo>
                    <a:lnTo>
                      <a:pt x="819" y="449"/>
                    </a:lnTo>
                    <a:lnTo>
                      <a:pt x="897" y="410"/>
                    </a:lnTo>
                    <a:lnTo>
                      <a:pt x="975" y="352"/>
                    </a:lnTo>
                    <a:lnTo>
                      <a:pt x="994" y="274"/>
                    </a:lnTo>
                    <a:lnTo>
                      <a:pt x="1013" y="196"/>
                    </a:lnTo>
                    <a:lnTo>
                      <a:pt x="1013" y="196"/>
                    </a:lnTo>
                    <a:lnTo>
                      <a:pt x="975" y="118"/>
                    </a:lnTo>
                    <a:lnTo>
                      <a:pt x="916" y="40"/>
                    </a:lnTo>
                    <a:lnTo>
                      <a:pt x="916" y="40"/>
                    </a:lnTo>
                    <a:lnTo>
                      <a:pt x="858" y="20"/>
                    </a:lnTo>
                    <a:lnTo>
                      <a:pt x="780" y="1"/>
                    </a:lnTo>
                    <a:lnTo>
                      <a:pt x="780" y="1"/>
                    </a:lnTo>
                    <a:lnTo>
                      <a:pt x="760" y="1"/>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2" name="Google Shape;2174;p41">
                <a:extLst>
                  <a:ext uri="{FF2B5EF4-FFF2-40B4-BE49-F238E27FC236}">
                    <a16:creationId xmlns:a16="http://schemas.microsoft.com/office/drawing/2014/main" id="{31352D5F-AC3E-ADCD-F092-7CD0963FE064}"/>
                  </a:ext>
                </a:extLst>
              </p:cNvPr>
              <p:cNvSpPr/>
              <p:nvPr/>
            </p:nvSpPr>
            <p:spPr>
              <a:xfrm>
                <a:off x="1632900" y="440750"/>
                <a:ext cx="22425" cy="13175"/>
              </a:xfrm>
              <a:custGeom>
                <a:avLst/>
                <a:gdLst/>
                <a:ahLst/>
                <a:cxnLst/>
                <a:rect l="l" t="t" r="r" b="b"/>
                <a:pathLst>
                  <a:path w="897" h="527" extrusionOk="0">
                    <a:moveTo>
                      <a:pt x="643" y="0"/>
                    </a:moveTo>
                    <a:lnTo>
                      <a:pt x="175" y="98"/>
                    </a:lnTo>
                    <a:lnTo>
                      <a:pt x="97" y="137"/>
                    </a:lnTo>
                    <a:lnTo>
                      <a:pt x="39" y="195"/>
                    </a:lnTo>
                    <a:lnTo>
                      <a:pt x="0" y="254"/>
                    </a:lnTo>
                    <a:lnTo>
                      <a:pt x="0" y="351"/>
                    </a:lnTo>
                    <a:lnTo>
                      <a:pt x="20" y="429"/>
                    </a:lnTo>
                    <a:lnTo>
                      <a:pt x="78" y="487"/>
                    </a:lnTo>
                    <a:lnTo>
                      <a:pt x="156" y="526"/>
                    </a:lnTo>
                    <a:lnTo>
                      <a:pt x="234" y="526"/>
                    </a:lnTo>
                    <a:lnTo>
                      <a:pt x="701" y="429"/>
                    </a:lnTo>
                    <a:lnTo>
                      <a:pt x="779" y="409"/>
                    </a:lnTo>
                    <a:lnTo>
                      <a:pt x="857" y="351"/>
                    </a:lnTo>
                    <a:lnTo>
                      <a:pt x="896" y="273"/>
                    </a:lnTo>
                    <a:lnTo>
                      <a:pt x="896" y="195"/>
                    </a:lnTo>
                    <a:lnTo>
                      <a:pt x="877" y="117"/>
                    </a:lnTo>
                    <a:lnTo>
                      <a:pt x="818" y="59"/>
                    </a:lnTo>
                    <a:lnTo>
                      <a:pt x="760" y="20"/>
                    </a:lnTo>
                    <a:lnTo>
                      <a:pt x="682"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3" name="Google Shape;2175;p41">
                <a:extLst>
                  <a:ext uri="{FF2B5EF4-FFF2-40B4-BE49-F238E27FC236}">
                    <a16:creationId xmlns:a16="http://schemas.microsoft.com/office/drawing/2014/main" id="{EA8B47B7-5813-C2AA-C420-D50BD228CFAF}"/>
                  </a:ext>
                </a:extLst>
              </p:cNvPr>
              <p:cNvSpPr/>
              <p:nvPr/>
            </p:nvSpPr>
            <p:spPr>
              <a:xfrm>
                <a:off x="1632900" y="440750"/>
                <a:ext cx="22425" cy="13175"/>
              </a:xfrm>
              <a:custGeom>
                <a:avLst/>
                <a:gdLst/>
                <a:ahLst/>
                <a:cxnLst/>
                <a:rect l="l" t="t" r="r" b="b"/>
                <a:pathLst>
                  <a:path w="897" h="527" fill="none" extrusionOk="0">
                    <a:moveTo>
                      <a:pt x="643" y="0"/>
                    </a:moveTo>
                    <a:lnTo>
                      <a:pt x="643" y="0"/>
                    </a:lnTo>
                    <a:lnTo>
                      <a:pt x="175" y="98"/>
                    </a:lnTo>
                    <a:lnTo>
                      <a:pt x="175" y="98"/>
                    </a:lnTo>
                    <a:lnTo>
                      <a:pt x="97" y="137"/>
                    </a:lnTo>
                    <a:lnTo>
                      <a:pt x="39" y="195"/>
                    </a:lnTo>
                    <a:lnTo>
                      <a:pt x="0" y="254"/>
                    </a:lnTo>
                    <a:lnTo>
                      <a:pt x="0" y="351"/>
                    </a:lnTo>
                    <a:lnTo>
                      <a:pt x="0" y="351"/>
                    </a:lnTo>
                    <a:lnTo>
                      <a:pt x="20" y="429"/>
                    </a:lnTo>
                    <a:lnTo>
                      <a:pt x="78" y="487"/>
                    </a:lnTo>
                    <a:lnTo>
                      <a:pt x="156" y="526"/>
                    </a:lnTo>
                    <a:lnTo>
                      <a:pt x="234" y="526"/>
                    </a:lnTo>
                    <a:lnTo>
                      <a:pt x="234" y="526"/>
                    </a:lnTo>
                    <a:lnTo>
                      <a:pt x="701" y="429"/>
                    </a:lnTo>
                    <a:lnTo>
                      <a:pt x="701" y="429"/>
                    </a:lnTo>
                    <a:lnTo>
                      <a:pt x="779" y="409"/>
                    </a:lnTo>
                    <a:lnTo>
                      <a:pt x="857" y="351"/>
                    </a:lnTo>
                    <a:lnTo>
                      <a:pt x="896" y="273"/>
                    </a:lnTo>
                    <a:lnTo>
                      <a:pt x="896" y="195"/>
                    </a:lnTo>
                    <a:lnTo>
                      <a:pt x="896" y="195"/>
                    </a:lnTo>
                    <a:lnTo>
                      <a:pt x="877" y="117"/>
                    </a:lnTo>
                    <a:lnTo>
                      <a:pt x="818" y="59"/>
                    </a:lnTo>
                    <a:lnTo>
                      <a:pt x="760" y="20"/>
                    </a:lnTo>
                    <a:lnTo>
                      <a:pt x="682" y="0"/>
                    </a:lnTo>
                    <a:lnTo>
                      <a:pt x="682" y="0"/>
                    </a:lnTo>
                    <a:lnTo>
                      <a:pt x="643" y="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4" name="Google Shape;2176;p41">
                <a:extLst>
                  <a:ext uri="{FF2B5EF4-FFF2-40B4-BE49-F238E27FC236}">
                    <a16:creationId xmlns:a16="http://schemas.microsoft.com/office/drawing/2014/main" id="{129DFC1C-3F8F-F75A-2519-FDF9DB84AB70}"/>
                  </a:ext>
                </a:extLst>
              </p:cNvPr>
              <p:cNvSpPr/>
              <p:nvPr/>
            </p:nvSpPr>
            <p:spPr>
              <a:xfrm>
                <a:off x="1591000" y="447075"/>
                <a:ext cx="28275" cy="15625"/>
              </a:xfrm>
              <a:custGeom>
                <a:avLst/>
                <a:gdLst/>
                <a:ahLst/>
                <a:cxnLst/>
                <a:rect l="l" t="t" r="r" b="b"/>
                <a:pathLst>
                  <a:path w="1131" h="625" extrusionOk="0">
                    <a:moveTo>
                      <a:pt x="877" y="1"/>
                    </a:moveTo>
                    <a:lnTo>
                      <a:pt x="507" y="79"/>
                    </a:lnTo>
                    <a:lnTo>
                      <a:pt x="137" y="215"/>
                    </a:lnTo>
                    <a:lnTo>
                      <a:pt x="59" y="254"/>
                    </a:lnTo>
                    <a:lnTo>
                      <a:pt x="20" y="332"/>
                    </a:lnTo>
                    <a:lnTo>
                      <a:pt x="0" y="410"/>
                    </a:lnTo>
                    <a:lnTo>
                      <a:pt x="20" y="488"/>
                    </a:lnTo>
                    <a:lnTo>
                      <a:pt x="59" y="566"/>
                    </a:lnTo>
                    <a:lnTo>
                      <a:pt x="137" y="605"/>
                    </a:lnTo>
                    <a:lnTo>
                      <a:pt x="215" y="624"/>
                    </a:lnTo>
                    <a:lnTo>
                      <a:pt x="312" y="605"/>
                    </a:lnTo>
                    <a:lnTo>
                      <a:pt x="546" y="527"/>
                    </a:lnTo>
                    <a:lnTo>
                      <a:pt x="741" y="468"/>
                    </a:lnTo>
                    <a:lnTo>
                      <a:pt x="955" y="429"/>
                    </a:lnTo>
                    <a:lnTo>
                      <a:pt x="1033" y="410"/>
                    </a:lnTo>
                    <a:lnTo>
                      <a:pt x="1092" y="351"/>
                    </a:lnTo>
                    <a:lnTo>
                      <a:pt x="1130" y="273"/>
                    </a:lnTo>
                    <a:lnTo>
                      <a:pt x="1130" y="195"/>
                    </a:lnTo>
                    <a:lnTo>
                      <a:pt x="1111" y="118"/>
                    </a:lnTo>
                    <a:lnTo>
                      <a:pt x="1053" y="59"/>
                    </a:lnTo>
                    <a:lnTo>
                      <a:pt x="994" y="20"/>
                    </a:lnTo>
                    <a:lnTo>
                      <a:pt x="916"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5" name="Google Shape;2177;p41">
                <a:extLst>
                  <a:ext uri="{FF2B5EF4-FFF2-40B4-BE49-F238E27FC236}">
                    <a16:creationId xmlns:a16="http://schemas.microsoft.com/office/drawing/2014/main" id="{9F77C45B-F34F-1142-9D71-536B8D5A5D65}"/>
                  </a:ext>
                </a:extLst>
              </p:cNvPr>
              <p:cNvSpPr/>
              <p:nvPr/>
            </p:nvSpPr>
            <p:spPr>
              <a:xfrm>
                <a:off x="1591000" y="447075"/>
                <a:ext cx="28275" cy="15625"/>
              </a:xfrm>
              <a:custGeom>
                <a:avLst/>
                <a:gdLst/>
                <a:ahLst/>
                <a:cxnLst/>
                <a:rect l="l" t="t" r="r" b="b"/>
                <a:pathLst>
                  <a:path w="1131" h="625" fill="none" extrusionOk="0">
                    <a:moveTo>
                      <a:pt x="877" y="1"/>
                    </a:moveTo>
                    <a:lnTo>
                      <a:pt x="877" y="1"/>
                    </a:lnTo>
                    <a:lnTo>
                      <a:pt x="507" y="79"/>
                    </a:lnTo>
                    <a:lnTo>
                      <a:pt x="137" y="215"/>
                    </a:lnTo>
                    <a:lnTo>
                      <a:pt x="137" y="215"/>
                    </a:lnTo>
                    <a:lnTo>
                      <a:pt x="59" y="254"/>
                    </a:lnTo>
                    <a:lnTo>
                      <a:pt x="20" y="332"/>
                    </a:lnTo>
                    <a:lnTo>
                      <a:pt x="0" y="410"/>
                    </a:lnTo>
                    <a:lnTo>
                      <a:pt x="20" y="488"/>
                    </a:lnTo>
                    <a:lnTo>
                      <a:pt x="20" y="488"/>
                    </a:lnTo>
                    <a:lnTo>
                      <a:pt x="59" y="566"/>
                    </a:lnTo>
                    <a:lnTo>
                      <a:pt x="137" y="605"/>
                    </a:lnTo>
                    <a:lnTo>
                      <a:pt x="215" y="624"/>
                    </a:lnTo>
                    <a:lnTo>
                      <a:pt x="312" y="605"/>
                    </a:lnTo>
                    <a:lnTo>
                      <a:pt x="312" y="605"/>
                    </a:lnTo>
                    <a:lnTo>
                      <a:pt x="546" y="527"/>
                    </a:lnTo>
                    <a:lnTo>
                      <a:pt x="546" y="527"/>
                    </a:lnTo>
                    <a:lnTo>
                      <a:pt x="741" y="468"/>
                    </a:lnTo>
                    <a:lnTo>
                      <a:pt x="955" y="429"/>
                    </a:lnTo>
                    <a:lnTo>
                      <a:pt x="955" y="429"/>
                    </a:lnTo>
                    <a:lnTo>
                      <a:pt x="1033" y="410"/>
                    </a:lnTo>
                    <a:lnTo>
                      <a:pt x="1092" y="351"/>
                    </a:lnTo>
                    <a:lnTo>
                      <a:pt x="1130" y="273"/>
                    </a:lnTo>
                    <a:lnTo>
                      <a:pt x="1130" y="195"/>
                    </a:lnTo>
                    <a:lnTo>
                      <a:pt x="1130" y="195"/>
                    </a:lnTo>
                    <a:lnTo>
                      <a:pt x="1111" y="118"/>
                    </a:lnTo>
                    <a:lnTo>
                      <a:pt x="1053" y="59"/>
                    </a:lnTo>
                    <a:lnTo>
                      <a:pt x="994" y="20"/>
                    </a:lnTo>
                    <a:lnTo>
                      <a:pt x="916" y="1"/>
                    </a:lnTo>
                    <a:lnTo>
                      <a:pt x="916" y="1"/>
                    </a:lnTo>
                    <a:lnTo>
                      <a:pt x="877" y="1"/>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6" name="Google Shape;2178;p41">
                <a:extLst>
                  <a:ext uri="{FF2B5EF4-FFF2-40B4-BE49-F238E27FC236}">
                    <a16:creationId xmlns:a16="http://schemas.microsoft.com/office/drawing/2014/main" id="{37572F28-DA64-2194-2584-EE2F406A08C5}"/>
                  </a:ext>
                </a:extLst>
              </p:cNvPr>
              <p:cNvSpPr/>
              <p:nvPr/>
            </p:nvSpPr>
            <p:spPr>
              <a:xfrm>
                <a:off x="1605125" y="459750"/>
                <a:ext cx="25" cy="500"/>
              </a:xfrm>
              <a:custGeom>
                <a:avLst/>
                <a:gdLst/>
                <a:ahLst/>
                <a:cxnLst/>
                <a:rect l="l" t="t" r="r" b="b"/>
                <a:pathLst>
                  <a:path w="1" h="20" fill="none" extrusionOk="0">
                    <a:moveTo>
                      <a:pt x="0" y="0"/>
                    </a:moveTo>
                    <a:lnTo>
                      <a:pt x="0" y="20"/>
                    </a:lnTo>
                    <a:lnTo>
                      <a:pt x="0"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7" name="Google Shape;2179;p41">
                <a:extLst>
                  <a:ext uri="{FF2B5EF4-FFF2-40B4-BE49-F238E27FC236}">
                    <a16:creationId xmlns:a16="http://schemas.microsoft.com/office/drawing/2014/main" id="{489EC95A-DFEB-EAB5-1E07-90D76031A694}"/>
                  </a:ext>
                </a:extLst>
              </p:cNvPr>
              <p:cNvSpPr/>
              <p:nvPr/>
            </p:nvSpPr>
            <p:spPr>
              <a:xfrm>
                <a:off x="1607075" y="468025"/>
                <a:ext cx="23400" cy="13650"/>
              </a:xfrm>
              <a:custGeom>
                <a:avLst/>
                <a:gdLst/>
                <a:ahLst/>
                <a:cxnLst/>
                <a:rect l="l" t="t" r="r" b="b"/>
                <a:pathLst>
                  <a:path w="936" h="546" extrusionOk="0">
                    <a:moveTo>
                      <a:pt x="682" y="0"/>
                    </a:moveTo>
                    <a:lnTo>
                      <a:pt x="429" y="39"/>
                    </a:lnTo>
                    <a:lnTo>
                      <a:pt x="195" y="98"/>
                    </a:lnTo>
                    <a:lnTo>
                      <a:pt x="117" y="137"/>
                    </a:lnTo>
                    <a:lnTo>
                      <a:pt x="39" y="195"/>
                    </a:lnTo>
                    <a:lnTo>
                      <a:pt x="0" y="273"/>
                    </a:lnTo>
                    <a:lnTo>
                      <a:pt x="0" y="351"/>
                    </a:lnTo>
                    <a:lnTo>
                      <a:pt x="39" y="429"/>
                    </a:lnTo>
                    <a:lnTo>
                      <a:pt x="98" y="488"/>
                    </a:lnTo>
                    <a:lnTo>
                      <a:pt x="176" y="526"/>
                    </a:lnTo>
                    <a:lnTo>
                      <a:pt x="215" y="546"/>
                    </a:lnTo>
                    <a:lnTo>
                      <a:pt x="254" y="526"/>
                    </a:lnTo>
                    <a:lnTo>
                      <a:pt x="507" y="468"/>
                    </a:lnTo>
                    <a:lnTo>
                      <a:pt x="741" y="429"/>
                    </a:lnTo>
                    <a:lnTo>
                      <a:pt x="838" y="390"/>
                    </a:lnTo>
                    <a:lnTo>
                      <a:pt x="897" y="351"/>
                    </a:lnTo>
                    <a:lnTo>
                      <a:pt x="936" y="273"/>
                    </a:lnTo>
                    <a:lnTo>
                      <a:pt x="936" y="176"/>
                    </a:lnTo>
                    <a:lnTo>
                      <a:pt x="916" y="98"/>
                    </a:lnTo>
                    <a:lnTo>
                      <a:pt x="858" y="39"/>
                    </a:lnTo>
                    <a:lnTo>
                      <a:pt x="799"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8" name="Google Shape;2180;p41">
                <a:extLst>
                  <a:ext uri="{FF2B5EF4-FFF2-40B4-BE49-F238E27FC236}">
                    <a16:creationId xmlns:a16="http://schemas.microsoft.com/office/drawing/2014/main" id="{5D75CA85-19F9-B526-3B52-5BAA92C3DE57}"/>
                  </a:ext>
                </a:extLst>
              </p:cNvPr>
              <p:cNvSpPr/>
              <p:nvPr/>
            </p:nvSpPr>
            <p:spPr>
              <a:xfrm>
                <a:off x="1607075" y="468025"/>
                <a:ext cx="23400" cy="13650"/>
              </a:xfrm>
              <a:custGeom>
                <a:avLst/>
                <a:gdLst/>
                <a:ahLst/>
                <a:cxnLst/>
                <a:rect l="l" t="t" r="r" b="b"/>
                <a:pathLst>
                  <a:path w="936" h="546" fill="none" extrusionOk="0">
                    <a:moveTo>
                      <a:pt x="682" y="0"/>
                    </a:moveTo>
                    <a:lnTo>
                      <a:pt x="682" y="0"/>
                    </a:lnTo>
                    <a:lnTo>
                      <a:pt x="429" y="39"/>
                    </a:lnTo>
                    <a:lnTo>
                      <a:pt x="195" y="98"/>
                    </a:lnTo>
                    <a:lnTo>
                      <a:pt x="195" y="98"/>
                    </a:lnTo>
                    <a:lnTo>
                      <a:pt x="117" y="137"/>
                    </a:lnTo>
                    <a:lnTo>
                      <a:pt x="39" y="195"/>
                    </a:lnTo>
                    <a:lnTo>
                      <a:pt x="39" y="195"/>
                    </a:lnTo>
                    <a:lnTo>
                      <a:pt x="0" y="273"/>
                    </a:lnTo>
                    <a:lnTo>
                      <a:pt x="0" y="351"/>
                    </a:lnTo>
                    <a:lnTo>
                      <a:pt x="0" y="351"/>
                    </a:lnTo>
                    <a:lnTo>
                      <a:pt x="39" y="429"/>
                    </a:lnTo>
                    <a:lnTo>
                      <a:pt x="98" y="488"/>
                    </a:lnTo>
                    <a:lnTo>
                      <a:pt x="98" y="488"/>
                    </a:lnTo>
                    <a:lnTo>
                      <a:pt x="176" y="526"/>
                    </a:lnTo>
                    <a:lnTo>
                      <a:pt x="215" y="546"/>
                    </a:lnTo>
                    <a:lnTo>
                      <a:pt x="254" y="526"/>
                    </a:lnTo>
                    <a:lnTo>
                      <a:pt x="254" y="526"/>
                    </a:lnTo>
                    <a:lnTo>
                      <a:pt x="507" y="468"/>
                    </a:lnTo>
                    <a:lnTo>
                      <a:pt x="741" y="429"/>
                    </a:lnTo>
                    <a:lnTo>
                      <a:pt x="741" y="429"/>
                    </a:lnTo>
                    <a:lnTo>
                      <a:pt x="838" y="390"/>
                    </a:lnTo>
                    <a:lnTo>
                      <a:pt x="897" y="351"/>
                    </a:lnTo>
                    <a:lnTo>
                      <a:pt x="936" y="273"/>
                    </a:lnTo>
                    <a:lnTo>
                      <a:pt x="936" y="176"/>
                    </a:lnTo>
                    <a:lnTo>
                      <a:pt x="936" y="176"/>
                    </a:lnTo>
                    <a:lnTo>
                      <a:pt x="916" y="98"/>
                    </a:lnTo>
                    <a:lnTo>
                      <a:pt x="858" y="39"/>
                    </a:lnTo>
                    <a:lnTo>
                      <a:pt x="799" y="0"/>
                    </a:lnTo>
                    <a:lnTo>
                      <a:pt x="721" y="0"/>
                    </a:lnTo>
                    <a:lnTo>
                      <a:pt x="721" y="0"/>
                    </a:lnTo>
                    <a:lnTo>
                      <a:pt x="682" y="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9" name="Google Shape;2181;p41">
                <a:extLst>
                  <a:ext uri="{FF2B5EF4-FFF2-40B4-BE49-F238E27FC236}">
                    <a16:creationId xmlns:a16="http://schemas.microsoft.com/office/drawing/2014/main" id="{6E890404-9C5C-A58A-5FDC-C7DE49F76C34}"/>
                  </a:ext>
                </a:extLst>
              </p:cNvPr>
              <p:cNvSpPr/>
              <p:nvPr/>
            </p:nvSpPr>
            <p:spPr>
              <a:xfrm>
                <a:off x="1584675" y="481650"/>
                <a:ext cx="20475" cy="13675"/>
              </a:xfrm>
              <a:custGeom>
                <a:avLst/>
                <a:gdLst/>
                <a:ahLst/>
                <a:cxnLst/>
                <a:rect l="l" t="t" r="r" b="b"/>
                <a:pathLst>
                  <a:path w="819" h="547" extrusionOk="0">
                    <a:moveTo>
                      <a:pt x="565" y="1"/>
                    </a:moveTo>
                    <a:lnTo>
                      <a:pt x="136" y="137"/>
                    </a:lnTo>
                    <a:lnTo>
                      <a:pt x="59" y="196"/>
                    </a:lnTo>
                    <a:lnTo>
                      <a:pt x="20" y="254"/>
                    </a:lnTo>
                    <a:lnTo>
                      <a:pt x="0" y="352"/>
                    </a:lnTo>
                    <a:lnTo>
                      <a:pt x="20" y="430"/>
                    </a:lnTo>
                    <a:lnTo>
                      <a:pt x="78" y="488"/>
                    </a:lnTo>
                    <a:lnTo>
                      <a:pt x="136" y="547"/>
                    </a:lnTo>
                    <a:lnTo>
                      <a:pt x="312" y="547"/>
                    </a:lnTo>
                    <a:lnTo>
                      <a:pt x="546" y="469"/>
                    </a:lnTo>
                    <a:lnTo>
                      <a:pt x="643" y="449"/>
                    </a:lnTo>
                    <a:lnTo>
                      <a:pt x="721" y="410"/>
                    </a:lnTo>
                    <a:lnTo>
                      <a:pt x="779" y="352"/>
                    </a:lnTo>
                    <a:lnTo>
                      <a:pt x="818" y="274"/>
                    </a:lnTo>
                    <a:lnTo>
                      <a:pt x="818" y="196"/>
                    </a:lnTo>
                    <a:lnTo>
                      <a:pt x="779" y="118"/>
                    </a:lnTo>
                    <a:lnTo>
                      <a:pt x="721" y="40"/>
                    </a:lnTo>
                    <a:lnTo>
                      <a:pt x="663" y="20"/>
                    </a:lnTo>
                    <a:lnTo>
                      <a:pt x="604"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0" name="Google Shape;2182;p41">
                <a:extLst>
                  <a:ext uri="{FF2B5EF4-FFF2-40B4-BE49-F238E27FC236}">
                    <a16:creationId xmlns:a16="http://schemas.microsoft.com/office/drawing/2014/main" id="{C88C53A4-0FB8-EBAD-C122-7C0723450A02}"/>
                  </a:ext>
                </a:extLst>
              </p:cNvPr>
              <p:cNvSpPr/>
              <p:nvPr/>
            </p:nvSpPr>
            <p:spPr>
              <a:xfrm>
                <a:off x="1584675" y="481650"/>
                <a:ext cx="20475" cy="13675"/>
              </a:xfrm>
              <a:custGeom>
                <a:avLst/>
                <a:gdLst/>
                <a:ahLst/>
                <a:cxnLst/>
                <a:rect l="l" t="t" r="r" b="b"/>
                <a:pathLst>
                  <a:path w="819" h="547" fill="none" extrusionOk="0">
                    <a:moveTo>
                      <a:pt x="565" y="1"/>
                    </a:moveTo>
                    <a:lnTo>
                      <a:pt x="565" y="1"/>
                    </a:lnTo>
                    <a:lnTo>
                      <a:pt x="136" y="137"/>
                    </a:lnTo>
                    <a:lnTo>
                      <a:pt x="136" y="137"/>
                    </a:lnTo>
                    <a:lnTo>
                      <a:pt x="59" y="196"/>
                    </a:lnTo>
                    <a:lnTo>
                      <a:pt x="20" y="254"/>
                    </a:lnTo>
                    <a:lnTo>
                      <a:pt x="0" y="352"/>
                    </a:lnTo>
                    <a:lnTo>
                      <a:pt x="20" y="430"/>
                    </a:lnTo>
                    <a:lnTo>
                      <a:pt x="20" y="430"/>
                    </a:lnTo>
                    <a:lnTo>
                      <a:pt x="78" y="488"/>
                    </a:lnTo>
                    <a:lnTo>
                      <a:pt x="136" y="547"/>
                    </a:lnTo>
                    <a:lnTo>
                      <a:pt x="136" y="547"/>
                    </a:lnTo>
                    <a:lnTo>
                      <a:pt x="234" y="547"/>
                    </a:lnTo>
                    <a:lnTo>
                      <a:pt x="312" y="547"/>
                    </a:lnTo>
                    <a:lnTo>
                      <a:pt x="312" y="547"/>
                    </a:lnTo>
                    <a:lnTo>
                      <a:pt x="546" y="469"/>
                    </a:lnTo>
                    <a:lnTo>
                      <a:pt x="546" y="469"/>
                    </a:lnTo>
                    <a:lnTo>
                      <a:pt x="643" y="449"/>
                    </a:lnTo>
                    <a:lnTo>
                      <a:pt x="643" y="449"/>
                    </a:lnTo>
                    <a:lnTo>
                      <a:pt x="721" y="410"/>
                    </a:lnTo>
                    <a:lnTo>
                      <a:pt x="779" y="352"/>
                    </a:lnTo>
                    <a:lnTo>
                      <a:pt x="779" y="352"/>
                    </a:lnTo>
                    <a:lnTo>
                      <a:pt x="818" y="274"/>
                    </a:lnTo>
                    <a:lnTo>
                      <a:pt x="818" y="196"/>
                    </a:lnTo>
                    <a:lnTo>
                      <a:pt x="818" y="196"/>
                    </a:lnTo>
                    <a:lnTo>
                      <a:pt x="779" y="118"/>
                    </a:lnTo>
                    <a:lnTo>
                      <a:pt x="721" y="40"/>
                    </a:lnTo>
                    <a:lnTo>
                      <a:pt x="721" y="40"/>
                    </a:lnTo>
                    <a:lnTo>
                      <a:pt x="663" y="20"/>
                    </a:lnTo>
                    <a:lnTo>
                      <a:pt x="604" y="1"/>
                    </a:lnTo>
                    <a:lnTo>
                      <a:pt x="604" y="1"/>
                    </a:lnTo>
                    <a:lnTo>
                      <a:pt x="565" y="1"/>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1" name="Google Shape;2183;p41">
                <a:extLst>
                  <a:ext uri="{FF2B5EF4-FFF2-40B4-BE49-F238E27FC236}">
                    <a16:creationId xmlns:a16="http://schemas.microsoft.com/office/drawing/2014/main" id="{93E65798-4184-3D1F-30BD-895190A72851}"/>
                  </a:ext>
                </a:extLst>
              </p:cNvPr>
              <p:cNvSpPr/>
              <p:nvPr/>
            </p:nvSpPr>
            <p:spPr>
              <a:xfrm>
                <a:off x="1596850" y="493350"/>
                <a:ext cx="1475" cy="525"/>
              </a:xfrm>
              <a:custGeom>
                <a:avLst/>
                <a:gdLst/>
                <a:ahLst/>
                <a:cxnLst/>
                <a:rect l="l" t="t" r="r" b="b"/>
                <a:pathLst>
                  <a:path w="59" h="21" fill="none" extrusionOk="0">
                    <a:moveTo>
                      <a:pt x="59" y="1"/>
                    </a:moveTo>
                    <a:lnTo>
                      <a:pt x="59" y="1"/>
                    </a:lnTo>
                    <a:lnTo>
                      <a:pt x="0" y="20"/>
                    </a:lnTo>
                    <a:lnTo>
                      <a:pt x="0" y="20"/>
                    </a:lnTo>
                    <a:lnTo>
                      <a:pt x="59"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2" name="Google Shape;2184;p41">
                <a:extLst>
                  <a:ext uri="{FF2B5EF4-FFF2-40B4-BE49-F238E27FC236}">
                    <a16:creationId xmlns:a16="http://schemas.microsoft.com/office/drawing/2014/main" id="{55ABF9AF-D0D6-6F3D-95DA-519FFFF2565C}"/>
                  </a:ext>
                </a:extLst>
              </p:cNvPr>
              <p:cNvSpPr/>
              <p:nvPr/>
            </p:nvSpPr>
            <p:spPr>
              <a:xfrm>
                <a:off x="1564200" y="472900"/>
                <a:ext cx="18050" cy="14150"/>
              </a:xfrm>
              <a:custGeom>
                <a:avLst/>
                <a:gdLst/>
                <a:ahLst/>
                <a:cxnLst/>
                <a:rect l="l" t="t" r="r" b="b"/>
                <a:pathLst>
                  <a:path w="722" h="566" extrusionOk="0">
                    <a:moveTo>
                      <a:pt x="488" y="0"/>
                    </a:moveTo>
                    <a:lnTo>
                      <a:pt x="410" y="20"/>
                    </a:lnTo>
                    <a:lnTo>
                      <a:pt x="118" y="137"/>
                    </a:lnTo>
                    <a:lnTo>
                      <a:pt x="59" y="195"/>
                    </a:lnTo>
                    <a:lnTo>
                      <a:pt x="1" y="254"/>
                    </a:lnTo>
                    <a:lnTo>
                      <a:pt x="1" y="351"/>
                    </a:lnTo>
                    <a:lnTo>
                      <a:pt x="1" y="429"/>
                    </a:lnTo>
                    <a:lnTo>
                      <a:pt x="59" y="507"/>
                    </a:lnTo>
                    <a:lnTo>
                      <a:pt x="137" y="546"/>
                    </a:lnTo>
                    <a:lnTo>
                      <a:pt x="215" y="565"/>
                    </a:lnTo>
                    <a:lnTo>
                      <a:pt x="293" y="546"/>
                    </a:lnTo>
                    <a:lnTo>
                      <a:pt x="585" y="409"/>
                    </a:lnTo>
                    <a:lnTo>
                      <a:pt x="644" y="370"/>
                    </a:lnTo>
                    <a:lnTo>
                      <a:pt x="702" y="293"/>
                    </a:lnTo>
                    <a:lnTo>
                      <a:pt x="722" y="215"/>
                    </a:lnTo>
                    <a:lnTo>
                      <a:pt x="702" y="137"/>
                    </a:lnTo>
                    <a:lnTo>
                      <a:pt x="663" y="78"/>
                    </a:lnTo>
                    <a:lnTo>
                      <a:pt x="605" y="39"/>
                    </a:lnTo>
                    <a:lnTo>
                      <a:pt x="546" y="20"/>
                    </a:lnTo>
                    <a:lnTo>
                      <a:pt x="488"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3" name="Google Shape;2185;p41">
                <a:extLst>
                  <a:ext uri="{FF2B5EF4-FFF2-40B4-BE49-F238E27FC236}">
                    <a16:creationId xmlns:a16="http://schemas.microsoft.com/office/drawing/2014/main" id="{69135AE8-30FC-3B36-7A39-73D620190BEF}"/>
                  </a:ext>
                </a:extLst>
              </p:cNvPr>
              <p:cNvSpPr/>
              <p:nvPr/>
            </p:nvSpPr>
            <p:spPr>
              <a:xfrm>
                <a:off x="1564200" y="472900"/>
                <a:ext cx="18050" cy="14150"/>
              </a:xfrm>
              <a:custGeom>
                <a:avLst/>
                <a:gdLst/>
                <a:ahLst/>
                <a:cxnLst/>
                <a:rect l="l" t="t" r="r" b="b"/>
                <a:pathLst>
                  <a:path w="722" h="566" fill="none" extrusionOk="0">
                    <a:moveTo>
                      <a:pt x="410" y="20"/>
                    </a:moveTo>
                    <a:lnTo>
                      <a:pt x="410" y="20"/>
                    </a:lnTo>
                    <a:lnTo>
                      <a:pt x="118" y="137"/>
                    </a:lnTo>
                    <a:lnTo>
                      <a:pt x="118" y="137"/>
                    </a:lnTo>
                    <a:lnTo>
                      <a:pt x="59" y="195"/>
                    </a:lnTo>
                    <a:lnTo>
                      <a:pt x="1" y="254"/>
                    </a:lnTo>
                    <a:lnTo>
                      <a:pt x="1" y="351"/>
                    </a:lnTo>
                    <a:lnTo>
                      <a:pt x="1" y="429"/>
                    </a:lnTo>
                    <a:lnTo>
                      <a:pt x="1" y="429"/>
                    </a:lnTo>
                    <a:lnTo>
                      <a:pt x="59" y="507"/>
                    </a:lnTo>
                    <a:lnTo>
                      <a:pt x="137" y="546"/>
                    </a:lnTo>
                    <a:lnTo>
                      <a:pt x="215" y="565"/>
                    </a:lnTo>
                    <a:lnTo>
                      <a:pt x="293" y="546"/>
                    </a:lnTo>
                    <a:lnTo>
                      <a:pt x="293" y="546"/>
                    </a:lnTo>
                    <a:lnTo>
                      <a:pt x="585" y="409"/>
                    </a:lnTo>
                    <a:lnTo>
                      <a:pt x="585" y="409"/>
                    </a:lnTo>
                    <a:lnTo>
                      <a:pt x="644" y="370"/>
                    </a:lnTo>
                    <a:lnTo>
                      <a:pt x="702" y="293"/>
                    </a:lnTo>
                    <a:lnTo>
                      <a:pt x="722" y="215"/>
                    </a:lnTo>
                    <a:lnTo>
                      <a:pt x="702" y="137"/>
                    </a:lnTo>
                    <a:lnTo>
                      <a:pt x="702" y="137"/>
                    </a:lnTo>
                    <a:lnTo>
                      <a:pt x="663" y="78"/>
                    </a:lnTo>
                    <a:lnTo>
                      <a:pt x="605" y="39"/>
                    </a:lnTo>
                    <a:lnTo>
                      <a:pt x="546" y="20"/>
                    </a:lnTo>
                    <a:lnTo>
                      <a:pt x="488" y="0"/>
                    </a:lnTo>
                    <a:lnTo>
                      <a:pt x="488" y="0"/>
                    </a:lnTo>
                    <a:lnTo>
                      <a:pt x="410" y="2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4" name="Google Shape;2186;p41">
                <a:extLst>
                  <a:ext uri="{FF2B5EF4-FFF2-40B4-BE49-F238E27FC236}">
                    <a16:creationId xmlns:a16="http://schemas.microsoft.com/office/drawing/2014/main" id="{1A821ED3-C789-D775-E5EC-7B72F4DBE3A2}"/>
                  </a:ext>
                </a:extLst>
              </p:cNvPr>
              <p:cNvSpPr/>
              <p:nvPr/>
            </p:nvSpPr>
            <p:spPr>
              <a:xfrm>
                <a:off x="1515000" y="485075"/>
                <a:ext cx="29250" cy="18525"/>
              </a:xfrm>
              <a:custGeom>
                <a:avLst/>
                <a:gdLst/>
                <a:ahLst/>
                <a:cxnLst/>
                <a:rect l="l" t="t" r="r" b="b"/>
                <a:pathLst>
                  <a:path w="1170" h="741" extrusionOk="0">
                    <a:moveTo>
                      <a:pt x="936" y="0"/>
                    </a:moveTo>
                    <a:lnTo>
                      <a:pt x="702" y="59"/>
                    </a:lnTo>
                    <a:lnTo>
                      <a:pt x="488" y="137"/>
                    </a:lnTo>
                    <a:lnTo>
                      <a:pt x="274" y="234"/>
                    </a:lnTo>
                    <a:lnTo>
                      <a:pt x="79" y="351"/>
                    </a:lnTo>
                    <a:lnTo>
                      <a:pt x="40" y="390"/>
                    </a:lnTo>
                    <a:lnTo>
                      <a:pt x="20" y="429"/>
                    </a:lnTo>
                    <a:lnTo>
                      <a:pt x="1" y="507"/>
                    </a:lnTo>
                    <a:lnTo>
                      <a:pt x="1" y="585"/>
                    </a:lnTo>
                    <a:lnTo>
                      <a:pt x="40" y="663"/>
                    </a:lnTo>
                    <a:lnTo>
                      <a:pt x="118" y="721"/>
                    </a:lnTo>
                    <a:lnTo>
                      <a:pt x="196" y="741"/>
                    </a:lnTo>
                    <a:lnTo>
                      <a:pt x="274" y="741"/>
                    </a:lnTo>
                    <a:lnTo>
                      <a:pt x="352" y="702"/>
                    </a:lnTo>
                    <a:lnTo>
                      <a:pt x="371" y="682"/>
                    </a:lnTo>
                    <a:lnTo>
                      <a:pt x="624" y="546"/>
                    </a:lnTo>
                    <a:lnTo>
                      <a:pt x="897" y="449"/>
                    </a:lnTo>
                    <a:lnTo>
                      <a:pt x="995" y="429"/>
                    </a:lnTo>
                    <a:lnTo>
                      <a:pt x="1073" y="410"/>
                    </a:lnTo>
                    <a:lnTo>
                      <a:pt x="1131" y="351"/>
                    </a:lnTo>
                    <a:lnTo>
                      <a:pt x="1170" y="273"/>
                    </a:lnTo>
                    <a:lnTo>
                      <a:pt x="1170" y="176"/>
                    </a:lnTo>
                    <a:lnTo>
                      <a:pt x="1150" y="117"/>
                    </a:lnTo>
                    <a:lnTo>
                      <a:pt x="1111" y="59"/>
                    </a:lnTo>
                    <a:lnTo>
                      <a:pt x="1034" y="20"/>
                    </a:lnTo>
                    <a:lnTo>
                      <a:pt x="956"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5" name="Google Shape;2187;p41">
                <a:extLst>
                  <a:ext uri="{FF2B5EF4-FFF2-40B4-BE49-F238E27FC236}">
                    <a16:creationId xmlns:a16="http://schemas.microsoft.com/office/drawing/2014/main" id="{5B36A07E-2203-20B7-173B-92B916648D5F}"/>
                  </a:ext>
                </a:extLst>
              </p:cNvPr>
              <p:cNvSpPr/>
              <p:nvPr/>
            </p:nvSpPr>
            <p:spPr>
              <a:xfrm>
                <a:off x="1515000" y="485075"/>
                <a:ext cx="29250" cy="18525"/>
              </a:xfrm>
              <a:custGeom>
                <a:avLst/>
                <a:gdLst/>
                <a:ahLst/>
                <a:cxnLst/>
                <a:rect l="l" t="t" r="r" b="b"/>
                <a:pathLst>
                  <a:path w="1170" h="741" fill="none" extrusionOk="0">
                    <a:moveTo>
                      <a:pt x="936" y="0"/>
                    </a:moveTo>
                    <a:lnTo>
                      <a:pt x="936" y="0"/>
                    </a:lnTo>
                    <a:lnTo>
                      <a:pt x="702" y="59"/>
                    </a:lnTo>
                    <a:lnTo>
                      <a:pt x="488" y="137"/>
                    </a:lnTo>
                    <a:lnTo>
                      <a:pt x="488" y="137"/>
                    </a:lnTo>
                    <a:lnTo>
                      <a:pt x="274" y="234"/>
                    </a:lnTo>
                    <a:lnTo>
                      <a:pt x="79" y="351"/>
                    </a:lnTo>
                    <a:lnTo>
                      <a:pt x="79" y="351"/>
                    </a:lnTo>
                    <a:lnTo>
                      <a:pt x="40" y="390"/>
                    </a:lnTo>
                    <a:lnTo>
                      <a:pt x="20" y="429"/>
                    </a:lnTo>
                    <a:lnTo>
                      <a:pt x="1" y="507"/>
                    </a:lnTo>
                    <a:lnTo>
                      <a:pt x="1" y="507"/>
                    </a:lnTo>
                    <a:lnTo>
                      <a:pt x="1" y="585"/>
                    </a:lnTo>
                    <a:lnTo>
                      <a:pt x="40" y="663"/>
                    </a:lnTo>
                    <a:lnTo>
                      <a:pt x="40" y="663"/>
                    </a:lnTo>
                    <a:lnTo>
                      <a:pt x="118" y="721"/>
                    </a:lnTo>
                    <a:lnTo>
                      <a:pt x="196" y="741"/>
                    </a:lnTo>
                    <a:lnTo>
                      <a:pt x="196" y="741"/>
                    </a:lnTo>
                    <a:lnTo>
                      <a:pt x="274" y="741"/>
                    </a:lnTo>
                    <a:lnTo>
                      <a:pt x="352" y="702"/>
                    </a:lnTo>
                    <a:lnTo>
                      <a:pt x="371" y="682"/>
                    </a:lnTo>
                    <a:lnTo>
                      <a:pt x="371" y="682"/>
                    </a:lnTo>
                    <a:lnTo>
                      <a:pt x="624" y="546"/>
                    </a:lnTo>
                    <a:lnTo>
                      <a:pt x="897" y="449"/>
                    </a:lnTo>
                    <a:lnTo>
                      <a:pt x="897" y="449"/>
                    </a:lnTo>
                    <a:lnTo>
                      <a:pt x="995" y="429"/>
                    </a:lnTo>
                    <a:lnTo>
                      <a:pt x="995" y="429"/>
                    </a:lnTo>
                    <a:lnTo>
                      <a:pt x="1073" y="410"/>
                    </a:lnTo>
                    <a:lnTo>
                      <a:pt x="1131" y="351"/>
                    </a:lnTo>
                    <a:lnTo>
                      <a:pt x="1131" y="351"/>
                    </a:lnTo>
                    <a:lnTo>
                      <a:pt x="1170" y="273"/>
                    </a:lnTo>
                    <a:lnTo>
                      <a:pt x="1170" y="176"/>
                    </a:lnTo>
                    <a:lnTo>
                      <a:pt x="1170" y="176"/>
                    </a:lnTo>
                    <a:lnTo>
                      <a:pt x="1150" y="117"/>
                    </a:lnTo>
                    <a:lnTo>
                      <a:pt x="1111" y="59"/>
                    </a:lnTo>
                    <a:lnTo>
                      <a:pt x="1034" y="20"/>
                    </a:lnTo>
                    <a:lnTo>
                      <a:pt x="956" y="0"/>
                    </a:lnTo>
                    <a:lnTo>
                      <a:pt x="956" y="0"/>
                    </a:lnTo>
                    <a:lnTo>
                      <a:pt x="936" y="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6" name="Google Shape;2188;p41">
                <a:extLst>
                  <a:ext uri="{FF2B5EF4-FFF2-40B4-BE49-F238E27FC236}">
                    <a16:creationId xmlns:a16="http://schemas.microsoft.com/office/drawing/2014/main" id="{A64C0037-A143-29CC-F3C4-1FBBA2D48C17}"/>
                  </a:ext>
                </a:extLst>
              </p:cNvPr>
              <p:cNvSpPr/>
              <p:nvPr/>
            </p:nvSpPr>
            <p:spPr>
              <a:xfrm>
                <a:off x="1537425" y="495800"/>
                <a:ext cx="1475" cy="500"/>
              </a:xfrm>
              <a:custGeom>
                <a:avLst/>
                <a:gdLst/>
                <a:ahLst/>
                <a:cxnLst/>
                <a:rect l="l" t="t" r="r" b="b"/>
                <a:pathLst>
                  <a:path w="59" h="20" fill="none" extrusionOk="0">
                    <a:moveTo>
                      <a:pt x="59" y="0"/>
                    </a:moveTo>
                    <a:lnTo>
                      <a:pt x="59" y="0"/>
                    </a:lnTo>
                    <a:lnTo>
                      <a:pt x="0" y="20"/>
                    </a:lnTo>
                    <a:lnTo>
                      <a:pt x="0" y="20"/>
                    </a:lnTo>
                    <a:lnTo>
                      <a:pt x="59"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7" name="Google Shape;2189;p41">
                <a:extLst>
                  <a:ext uri="{FF2B5EF4-FFF2-40B4-BE49-F238E27FC236}">
                    <a16:creationId xmlns:a16="http://schemas.microsoft.com/office/drawing/2014/main" id="{14013EAD-96AC-71D0-2B0B-3E8D8493EFE9}"/>
                  </a:ext>
                </a:extLst>
              </p:cNvPr>
              <p:cNvSpPr/>
              <p:nvPr/>
            </p:nvSpPr>
            <p:spPr>
              <a:xfrm>
                <a:off x="1505275" y="508950"/>
                <a:ext cx="23400" cy="19500"/>
              </a:xfrm>
              <a:custGeom>
                <a:avLst/>
                <a:gdLst/>
                <a:ahLst/>
                <a:cxnLst/>
                <a:rect l="l" t="t" r="r" b="b"/>
                <a:pathLst>
                  <a:path w="936" h="780" extrusionOk="0">
                    <a:moveTo>
                      <a:pt x="663" y="0"/>
                    </a:moveTo>
                    <a:lnTo>
                      <a:pt x="624" y="20"/>
                    </a:lnTo>
                    <a:lnTo>
                      <a:pt x="351" y="195"/>
                    </a:lnTo>
                    <a:lnTo>
                      <a:pt x="78" y="390"/>
                    </a:lnTo>
                    <a:lnTo>
                      <a:pt x="20" y="468"/>
                    </a:lnTo>
                    <a:lnTo>
                      <a:pt x="0" y="546"/>
                    </a:lnTo>
                    <a:lnTo>
                      <a:pt x="20" y="624"/>
                    </a:lnTo>
                    <a:lnTo>
                      <a:pt x="59" y="702"/>
                    </a:lnTo>
                    <a:lnTo>
                      <a:pt x="117" y="760"/>
                    </a:lnTo>
                    <a:lnTo>
                      <a:pt x="195" y="779"/>
                    </a:lnTo>
                    <a:lnTo>
                      <a:pt x="273" y="779"/>
                    </a:lnTo>
                    <a:lnTo>
                      <a:pt x="351" y="740"/>
                    </a:lnTo>
                    <a:lnTo>
                      <a:pt x="546" y="585"/>
                    </a:lnTo>
                    <a:lnTo>
                      <a:pt x="760" y="448"/>
                    </a:lnTo>
                    <a:lnTo>
                      <a:pt x="799" y="409"/>
                    </a:lnTo>
                    <a:lnTo>
                      <a:pt x="877" y="370"/>
                    </a:lnTo>
                    <a:lnTo>
                      <a:pt x="916" y="292"/>
                    </a:lnTo>
                    <a:lnTo>
                      <a:pt x="935" y="214"/>
                    </a:lnTo>
                    <a:lnTo>
                      <a:pt x="916" y="117"/>
                    </a:lnTo>
                    <a:lnTo>
                      <a:pt x="877" y="59"/>
                    </a:lnTo>
                    <a:lnTo>
                      <a:pt x="799" y="20"/>
                    </a:lnTo>
                    <a:lnTo>
                      <a:pt x="721"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8" name="Google Shape;2190;p41">
                <a:extLst>
                  <a:ext uri="{FF2B5EF4-FFF2-40B4-BE49-F238E27FC236}">
                    <a16:creationId xmlns:a16="http://schemas.microsoft.com/office/drawing/2014/main" id="{F92A0401-181D-85F5-80B1-FB49B39B5775}"/>
                  </a:ext>
                </a:extLst>
              </p:cNvPr>
              <p:cNvSpPr/>
              <p:nvPr/>
            </p:nvSpPr>
            <p:spPr>
              <a:xfrm>
                <a:off x="1505275" y="508950"/>
                <a:ext cx="23400" cy="19500"/>
              </a:xfrm>
              <a:custGeom>
                <a:avLst/>
                <a:gdLst/>
                <a:ahLst/>
                <a:cxnLst/>
                <a:rect l="l" t="t" r="r" b="b"/>
                <a:pathLst>
                  <a:path w="936" h="780" fill="none" extrusionOk="0">
                    <a:moveTo>
                      <a:pt x="624" y="20"/>
                    </a:moveTo>
                    <a:lnTo>
                      <a:pt x="624" y="20"/>
                    </a:lnTo>
                    <a:lnTo>
                      <a:pt x="351" y="195"/>
                    </a:lnTo>
                    <a:lnTo>
                      <a:pt x="78" y="390"/>
                    </a:lnTo>
                    <a:lnTo>
                      <a:pt x="78" y="390"/>
                    </a:lnTo>
                    <a:lnTo>
                      <a:pt x="20" y="468"/>
                    </a:lnTo>
                    <a:lnTo>
                      <a:pt x="0" y="546"/>
                    </a:lnTo>
                    <a:lnTo>
                      <a:pt x="20" y="624"/>
                    </a:lnTo>
                    <a:lnTo>
                      <a:pt x="59" y="702"/>
                    </a:lnTo>
                    <a:lnTo>
                      <a:pt x="59" y="702"/>
                    </a:lnTo>
                    <a:lnTo>
                      <a:pt x="117" y="760"/>
                    </a:lnTo>
                    <a:lnTo>
                      <a:pt x="195" y="779"/>
                    </a:lnTo>
                    <a:lnTo>
                      <a:pt x="273" y="779"/>
                    </a:lnTo>
                    <a:lnTo>
                      <a:pt x="351" y="740"/>
                    </a:lnTo>
                    <a:lnTo>
                      <a:pt x="351" y="740"/>
                    </a:lnTo>
                    <a:lnTo>
                      <a:pt x="546" y="585"/>
                    </a:lnTo>
                    <a:lnTo>
                      <a:pt x="760" y="448"/>
                    </a:lnTo>
                    <a:lnTo>
                      <a:pt x="760" y="448"/>
                    </a:lnTo>
                    <a:lnTo>
                      <a:pt x="799" y="409"/>
                    </a:lnTo>
                    <a:lnTo>
                      <a:pt x="799" y="409"/>
                    </a:lnTo>
                    <a:lnTo>
                      <a:pt x="877" y="370"/>
                    </a:lnTo>
                    <a:lnTo>
                      <a:pt x="916" y="292"/>
                    </a:lnTo>
                    <a:lnTo>
                      <a:pt x="916" y="292"/>
                    </a:lnTo>
                    <a:lnTo>
                      <a:pt x="935" y="214"/>
                    </a:lnTo>
                    <a:lnTo>
                      <a:pt x="916" y="117"/>
                    </a:lnTo>
                    <a:lnTo>
                      <a:pt x="916" y="117"/>
                    </a:lnTo>
                    <a:lnTo>
                      <a:pt x="877" y="59"/>
                    </a:lnTo>
                    <a:lnTo>
                      <a:pt x="799" y="20"/>
                    </a:lnTo>
                    <a:lnTo>
                      <a:pt x="799" y="20"/>
                    </a:lnTo>
                    <a:lnTo>
                      <a:pt x="721" y="0"/>
                    </a:lnTo>
                    <a:lnTo>
                      <a:pt x="721" y="0"/>
                    </a:lnTo>
                    <a:lnTo>
                      <a:pt x="663" y="0"/>
                    </a:lnTo>
                    <a:lnTo>
                      <a:pt x="624" y="2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49" name="Google Shape;2191;p41">
                <a:extLst>
                  <a:ext uri="{FF2B5EF4-FFF2-40B4-BE49-F238E27FC236}">
                    <a16:creationId xmlns:a16="http://schemas.microsoft.com/office/drawing/2014/main" id="{D8397CC5-8A5E-0E7D-39DB-461A283464F4}"/>
                  </a:ext>
                </a:extLst>
              </p:cNvPr>
              <p:cNvSpPr/>
              <p:nvPr/>
            </p:nvSpPr>
            <p:spPr>
              <a:xfrm>
                <a:off x="1523300" y="520150"/>
                <a:ext cx="1000" cy="500"/>
              </a:xfrm>
              <a:custGeom>
                <a:avLst/>
                <a:gdLst/>
                <a:ahLst/>
                <a:cxnLst/>
                <a:rect l="l" t="t" r="r" b="b"/>
                <a:pathLst>
                  <a:path w="40" h="20" fill="none" extrusionOk="0">
                    <a:moveTo>
                      <a:pt x="39" y="0"/>
                    </a:moveTo>
                    <a:lnTo>
                      <a:pt x="39" y="0"/>
                    </a:lnTo>
                    <a:lnTo>
                      <a:pt x="0" y="20"/>
                    </a:lnTo>
                    <a:lnTo>
                      <a:pt x="0" y="20"/>
                    </a:lnTo>
                    <a:lnTo>
                      <a:pt x="39"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0" name="Google Shape;2192;p41">
                <a:extLst>
                  <a:ext uri="{FF2B5EF4-FFF2-40B4-BE49-F238E27FC236}">
                    <a16:creationId xmlns:a16="http://schemas.microsoft.com/office/drawing/2014/main" id="{C8A83573-6FFF-F87A-F0F6-F8D16AFE9E6B}"/>
                  </a:ext>
                </a:extLst>
              </p:cNvPr>
              <p:cNvSpPr/>
              <p:nvPr/>
            </p:nvSpPr>
            <p:spPr>
              <a:xfrm>
                <a:off x="2118050" y="613175"/>
                <a:ext cx="19975" cy="27300"/>
              </a:xfrm>
              <a:custGeom>
                <a:avLst/>
                <a:gdLst/>
                <a:ahLst/>
                <a:cxnLst/>
                <a:rect l="l" t="t" r="r" b="b"/>
                <a:pathLst>
                  <a:path w="799" h="1092" extrusionOk="0">
                    <a:moveTo>
                      <a:pt x="156" y="1"/>
                    </a:moveTo>
                    <a:lnTo>
                      <a:pt x="97" y="40"/>
                    </a:lnTo>
                    <a:lnTo>
                      <a:pt x="39" y="79"/>
                    </a:lnTo>
                    <a:lnTo>
                      <a:pt x="0" y="157"/>
                    </a:lnTo>
                    <a:lnTo>
                      <a:pt x="0" y="254"/>
                    </a:lnTo>
                    <a:lnTo>
                      <a:pt x="0" y="293"/>
                    </a:lnTo>
                    <a:lnTo>
                      <a:pt x="20" y="332"/>
                    </a:lnTo>
                    <a:lnTo>
                      <a:pt x="214" y="605"/>
                    </a:lnTo>
                    <a:lnTo>
                      <a:pt x="370" y="897"/>
                    </a:lnTo>
                    <a:lnTo>
                      <a:pt x="370" y="936"/>
                    </a:lnTo>
                    <a:lnTo>
                      <a:pt x="409" y="994"/>
                    </a:lnTo>
                    <a:lnTo>
                      <a:pt x="468" y="1053"/>
                    </a:lnTo>
                    <a:lnTo>
                      <a:pt x="565" y="1092"/>
                    </a:lnTo>
                    <a:lnTo>
                      <a:pt x="643" y="1072"/>
                    </a:lnTo>
                    <a:lnTo>
                      <a:pt x="721" y="1033"/>
                    </a:lnTo>
                    <a:lnTo>
                      <a:pt x="779" y="975"/>
                    </a:lnTo>
                    <a:lnTo>
                      <a:pt x="799" y="897"/>
                    </a:lnTo>
                    <a:lnTo>
                      <a:pt x="799" y="858"/>
                    </a:lnTo>
                    <a:lnTo>
                      <a:pt x="799" y="819"/>
                    </a:lnTo>
                    <a:lnTo>
                      <a:pt x="721" y="624"/>
                    </a:lnTo>
                    <a:lnTo>
                      <a:pt x="624" y="449"/>
                    </a:lnTo>
                    <a:lnTo>
                      <a:pt x="526" y="273"/>
                    </a:lnTo>
                    <a:lnTo>
                      <a:pt x="409" y="118"/>
                    </a:lnTo>
                    <a:lnTo>
                      <a:pt x="351" y="40"/>
                    </a:lnTo>
                    <a:lnTo>
                      <a:pt x="273"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1" name="Google Shape;2193;p41">
                <a:extLst>
                  <a:ext uri="{FF2B5EF4-FFF2-40B4-BE49-F238E27FC236}">
                    <a16:creationId xmlns:a16="http://schemas.microsoft.com/office/drawing/2014/main" id="{C64C0A6D-5A87-EEFC-6ADB-002C4E669A78}"/>
                  </a:ext>
                </a:extLst>
              </p:cNvPr>
              <p:cNvSpPr/>
              <p:nvPr/>
            </p:nvSpPr>
            <p:spPr>
              <a:xfrm>
                <a:off x="2118050" y="613175"/>
                <a:ext cx="19975" cy="27300"/>
              </a:xfrm>
              <a:custGeom>
                <a:avLst/>
                <a:gdLst/>
                <a:ahLst/>
                <a:cxnLst/>
                <a:rect l="l" t="t" r="r" b="b"/>
                <a:pathLst>
                  <a:path w="799" h="1092" fill="none" extrusionOk="0">
                    <a:moveTo>
                      <a:pt x="97" y="40"/>
                    </a:moveTo>
                    <a:lnTo>
                      <a:pt x="97" y="40"/>
                    </a:lnTo>
                    <a:lnTo>
                      <a:pt x="39" y="79"/>
                    </a:lnTo>
                    <a:lnTo>
                      <a:pt x="0" y="157"/>
                    </a:lnTo>
                    <a:lnTo>
                      <a:pt x="0" y="157"/>
                    </a:lnTo>
                    <a:lnTo>
                      <a:pt x="0" y="254"/>
                    </a:lnTo>
                    <a:lnTo>
                      <a:pt x="0" y="293"/>
                    </a:lnTo>
                    <a:lnTo>
                      <a:pt x="20" y="332"/>
                    </a:lnTo>
                    <a:lnTo>
                      <a:pt x="20" y="332"/>
                    </a:lnTo>
                    <a:lnTo>
                      <a:pt x="214" y="605"/>
                    </a:lnTo>
                    <a:lnTo>
                      <a:pt x="370" y="897"/>
                    </a:lnTo>
                    <a:lnTo>
                      <a:pt x="370" y="897"/>
                    </a:lnTo>
                    <a:lnTo>
                      <a:pt x="370" y="936"/>
                    </a:lnTo>
                    <a:lnTo>
                      <a:pt x="370" y="936"/>
                    </a:lnTo>
                    <a:lnTo>
                      <a:pt x="409" y="994"/>
                    </a:lnTo>
                    <a:lnTo>
                      <a:pt x="468" y="1053"/>
                    </a:lnTo>
                    <a:lnTo>
                      <a:pt x="468" y="1053"/>
                    </a:lnTo>
                    <a:lnTo>
                      <a:pt x="565" y="1092"/>
                    </a:lnTo>
                    <a:lnTo>
                      <a:pt x="643" y="1072"/>
                    </a:lnTo>
                    <a:lnTo>
                      <a:pt x="643" y="1072"/>
                    </a:lnTo>
                    <a:lnTo>
                      <a:pt x="721" y="1033"/>
                    </a:lnTo>
                    <a:lnTo>
                      <a:pt x="779" y="975"/>
                    </a:lnTo>
                    <a:lnTo>
                      <a:pt x="779" y="975"/>
                    </a:lnTo>
                    <a:lnTo>
                      <a:pt x="799" y="897"/>
                    </a:lnTo>
                    <a:lnTo>
                      <a:pt x="799" y="858"/>
                    </a:lnTo>
                    <a:lnTo>
                      <a:pt x="799" y="819"/>
                    </a:lnTo>
                    <a:lnTo>
                      <a:pt x="799" y="819"/>
                    </a:lnTo>
                    <a:lnTo>
                      <a:pt x="721" y="624"/>
                    </a:lnTo>
                    <a:lnTo>
                      <a:pt x="624" y="449"/>
                    </a:lnTo>
                    <a:lnTo>
                      <a:pt x="624" y="449"/>
                    </a:lnTo>
                    <a:lnTo>
                      <a:pt x="526" y="273"/>
                    </a:lnTo>
                    <a:lnTo>
                      <a:pt x="409" y="118"/>
                    </a:lnTo>
                    <a:lnTo>
                      <a:pt x="409" y="118"/>
                    </a:lnTo>
                    <a:lnTo>
                      <a:pt x="351" y="40"/>
                    </a:lnTo>
                    <a:lnTo>
                      <a:pt x="273" y="1"/>
                    </a:lnTo>
                    <a:lnTo>
                      <a:pt x="273" y="1"/>
                    </a:lnTo>
                    <a:lnTo>
                      <a:pt x="214" y="1"/>
                    </a:lnTo>
                    <a:lnTo>
                      <a:pt x="214" y="1"/>
                    </a:lnTo>
                    <a:lnTo>
                      <a:pt x="156" y="1"/>
                    </a:lnTo>
                    <a:lnTo>
                      <a:pt x="97" y="4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2" name="Google Shape;2194;p41">
                <a:extLst>
                  <a:ext uri="{FF2B5EF4-FFF2-40B4-BE49-F238E27FC236}">
                    <a16:creationId xmlns:a16="http://schemas.microsoft.com/office/drawing/2014/main" id="{6A1A8EF2-CC1F-3A4E-6A1A-5B314E410C9E}"/>
                  </a:ext>
                </a:extLst>
              </p:cNvPr>
              <p:cNvSpPr/>
              <p:nvPr/>
            </p:nvSpPr>
            <p:spPr>
              <a:xfrm>
                <a:off x="2124375" y="593700"/>
                <a:ext cx="20475" cy="22925"/>
              </a:xfrm>
              <a:custGeom>
                <a:avLst/>
                <a:gdLst/>
                <a:ahLst/>
                <a:cxnLst/>
                <a:rect l="l" t="t" r="r" b="b"/>
                <a:pathLst>
                  <a:path w="819" h="917" extrusionOk="0">
                    <a:moveTo>
                      <a:pt x="215" y="0"/>
                    </a:moveTo>
                    <a:lnTo>
                      <a:pt x="137" y="20"/>
                    </a:lnTo>
                    <a:lnTo>
                      <a:pt x="59" y="59"/>
                    </a:lnTo>
                    <a:lnTo>
                      <a:pt x="20" y="137"/>
                    </a:lnTo>
                    <a:lnTo>
                      <a:pt x="0" y="215"/>
                    </a:lnTo>
                    <a:lnTo>
                      <a:pt x="0" y="293"/>
                    </a:lnTo>
                    <a:lnTo>
                      <a:pt x="59" y="370"/>
                    </a:lnTo>
                    <a:lnTo>
                      <a:pt x="273" y="604"/>
                    </a:lnTo>
                    <a:lnTo>
                      <a:pt x="409" y="799"/>
                    </a:lnTo>
                    <a:lnTo>
                      <a:pt x="468" y="877"/>
                    </a:lnTo>
                    <a:lnTo>
                      <a:pt x="546" y="916"/>
                    </a:lnTo>
                    <a:lnTo>
                      <a:pt x="624" y="916"/>
                    </a:lnTo>
                    <a:lnTo>
                      <a:pt x="702" y="877"/>
                    </a:lnTo>
                    <a:lnTo>
                      <a:pt x="780" y="838"/>
                    </a:lnTo>
                    <a:lnTo>
                      <a:pt x="819" y="760"/>
                    </a:lnTo>
                    <a:lnTo>
                      <a:pt x="819" y="663"/>
                    </a:lnTo>
                    <a:lnTo>
                      <a:pt x="780" y="585"/>
                    </a:lnTo>
                    <a:lnTo>
                      <a:pt x="702" y="448"/>
                    </a:lnTo>
                    <a:lnTo>
                      <a:pt x="604" y="312"/>
                    </a:lnTo>
                    <a:lnTo>
                      <a:pt x="487" y="176"/>
                    </a:lnTo>
                    <a:lnTo>
                      <a:pt x="371" y="59"/>
                    </a:lnTo>
                    <a:lnTo>
                      <a:pt x="293" y="20"/>
                    </a:lnTo>
                    <a:lnTo>
                      <a:pt x="215"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3" name="Google Shape;2195;p41">
                <a:extLst>
                  <a:ext uri="{FF2B5EF4-FFF2-40B4-BE49-F238E27FC236}">
                    <a16:creationId xmlns:a16="http://schemas.microsoft.com/office/drawing/2014/main" id="{4F1A4CB2-3562-D00D-0A46-8144B0B3E53A}"/>
                  </a:ext>
                </a:extLst>
              </p:cNvPr>
              <p:cNvSpPr/>
              <p:nvPr/>
            </p:nvSpPr>
            <p:spPr>
              <a:xfrm>
                <a:off x="2124375" y="593700"/>
                <a:ext cx="20475" cy="22925"/>
              </a:xfrm>
              <a:custGeom>
                <a:avLst/>
                <a:gdLst/>
                <a:ahLst/>
                <a:cxnLst/>
                <a:rect l="l" t="t" r="r" b="b"/>
                <a:pathLst>
                  <a:path w="819" h="917" fill="none" extrusionOk="0">
                    <a:moveTo>
                      <a:pt x="59" y="59"/>
                    </a:moveTo>
                    <a:lnTo>
                      <a:pt x="59" y="59"/>
                    </a:lnTo>
                    <a:lnTo>
                      <a:pt x="20" y="137"/>
                    </a:lnTo>
                    <a:lnTo>
                      <a:pt x="0" y="215"/>
                    </a:lnTo>
                    <a:lnTo>
                      <a:pt x="0" y="293"/>
                    </a:lnTo>
                    <a:lnTo>
                      <a:pt x="59" y="370"/>
                    </a:lnTo>
                    <a:lnTo>
                      <a:pt x="59" y="370"/>
                    </a:lnTo>
                    <a:lnTo>
                      <a:pt x="273" y="604"/>
                    </a:lnTo>
                    <a:lnTo>
                      <a:pt x="273" y="604"/>
                    </a:lnTo>
                    <a:lnTo>
                      <a:pt x="409" y="799"/>
                    </a:lnTo>
                    <a:lnTo>
                      <a:pt x="409" y="799"/>
                    </a:lnTo>
                    <a:lnTo>
                      <a:pt x="468" y="877"/>
                    </a:lnTo>
                    <a:lnTo>
                      <a:pt x="546" y="916"/>
                    </a:lnTo>
                    <a:lnTo>
                      <a:pt x="624" y="916"/>
                    </a:lnTo>
                    <a:lnTo>
                      <a:pt x="702" y="877"/>
                    </a:lnTo>
                    <a:lnTo>
                      <a:pt x="702" y="877"/>
                    </a:lnTo>
                    <a:lnTo>
                      <a:pt x="780" y="838"/>
                    </a:lnTo>
                    <a:lnTo>
                      <a:pt x="819" y="760"/>
                    </a:lnTo>
                    <a:lnTo>
                      <a:pt x="819" y="663"/>
                    </a:lnTo>
                    <a:lnTo>
                      <a:pt x="780" y="585"/>
                    </a:lnTo>
                    <a:lnTo>
                      <a:pt x="780" y="585"/>
                    </a:lnTo>
                    <a:lnTo>
                      <a:pt x="702" y="448"/>
                    </a:lnTo>
                    <a:lnTo>
                      <a:pt x="604" y="312"/>
                    </a:lnTo>
                    <a:lnTo>
                      <a:pt x="487" y="176"/>
                    </a:lnTo>
                    <a:lnTo>
                      <a:pt x="371" y="59"/>
                    </a:lnTo>
                    <a:lnTo>
                      <a:pt x="371" y="59"/>
                    </a:lnTo>
                    <a:lnTo>
                      <a:pt x="293" y="20"/>
                    </a:lnTo>
                    <a:lnTo>
                      <a:pt x="215" y="0"/>
                    </a:lnTo>
                    <a:lnTo>
                      <a:pt x="215" y="0"/>
                    </a:lnTo>
                    <a:lnTo>
                      <a:pt x="137" y="20"/>
                    </a:lnTo>
                    <a:lnTo>
                      <a:pt x="59" y="59"/>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4" name="Google Shape;2196;p41">
                <a:extLst>
                  <a:ext uri="{FF2B5EF4-FFF2-40B4-BE49-F238E27FC236}">
                    <a16:creationId xmlns:a16="http://schemas.microsoft.com/office/drawing/2014/main" id="{587E271C-4E80-2991-F4BF-7790CFB36572}"/>
                  </a:ext>
                </a:extLst>
              </p:cNvPr>
              <p:cNvSpPr/>
              <p:nvPr/>
            </p:nvSpPr>
            <p:spPr>
              <a:xfrm>
                <a:off x="2147750" y="643375"/>
                <a:ext cx="14650" cy="22925"/>
              </a:xfrm>
              <a:custGeom>
                <a:avLst/>
                <a:gdLst/>
                <a:ahLst/>
                <a:cxnLst/>
                <a:rect l="l" t="t" r="r" b="b"/>
                <a:pathLst>
                  <a:path w="586" h="917" extrusionOk="0">
                    <a:moveTo>
                      <a:pt x="215" y="1"/>
                    </a:moveTo>
                    <a:lnTo>
                      <a:pt x="156" y="20"/>
                    </a:lnTo>
                    <a:lnTo>
                      <a:pt x="78" y="59"/>
                    </a:lnTo>
                    <a:lnTo>
                      <a:pt x="40" y="118"/>
                    </a:lnTo>
                    <a:lnTo>
                      <a:pt x="1" y="195"/>
                    </a:lnTo>
                    <a:lnTo>
                      <a:pt x="20" y="293"/>
                    </a:lnTo>
                    <a:lnTo>
                      <a:pt x="156" y="761"/>
                    </a:lnTo>
                    <a:lnTo>
                      <a:pt x="195" y="838"/>
                    </a:lnTo>
                    <a:lnTo>
                      <a:pt x="273" y="897"/>
                    </a:lnTo>
                    <a:lnTo>
                      <a:pt x="351" y="916"/>
                    </a:lnTo>
                    <a:lnTo>
                      <a:pt x="429" y="916"/>
                    </a:lnTo>
                    <a:lnTo>
                      <a:pt x="507" y="877"/>
                    </a:lnTo>
                    <a:lnTo>
                      <a:pt x="566" y="799"/>
                    </a:lnTo>
                    <a:lnTo>
                      <a:pt x="585" y="722"/>
                    </a:lnTo>
                    <a:lnTo>
                      <a:pt x="585" y="644"/>
                    </a:lnTo>
                    <a:lnTo>
                      <a:pt x="429" y="176"/>
                    </a:lnTo>
                    <a:lnTo>
                      <a:pt x="390" y="98"/>
                    </a:lnTo>
                    <a:lnTo>
                      <a:pt x="332" y="40"/>
                    </a:lnTo>
                    <a:lnTo>
                      <a:pt x="273" y="20"/>
                    </a:lnTo>
                    <a:lnTo>
                      <a:pt x="215" y="1"/>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5" name="Google Shape;2197;p41">
                <a:extLst>
                  <a:ext uri="{FF2B5EF4-FFF2-40B4-BE49-F238E27FC236}">
                    <a16:creationId xmlns:a16="http://schemas.microsoft.com/office/drawing/2014/main" id="{2E0287F2-12B5-B277-2D87-855AF4BEFBB4}"/>
                  </a:ext>
                </a:extLst>
              </p:cNvPr>
              <p:cNvSpPr/>
              <p:nvPr/>
            </p:nvSpPr>
            <p:spPr>
              <a:xfrm>
                <a:off x="2147750" y="643375"/>
                <a:ext cx="14650" cy="22925"/>
              </a:xfrm>
              <a:custGeom>
                <a:avLst/>
                <a:gdLst/>
                <a:ahLst/>
                <a:cxnLst/>
                <a:rect l="l" t="t" r="r" b="b"/>
                <a:pathLst>
                  <a:path w="586" h="917" fill="none" extrusionOk="0">
                    <a:moveTo>
                      <a:pt x="156" y="20"/>
                    </a:moveTo>
                    <a:lnTo>
                      <a:pt x="156" y="20"/>
                    </a:lnTo>
                    <a:lnTo>
                      <a:pt x="78" y="59"/>
                    </a:lnTo>
                    <a:lnTo>
                      <a:pt x="40" y="118"/>
                    </a:lnTo>
                    <a:lnTo>
                      <a:pt x="1" y="195"/>
                    </a:lnTo>
                    <a:lnTo>
                      <a:pt x="20" y="293"/>
                    </a:lnTo>
                    <a:lnTo>
                      <a:pt x="20" y="293"/>
                    </a:lnTo>
                    <a:lnTo>
                      <a:pt x="156" y="761"/>
                    </a:lnTo>
                    <a:lnTo>
                      <a:pt x="156" y="761"/>
                    </a:lnTo>
                    <a:lnTo>
                      <a:pt x="195" y="838"/>
                    </a:lnTo>
                    <a:lnTo>
                      <a:pt x="273" y="897"/>
                    </a:lnTo>
                    <a:lnTo>
                      <a:pt x="351" y="916"/>
                    </a:lnTo>
                    <a:lnTo>
                      <a:pt x="429" y="916"/>
                    </a:lnTo>
                    <a:lnTo>
                      <a:pt x="429" y="916"/>
                    </a:lnTo>
                    <a:lnTo>
                      <a:pt x="507" y="877"/>
                    </a:lnTo>
                    <a:lnTo>
                      <a:pt x="566" y="799"/>
                    </a:lnTo>
                    <a:lnTo>
                      <a:pt x="585" y="722"/>
                    </a:lnTo>
                    <a:lnTo>
                      <a:pt x="585" y="644"/>
                    </a:lnTo>
                    <a:lnTo>
                      <a:pt x="585" y="644"/>
                    </a:lnTo>
                    <a:lnTo>
                      <a:pt x="429" y="176"/>
                    </a:lnTo>
                    <a:lnTo>
                      <a:pt x="429" y="176"/>
                    </a:lnTo>
                    <a:lnTo>
                      <a:pt x="390" y="98"/>
                    </a:lnTo>
                    <a:lnTo>
                      <a:pt x="332" y="40"/>
                    </a:lnTo>
                    <a:lnTo>
                      <a:pt x="332" y="40"/>
                    </a:lnTo>
                    <a:lnTo>
                      <a:pt x="273" y="20"/>
                    </a:lnTo>
                    <a:lnTo>
                      <a:pt x="215" y="1"/>
                    </a:lnTo>
                    <a:lnTo>
                      <a:pt x="215" y="1"/>
                    </a:lnTo>
                    <a:lnTo>
                      <a:pt x="156" y="20"/>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6" name="Google Shape;2198;p41">
                <a:extLst>
                  <a:ext uri="{FF2B5EF4-FFF2-40B4-BE49-F238E27FC236}">
                    <a16:creationId xmlns:a16="http://schemas.microsoft.com/office/drawing/2014/main" id="{673EF384-6D8D-7AE5-BDCE-3A57566BE974}"/>
                  </a:ext>
                </a:extLst>
              </p:cNvPr>
              <p:cNvSpPr/>
              <p:nvPr/>
            </p:nvSpPr>
            <p:spPr>
              <a:xfrm>
                <a:off x="2135575" y="663350"/>
                <a:ext cx="14625" cy="21950"/>
              </a:xfrm>
              <a:custGeom>
                <a:avLst/>
                <a:gdLst/>
                <a:ahLst/>
                <a:cxnLst/>
                <a:rect l="l" t="t" r="r" b="b"/>
                <a:pathLst>
                  <a:path w="585" h="878" extrusionOk="0">
                    <a:moveTo>
                      <a:pt x="215" y="0"/>
                    </a:moveTo>
                    <a:lnTo>
                      <a:pt x="156" y="20"/>
                    </a:lnTo>
                    <a:lnTo>
                      <a:pt x="98" y="39"/>
                    </a:lnTo>
                    <a:lnTo>
                      <a:pt x="39" y="98"/>
                    </a:lnTo>
                    <a:lnTo>
                      <a:pt x="0" y="176"/>
                    </a:lnTo>
                    <a:lnTo>
                      <a:pt x="0" y="254"/>
                    </a:lnTo>
                    <a:lnTo>
                      <a:pt x="20" y="332"/>
                    </a:lnTo>
                    <a:lnTo>
                      <a:pt x="20" y="351"/>
                    </a:lnTo>
                    <a:lnTo>
                      <a:pt x="156" y="721"/>
                    </a:lnTo>
                    <a:lnTo>
                      <a:pt x="195" y="799"/>
                    </a:lnTo>
                    <a:lnTo>
                      <a:pt x="273" y="858"/>
                    </a:lnTo>
                    <a:lnTo>
                      <a:pt x="351" y="877"/>
                    </a:lnTo>
                    <a:lnTo>
                      <a:pt x="429" y="877"/>
                    </a:lnTo>
                    <a:lnTo>
                      <a:pt x="507" y="838"/>
                    </a:lnTo>
                    <a:lnTo>
                      <a:pt x="565" y="780"/>
                    </a:lnTo>
                    <a:lnTo>
                      <a:pt x="585" y="702"/>
                    </a:lnTo>
                    <a:lnTo>
                      <a:pt x="585" y="605"/>
                    </a:lnTo>
                    <a:lnTo>
                      <a:pt x="507" y="351"/>
                    </a:lnTo>
                    <a:lnTo>
                      <a:pt x="410" y="117"/>
                    </a:lnTo>
                    <a:lnTo>
                      <a:pt x="371" y="78"/>
                    </a:lnTo>
                    <a:lnTo>
                      <a:pt x="351" y="59"/>
                    </a:lnTo>
                    <a:lnTo>
                      <a:pt x="273" y="20"/>
                    </a:lnTo>
                    <a:lnTo>
                      <a:pt x="215" y="0"/>
                    </a:lnTo>
                    <a:close/>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7" name="Google Shape;2199;p41">
                <a:extLst>
                  <a:ext uri="{FF2B5EF4-FFF2-40B4-BE49-F238E27FC236}">
                    <a16:creationId xmlns:a16="http://schemas.microsoft.com/office/drawing/2014/main" id="{4A6F49CF-1E95-C18E-C879-0CC9FCB426F9}"/>
                  </a:ext>
                </a:extLst>
              </p:cNvPr>
              <p:cNvSpPr/>
              <p:nvPr/>
            </p:nvSpPr>
            <p:spPr>
              <a:xfrm>
                <a:off x="2135575" y="663350"/>
                <a:ext cx="14625" cy="21950"/>
              </a:xfrm>
              <a:custGeom>
                <a:avLst/>
                <a:gdLst/>
                <a:ahLst/>
                <a:cxnLst/>
                <a:rect l="l" t="t" r="r" b="b"/>
                <a:pathLst>
                  <a:path w="585" h="878" fill="none" extrusionOk="0">
                    <a:moveTo>
                      <a:pt x="98" y="39"/>
                    </a:moveTo>
                    <a:lnTo>
                      <a:pt x="98" y="39"/>
                    </a:lnTo>
                    <a:lnTo>
                      <a:pt x="39" y="98"/>
                    </a:lnTo>
                    <a:lnTo>
                      <a:pt x="0" y="176"/>
                    </a:lnTo>
                    <a:lnTo>
                      <a:pt x="0" y="176"/>
                    </a:lnTo>
                    <a:lnTo>
                      <a:pt x="0" y="254"/>
                    </a:lnTo>
                    <a:lnTo>
                      <a:pt x="20" y="332"/>
                    </a:lnTo>
                    <a:lnTo>
                      <a:pt x="20" y="351"/>
                    </a:lnTo>
                    <a:lnTo>
                      <a:pt x="20" y="351"/>
                    </a:lnTo>
                    <a:lnTo>
                      <a:pt x="156" y="721"/>
                    </a:lnTo>
                    <a:lnTo>
                      <a:pt x="156" y="721"/>
                    </a:lnTo>
                    <a:lnTo>
                      <a:pt x="195" y="799"/>
                    </a:lnTo>
                    <a:lnTo>
                      <a:pt x="273" y="858"/>
                    </a:lnTo>
                    <a:lnTo>
                      <a:pt x="351" y="877"/>
                    </a:lnTo>
                    <a:lnTo>
                      <a:pt x="429" y="877"/>
                    </a:lnTo>
                    <a:lnTo>
                      <a:pt x="429" y="877"/>
                    </a:lnTo>
                    <a:lnTo>
                      <a:pt x="507" y="838"/>
                    </a:lnTo>
                    <a:lnTo>
                      <a:pt x="565" y="780"/>
                    </a:lnTo>
                    <a:lnTo>
                      <a:pt x="585" y="702"/>
                    </a:lnTo>
                    <a:lnTo>
                      <a:pt x="585" y="605"/>
                    </a:lnTo>
                    <a:lnTo>
                      <a:pt x="585" y="605"/>
                    </a:lnTo>
                    <a:lnTo>
                      <a:pt x="507" y="351"/>
                    </a:lnTo>
                    <a:lnTo>
                      <a:pt x="410" y="117"/>
                    </a:lnTo>
                    <a:lnTo>
                      <a:pt x="410" y="117"/>
                    </a:lnTo>
                    <a:lnTo>
                      <a:pt x="371" y="78"/>
                    </a:lnTo>
                    <a:lnTo>
                      <a:pt x="351" y="59"/>
                    </a:lnTo>
                    <a:lnTo>
                      <a:pt x="273" y="20"/>
                    </a:lnTo>
                    <a:lnTo>
                      <a:pt x="273" y="20"/>
                    </a:lnTo>
                    <a:lnTo>
                      <a:pt x="215" y="0"/>
                    </a:lnTo>
                    <a:lnTo>
                      <a:pt x="215" y="0"/>
                    </a:lnTo>
                    <a:lnTo>
                      <a:pt x="156" y="20"/>
                    </a:lnTo>
                    <a:lnTo>
                      <a:pt x="98" y="39"/>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8" name="Google Shape;2200;p41">
                <a:extLst>
                  <a:ext uri="{FF2B5EF4-FFF2-40B4-BE49-F238E27FC236}">
                    <a16:creationId xmlns:a16="http://schemas.microsoft.com/office/drawing/2014/main" id="{67B0AFE0-1E81-4BA4-A54A-61EF2C0FF04A}"/>
                  </a:ext>
                </a:extLst>
              </p:cNvPr>
              <p:cNvSpPr/>
              <p:nvPr/>
            </p:nvSpPr>
            <p:spPr>
              <a:xfrm>
                <a:off x="2136550" y="672125"/>
                <a:ext cx="25" cy="1000"/>
              </a:xfrm>
              <a:custGeom>
                <a:avLst/>
                <a:gdLst/>
                <a:ahLst/>
                <a:cxnLst/>
                <a:rect l="l" t="t" r="r" b="b"/>
                <a:pathLst>
                  <a:path w="1" h="40" fill="none" extrusionOk="0">
                    <a:moveTo>
                      <a:pt x="0" y="0"/>
                    </a:moveTo>
                    <a:lnTo>
                      <a:pt x="0" y="0"/>
                    </a:lnTo>
                    <a:lnTo>
                      <a:pt x="0" y="39"/>
                    </a:lnTo>
                    <a:lnTo>
                      <a:pt x="0" y="39"/>
                    </a:lnTo>
                    <a:lnTo>
                      <a:pt x="0"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9" name="Google Shape;2201;p41">
                <a:extLst>
                  <a:ext uri="{FF2B5EF4-FFF2-40B4-BE49-F238E27FC236}">
                    <a16:creationId xmlns:a16="http://schemas.microsoft.com/office/drawing/2014/main" id="{09A93CEB-89E1-8D30-360D-84EA016141DC}"/>
                  </a:ext>
                </a:extLst>
              </p:cNvPr>
              <p:cNvSpPr/>
              <p:nvPr/>
            </p:nvSpPr>
            <p:spPr>
              <a:xfrm>
                <a:off x="2155050" y="692100"/>
                <a:ext cx="12200" cy="29725"/>
              </a:xfrm>
              <a:custGeom>
                <a:avLst/>
                <a:gdLst/>
                <a:ahLst/>
                <a:cxnLst/>
                <a:rect l="l" t="t" r="r" b="b"/>
                <a:pathLst>
                  <a:path w="488" h="1189" extrusionOk="0">
                    <a:moveTo>
                      <a:pt x="215" y="0"/>
                    </a:moveTo>
                    <a:lnTo>
                      <a:pt x="137" y="20"/>
                    </a:lnTo>
                    <a:lnTo>
                      <a:pt x="59" y="78"/>
                    </a:lnTo>
                    <a:lnTo>
                      <a:pt x="20" y="136"/>
                    </a:lnTo>
                    <a:lnTo>
                      <a:pt x="1" y="214"/>
                    </a:lnTo>
                    <a:lnTo>
                      <a:pt x="20" y="604"/>
                    </a:lnTo>
                    <a:lnTo>
                      <a:pt x="40" y="974"/>
                    </a:lnTo>
                    <a:lnTo>
                      <a:pt x="59" y="1052"/>
                    </a:lnTo>
                    <a:lnTo>
                      <a:pt x="118" y="1130"/>
                    </a:lnTo>
                    <a:lnTo>
                      <a:pt x="176" y="1169"/>
                    </a:lnTo>
                    <a:lnTo>
                      <a:pt x="254" y="1189"/>
                    </a:lnTo>
                    <a:lnTo>
                      <a:pt x="352" y="1169"/>
                    </a:lnTo>
                    <a:lnTo>
                      <a:pt x="410" y="1130"/>
                    </a:lnTo>
                    <a:lnTo>
                      <a:pt x="468" y="1052"/>
                    </a:lnTo>
                    <a:lnTo>
                      <a:pt x="488" y="974"/>
                    </a:lnTo>
                    <a:lnTo>
                      <a:pt x="468" y="604"/>
                    </a:lnTo>
                    <a:lnTo>
                      <a:pt x="429" y="214"/>
                    </a:lnTo>
                    <a:lnTo>
                      <a:pt x="410" y="136"/>
                    </a:lnTo>
                    <a:lnTo>
                      <a:pt x="371" y="78"/>
                    </a:lnTo>
                    <a:lnTo>
                      <a:pt x="293" y="20"/>
                    </a:lnTo>
                    <a:lnTo>
                      <a:pt x="215" y="0"/>
                    </a:lnTo>
                    <a:close/>
                  </a:path>
                </a:pathLst>
              </a:custGeom>
              <a:solidFill>
                <a:srgbClr val="B0491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0" name="Google Shape;2202;p41">
                <a:extLst>
                  <a:ext uri="{FF2B5EF4-FFF2-40B4-BE49-F238E27FC236}">
                    <a16:creationId xmlns:a16="http://schemas.microsoft.com/office/drawing/2014/main" id="{F4027907-2040-FA4C-8345-AF3382E5EAB1}"/>
                  </a:ext>
                </a:extLst>
              </p:cNvPr>
              <p:cNvSpPr/>
              <p:nvPr/>
            </p:nvSpPr>
            <p:spPr>
              <a:xfrm>
                <a:off x="2155050" y="692100"/>
                <a:ext cx="12200" cy="29725"/>
              </a:xfrm>
              <a:custGeom>
                <a:avLst/>
                <a:gdLst/>
                <a:ahLst/>
                <a:cxnLst/>
                <a:rect l="l" t="t" r="r" b="b"/>
                <a:pathLst>
                  <a:path w="488" h="1189" fill="none" extrusionOk="0">
                    <a:moveTo>
                      <a:pt x="59" y="78"/>
                    </a:moveTo>
                    <a:lnTo>
                      <a:pt x="59" y="78"/>
                    </a:lnTo>
                    <a:lnTo>
                      <a:pt x="20" y="136"/>
                    </a:lnTo>
                    <a:lnTo>
                      <a:pt x="1" y="214"/>
                    </a:lnTo>
                    <a:lnTo>
                      <a:pt x="1" y="214"/>
                    </a:lnTo>
                    <a:lnTo>
                      <a:pt x="20" y="604"/>
                    </a:lnTo>
                    <a:lnTo>
                      <a:pt x="40" y="974"/>
                    </a:lnTo>
                    <a:lnTo>
                      <a:pt x="40" y="974"/>
                    </a:lnTo>
                    <a:lnTo>
                      <a:pt x="59" y="1052"/>
                    </a:lnTo>
                    <a:lnTo>
                      <a:pt x="118" y="1130"/>
                    </a:lnTo>
                    <a:lnTo>
                      <a:pt x="176" y="1169"/>
                    </a:lnTo>
                    <a:lnTo>
                      <a:pt x="254" y="1189"/>
                    </a:lnTo>
                    <a:lnTo>
                      <a:pt x="254" y="1189"/>
                    </a:lnTo>
                    <a:lnTo>
                      <a:pt x="352" y="1169"/>
                    </a:lnTo>
                    <a:lnTo>
                      <a:pt x="410" y="1130"/>
                    </a:lnTo>
                    <a:lnTo>
                      <a:pt x="468" y="1052"/>
                    </a:lnTo>
                    <a:lnTo>
                      <a:pt x="488" y="974"/>
                    </a:lnTo>
                    <a:lnTo>
                      <a:pt x="488" y="974"/>
                    </a:lnTo>
                    <a:lnTo>
                      <a:pt x="468" y="604"/>
                    </a:lnTo>
                    <a:lnTo>
                      <a:pt x="429" y="214"/>
                    </a:lnTo>
                    <a:lnTo>
                      <a:pt x="429" y="214"/>
                    </a:lnTo>
                    <a:lnTo>
                      <a:pt x="410" y="136"/>
                    </a:lnTo>
                    <a:lnTo>
                      <a:pt x="371" y="78"/>
                    </a:lnTo>
                    <a:lnTo>
                      <a:pt x="371" y="78"/>
                    </a:lnTo>
                    <a:lnTo>
                      <a:pt x="293" y="20"/>
                    </a:lnTo>
                    <a:lnTo>
                      <a:pt x="215" y="0"/>
                    </a:lnTo>
                    <a:lnTo>
                      <a:pt x="215" y="0"/>
                    </a:lnTo>
                    <a:lnTo>
                      <a:pt x="137" y="20"/>
                    </a:lnTo>
                    <a:lnTo>
                      <a:pt x="59" y="78"/>
                    </a:lnTo>
                  </a:path>
                </a:pathLst>
              </a:custGeom>
              <a:solidFill>
                <a:srgbClr val="000000">
                  <a:alpha val="117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1" name="Google Shape;2203;p41">
                <a:extLst>
                  <a:ext uri="{FF2B5EF4-FFF2-40B4-BE49-F238E27FC236}">
                    <a16:creationId xmlns:a16="http://schemas.microsoft.com/office/drawing/2014/main" id="{6270CE04-988D-42E6-9737-5BAE372C3ED3}"/>
                  </a:ext>
                </a:extLst>
              </p:cNvPr>
              <p:cNvSpPr/>
              <p:nvPr/>
            </p:nvSpPr>
            <p:spPr>
              <a:xfrm>
                <a:off x="1385925" y="537200"/>
                <a:ext cx="764275" cy="624000"/>
              </a:xfrm>
              <a:custGeom>
                <a:avLst/>
                <a:gdLst/>
                <a:ahLst/>
                <a:cxnLst/>
                <a:rect l="l" t="t" r="r" b="b"/>
                <a:pathLst>
                  <a:path w="30571" h="24960" extrusionOk="0">
                    <a:moveTo>
                      <a:pt x="9197" y="0"/>
                    </a:moveTo>
                    <a:lnTo>
                      <a:pt x="8768" y="20"/>
                    </a:lnTo>
                    <a:lnTo>
                      <a:pt x="8359" y="78"/>
                    </a:lnTo>
                    <a:lnTo>
                      <a:pt x="7833" y="156"/>
                    </a:lnTo>
                    <a:lnTo>
                      <a:pt x="7346" y="273"/>
                    </a:lnTo>
                    <a:lnTo>
                      <a:pt x="6859" y="429"/>
                    </a:lnTo>
                    <a:lnTo>
                      <a:pt x="6372" y="624"/>
                    </a:lnTo>
                    <a:lnTo>
                      <a:pt x="5807" y="877"/>
                    </a:lnTo>
                    <a:lnTo>
                      <a:pt x="5281" y="1169"/>
                    </a:lnTo>
                    <a:lnTo>
                      <a:pt x="4774" y="1500"/>
                    </a:lnTo>
                    <a:lnTo>
                      <a:pt x="4268" y="1851"/>
                    </a:lnTo>
                    <a:lnTo>
                      <a:pt x="3800" y="2241"/>
                    </a:lnTo>
                    <a:lnTo>
                      <a:pt x="3371" y="2630"/>
                    </a:lnTo>
                    <a:lnTo>
                      <a:pt x="2982" y="3059"/>
                    </a:lnTo>
                    <a:lnTo>
                      <a:pt x="2612" y="3507"/>
                    </a:lnTo>
                    <a:lnTo>
                      <a:pt x="2241" y="4014"/>
                    </a:lnTo>
                    <a:lnTo>
                      <a:pt x="1891" y="4559"/>
                    </a:lnTo>
                    <a:lnTo>
                      <a:pt x="1598" y="5144"/>
                    </a:lnTo>
                    <a:lnTo>
                      <a:pt x="1306" y="5748"/>
                    </a:lnTo>
                    <a:lnTo>
                      <a:pt x="1170" y="6099"/>
                    </a:lnTo>
                    <a:lnTo>
                      <a:pt x="1053" y="6430"/>
                    </a:lnTo>
                    <a:lnTo>
                      <a:pt x="936" y="6781"/>
                    </a:lnTo>
                    <a:lnTo>
                      <a:pt x="838" y="7112"/>
                    </a:lnTo>
                    <a:lnTo>
                      <a:pt x="741" y="7463"/>
                    </a:lnTo>
                    <a:lnTo>
                      <a:pt x="663" y="7833"/>
                    </a:lnTo>
                    <a:lnTo>
                      <a:pt x="605" y="8183"/>
                    </a:lnTo>
                    <a:lnTo>
                      <a:pt x="546" y="8554"/>
                    </a:lnTo>
                    <a:lnTo>
                      <a:pt x="468" y="9216"/>
                    </a:lnTo>
                    <a:lnTo>
                      <a:pt x="449" y="9859"/>
                    </a:lnTo>
                    <a:lnTo>
                      <a:pt x="468" y="10502"/>
                    </a:lnTo>
                    <a:lnTo>
                      <a:pt x="527" y="11106"/>
                    </a:lnTo>
                    <a:lnTo>
                      <a:pt x="624" y="11652"/>
                    </a:lnTo>
                    <a:lnTo>
                      <a:pt x="741" y="12158"/>
                    </a:lnTo>
                    <a:lnTo>
                      <a:pt x="877" y="12645"/>
                    </a:lnTo>
                    <a:lnTo>
                      <a:pt x="1072" y="13132"/>
                    </a:lnTo>
                    <a:lnTo>
                      <a:pt x="1248" y="13542"/>
                    </a:lnTo>
                    <a:lnTo>
                      <a:pt x="1462" y="13912"/>
                    </a:lnTo>
                    <a:lnTo>
                      <a:pt x="1696" y="14282"/>
                    </a:lnTo>
                    <a:lnTo>
                      <a:pt x="1949" y="14633"/>
                    </a:lnTo>
                    <a:lnTo>
                      <a:pt x="2202" y="14944"/>
                    </a:lnTo>
                    <a:lnTo>
                      <a:pt x="2475" y="15237"/>
                    </a:lnTo>
                    <a:lnTo>
                      <a:pt x="2495" y="15295"/>
                    </a:lnTo>
                    <a:lnTo>
                      <a:pt x="2475" y="15334"/>
                    </a:lnTo>
                    <a:lnTo>
                      <a:pt x="2436" y="15354"/>
                    </a:lnTo>
                    <a:lnTo>
                      <a:pt x="2417" y="15392"/>
                    </a:lnTo>
                    <a:lnTo>
                      <a:pt x="2397" y="15412"/>
                    </a:lnTo>
                    <a:lnTo>
                      <a:pt x="2105" y="15607"/>
                    </a:lnTo>
                    <a:lnTo>
                      <a:pt x="1793" y="15841"/>
                    </a:lnTo>
                    <a:lnTo>
                      <a:pt x="1462" y="16113"/>
                    </a:lnTo>
                    <a:lnTo>
                      <a:pt x="1189" y="16347"/>
                    </a:lnTo>
                    <a:lnTo>
                      <a:pt x="936" y="16620"/>
                    </a:lnTo>
                    <a:lnTo>
                      <a:pt x="722" y="16893"/>
                    </a:lnTo>
                    <a:lnTo>
                      <a:pt x="566" y="17107"/>
                    </a:lnTo>
                    <a:lnTo>
                      <a:pt x="429" y="17321"/>
                    </a:lnTo>
                    <a:lnTo>
                      <a:pt x="312" y="17516"/>
                    </a:lnTo>
                    <a:lnTo>
                      <a:pt x="215" y="17731"/>
                    </a:lnTo>
                    <a:lnTo>
                      <a:pt x="137" y="17945"/>
                    </a:lnTo>
                    <a:lnTo>
                      <a:pt x="98" y="18120"/>
                    </a:lnTo>
                    <a:lnTo>
                      <a:pt x="40" y="18412"/>
                    </a:lnTo>
                    <a:lnTo>
                      <a:pt x="1" y="18763"/>
                    </a:lnTo>
                    <a:lnTo>
                      <a:pt x="40" y="19133"/>
                    </a:lnTo>
                    <a:lnTo>
                      <a:pt x="79" y="19328"/>
                    </a:lnTo>
                    <a:lnTo>
                      <a:pt x="118" y="19504"/>
                    </a:lnTo>
                    <a:lnTo>
                      <a:pt x="215" y="19815"/>
                    </a:lnTo>
                    <a:lnTo>
                      <a:pt x="332" y="20030"/>
                    </a:lnTo>
                    <a:lnTo>
                      <a:pt x="449" y="20244"/>
                    </a:lnTo>
                    <a:lnTo>
                      <a:pt x="566" y="20439"/>
                    </a:lnTo>
                    <a:lnTo>
                      <a:pt x="702" y="20634"/>
                    </a:lnTo>
                    <a:lnTo>
                      <a:pt x="936" y="20926"/>
                    </a:lnTo>
                    <a:lnTo>
                      <a:pt x="1189" y="21179"/>
                    </a:lnTo>
                    <a:lnTo>
                      <a:pt x="1481" y="21452"/>
                    </a:lnTo>
                    <a:lnTo>
                      <a:pt x="1793" y="21705"/>
                    </a:lnTo>
                    <a:lnTo>
                      <a:pt x="2066" y="21900"/>
                    </a:lnTo>
                    <a:lnTo>
                      <a:pt x="2358" y="22095"/>
                    </a:lnTo>
                    <a:lnTo>
                      <a:pt x="2650" y="22270"/>
                    </a:lnTo>
                    <a:lnTo>
                      <a:pt x="2962" y="22465"/>
                    </a:lnTo>
                    <a:lnTo>
                      <a:pt x="3625" y="22796"/>
                    </a:lnTo>
                    <a:lnTo>
                      <a:pt x="4346" y="23128"/>
                    </a:lnTo>
                    <a:lnTo>
                      <a:pt x="5047" y="23400"/>
                    </a:lnTo>
                    <a:lnTo>
                      <a:pt x="5787" y="23673"/>
                    </a:lnTo>
                    <a:lnTo>
                      <a:pt x="6528" y="23887"/>
                    </a:lnTo>
                    <a:lnTo>
                      <a:pt x="7327" y="24102"/>
                    </a:lnTo>
                    <a:lnTo>
                      <a:pt x="7424" y="24141"/>
                    </a:lnTo>
                    <a:lnTo>
                      <a:pt x="7521" y="24160"/>
                    </a:lnTo>
                    <a:lnTo>
                      <a:pt x="8437" y="24336"/>
                    </a:lnTo>
                    <a:lnTo>
                      <a:pt x="9372" y="24511"/>
                    </a:lnTo>
                    <a:lnTo>
                      <a:pt x="10327" y="24647"/>
                    </a:lnTo>
                    <a:lnTo>
                      <a:pt x="11301" y="24764"/>
                    </a:lnTo>
                    <a:lnTo>
                      <a:pt x="12295" y="24842"/>
                    </a:lnTo>
                    <a:lnTo>
                      <a:pt x="13289" y="24920"/>
                    </a:lnTo>
                    <a:lnTo>
                      <a:pt x="14302" y="24959"/>
                    </a:lnTo>
                    <a:lnTo>
                      <a:pt x="16270" y="24959"/>
                    </a:lnTo>
                    <a:lnTo>
                      <a:pt x="17224" y="24920"/>
                    </a:lnTo>
                    <a:lnTo>
                      <a:pt x="18160" y="24862"/>
                    </a:lnTo>
                    <a:lnTo>
                      <a:pt x="19075" y="24784"/>
                    </a:lnTo>
                    <a:lnTo>
                      <a:pt x="19991" y="24686"/>
                    </a:lnTo>
                    <a:lnTo>
                      <a:pt x="20887" y="24569"/>
                    </a:lnTo>
                    <a:lnTo>
                      <a:pt x="21784" y="24414"/>
                    </a:lnTo>
                    <a:lnTo>
                      <a:pt x="22641" y="24258"/>
                    </a:lnTo>
                    <a:lnTo>
                      <a:pt x="23303" y="24102"/>
                    </a:lnTo>
                    <a:lnTo>
                      <a:pt x="24083" y="23887"/>
                    </a:lnTo>
                    <a:lnTo>
                      <a:pt x="24843" y="23654"/>
                    </a:lnTo>
                    <a:lnTo>
                      <a:pt x="25544" y="23400"/>
                    </a:lnTo>
                    <a:lnTo>
                      <a:pt x="26226" y="23128"/>
                    </a:lnTo>
                    <a:lnTo>
                      <a:pt x="26966" y="22796"/>
                    </a:lnTo>
                    <a:lnTo>
                      <a:pt x="27629" y="22446"/>
                    </a:lnTo>
                    <a:lnTo>
                      <a:pt x="27941" y="22270"/>
                    </a:lnTo>
                    <a:lnTo>
                      <a:pt x="28233" y="22075"/>
                    </a:lnTo>
                    <a:lnTo>
                      <a:pt x="28525" y="21900"/>
                    </a:lnTo>
                    <a:lnTo>
                      <a:pt x="28798" y="21686"/>
                    </a:lnTo>
                    <a:lnTo>
                      <a:pt x="28837" y="21666"/>
                    </a:lnTo>
                    <a:lnTo>
                      <a:pt x="28876" y="21627"/>
                    </a:lnTo>
                    <a:lnTo>
                      <a:pt x="29149" y="21394"/>
                    </a:lnTo>
                    <a:lnTo>
                      <a:pt x="29402" y="21160"/>
                    </a:lnTo>
                    <a:lnTo>
                      <a:pt x="29655" y="20906"/>
                    </a:lnTo>
                    <a:lnTo>
                      <a:pt x="29870" y="20634"/>
                    </a:lnTo>
                    <a:lnTo>
                      <a:pt x="30025" y="20419"/>
                    </a:lnTo>
                    <a:lnTo>
                      <a:pt x="30142" y="20225"/>
                    </a:lnTo>
                    <a:lnTo>
                      <a:pt x="30259" y="20010"/>
                    </a:lnTo>
                    <a:lnTo>
                      <a:pt x="30357" y="19815"/>
                    </a:lnTo>
                    <a:lnTo>
                      <a:pt x="30474" y="19484"/>
                    </a:lnTo>
                    <a:lnTo>
                      <a:pt x="30532" y="19133"/>
                    </a:lnTo>
                    <a:lnTo>
                      <a:pt x="30551" y="18939"/>
                    </a:lnTo>
                    <a:lnTo>
                      <a:pt x="30571" y="18763"/>
                    </a:lnTo>
                    <a:lnTo>
                      <a:pt x="30551" y="18412"/>
                    </a:lnTo>
                    <a:lnTo>
                      <a:pt x="30474" y="18081"/>
                    </a:lnTo>
                    <a:lnTo>
                      <a:pt x="30376" y="17770"/>
                    </a:lnTo>
                    <a:lnTo>
                      <a:pt x="30357" y="17711"/>
                    </a:lnTo>
                    <a:lnTo>
                      <a:pt x="30337" y="17672"/>
                    </a:lnTo>
                    <a:lnTo>
                      <a:pt x="30240" y="17477"/>
                    </a:lnTo>
                    <a:lnTo>
                      <a:pt x="30123" y="17282"/>
                    </a:lnTo>
                    <a:lnTo>
                      <a:pt x="30006" y="17088"/>
                    </a:lnTo>
                    <a:lnTo>
                      <a:pt x="29870" y="16912"/>
                    </a:lnTo>
                    <a:lnTo>
                      <a:pt x="29831" y="16854"/>
                    </a:lnTo>
                    <a:lnTo>
                      <a:pt x="29792" y="16815"/>
                    </a:lnTo>
                    <a:lnTo>
                      <a:pt x="29772" y="16776"/>
                    </a:lnTo>
                    <a:lnTo>
                      <a:pt x="29655" y="16639"/>
                    </a:lnTo>
                    <a:lnTo>
                      <a:pt x="29382" y="16367"/>
                    </a:lnTo>
                    <a:lnTo>
                      <a:pt x="29363" y="16328"/>
                    </a:lnTo>
                    <a:lnTo>
                      <a:pt x="29324" y="16308"/>
                    </a:lnTo>
                    <a:lnTo>
                      <a:pt x="29305" y="16289"/>
                    </a:lnTo>
                    <a:lnTo>
                      <a:pt x="29285" y="16250"/>
                    </a:lnTo>
                    <a:lnTo>
                      <a:pt x="29246" y="16230"/>
                    </a:lnTo>
                    <a:lnTo>
                      <a:pt x="29188" y="16172"/>
                    </a:lnTo>
                    <a:lnTo>
                      <a:pt x="28856" y="15899"/>
                    </a:lnTo>
                    <a:lnTo>
                      <a:pt x="28817" y="15860"/>
                    </a:lnTo>
                    <a:lnTo>
                      <a:pt x="28798" y="15841"/>
                    </a:lnTo>
                    <a:lnTo>
                      <a:pt x="28720" y="15802"/>
                    </a:lnTo>
                    <a:lnTo>
                      <a:pt x="28701" y="15763"/>
                    </a:lnTo>
                    <a:lnTo>
                      <a:pt x="28662" y="15743"/>
                    </a:lnTo>
                    <a:lnTo>
                      <a:pt x="28603" y="15704"/>
                    </a:lnTo>
                    <a:lnTo>
                      <a:pt x="28291" y="15490"/>
                    </a:lnTo>
                    <a:lnTo>
                      <a:pt x="28252" y="15431"/>
                    </a:lnTo>
                    <a:lnTo>
                      <a:pt x="28252" y="15412"/>
                    </a:lnTo>
                    <a:lnTo>
                      <a:pt x="28252" y="15392"/>
                    </a:lnTo>
                    <a:lnTo>
                      <a:pt x="28272" y="15373"/>
                    </a:lnTo>
                    <a:lnTo>
                      <a:pt x="28311" y="15354"/>
                    </a:lnTo>
                    <a:lnTo>
                      <a:pt x="28584" y="14925"/>
                    </a:lnTo>
                    <a:lnTo>
                      <a:pt x="28856" y="14457"/>
                    </a:lnTo>
                    <a:lnTo>
                      <a:pt x="29051" y="14068"/>
                    </a:lnTo>
                    <a:lnTo>
                      <a:pt x="29227" y="13658"/>
                    </a:lnTo>
                    <a:lnTo>
                      <a:pt x="29363" y="13308"/>
                    </a:lnTo>
                    <a:lnTo>
                      <a:pt x="29499" y="12957"/>
                    </a:lnTo>
                    <a:lnTo>
                      <a:pt x="29597" y="12626"/>
                    </a:lnTo>
                    <a:lnTo>
                      <a:pt x="29694" y="12275"/>
                    </a:lnTo>
                    <a:lnTo>
                      <a:pt x="29870" y="11593"/>
                    </a:lnTo>
                    <a:lnTo>
                      <a:pt x="29986" y="10892"/>
                    </a:lnTo>
                    <a:lnTo>
                      <a:pt x="30045" y="10151"/>
                    </a:lnTo>
                    <a:lnTo>
                      <a:pt x="30084" y="9469"/>
                    </a:lnTo>
                    <a:lnTo>
                      <a:pt x="30045" y="8748"/>
                    </a:lnTo>
                    <a:lnTo>
                      <a:pt x="29986" y="8047"/>
                    </a:lnTo>
                    <a:lnTo>
                      <a:pt x="29870" y="7385"/>
                    </a:lnTo>
                    <a:lnTo>
                      <a:pt x="29714" y="6761"/>
                    </a:lnTo>
                    <a:lnTo>
                      <a:pt x="29519" y="6138"/>
                    </a:lnTo>
                    <a:lnTo>
                      <a:pt x="29305" y="5553"/>
                    </a:lnTo>
                    <a:lnTo>
                      <a:pt x="29012" y="4949"/>
                    </a:lnTo>
                    <a:lnTo>
                      <a:pt x="28701" y="4365"/>
                    </a:lnTo>
                    <a:lnTo>
                      <a:pt x="28350" y="3819"/>
                    </a:lnTo>
                    <a:lnTo>
                      <a:pt x="27980" y="3293"/>
                    </a:lnTo>
                    <a:lnTo>
                      <a:pt x="27609" y="2825"/>
                    </a:lnTo>
                    <a:lnTo>
                      <a:pt x="27239" y="2436"/>
                    </a:lnTo>
                    <a:lnTo>
                      <a:pt x="26830" y="2046"/>
                    </a:lnTo>
                    <a:lnTo>
                      <a:pt x="26401" y="1676"/>
                    </a:lnTo>
                    <a:lnTo>
                      <a:pt x="25992" y="1384"/>
                    </a:lnTo>
                    <a:lnTo>
                      <a:pt x="25583" y="1130"/>
                    </a:lnTo>
                    <a:lnTo>
                      <a:pt x="25154" y="896"/>
                    </a:lnTo>
                    <a:lnTo>
                      <a:pt x="24726" y="702"/>
                    </a:lnTo>
                    <a:lnTo>
                      <a:pt x="24258" y="526"/>
                    </a:lnTo>
                    <a:lnTo>
                      <a:pt x="23791" y="390"/>
                    </a:lnTo>
                    <a:lnTo>
                      <a:pt x="23342" y="273"/>
                    </a:lnTo>
                    <a:lnTo>
                      <a:pt x="22894" y="195"/>
                    </a:lnTo>
                    <a:lnTo>
                      <a:pt x="22368" y="156"/>
                    </a:lnTo>
                    <a:lnTo>
                      <a:pt x="21862" y="137"/>
                    </a:lnTo>
                    <a:lnTo>
                      <a:pt x="21803" y="137"/>
                    </a:lnTo>
                    <a:lnTo>
                      <a:pt x="21297" y="156"/>
                    </a:lnTo>
                    <a:lnTo>
                      <a:pt x="20771" y="195"/>
                    </a:lnTo>
                    <a:lnTo>
                      <a:pt x="20244" y="292"/>
                    </a:lnTo>
                    <a:lnTo>
                      <a:pt x="19757" y="409"/>
                    </a:lnTo>
                    <a:lnTo>
                      <a:pt x="19270" y="565"/>
                    </a:lnTo>
                    <a:lnTo>
                      <a:pt x="18803" y="741"/>
                    </a:lnTo>
                    <a:lnTo>
                      <a:pt x="18394" y="935"/>
                    </a:lnTo>
                    <a:lnTo>
                      <a:pt x="18004" y="1150"/>
                    </a:lnTo>
                    <a:lnTo>
                      <a:pt x="17614" y="1384"/>
                    </a:lnTo>
                    <a:lnTo>
                      <a:pt x="17263" y="1637"/>
                    </a:lnTo>
                    <a:lnTo>
                      <a:pt x="16952" y="1890"/>
                    </a:lnTo>
                    <a:lnTo>
                      <a:pt x="16659" y="2163"/>
                    </a:lnTo>
                    <a:lnTo>
                      <a:pt x="16426" y="2436"/>
                    </a:lnTo>
                    <a:lnTo>
                      <a:pt x="16172" y="2728"/>
                    </a:lnTo>
                    <a:lnTo>
                      <a:pt x="15919" y="3059"/>
                    </a:lnTo>
                    <a:lnTo>
                      <a:pt x="15724" y="3390"/>
                    </a:lnTo>
                    <a:lnTo>
                      <a:pt x="15549" y="3722"/>
                    </a:lnTo>
                    <a:lnTo>
                      <a:pt x="15393" y="4072"/>
                    </a:lnTo>
                    <a:lnTo>
                      <a:pt x="15296" y="4267"/>
                    </a:lnTo>
                    <a:lnTo>
                      <a:pt x="15276" y="4326"/>
                    </a:lnTo>
                    <a:lnTo>
                      <a:pt x="15237" y="4326"/>
                    </a:lnTo>
                    <a:lnTo>
                      <a:pt x="15198" y="4306"/>
                    </a:lnTo>
                    <a:lnTo>
                      <a:pt x="15179" y="4306"/>
                    </a:lnTo>
                    <a:lnTo>
                      <a:pt x="15140" y="4287"/>
                    </a:lnTo>
                    <a:lnTo>
                      <a:pt x="15101" y="4248"/>
                    </a:lnTo>
                    <a:lnTo>
                      <a:pt x="15023" y="4033"/>
                    </a:lnTo>
                    <a:lnTo>
                      <a:pt x="14847" y="3644"/>
                    </a:lnTo>
                    <a:lnTo>
                      <a:pt x="14633" y="3273"/>
                    </a:lnTo>
                    <a:lnTo>
                      <a:pt x="14419" y="2942"/>
                    </a:lnTo>
                    <a:lnTo>
                      <a:pt x="14165" y="2592"/>
                    </a:lnTo>
                    <a:lnTo>
                      <a:pt x="13854" y="2202"/>
                    </a:lnTo>
                    <a:lnTo>
                      <a:pt x="13503" y="1851"/>
                    </a:lnTo>
                    <a:lnTo>
                      <a:pt x="13133" y="1500"/>
                    </a:lnTo>
                    <a:lnTo>
                      <a:pt x="12743" y="1169"/>
                    </a:lnTo>
                    <a:lnTo>
                      <a:pt x="12431" y="955"/>
                    </a:lnTo>
                    <a:lnTo>
                      <a:pt x="12120" y="760"/>
                    </a:lnTo>
                    <a:lnTo>
                      <a:pt x="11827" y="604"/>
                    </a:lnTo>
                    <a:lnTo>
                      <a:pt x="11516" y="468"/>
                    </a:lnTo>
                    <a:lnTo>
                      <a:pt x="11145" y="312"/>
                    </a:lnTo>
                    <a:lnTo>
                      <a:pt x="10775" y="195"/>
                    </a:lnTo>
                    <a:lnTo>
                      <a:pt x="10405" y="117"/>
                    </a:lnTo>
                    <a:lnTo>
                      <a:pt x="10035" y="59"/>
                    </a:lnTo>
                    <a:lnTo>
                      <a:pt x="9645" y="20"/>
                    </a:lnTo>
                    <a:lnTo>
                      <a:pt x="9275" y="0"/>
                    </a:lnTo>
                    <a:close/>
                  </a:path>
                </a:pathLst>
              </a:custGeom>
              <a:solidFill>
                <a:srgbClr val="FFBE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2" name="Google Shape;2204;p41">
                <a:extLst>
                  <a:ext uri="{FF2B5EF4-FFF2-40B4-BE49-F238E27FC236}">
                    <a16:creationId xmlns:a16="http://schemas.microsoft.com/office/drawing/2014/main" id="{B0A8A711-BCAD-B04E-3163-AECF98CA75CA}"/>
                  </a:ext>
                </a:extLst>
              </p:cNvPr>
              <p:cNvSpPr/>
              <p:nvPr/>
            </p:nvSpPr>
            <p:spPr>
              <a:xfrm>
                <a:off x="1385925" y="537200"/>
                <a:ext cx="764275" cy="624000"/>
              </a:xfrm>
              <a:custGeom>
                <a:avLst/>
                <a:gdLst/>
                <a:ahLst/>
                <a:cxnLst/>
                <a:rect l="l" t="t" r="r" b="b"/>
                <a:pathLst>
                  <a:path w="30571" h="24960" fill="none" extrusionOk="0">
                    <a:moveTo>
                      <a:pt x="9275" y="0"/>
                    </a:moveTo>
                    <a:lnTo>
                      <a:pt x="9275" y="0"/>
                    </a:lnTo>
                    <a:lnTo>
                      <a:pt x="9197" y="0"/>
                    </a:lnTo>
                    <a:lnTo>
                      <a:pt x="9197" y="0"/>
                    </a:lnTo>
                    <a:lnTo>
                      <a:pt x="8768" y="20"/>
                    </a:lnTo>
                    <a:lnTo>
                      <a:pt x="8359" y="78"/>
                    </a:lnTo>
                    <a:lnTo>
                      <a:pt x="8359" y="78"/>
                    </a:lnTo>
                    <a:lnTo>
                      <a:pt x="7833" y="156"/>
                    </a:lnTo>
                    <a:lnTo>
                      <a:pt x="7346" y="273"/>
                    </a:lnTo>
                    <a:lnTo>
                      <a:pt x="7346" y="273"/>
                    </a:lnTo>
                    <a:lnTo>
                      <a:pt x="6859" y="429"/>
                    </a:lnTo>
                    <a:lnTo>
                      <a:pt x="6372" y="624"/>
                    </a:lnTo>
                    <a:lnTo>
                      <a:pt x="6372" y="624"/>
                    </a:lnTo>
                    <a:lnTo>
                      <a:pt x="5807" y="877"/>
                    </a:lnTo>
                    <a:lnTo>
                      <a:pt x="5281" y="1169"/>
                    </a:lnTo>
                    <a:lnTo>
                      <a:pt x="5281" y="1169"/>
                    </a:lnTo>
                    <a:lnTo>
                      <a:pt x="4774" y="1500"/>
                    </a:lnTo>
                    <a:lnTo>
                      <a:pt x="4268" y="1851"/>
                    </a:lnTo>
                    <a:lnTo>
                      <a:pt x="4268" y="1851"/>
                    </a:lnTo>
                    <a:lnTo>
                      <a:pt x="3800" y="2241"/>
                    </a:lnTo>
                    <a:lnTo>
                      <a:pt x="3371" y="2630"/>
                    </a:lnTo>
                    <a:lnTo>
                      <a:pt x="3371" y="2630"/>
                    </a:lnTo>
                    <a:lnTo>
                      <a:pt x="2982" y="3059"/>
                    </a:lnTo>
                    <a:lnTo>
                      <a:pt x="2612" y="3507"/>
                    </a:lnTo>
                    <a:lnTo>
                      <a:pt x="2612" y="3507"/>
                    </a:lnTo>
                    <a:lnTo>
                      <a:pt x="2241" y="4014"/>
                    </a:lnTo>
                    <a:lnTo>
                      <a:pt x="1891" y="4559"/>
                    </a:lnTo>
                    <a:lnTo>
                      <a:pt x="1598" y="5144"/>
                    </a:lnTo>
                    <a:lnTo>
                      <a:pt x="1306" y="5748"/>
                    </a:lnTo>
                    <a:lnTo>
                      <a:pt x="1306" y="5748"/>
                    </a:lnTo>
                    <a:lnTo>
                      <a:pt x="1170" y="6099"/>
                    </a:lnTo>
                    <a:lnTo>
                      <a:pt x="1053" y="6430"/>
                    </a:lnTo>
                    <a:lnTo>
                      <a:pt x="936" y="6781"/>
                    </a:lnTo>
                    <a:lnTo>
                      <a:pt x="838" y="7112"/>
                    </a:lnTo>
                    <a:lnTo>
                      <a:pt x="741" y="7463"/>
                    </a:lnTo>
                    <a:lnTo>
                      <a:pt x="663" y="7833"/>
                    </a:lnTo>
                    <a:lnTo>
                      <a:pt x="605" y="8183"/>
                    </a:lnTo>
                    <a:lnTo>
                      <a:pt x="546" y="8554"/>
                    </a:lnTo>
                    <a:lnTo>
                      <a:pt x="546" y="8554"/>
                    </a:lnTo>
                    <a:lnTo>
                      <a:pt x="468" y="9216"/>
                    </a:lnTo>
                    <a:lnTo>
                      <a:pt x="449" y="9859"/>
                    </a:lnTo>
                    <a:lnTo>
                      <a:pt x="449" y="9859"/>
                    </a:lnTo>
                    <a:lnTo>
                      <a:pt x="468" y="10502"/>
                    </a:lnTo>
                    <a:lnTo>
                      <a:pt x="527" y="11106"/>
                    </a:lnTo>
                    <a:lnTo>
                      <a:pt x="527" y="11106"/>
                    </a:lnTo>
                    <a:lnTo>
                      <a:pt x="624" y="11652"/>
                    </a:lnTo>
                    <a:lnTo>
                      <a:pt x="741" y="12158"/>
                    </a:lnTo>
                    <a:lnTo>
                      <a:pt x="741" y="12158"/>
                    </a:lnTo>
                    <a:lnTo>
                      <a:pt x="877" y="12645"/>
                    </a:lnTo>
                    <a:lnTo>
                      <a:pt x="1072" y="13132"/>
                    </a:lnTo>
                    <a:lnTo>
                      <a:pt x="1072" y="13132"/>
                    </a:lnTo>
                    <a:lnTo>
                      <a:pt x="1248" y="13542"/>
                    </a:lnTo>
                    <a:lnTo>
                      <a:pt x="1462" y="13912"/>
                    </a:lnTo>
                    <a:lnTo>
                      <a:pt x="1462" y="13912"/>
                    </a:lnTo>
                    <a:lnTo>
                      <a:pt x="1696" y="14282"/>
                    </a:lnTo>
                    <a:lnTo>
                      <a:pt x="1949" y="14633"/>
                    </a:lnTo>
                    <a:lnTo>
                      <a:pt x="1949" y="14633"/>
                    </a:lnTo>
                    <a:lnTo>
                      <a:pt x="2202" y="14944"/>
                    </a:lnTo>
                    <a:lnTo>
                      <a:pt x="2475" y="15237"/>
                    </a:lnTo>
                    <a:lnTo>
                      <a:pt x="2475" y="15237"/>
                    </a:lnTo>
                    <a:lnTo>
                      <a:pt x="2495" y="15295"/>
                    </a:lnTo>
                    <a:lnTo>
                      <a:pt x="2495" y="15295"/>
                    </a:lnTo>
                    <a:lnTo>
                      <a:pt x="2475" y="15334"/>
                    </a:lnTo>
                    <a:lnTo>
                      <a:pt x="2475" y="15334"/>
                    </a:lnTo>
                    <a:lnTo>
                      <a:pt x="2436" y="15354"/>
                    </a:lnTo>
                    <a:lnTo>
                      <a:pt x="2436" y="15354"/>
                    </a:lnTo>
                    <a:lnTo>
                      <a:pt x="2417" y="15392"/>
                    </a:lnTo>
                    <a:lnTo>
                      <a:pt x="2397" y="15412"/>
                    </a:lnTo>
                    <a:lnTo>
                      <a:pt x="2397" y="15412"/>
                    </a:lnTo>
                    <a:lnTo>
                      <a:pt x="2105" y="15607"/>
                    </a:lnTo>
                    <a:lnTo>
                      <a:pt x="1793" y="15841"/>
                    </a:lnTo>
                    <a:lnTo>
                      <a:pt x="1793" y="15841"/>
                    </a:lnTo>
                    <a:lnTo>
                      <a:pt x="1462" y="16113"/>
                    </a:lnTo>
                    <a:lnTo>
                      <a:pt x="1189" y="16347"/>
                    </a:lnTo>
                    <a:lnTo>
                      <a:pt x="1189" y="16347"/>
                    </a:lnTo>
                    <a:lnTo>
                      <a:pt x="936" y="16620"/>
                    </a:lnTo>
                    <a:lnTo>
                      <a:pt x="722" y="16893"/>
                    </a:lnTo>
                    <a:lnTo>
                      <a:pt x="722" y="16893"/>
                    </a:lnTo>
                    <a:lnTo>
                      <a:pt x="566" y="17107"/>
                    </a:lnTo>
                    <a:lnTo>
                      <a:pt x="429" y="17321"/>
                    </a:lnTo>
                    <a:lnTo>
                      <a:pt x="429" y="17321"/>
                    </a:lnTo>
                    <a:lnTo>
                      <a:pt x="312" y="17516"/>
                    </a:lnTo>
                    <a:lnTo>
                      <a:pt x="215" y="17731"/>
                    </a:lnTo>
                    <a:lnTo>
                      <a:pt x="215" y="17731"/>
                    </a:lnTo>
                    <a:lnTo>
                      <a:pt x="137" y="17945"/>
                    </a:lnTo>
                    <a:lnTo>
                      <a:pt x="98" y="18120"/>
                    </a:lnTo>
                    <a:lnTo>
                      <a:pt x="98" y="18120"/>
                    </a:lnTo>
                    <a:lnTo>
                      <a:pt x="40" y="18412"/>
                    </a:lnTo>
                    <a:lnTo>
                      <a:pt x="40" y="18412"/>
                    </a:lnTo>
                    <a:lnTo>
                      <a:pt x="1" y="18763"/>
                    </a:lnTo>
                    <a:lnTo>
                      <a:pt x="1" y="18763"/>
                    </a:lnTo>
                    <a:lnTo>
                      <a:pt x="40" y="19133"/>
                    </a:lnTo>
                    <a:lnTo>
                      <a:pt x="40" y="19133"/>
                    </a:lnTo>
                    <a:lnTo>
                      <a:pt x="79" y="19328"/>
                    </a:lnTo>
                    <a:lnTo>
                      <a:pt x="118" y="19504"/>
                    </a:lnTo>
                    <a:lnTo>
                      <a:pt x="118" y="19504"/>
                    </a:lnTo>
                    <a:lnTo>
                      <a:pt x="215" y="19815"/>
                    </a:lnTo>
                    <a:lnTo>
                      <a:pt x="215" y="19815"/>
                    </a:lnTo>
                    <a:lnTo>
                      <a:pt x="332" y="20030"/>
                    </a:lnTo>
                    <a:lnTo>
                      <a:pt x="449" y="20244"/>
                    </a:lnTo>
                    <a:lnTo>
                      <a:pt x="449" y="20244"/>
                    </a:lnTo>
                    <a:lnTo>
                      <a:pt x="566" y="20439"/>
                    </a:lnTo>
                    <a:lnTo>
                      <a:pt x="702" y="20634"/>
                    </a:lnTo>
                    <a:lnTo>
                      <a:pt x="702" y="20634"/>
                    </a:lnTo>
                    <a:lnTo>
                      <a:pt x="936" y="20926"/>
                    </a:lnTo>
                    <a:lnTo>
                      <a:pt x="1189" y="21179"/>
                    </a:lnTo>
                    <a:lnTo>
                      <a:pt x="1189" y="21179"/>
                    </a:lnTo>
                    <a:lnTo>
                      <a:pt x="1481" y="21452"/>
                    </a:lnTo>
                    <a:lnTo>
                      <a:pt x="1793" y="21705"/>
                    </a:lnTo>
                    <a:lnTo>
                      <a:pt x="1793" y="21705"/>
                    </a:lnTo>
                    <a:lnTo>
                      <a:pt x="2066" y="21900"/>
                    </a:lnTo>
                    <a:lnTo>
                      <a:pt x="2358" y="22095"/>
                    </a:lnTo>
                    <a:lnTo>
                      <a:pt x="2650" y="22270"/>
                    </a:lnTo>
                    <a:lnTo>
                      <a:pt x="2962" y="22465"/>
                    </a:lnTo>
                    <a:lnTo>
                      <a:pt x="3625" y="22796"/>
                    </a:lnTo>
                    <a:lnTo>
                      <a:pt x="4346" y="23128"/>
                    </a:lnTo>
                    <a:lnTo>
                      <a:pt x="4346" y="23128"/>
                    </a:lnTo>
                    <a:lnTo>
                      <a:pt x="5047" y="23400"/>
                    </a:lnTo>
                    <a:lnTo>
                      <a:pt x="5787" y="23673"/>
                    </a:lnTo>
                    <a:lnTo>
                      <a:pt x="6528" y="23887"/>
                    </a:lnTo>
                    <a:lnTo>
                      <a:pt x="7327" y="24102"/>
                    </a:lnTo>
                    <a:lnTo>
                      <a:pt x="7424" y="24141"/>
                    </a:lnTo>
                    <a:lnTo>
                      <a:pt x="7521" y="24160"/>
                    </a:lnTo>
                    <a:lnTo>
                      <a:pt x="7521" y="24160"/>
                    </a:lnTo>
                    <a:lnTo>
                      <a:pt x="8437" y="24336"/>
                    </a:lnTo>
                    <a:lnTo>
                      <a:pt x="9372" y="24511"/>
                    </a:lnTo>
                    <a:lnTo>
                      <a:pt x="10327" y="24647"/>
                    </a:lnTo>
                    <a:lnTo>
                      <a:pt x="11301" y="24764"/>
                    </a:lnTo>
                    <a:lnTo>
                      <a:pt x="12295" y="24842"/>
                    </a:lnTo>
                    <a:lnTo>
                      <a:pt x="13289" y="24920"/>
                    </a:lnTo>
                    <a:lnTo>
                      <a:pt x="14302" y="24959"/>
                    </a:lnTo>
                    <a:lnTo>
                      <a:pt x="15315" y="24959"/>
                    </a:lnTo>
                    <a:lnTo>
                      <a:pt x="15315" y="24959"/>
                    </a:lnTo>
                    <a:lnTo>
                      <a:pt x="16270" y="24959"/>
                    </a:lnTo>
                    <a:lnTo>
                      <a:pt x="17224" y="24920"/>
                    </a:lnTo>
                    <a:lnTo>
                      <a:pt x="18160" y="24862"/>
                    </a:lnTo>
                    <a:lnTo>
                      <a:pt x="19075" y="24784"/>
                    </a:lnTo>
                    <a:lnTo>
                      <a:pt x="19991" y="24686"/>
                    </a:lnTo>
                    <a:lnTo>
                      <a:pt x="20887" y="24569"/>
                    </a:lnTo>
                    <a:lnTo>
                      <a:pt x="21784" y="24414"/>
                    </a:lnTo>
                    <a:lnTo>
                      <a:pt x="22641" y="24258"/>
                    </a:lnTo>
                    <a:lnTo>
                      <a:pt x="22641" y="24258"/>
                    </a:lnTo>
                    <a:lnTo>
                      <a:pt x="23303" y="24102"/>
                    </a:lnTo>
                    <a:lnTo>
                      <a:pt x="23303" y="24102"/>
                    </a:lnTo>
                    <a:lnTo>
                      <a:pt x="24083" y="23887"/>
                    </a:lnTo>
                    <a:lnTo>
                      <a:pt x="24843" y="23654"/>
                    </a:lnTo>
                    <a:lnTo>
                      <a:pt x="25544" y="23400"/>
                    </a:lnTo>
                    <a:lnTo>
                      <a:pt x="26226" y="23128"/>
                    </a:lnTo>
                    <a:lnTo>
                      <a:pt x="26226" y="23128"/>
                    </a:lnTo>
                    <a:lnTo>
                      <a:pt x="26966" y="22796"/>
                    </a:lnTo>
                    <a:lnTo>
                      <a:pt x="27629" y="22446"/>
                    </a:lnTo>
                    <a:lnTo>
                      <a:pt x="27941" y="22270"/>
                    </a:lnTo>
                    <a:lnTo>
                      <a:pt x="28233" y="22075"/>
                    </a:lnTo>
                    <a:lnTo>
                      <a:pt x="28525" y="21900"/>
                    </a:lnTo>
                    <a:lnTo>
                      <a:pt x="28798" y="21686"/>
                    </a:lnTo>
                    <a:lnTo>
                      <a:pt x="28837" y="21666"/>
                    </a:lnTo>
                    <a:lnTo>
                      <a:pt x="28876" y="21627"/>
                    </a:lnTo>
                    <a:lnTo>
                      <a:pt x="28876" y="21627"/>
                    </a:lnTo>
                    <a:lnTo>
                      <a:pt x="29149" y="21394"/>
                    </a:lnTo>
                    <a:lnTo>
                      <a:pt x="29402" y="21160"/>
                    </a:lnTo>
                    <a:lnTo>
                      <a:pt x="29402" y="21160"/>
                    </a:lnTo>
                    <a:lnTo>
                      <a:pt x="29655" y="20906"/>
                    </a:lnTo>
                    <a:lnTo>
                      <a:pt x="29870" y="20634"/>
                    </a:lnTo>
                    <a:lnTo>
                      <a:pt x="29870" y="20634"/>
                    </a:lnTo>
                    <a:lnTo>
                      <a:pt x="30025" y="20419"/>
                    </a:lnTo>
                    <a:lnTo>
                      <a:pt x="30142" y="20225"/>
                    </a:lnTo>
                    <a:lnTo>
                      <a:pt x="30142" y="20225"/>
                    </a:lnTo>
                    <a:lnTo>
                      <a:pt x="30259" y="20010"/>
                    </a:lnTo>
                    <a:lnTo>
                      <a:pt x="30357" y="19815"/>
                    </a:lnTo>
                    <a:lnTo>
                      <a:pt x="30357" y="19815"/>
                    </a:lnTo>
                    <a:lnTo>
                      <a:pt x="30474" y="19484"/>
                    </a:lnTo>
                    <a:lnTo>
                      <a:pt x="30474" y="19484"/>
                    </a:lnTo>
                    <a:lnTo>
                      <a:pt x="30532" y="19133"/>
                    </a:lnTo>
                    <a:lnTo>
                      <a:pt x="30532" y="19133"/>
                    </a:lnTo>
                    <a:lnTo>
                      <a:pt x="30551" y="18939"/>
                    </a:lnTo>
                    <a:lnTo>
                      <a:pt x="30571" y="18763"/>
                    </a:lnTo>
                    <a:lnTo>
                      <a:pt x="30571" y="18763"/>
                    </a:lnTo>
                    <a:lnTo>
                      <a:pt x="30551" y="18412"/>
                    </a:lnTo>
                    <a:lnTo>
                      <a:pt x="30551" y="18412"/>
                    </a:lnTo>
                    <a:lnTo>
                      <a:pt x="30474" y="18081"/>
                    </a:lnTo>
                    <a:lnTo>
                      <a:pt x="30474" y="18081"/>
                    </a:lnTo>
                    <a:lnTo>
                      <a:pt x="30376" y="17770"/>
                    </a:lnTo>
                    <a:lnTo>
                      <a:pt x="30357" y="17711"/>
                    </a:lnTo>
                    <a:lnTo>
                      <a:pt x="30337" y="17672"/>
                    </a:lnTo>
                    <a:lnTo>
                      <a:pt x="30337" y="17672"/>
                    </a:lnTo>
                    <a:lnTo>
                      <a:pt x="30240" y="17477"/>
                    </a:lnTo>
                    <a:lnTo>
                      <a:pt x="30123" y="17282"/>
                    </a:lnTo>
                    <a:lnTo>
                      <a:pt x="30123" y="17282"/>
                    </a:lnTo>
                    <a:lnTo>
                      <a:pt x="30006" y="17088"/>
                    </a:lnTo>
                    <a:lnTo>
                      <a:pt x="29870" y="16912"/>
                    </a:lnTo>
                    <a:lnTo>
                      <a:pt x="29831" y="16854"/>
                    </a:lnTo>
                    <a:lnTo>
                      <a:pt x="29792" y="16815"/>
                    </a:lnTo>
                    <a:lnTo>
                      <a:pt x="29772" y="16776"/>
                    </a:lnTo>
                    <a:lnTo>
                      <a:pt x="29772" y="16776"/>
                    </a:lnTo>
                    <a:lnTo>
                      <a:pt x="29655" y="16639"/>
                    </a:lnTo>
                    <a:lnTo>
                      <a:pt x="29655" y="16639"/>
                    </a:lnTo>
                    <a:lnTo>
                      <a:pt x="29382" y="16367"/>
                    </a:lnTo>
                    <a:lnTo>
                      <a:pt x="29363" y="16328"/>
                    </a:lnTo>
                    <a:lnTo>
                      <a:pt x="29324" y="16308"/>
                    </a:lnTo>
                    <a:lnTo>
                      <a:pt x="29305" y="16289"/>
                    </a:lnTo>
                    <a:lnTo>
                      <a:pt x="29285" y="16250"/>
                    </a:lnTo>
                    <a:lnTo>
                      <a:pt x="29285" y="16250"/>
                    </a:lnTo>
                    <a:lnTo>
                      <a:pt x="29246" y="16230"/>
                    </a:lnTo>
                    <a:lnTo>
                      <a:pt x="29188" y="16172"/>
                    </a:lnTo>
                    <a:lnTo>
                      <a:pt x="29188" y="16172"/>
                    </a:lnTo>
                    <a:lnTo>
                      <a:pt x="28856" y="15899"/>
                    </a:lnTo>
                    <a:lnTo>
                      <a:pt x="28817" y="15860"/>
                    </a:lnTo>
                    <a:lnTo>
                      <a:pt x="28798" y="15841"/>
                    </a:lnTo>
                    <a:lnTo>
                      <a:pt x="28720" y="15802"/>
                    </a:lnTo>
                    <a:lnTo>
                      <a:pt x="28701" y="15763"/>
                    </a:lnTo>
                    <a:lnTo>
                      <a:pt x="28662" y="15743"/>
                    </a:lnTo>
                    <a:lnTo>
                      <a:pt x="28603" y="15704"/>
                    </a:lnTo>
                    <a:lnTo>
                      <a:pt x="28603" y="15704"/>
                    </a:lnTo>
                    <a:lnTo>
                      <a:pt x="28291" y="15490"/>
                    </a:lnTo>
                    <a:lnTo>
                      <a:pt x="28291" y="15490"/>
                    </a:lnTo>
                    <a:lnTo>
                      <a:pt x="28252" y="15431"/>
                    </a:lnTo>
                    <a:lnTo>
                      <a:pt x="28252" y="15412"/>
                    </a:lnTo>
                    <a:lnTo>
                      <a:pt x="28252" y="15392"/>
                    </a:lnTo>
                    <a:lnTo>
                      <a:pt x="28252" y="15392"/>
                    </a:lnTo>
                    <a:lnTo>
                      <a:pt x="28272" y="15373"/>
                    </a:lnTo>
                    <a:lnTo>
                      <a:pt x="28311" y="15354"/>
                    </a:lnTo>
                    <a:lnTo>
                      <a:pt x="28311" y="15354"/>
                    </a:lnTo>
                    <a:lnTo>
                      <a:pt x="28584" y="14925"/>
                    </a:lnTo>
                    <a:lnTo>
                      <a:pt x="28856" y="14457"/>
                    </a:lnTo>
                    <a:lnTo>
                      <a:pt x="28856" y="14457"/>
                    </a:lnTo>
                    <a:lnTo>
                      <a:pt x="29051" y="14068"/>
                    </a:lnTo>
                    <a:lnTo>
                      <a:pt x="29227" y="13658"/>
                    </a:lnTo>
                    <a:lnTo>
                      <a:pt x="29227" y="13658"/>
                    </a:lnTo>
                    <a:lnTo>
                      <a:pt x="29363" y="13308"/>
                    </a:lnTo>
                    <a:lnTo>
                      <a:pt x="29499" y="12957"/>
                    </a:lnTo>
                    <a:lnTo>
                      <a:pt x="29597" y="12626"/>
                    </a:lnTo>
                    <a:lnTo>
                      <a:pt x="29694" y="12275"/>
                    </a:lnTo>
                    <a:lnTo>
                      <a:pt x="29694" y="12275"/>
                    </a:lnTo>
                    <a:lnTo>
                      <a:pt x="29870" y="11593"/>
                    </a:lnTo>
                    <a:lnTo>
                      <a:pt x="29986" y="10892"/>
                    </a:lnTo>
                    <a:lnTo>
                      <a:pt x="29986" y="10892"/>
                    </a:lnTo>
                    <a:lnTo>
                      <a:pt x="30045" y="10151"/>
                    </a:lnTo>
                    <a:lnTo>
                      <a:pt x="30084" y="9469"/>
                    </a:lnTo>
                    <a:lnTo>
                      <a:pt x="30084" y="9469"/>
                    </a:lnTo>
                    <a:lnTo>
                      <a:pt x="30045" y="8748"/>
                    </a:lnTo>
                    <a:lnTo>
                      <a:pt x="29986" y="8047"/>
                    </a:lnTo>
                    <a:lnTo>
                      <a:pt x="29986" y="8047"/>
                    </a:lnTo>
                    <a:lnTo>
                      <a:pt x="29870" y="7385"/>
                    </a:lnTo>
                    <a:lnTo>
                      <a:pt x="29714" y="6761"/>
                    </a:lnTo>
                    <a:lnTo>
                      <a:pt x="29714" y="6761"/>
                    </a:lnTo>
                    <a:lnTo>
                      <a:pt x="29519" y="6138"/>
                    </a:lnTo>
                    <a:lnTo>
                      <a:pt x="29519" y="6138"/>
                    </a:lnTo>
                    <a:lnTo>
                      <a:pt x="29305" y="5553"/>
                    </a:lnTo>
                    <a:lnTo>
                      <a:pt x="29305" y="5553"/>
                    </a:lnTo>
                    <a:lnTo>
                      <a:pt x="29012" y="4949"/>
                    </a:lnTo>
                    <a:lnTo>
                      <a:pt x="28701" y="4365"/>
                    </a:lnTo>
                    <a:lnTo>
                      <a:pt x="28701" y="4365"/>
                    </a:lnTo>
                    <a:lnTo>
                      <a:pt x="28350" y="3819"/>
                    </a:lnTo>
                    <a:lnTo>
                      <a:pt x="27980" y="3293"/>
                    </a:lnTo>
                    <a:lnTo>
                      <a:pt x="27980" y="3293"/>
                    </a:lnTo>
                    <a:lnTo>
                      <a:pt x="27609" y="2825"/>
                    </a:lnTo>
                    <a:lnTo>
                      <a:pt x="27239" y="2436"/>
                    </a:lnTo>
                    <a:lnTo>
                      <a:pt x="27239" y="2436"/>
                    </a:lnTo>
                    <a:lnTo>
                      <a:pt x="26830" y="2046"/>
                    </a:lnTo>
                    <a:lnTo>
                      <a:pt x="26401" y="1676"/>
                    </a:lnTo>
                    <a:lnTo>
                      <a:pt x="26401" y="1676"/>
                    </a:lnTo>
                    <a:lnTo>
                      <a:pt x="25992" y="1384"/>
                    </a:lnTo>
                    <a:lnTo>
                      <a:pt x="25583" y="1130"/>
                    </a:lnTo>
                    <a:lnTo>
                      <a:pt x="25583" y="1130"/>
                    </a:lnTo>
                    <a:lnTo>
                      <a:pt x="25154" y="896"/>
                    </a:lnTo>
                    <a:lnTo>
                      <a:pt x="24726" y="702"/>
                    </a:lnTo>
                    <a:lnTo>
                      <a:pt x="24726" y="702"/>
                    </a:lnTo>
                    <a:lnTo>
                      <a:pt x="24258" y="526"/>
                    </a:lnTo>
                    <a:lnTo>
                      <a:pt x="23791" y="390"/>
                    </a:lnTo>
                    <a:lnTo>
                      <a:pt x="23791" y="390"/>
                    </a:lnTo>
                    <a:lnTo>
                      <a:pt x="23342" y="273"/>
                    </a:lnTo>
                    <a:lnTo>
                      <a:pt x="22894" y="195"/>
                    </a:lnTo>
                    <a:lnTo>
                      <a:pt x="22894" y="195"/>
                    </a:lnTo>
                    <a:lnTo>
                      <a:pt x="22368" y="156"/>
                    </a:lnTo>
                    <a:lnTo>
                      <a:pt x="21862" y="137"/>
                    </a:lnTo>
                    <a:lnTo>
                      <a:pt x="21803" y="137"/>
                    </a:lnTo>
                    <a:lnTo>
                      <a:pt x="21803" y="137"/>
                    </a:lnTo>
                    <a:lnTo>
                      <a:pt x="21297" y="156"/>
                    </a:lnTo>
                    <a:lnTo>
                      <a:pt x="20771" y="195"/>
                    </a:lnTo>
                    <a:lnTo>
                      <a:pt x="20771" y="195"/>
                    </a:lnTo>
                    <a:lnTo>
                      <a:pt x="20244" y="292"/>
                    </a:lnTo>
                    <a:lnTo>
                      <a:pt x="19757" y="409"/>
                    </a:lnTo>
                    <a:lnTo>
                      <a:pt x="19757" y="409"/>
                    </a:lnTo>
                    <a:lnTo>
                      <a:pt x="19270" y="565"/>
                    </a:lnTo>
                    <a:lnTo>
                      <a:pt x="18803" y="741"/>
                    </a:lnTo>
                    <a:lnTo>
                      <a:pt x="18803" y="741"/>
                    </a:lnTo>
                    <a:lnTo>
                      <a:pt x="18394" y="935"/>
                    </a:lnTo>
                    <a:lnTo>
                      <a:pt x="18004" y="1150"/>
                    </a:lnTo>
                    <a:lnTo>
                      <a:pt x="18004" y="1150"/>
                    </a:lnTo>
                    <a:lnTo>
                      <a:pt x="17614" y="1384"/>
                    </a:lnTo>
                    <a:lnTo>
                      <a:pt x="17263" y="1637"/>
                    </a:lnTo>
                    <a:lnTo>
                      <a:pt x="17263" y="1637"/>
                    </a:lnTo>
                    <a:lnTo>
                      <a:pt x="16952" y="1890"/>
                    </a:lnTo>
                    <a:lnTo>
                      <a:pt x="16659" y="2163"/>
                    </a:lnTo>
                    <a:lnTo>
                      <a:pt x="16659" y="2163"/>
                    </a:lnTo>
                    <a:lnTo>
                      <a:pt x="16426" y="2436"/>
                    </a:lnTo>
                    <a:lnTo>
                      <a:pt x="16172" y="2728"/>
                    </a:lnTo>
                    <a:lnTo>
                      <a:pt x="16172" y="2728"/>
                    </a:lnTo>
                    <a:lnTo>
                      <a:pt x="15919" y="3059"/>
                    </a:lnTo>
                    <a:lnTo>
                      <a:pt x="15724" y="3390"/>
                    </a:lnTo>
                    <a:lnTo>
                      <a:pt x="15724" y="3390"/>
                    </a:lnTo>
                    <a:lnTo>
                      <a:pt x="15549" y="3722"/>
                    </a:lnTo>
                    <a:lnTo>
                      <a:pt x="15393" y="4072"/>
                    </a:lnTo>
                    <a:lnTo>
                      <a:pt x="15393" y="4072"/>
                    </a:lnTo>
                    <a:lnTo>
                      <a:pt x="15296" y="4267"/>
                    </a:lnTo>
                    <a:lnTo>
                      <a:pt x="15296" y="4267"/>
                    </a:lnTo>
                    <a:lnTo>
                      <a:pt x="15276" y="4326"/>
                    </a:lnTo>
                    <a:lnTo>
                      <a:pt x="15276" y="4326"/>
                    </a:lnTo>
                    <a:lnTo>
                      <a:pt x="15237" y="4326"/>
                    </a:lnTo>
                    <a:lnTo>
                      <a:pt x="15237" y="4326"/>
                    </a:lnTo>
                    <a:lnTo>
                      <a:pt x="15198" y="4306"/>
                    </a:lnTo>
                    <a:lnTo>
                      <a:pt x="15179" y="4306"/>
                    </a:lnTo>
                    <a:lnTo>
                      <a:pt x="15179" y="4306"/>
                    </a:lnTo>
                    <a:lnTo>
                      <a:pt x="15140" y="4287"/>
                    </a:lnTo>
                    <a:lnTo>
                      <a:pt x="15140" y="4287"/>
                    </a:lnTo>
                    <a:lnTo>
                      <a:pt x="15101" y="4248"/>
                    </a:lnTo>
                    <a:lnTo>
                      <a:pt x="15101" y="4248"/>
                    </a:lnTo>
                    <a:lnTo>
                      <a:pt x="15023" y="4033"/>
                    </a:lnTo>
                    <a:lnTo>
                      <a:pt x="15023" y="4033"/>
                    </a:lnTo>
                    <a:lnTo>
                      <a:pt x="14847" y="3644"/>
                    </a:lnTo>
                    <a:lnTo>
                      <a:pt x="14633" y="3273"/>
                    </a:lnTo>
                    <a:lnTo>
                      <a:pt x="14633" y="3273"/>
                    </a:lnTo>
                    <a:lnTo>
                      <a:pt x="14419" y="2942"/>
                    </a:lnTo>
                    <a:lnTo>
                      <a:pt x="14165" y="2592"/>
                    </a:lnTo>
                    <a:lnTo>
                      <a:pt x="14165" y="2592"/>
                    </a:lnTo>
                    <a:lnTo>
                      <a:pt x="13854" y="2202"/>
                    </a:lnTo>
                    <a:lnTo>
                      <a:pt x="13503" y="1851"/>
                    </a:lnTo>
                    <a:lnTo>
                      <a:pt x="13133" y="1500"/>
                    </a:lnTo>
                    <a:lnTo>
                      <a:pt x="12743" y="1169"/>
                    </a:lnTo>
                    <a:lnTo>
                      <a:pt x="12743" y="1169"/>
                    </a:lnTo>
                    <a:lnTo>
                      <a:pt x="12431" y="955"/>
                    </a:lnTo>
                    <a:lnTo>
                      <a:pt x="12120" y="760"/>
                    </a:lnTo>
                    <a:lnTo>
                      <a:pt x="12120" y="760"/>
                    </a:lnTo>
                    <a:lnTo>
                      <a:pt x="11827" y="604"/>
                    </a:lnTo>
                    <a:lnTo>
                      <a:pt x="11516" y="468"/>
                    </a:lnTo>
                    <a:lnTo>
                      <a:pt x="11516" y="468"/>
                    </a:lnTo>
                    <a:lnTo>
                      <a:pt x="11145" y="312"/>
                    </a:lnTo>
                    <a:lnTo>
                      <a:pt x="10775" y="195"/>
                    </a:lnTo>
                    <a:lnTo>
                      <a:pt x="10775" y="195"/>
                    </a:lnTo>
                    <a:lnTo>
                      <a:pt x="10405" y="117"/>
                    </a:lnTo>
                    <a:lnTo>
                      <a:pt x="10035" y="59"/>
                    </a:lnTo>
                    <a:lnTo>
                      <a:pt x="10035" y="59"/>
                    </a:lnTo>
                    <a:lnTo>
                      <a:pt x="9645" y="20"/>
                    </a:lnTo>
                    <a:lnTo>
                      <a:pt x="9275"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3" name="Google Shape;2205;p41">
                <a:extLst>
                  <a:ext uri="{FF2B5EF4-FFF2-40B4-BE49-F238E27FC236}">
                    <a16:creationId xmlns:a16="http://schemas.microsoft.com/office/drawing/2014/main" id="{165DCFCB-E7A3-3311-35A2-10AA8A62614C}"/>
                  </a:ext>
                </a:extLst>
              </p:cNvPr>
              <p:cNvSpPr/>
              <p:nvPr/>
            </p:nvSpPr>
            <p:spPr>
              <a:xfrm>
                <a:off x="1476050" y="503100"/>
                <a:ext cx="172925" cy="109125"/>
              </a:xfrm>
              <a:custGeom>
                <a:avLst/>
                <a:gdLst/>
                <a:ahLst/>
                <a:cxnLst/>
                <a:rect l="l" t="t" r="r" b="b"/>
                <a:pathLst>
                  <a:path w="6917" h="4365" extrusionOk="0">
                    <a:moveTo>
                      <a:pt x="4326" y="0"/>
                    </a:moveTo>
                    <a:lnTo>
                      <a:pt x="3994" y="20"/>
                    </a:lnTo>
                    <a:lnTo>
                      <a:pt x="3663" y="39"/>
                    </a:lnTo>
                    <a:lnTo>
                      <a:pt x="3312" y="98"/>
                    </a:lnTo>
                    <a:lnTo>
                      <a:pt x="2962" y="176"/>
                    </a:lnTo>
                    <a:lnTo>
                      <a:pt x="2611" y="273"/>
                    </a:lnTo>
                    <a:lnTo>
                      <a:pt x="2280" y="390"/>
                    </a:lnTo>
                    <a:lnTo>
                      <a:pt x="1968" y="507"/>
                    </a:lnTo>
                    <a:lnTo>
                      <a:pt x="1656" y="663"/>
                    </a:lnTo>
                    <a:lnTo>
                      <a:pt x="1384" y="819"/>
                    </a:lnTo>
                    <a:lnTo>
                      <a:pt x="1130" y="994"/>
                    </a:lnTo>
                    <a:lnTo>
                      <a:pt x="896" y="1169"/>
                    </a:lnTo>
                    <a:lnTo>
                      <a:pt x="682" y="1364"/>
                    </a:lnTo>
                    <a:lnTo>
                      <a:pt x="487" y="1559"/>
                    </a:lnTo>
                    <a:lnTo>
                      <a:pt x="331" y="1754"/>
                    </a:lnTo>
                    <a:lnTo>
                      <a:pt x="195" y="1968"/>
                    </a:lnTo>
                    <a:lnTo>
                      <a:pt x="98" y="2182"/>
                    </a:lnTo>
                    <a:lnTo>
                      <a:pt x="39" y="2397"/>
                    </a:lnTo>
                    <a:lnTo>
                      <a:pt x="0" y="2611"/>
                    </a:lnTo>
                    <a:lnTo>
                      <a:pt x="0" y="2825"/>
                    </a:lnTo>
                    <a:lnTo>
                      <a:pt x="20" y="3040"/>
                    </a:lnTo>
                    <a:lnTo>
                      <a:pt x="98" y="3235"/>
                    </a:lnTo>
                    <a:lnTo>
                      <a:pt x="195" y="3410"/>
                    </a:lnTo>
                    <a:lnTo>
                      <a:pt x="331" y="3585"/>
                    </a:lnTo>
                    <a:lnTo>
                      <a:pt x="487" y="3741"/>
                    </a:lnTo>
                    <a:lnTo>
                      <a:pt x="682" y="3878"/>
                    </a:lnTo>
                    <a:lnTo>
                      <a:pt x="896" y="4014"/>
                    </a:lnTo>
                    <a:lnTo>
                      <a:pt x="1130" y="4111"/>
                    </a:lnTo>
                    <a:lnTo>
                      <a:pt x="1384" y="4209"/>
                    </a:lnTo>
                    <a:lnTo>
                      <a:pt x="1656" y="4267"/>
                    </a:lnTo>
                    <a:lnTo>
                      <a:pt x="1949" y="4326"/>
                    </a:lnTo>
                    <a:lnTo>
                      <a:pt x="2260" y="4345"/>
                    </a:lnTo>
                    <a:lnTo>
                      <a:pt x="2572" y="4365"/>
                    </a:lnTo>
                    <a:lnTo>
                      <a:pt x="2903" y="4345"/>
                    </a:lnTo>
                    <a:lnTo>
                      <a:pt x="3254" y="4326"/>
                    </a:lnTo>
                    <a:lnTo>
                      <a:pt x="3605" y="4267"/>
                    </a:lnTo>
                    <a:lnTo>
                      <a:pt x="3955" y="4189"/>
                    </a:lnTo>
                    <a:lnTo>
                      <a:pt x="4306" y="4092"/>
                    </a:lnTo>
                    <a:lnTo>
                      <a:pt x="4637" y="3975"/>
                    </a:lnTo>
                    <a:lnTo>
                      <a:pt x="4949" y="3839"/>
                    </a:lnTo>
                    <a:lnTo>
                      <a:pt x="5241" y="3702"/>
                    </a:lnTo>
                    <a:lnTo>
                      <a:pt x="5534" y="3546"/>
                    </a:lnTo>
                    <a:lnTo>
                      <a:pt x="5787" y="3371"/>
                    </a:lnTo>
                    <a:lnTo>
                      <a:pt x="6021" y="3196"/>
                    </a:lnTo>
                    <a:lnTo>
                      <a:pt x="6235" y="3001"/>
                    </a:lnTo>
                    <a:lnTo>
                      <a:pt x="6410" y="2806"/>
                    </a:lnTo>
                    <a:lnTo>
                      <a:pt x="6586" y="2592"/>
                    </a:lnTo>
                    <a:lnTo>
                      <a:pt x="6703" y="2397"/>
                    </a:lnTo>
                    <a:lnTo>
                      <a:pt x="6820" y="2182"/>
                    </a:lnTo>
                    <a:lnTo>
                      <a:pt x="6878" y="1968"/>
                    </a:lnTo>
                    <a:lnTo>
                      <a:pt x="6917" y="1754"/>
                    </a:lnTo>
                    <a:lnTo>
                      <a:pt x="6917" y="1540"/>
                    </a:lnTo>
                    <a:lnTo>
                      <a:pt x="6878" y="1325"/>
                    </a:lnTo>
                    <a:lnTo>
                      <a:pt x="6820" y="1130"/>
                    </a:lnTo>
                    <a:lnTo>
                      <a:pt x="6722" y="936"/>
                    </a:lnTo>
                    <a:lnTo>
                      <a:pt x="6586" y="780"/>
                    </a:lnTo>
                    <a:lnTo>
                      <a:pt x="6430" y="624"/>
                    </a:lnTo>
                    <a:lnTo>
                      <a:pt x="6235" y="468"/>
                    </a:lnTo>
                    <a:lnTo>
                      <a:pt x="6021" y="351"/>
                    </a:lnTo>
                    <a:lnTo>
                      <a:pt x="5787" y="254"/>
                    </a:lnTo>
                    <a:lnTo>
                      <a:pt x="5534" y="156"/>
                    </a:lnTo>
                    <a:lnTo>
                      <a:pt x="5261" y="98"/>
                    </a:lnTo>
                    <a:lnTo>
                      <a:pt x="4969" y="39"/>
                    </a:lnTo>
                    <a:lnTo>
                      <a:pt x="4657" y="20"/>
                    </a:lnTo>
                    <a:lnTo>
                      <a:pt x="4326" y="0"/>
                    </a:lnTo>
                    <a:close/>
                  </a:path>
                </a:pathLst>
              </a:custGeom>
              <a:solidFill>
                <a:srgbClr val="963D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4" name="Google Shape;2206;p41">
                <a:extLst>
                  <a:ext uri="{FF2B5EF4-FFF2-40B4-BE49-F238E27FC236}">
                    <a16:creationId xmlns:a16="http://schemas.microsoft.com/office/drawing/2014/main" id="{E6A169A7-B899-C416-B2A1-81F15A71FC0A}"/>
                  </a:ext>
                </a:extLst>
              </p:cNvPr>
              <p:cNvSpPr/>
              <p:nvPr/>
            </p:nvSpPr>
            <p:spPr>
              <a:xfrm>
                <a:off x="1476050" y="503100"/>
                <a:ext cx="172925" cy="109125"/>
              </a:xfrm>
              <a:custGeom>
                <a:avLst/>
                <a:gdLst/>
                <a:ahLst/>
                <a:cxnLst/>
                <a:rect l="l" t="t" r="r" b="b"/>
                <a:pathLst>
                  <a:path w="6917" h="4365" fill="none" extrusionOk="0">
                    <a:moveTo>
                      <a:pt x="3955" y="4189"/>
                    </a:moveTo>
                    <a:lnTo>
                      <a:pt x="3955" y="4189"/>
                    </a:lnTo>
                    <a:lnTo>
                      <a:pt x="4306" y="4092"/>
                    </a:lnTo>
                    <a:lnTo>
                      <a:pt x="4637" y="3975"/>
                    </a:lnTo>
                    <a:lnTo>
                      <a:pt x="4949" y="3839"/>
                    </a:lnTo>
                    <a:lnTo>
                      <a:pt x="5241" y="3702"/>
                    </a:lnTo>
                    <a:lnTo>
                      <a:pt x="5534" y="3546"/>
                    </a:lnTo>
                    <a:lnTo>
                      <a:pt x="5787" y="3371"/>
                    </a:lnTo>
                    <a:lnTo>
                      <a:pt x="6021" y="3196"/>
                    </a:lnTo>
                    <a:lnTo>
                      <a:pt x="6235" y="3001"/>
                    </a:lnTo>
                    <a:lnTo>
                      <a:pt x="6410" y="2806"/>
                    </a:lnTo>
                    <a:lnTo>
                      <a:pt x="6586" y="2592"/>
                    </a:lnTo>
                    <a:lnTo>
                      <a:pt x="6703" y="2397"/>
                    </a:lnTo>
                    <a:lnTo>
                      <a:pt x="6820" y="2182"/>
                    </a:lnTo>
                    <a:lnTo>
                      <a:pt x="6878" y="1968"/>
                    </a:lnTo>
                    <a:lnTo>
                      <a:pt x="6917" y="1754"/>
                    </a:lnTo>
                    <a:lnTo>
                      <a:pt x="6917" y="1540"/>
                    </a:lnTo>
                    <a:lnTo>
                      <a:pt x="6878" y="1325"/>
                    </a:lnTo>
                    <a:lnTo>
                      <a:pt x="6878" y="1325"/>
                    </a:lnTo>
                    <a:lnTo>
                      <a:pt x="6820" y="1130"/>
                    </a:lnTo>
                    <a:lnTo>
                      <a:pt x="6722" y="936"/>
                    </a:lnTo>
                    <a:lnTo>
                      <a:pt x="6586" y="780"/>
                    </a:lnTo>
                    <a:lnTo>
                      <a:pt x="6430" y="624"/>
                    </a:lnTo>
                    <a:lnTo>
                      <a:pt x="6235" y="468"/>
                    </a:lnTo>
                    <a:lnTo>
                      <a:pt x="6021" y="351"/>
                    </a:lnTo>
                    <a:lnTo>
                      <a:pt x="5787" y="254"/>
                    </a:lnTo>
                    <a:lnTo>
                      <a:pt x="5534" y="156"/>
                    </a:lnTo>
                    <a:lnTo>
                      <a:pt x="5261" y="98"/>
                    </a:lnTo>
                    <a:lnTo>
                      <a:pt x="4969" y="39"/>
                    </a:lnTo>
                    <a:lnTo>
                      <a:pt x="4657" y="20"/>
                    </a:lnTo>
                    <a:lnTo>
                      <a:pt x="4326" y="0"/>
                    </a:lnTo>
                    <a:lnTo>
                      <a:pt x="3994" y="20"/>
                    </a:lnTo>
                    <a:lnTo>
                      <a:pt x="3663" y="39"/>
                    </a:lnTo>
                    <a:lnTo>
                      <a:pt x="3312" y="98"/>
                    </a:lnTo>
                    <a:lnTo>
                      <a:pt x="2962" y="176"/>
                    </a:lnTo>
                    <a:lnTo>
                      <a:pt x="2962" y="176"/>
                    </a:lnTo>
                    <a:lnTo>
                      <a:pt x="2611" y="273"/>
                    </a:lnTo>
                    <a:lnTo>
                      <a:pt x="2280" y="390"/>
                    </a:lnTo>
                    <a:lnTo>
                      <a:pt x="1968" y="507"/>
                    </a:lnTo>
                    <a:lnTo>
                      <a:pt x="1656" y="663"/>
                    </a:lnTo>
                    <a:lnTo>
                      <a:pt x="1384" y="819"/>
                    </a:lnTo>
                    <a:lnTo>
                      <a:pt x="1130" y="994"/>
                    </a:lnTo>
                    <a:lnTo>
                      <a:pt x="896" y="1169"/>
                    </a:lnTo>
                    <a:lnTo>
                      <a:pt x="682" y="1364"/>
                    </a:lnTo>
                    <a:lnTo>
                      <a:pt x="487" y="1559"/>
                    </a:lnTo>
                    <a:lnTo>
                      <a:pt x="331" y="1754"/>
                    </a:lnTo>
                    <a:lnTo>
                      <a:pt x="195" y="1968"/>
                    </a:lnTo>
                    <a:lnTo>
                      <a:pt x="98" y="2182"/>
                    </a:lnTo>
                    <a:lnTo>
                      <a:pt x="39" y="2397"/>
                    </a:lnTo>
                    <a:lnTo>
                      <a:pt x="0" y="2611"/>
                    </a:lnTo>
                    <a:lnTo>
                      <a:pt x="0" y="2825"/>
                    </a:lnTo>
                    <a:lnTo>
                      <a:pt x="20" y="3040"/>
                    </a:lnTo>
                    <a:lnTo>
                      <a:pt x="20" y="3040"/>
                    </a:lnTo>
                    <a:lnTo>
                      <a:pt x="98" y="3235"/>
                    </a:lnTo>
                    <a:lnTo>
                      <a:pt x="195" y="3410"/>
                    </a:lnTo>
                    <a:lnTo>
                      <a:pt x="331" y="3585"/>
                    </a:lnTo>
                    <a:lnTo>
                      <a:pt x="487" y="3741"/>
                    </a:lnTo>
                    <a:lnTo>
                      <a:pt x="682" y="3878"/>
                    </a:lnTo>
                    <a:lnTo>
                      <a:pt x="896" y="4014"/>
                    </a:lnTo>
                    <a:lnTo>
                      <a:pt x="1130" y="4111"/>
                    </a:lnTo>
                    <a:lnTo>
                      <a:pt x="1384" y="4209"/>
                    </a:lnTo>
                    <a:lnTo>
                      <a:pt x="1656" y="4267"/>
                    </a:lnTo>
                    <a:lnTo>
                      <a:pt x="1949" y="4326"/>
                    </a:lnTo>
                    <a:lnTo>
                      <a:pt x="2260" y="4345"/>
                    </a:lnTo>
                    <a:lnTo>
                      <a:pt x="2572" y="4365"/>
                    </a:lnTo>
                    <a:lnTo>
                      <a:pt x="2903" y="4345"/>
                    </a:lnTo>
                    <a:lnTo>
                      <a:pt x="3254" y="4326"/>
                    </a:lnTo>
                    <a:lnTo>
                      <a:pt x="3605" y="4267"/>
                    </a:lnTo>
                    <a:lnTo>
                      <a:pt x="3955" y="4189"/>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5" name="Google Shape;2207;p41">
                <a:extLst>
                  <a:ext uri="{FF2B5EF4-FFF2-40B4-BE49-F238E27FC236}">
                    <a16:creationId xmlns:a16="http://schemas.microsoft.com/office/drawing/2014/main" id="{D77D2CBC-FC3D-9483-0584-969E462C992B}"/>
                  </a:ext>
                </a:extLst>
              </p:cNvPr>
              <p:cNvSpPr/>
              <p:nvPr/>
            </p:nvSpPr>
            <p:spPr>
              <a:xfrm>
                <a:off x="1874000" y="499200"/>
                <a:ext cx="173925" cy="108150"/>
              </a:xfrm>
              <a:custGeom>
                <a:avLst/>
                <a:gdLst/>
                <a:ahLst/>
                <a:cxnLst/>
                <a:rect l="l" t="t" r="r" b="b"/>
                <a:pathLst>
                  <a:path w="6957" h="4326" extrusionOk="0">
                    <a:moveTo>
                      <a:pt x="2553" y="0"/>
                    </a:moveTo>
                    <a:lnTo>
                      <a:pt x="2222" y="20"/>
                    </a:lnTo>
                    <a:lnTo>
                      <a:pt x="1929" y="59"/>
                    </a:lnTo>
                    <a:lnTo>
                      <a:pt x="1637" y="117"/>
                    </a:lnTo>
                    <a:lnTo>
                      <a:pt x="1364" y="195"/>
                    </a:lnTo>
                    <a:lnTo>
                      <a:pt x="1092" y="273"/>
                    </a:lnTo>
                    <a:lnTo>
                      <a:pt x="858" y="390"/>
                    </a:lnTo>
                    <a:lnTo>
                      <a:pt x="663" y="526"/>
                    </a:lnTo>
                    <a:lnTo>
                      <a:pt x="468" y="663"/>
                    </a:lnTo>
                    <a:lnTo>
                      <a:pt x="312" y="819"/>
                    </a:lnTo>
                    <a:lnTo>
                      <a:pt x="195" y="994"/>
                    </a:lnTo>
                    <a:lnTo>
                      <a:pt x="98" y="1189"/>
                    </a:lnTo>
                    <a:lnTo>
                      <a:pt x="20" y="1384"/>
                    </a:lnTo>
                    <a:lnTo>
                      <a:pt x="1" y="1598"/>
                    </a:lnTo>
                    <a:lnTo>
                      <a:pt x="1" y="1812"/>
                    </a:lnTo>
                    <a:lnTo>
                      <a:pt x="40" y="2027"/>
                    </a:lnTo>
                    <a:lnTo>
                      <a:pt x="117" y="2241"/>
                    </a:lnTo>
                    <a:lnTo>
                      <a:pt x="234" y="2436"/>
                    </a:lnTo>
                    <a:lnTo>
                      <a:pt x="371" y="2650"/>
                    </a:lnTo>
                    <a:lnTo>
                      <a:pt x="527" y="2845"/>
                    </a:lnTo>
                    <a:lnTo>
                      <a:pt x="721" y="3040"/>
                    </a:lnTo>
                    <a:lnTo>
                      <a:pt x="936" y="3235"/>
                    </a:lnTo>
                    <a:lnTo>
                      <a:pt x="1170" y="3410"/>
                    </a:lnTo>
                    <a:lnTo>
                      <a:pt x="1442" y="3566"/>
                    </a:lnTo>
                    <a:lnTo>
                      <a:pt x="1715" y="3722"/>
                    </a:lnTo>
                    <a:lnTo>
                      <a:pt x="2027" y="3858"/>
                    </a:lnTo>
                    <a:lnTo>
                      <a:pt x="2339" y="3975"/>
                    </a:lnTo>
                    <a:lnTo>
                      <a:pt x="2670" y="4092"/>
                    </a:lnTo>
                    <a:lnTo>
                      <a:pt x="3021" y="4170"/>
                    </a:lnTo>
                    <a:lnTo>
                      <a:pt x="3371" y="4248"/>
                    </a:lnTo>
                    <a:lnTo>
                      <a:pt x="3722" y="4287"/>
                    </a:lnTo>
                    <a:lnTo>
                      <a:pt x="4073" y="4306"/>
                    </a:lnTo>
                    <a:lnTo>
                      <a:pt x="4404" y="4326"/>
                    </a:lnTo>
                    <a:lnTo>
                      <a:pt x="4716" y="4306"/>
                    </a:lnTo>
                    <a:lnTo>
                      <a:pt x="5027" y="4267"/>
                    </a:lnTo>
                    <a:lnTo>
                      <a:pt x="5320" y="4209"/>
                    </a:lnTo>
                    <a:lnTo>
                      <a:pt x="5592" y="4131"/>
                    </a:lnTo>
                    <a:lnTo>
                      <a:pt x="5846" y="4034"/>
                    </a:lnTo>
                    <a:lnTo>
                      <a:pt x="6080" y="3917"/>
                    </a:lnTo>
                    <a:lnTo>
                      <a:pt x="6294" y="3800"/>
                    </a:lnTo>
                    <a:lnTo>
                      <a:pt x="6469" y="3644"/>
                    </a:lnTo>
                    <a:lnTo>
                      <a:pt x="6625" y="3488"/>
                    </a:lnTo>
                    <a:lnTo>
                      <a:pt x="6762" y="3313"/>
                    </a:lnTo>
                    <a:lnTo>
                      <a:pt x="6859" y="3137"/>
                    </a:lnTo>
                    <a:lnTo>
                      <a:pt x="6917" y="2923"/>
                    </a:lnTo>
                    <a:lnTo>
                      <a:pt x="6956" y="2709"/>
                    </a:lnTo>
                    <a:lnTo>
                      <a:pt x="6937" y="2514"/>
                    </a:lnTo>
                    <a:lnTo>
                      <a:pt x="6898" y="2300"/>
                    </a:lnTo>
                    <a:lnTo>
                      <a:pt x="6820" y="2085"/>
                    </a:lnTo>
                    <a:lnTo>
                      <a:pt x="6723" y="1871"/>
                    </a:lnTo>
                    <a:lnTo>
                      <a:pt x="6586" y="1676"/>
                    </a:lnTo>
                    <a:lnTo>
                      <a:pt x="6430" y="1462"/>
                    </a:lnTo>
                    <a:lnTo>
                      <a:pt x="6235" y="1267"/>
                    </a:lnTo>
                    <a:lnTo>
                      <a:pt x="6021" y="1092"/>
                    </a:lnTo>
                    <a:lnTo>
                      <a:pt x="5768" y="916"/>
                    </a:lnTo>
                    <a:lnTo>
                      <a:pt x="5515" y="741"/>
                    </a:lnTo>
                    <a:lnTo>
                      <a:pt x="5222" y="604"/>
                    </a:lnTo>
                    <a:lnTo>
                      <a:pt x="4930" y="468"/>
                    </a:lnTo>
                    <a:lnTo>
                      <a:pt x="4618" y="332"/>
                    </a:lnTo>
                    <a:lnTo>
                      <a:pt x="4268" y="234"/>
                    </a:lnTo>
                    <a:lnTo>
                      <a:pt x="3917" y="137"/>
                    </a:lnTo>
                    <a:lnTo>
                      <a:pt x="3566" y="78"/>
                    </a:lnTo>
                    <a:lnTo>
                      <a:pt x="3215" y="20"/>
                    </a:lnTo>
                    <a:lnTo>
                      <a:pt x="2884" y="0"/>
                    </a:lnTo>
                    <a:close/>
                  </a:path>
                </a:pathLst>
              </a:custGeom>
              <a:solidFill>
                <a:srgbClr val="963D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6" name="Google Shape;2208;p41">
                <a:extLst>
                  <a:ext uri="{FF2B5EF4-FFF2-40B4-BE49-F238E27FC236}">
                    <a16:creationId xmlns:a16="http://schemas.microsoft.com/office/drawing/2014/main" id="{2E5AA0DC-CC98-F729-8CB8-2748F52B2166}"/>
                  </a:ext>
                </a:extLst>
              </p:cNvPr>
              <p:cNvSpPr/>
              <p:nvPr/>
            </p:nvSpPr>
            <p:spPr>
              <a:xfrm>
                <a:off x="1874000" y="499200"/>
                <a:ext cx="173925" cy="108150"/>
              </a:xfrm>
              <a:custGeom>
                <a:avLst/>
                <a:gdLst/>
                <a:ahLst/>
                <a:cxnLst/>
                <a:rect l="l" t="t" r="r" b="b"/>
                <a:pathLst>
                  <a:path w="6957" h="4326" fill="none" extrusionOk="0">
                    <a:moveTo>
                      <a:pt x="3021" y="4170"/>
                    </a:moveTo>
                    <a:lnTo>
                      <a:pt x="3021" y="4170"/>
                    </a:lnTo>
                    <a:lnTo>
                      <a:pt x="3371" y="4248"/>
                    </a:lnTo>
                    <a:lnTo>
                      <a:pt x="3722" y="4287"/>
                    </a:lnTo>
                    <a:lnTo>
                      <a:pt x="4073" y="4306"/>
                    </a:lnTo>
                    <a:lnTo>
                      <a:pt x="4404" y="4326"/>
                    </a:lnTo>
                    <a:lnTo>
                      <a:pt x="4716" y="4306"/>
                    </a:lnTo>
                    <a:lnTo>
                      <a:pt x="5027" y="4267"/>
                    </a:lnTo>
                    <a:lnTo>
                      <a:pt x="5320" y="4209"/>
                    </a:lnTo>
                    <a:lnTo>
                      <a:pt x="5592" y="4131"/>
                    </a:lnTo>
                    <a:lnTo>
                      <a:pt x="5846" y="4034"/>
                    </a:lnTo>
                    <a:lnTo>
                      <a:pt x="6080" y="3917"/>
                    </a:lnTo>
                    <a:lnTo>
                      <a:pt x="6294" y="3800"/>
                    </a:lnTo>
                    <a:lnTo>
                      <a:pt x="6469" y="3644"/>
                    </a:lnTo>
                    <a:lnTo>
                      <a:pt x="6625" y="3488"/>
                    </a:lnTo>
                    <a:lnTo>
                      <a:pt x="6762" y="3313"/>
                    </a:lnTo>
                    <a:lnTo>
                      <a:pt x="6859" y="3137"/>
                    </a:lnTo>
                    <a:lnTo>
                      <a:pt x="6917" y="2923"/>
                    </a:lnTo>
                    <a:lnTo>
                      <a:pt x="6917" y="2923"/>
                    </a:lnTo>
                    <a:lnTo>
                      <a:pt x="6956" y="2709"/>
                    </a:lnTo>
                    <a:lnTo>
                      <a:pt x="6937" y="2514"/>
                    </a:lnTo>
                    <a:lnTo>
                      <a:pt x="6898" y="2300"/>
                    </a:lnTo>
                    <a:lnTo>
                      <a:pt x="6820" y="2085"/>
                    </a:lnTo>
                    <a:lnTo>
                      <a:pt x="6723" y="1871"/>
                    </a:lnTo>
                    <a:lnTo>
                      <a:pt x="6586" y="1676"/>
                    </a:lnTo>
                    <a:lnTo>
                      <a:pt x="6430" y="1462"/>
                    </a:lnTo>
                    <a:lnTo>
                      <a:pt x="6235" y="1267"/>
                    </a:lnTo>
                    <a:lnTo>
                      <a:pt x="6021" y="1092"/>
                    </a:lnTo>
                    <a:lnTo>
                      <a:pt x="5768" y="916"/>
                    </a:lnTo>
                    <a:lnTo>
                      <a:pt x="5515" y="741"/>
                    </a:lnTo>
                    <a:lnTo>
                      <a:pt x="5222" y="604"/>
                    </a:lnTo>
                    <a:lnTo>
                      <a:pt x="4930" y="468"/>
                    </a:lnTo>
                    <a:lnTo>
                      <a:pt x="4618" y="332"/>
                    </a:lnTo>
                    <a:lnTo>
                      <a:pt x="4268" y="234"/>
                    </a:lnTo>
                    <a:lnTo>
                      <a:pt x="3917" y="137"/>
                    </a:lnTo>
                    <a:lnTo>
                      <a:pt x="3917" y="137"/>
                    </a:lnTo>
                    <a:lnTo>
                      <a:pt x="3566" y="78"/>
                    </a:lnTo>
                    <a:lnTo>
                      <a:pt x="3215" y="20"/>
                    </a:lnTo>
                    <a:lnTo>
                      <a:pt x="2884" y="0"/>
                    </a:lnTo>
                    <a:lnTo>
                      <a:pt x="2553" y="0"/>
                    </a:lnTo>
                    <a:lnTo>
                      <a:pt x="2222" y="20"/>
                    </a:lnTo>
                    <a:lnTo>
                      <a:pt x="1929" y="59"/>
                    </a:lnTo>
                    <a:lnTo>
                      <a:pt x="1637" y="117"/>
                    </a:lnTo>
                    <a:lnTo>
                      <a:pt x="1364" y="195"/>
                    </a:lnTo>
                    <a:lnTo>
                      <a:pt x="1092" y="273"/>
                    </a:lnTo>
                    <a:lnTo>
                      <a:pt x="858" y="390"/>
                    </a:lnTo>
                    <a:lnTo>
                      <a:pt x="663" y="526"/>
                    </a:lnTo>
                    <a:lnTo>
                      <a:pt x="468" y="663"/>
                    </a:lnTo>
                    <a:lnTo>
                      <a:pt x="312" y="819"/>
                    </a:lnTo>
                    <a:lnTo>
                      <a:pt x="195" y="994"/>
                    </a:lnTo>
                    <a:lnTo>
                      <a:pt x="98" y="1189"/>
                    </a:lnTo>
                    <a:lnTo>
                      <a:pt x="20" y="1384"/>
                    </a:lnTo>
                    <a:lnTo>
                      <a:pt x="20" y="1384"/>
                    </a:lnTo>
                    <a:lnTo>
                      <a:pt x="1" y="1598"/>
                    </a:lnTo>
                    <a:lnTo>
                      <a:pt x="1" y="1812"/>
                    </a:lnTo>
                    <a:lnTo>
                      <a:pt x="40" y="2027"/>
                    </a:lnTo>
                    <a:lnTo>
                      <a:pt x="117" y="2241"/>
                    </a:lnTo>
                    <a:lnTo>
                      <a:pt x="234" y="2436"/>
                    </a:lnTo>
                    <a:lnTo>
                      <a:pt x="371" y="2650"/>
                    </a:lnTo>
                    <a:lnTo>
                      <a:pt x="527" y="2845"/>
                    </a:lnTo>
                    <a:lnTo>
                      <a:pt x="721" y="3040"/>
                    </a:lnTo>
                    <a:lnTo>
                      <a:pt x="936" y="3235"/>
                    </a:lnTo>
                    <a:lnTo>
                      <a:pt x="1170" y="3410"/>
                    </a:lnTo>
                    <a:lnTo>
                      <a:pt x="1442" y="3566"/>
                    </a:lnTo>
                    <a:lnTo>
                      <a:pt x="1715" y="3722"/>
                    </a:lnTo>
                    <a:lnTo>
                      <a:pt x="2027" y="3858"/>
                    </a:lnTo>
                    <a:lnTo>
                      <a:pt x="2339" y="3975"/>
                    </a:lnTo>
                    <a:lnTo>
                      <a:pt x="2670" y="4092"/>
                    </a:lnTo>
                    <a:lnTo>
                      <a:pt x="3021" y="417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7" name="Google Shape;2209;p41">
                <a:extLst>
                  <a:ext uri="{FF2B5EF4-FFF2-40B4-BE49-F238E27FC236}">
                    <a16:creationId xmlns:a16="http://schemas.microsoft.com/office/drawing/2014/main" id="{98D2638F-5FB7-30AE-854B-FE0FDA83AFCC}"/>
                  </a:ext>
                </a:extLst>
              </p:cNvPr>
              <p:cNvSpPr/>
              <p:nvPr/>
            </p:nvSpPr>
            <p:spPr>
              <a:xfrm>
                <a:off x="1679650" y="925900"/>
                <a:ext cx="41925" cy="37525"/>
              </a:xfrm>
              <a:custGeom>
                <a:avLst/>
                <a:gdLst/>
                <a:ahLst/>
                <a:cxnLst/>
                <a:rect l="l" t="t" r="r" b="b"/>
                <a:pathLst>
                  <a:path w="1677" h="1501" extrusionOk="0">
                    <a:moveTo>
                      <a:pt x="1462" y="0"/>
                    </a:moveTo>
                    <a:lnTo>
                      <a:pt x="1384" y="20"/>
                    </a:lnTo>
                    <a:lnTo>
                      <a:pt x="1131" y="117"/>
                    </a:lnTo>
                    <a:lnTo>
                      <a:pt x="897" y="234"/>
                    </a:lnTo>
                    <a:lnTo>
                      <a:pt x="604" y="410"/>
                    </a:lnTo>
                    <a:lnTo>
                      <a:pt x="332" y="604"/>
                    </a:lnTo>
                    <a:lnTo>
                      <a:pt x="215" y="721"/>
                    </a:lnTo>
                    <a:lnTo>
                      <a:pt x="117" y="819"/>
                    </a:lnTo>
                    <a:lnTo>
                      <a:pt x="39" y="955"/>
                    </a:lnTo>
                    <a:lnTo>
                      <a:pt x="0" y="1091"/>
                    </a:lnTo>
                    <a:lnTo>
                      <a:pt x="0" y="1228"/>
                    </a:lnTo>
                    <a:lnTo>
                      <a:pt x="20" y="1345"/>
                    </a:lnTo>
                    <a:lnTo>
                      <a:pt x="59" y="1384"/>
                    </a:lnTo>
                    <a:lnTo>
                      <a:pt x="98" y="1442"/>
                    </a:lnTo>
                    <a:lnTo>
                      <a:pt x="137" y="1481"/>
                    </a:lnTo>
                    <a:lnTo>
                      <a:pt x="195" y="1501"/>
                    </a:lnTo>
                    <a:lnTo>
                      <a:pt x="312" y="1501"/>
                    </a:lnTo>
                    <a:lnTo>
                      <a:pt x="429" y="1481"/>
                    </a:lnTo>
                    <a:lnTo>
                      <a:pt x="527" y="1442"/>
                    </a:lnTo>
                    <a:lnTo>
                      <a:pt x="624" y="1384"/>
                    </a:lnTo>
                    <a:lnTo>
                      <a:pt x="819" y="1228"/>
                    </a:lnTo>
                    <a:lnTo>
                      <a:pt x="994" y="1052"/>
                    </a:lnTo>
                    <a:lnTo>
                      <a:pt x="1364" y="663"/>
                    </a:lnTo>
                    <a:lnTo>
                      <a:pt x="1598" y="390"/>
                    </a:lnTo>
                    <a:lnTo>
                      <a:pt x="1637" y="351"/>
                    </a:lnTo>
                    <a:lnTo>
                      <a:pt x="1676" y="273"/>
                    </a:lnTo>
                    <a:lnTo>
                      <a:pt x="1676" y="195"/>
                    </a:lnTo>
                    <a:lnTo>
                      <a:pt x="1657" y="137"/>
                    </a:lnTo>
                    <a:lnTo>
                      <a:pt x="1618" y="59"/>
                    </a:lnTo>
                    <a:lnTo>
                      <a:pt x="1540" y="20"/>
                    </a:lnTo>
                    <a:lnTo>
                      <a:pt x="1462" y="0"/>
                    </a:lnTo>
                    <a:close/>
                  </a:path>
                </a:pathLst>
              </a:custGeom>
              <a:solidFill>
                <a:srgbClr val="963D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8" name="Google Shape;2210;p41">
                <a:extLst>
                  <a:ext uri="{FF2B5EF4-FFF2-40B4-BE49-F238E27FC236}">
                    <a16:creationId xmlns:a16="http://schemas.microsoft.com/office/drawing/2014/main" id="{61B91A59-CDD9-E0D8-6913-3CB63FC7849A}"/>
                  </a:ext>
                </a:extLst>
              </p:cNvPr>
              <p:cNvSpPr/>
              <p:nvPr/>
            </p:nvSpPr>
            <p:spPr>
              <a:xfrm>
                <a:off x="1679650" y="925900"/>
                <a:ext cx="41925" cy="37525"/>
              </a:xfrm>
              <a:custGeom>
                <a:avLst/>
                <a:gdLst/>
                <a:ahLst/>
                <a:cxnLst/>
                <a:rect l="l" t="t" r="r" b="b"/>
                <a:pathLst>
                  <a:path w="1677" h="1501" fill="none" extrusionOk="0">
                    <a:moveTo>
                      <a:pt x="1384" y="20"/>
                    </a:moveTo>
                    <a:lnTo>
                      <a:pt x="1384" y="20"/>
                    </a:lnTo>
                    <a:lnTo>
                      <a:pt x="1131" y="117"/>
                    </a:lnTo>
                    <a:lnTo>
                      <a:pt x="897" y="234"/>
                    </a:lnTo>
                    <a:lnTo>
                      <a:pt x="897" y="234"/>
                    </a:lnTo>
                    <a:lnTo>
                      <a:pt x="604" y="410"/>
                    </a:lnTo>
                    <a:lnTo>
                      <a:pt x="332" y="604"/>
                    </a:lnTo>
                    <a:lnTo>
                      <a:pt x="332" y="604"/>
                    </a:lnTo>
                    <a:lnTo>
                      <a:pt x="215" y="721"/>
                    </a:lnTo>
                    <a:lnTo>
                      <a:pt x="117" y="819"/>
                    </a:lnTo>
                    <a:lnTo>
                      <a:pt x="39" y="955"/>
                    </a:lnTo>
                    <a:lnTo>
                      <a:pt x="0" y="1091"/>
                    </a:lnTo>
                    <a:lnTo>
                      <a:pt x="0" y="1091"/>
                    </a:lnTo>
                    <a:lnTo>
                      <a:pt x="0" y="1228"/>
                    </a:lnTo>
                    <a:lnTo>
                      <a:pt x="20" y="1345"/>
                    </a:lnTo>
                    <a:lnTo>
                      <a:pt x="59" y="1384"/>
                    </a:lnTo>
                    <a:lnTo>
                      <a:pt x="98" y="1442"/>
                    </a:lnTo>
                    <a:lnTo>
                      <a:pt x="137" y="1481"/>
                    </a:lnTo>
                    <a:lnTo>
                      <a:pt x="195" y="1501"/>
                    </a:lnTo>
                    <a:lnTo>
                      <a:pt x="195" y="1501"/>
                    </a:lnTo>
                    <a:lnTo>
                      <a:pt x="312" y="1501"/>
                    </a:lnTo>
                    <a:lnTo>
                      <a:pt x="429" y="1481"/>
                    </a:lnTo>
                    <a:lnTo>
                      <a:pt x="429" y="1481"/>
                    </a:lnTo>
                    <a:lnTo>
                      <a:pt x="527" y="1442"/>
                    </a:lnTo>
                    <a:lnTo>
                      <a:pt x="624" y="1384"/>
                    </a:lnTo>
                    <a:lnTo>
                      <a:pt x="624" y="1384"/>
                    </a:lnTo>
                    <a:lnTo>
                      <a:pt x="819" y="1228"/>
                    </a:lnTo>
                    <a:lnTo>
                      <a:pt x="994" y="1052"/>
                    </a:lnTo>
                    <a:lnTo>
                      <a:pt x="994" y="1052"/>
                    </a:lnTo>
                    <a:lnTo>
                      <a:pt x="1364" y="663"/>
                    </a:lnTo>
                    <a:lnTo>
                      <a:pt x="1364" y="663"/>
                    </a:lnTo>
                    <a:lnTo>
                      <a:pt x="1598" y="390"/>
                    </a:lnTo>
                    <a:lnTo>
                      <a:pt x="1598" y="390"/>
                    </a:lnTo>
                    <a:lnTo>
                      <a:pt x="1637" y="351"/>
                    </a:lnTo>
                    <a:lnTo>
                      <a:pt x="1676" y="273"/>
                    </a:lnTo>
                    <a:lnTo>
                      <a:pt x="1676" y="195"/>
                    </a:lnTo>
                    <a:lnTo>
                      <a:pt x="1657" y="137"/>
                    </a:lnTo>
                    <a:lnTo>
                      <a:pt x="1657" y="137"/>
                    </a:lnTo>
                    <a:lnTo>
                      <a:pt x="1618" y="59"/>
                    </a:lnTo>
                    <a:lnTo>
                      <a:pt x="1540" y="20"/>
                    </a:lnTo>
                    <a:lnTo>
                      <a:pt x="1540" y="20"/>
                    </a:lnTo>
                    <a:lnTo>
                      <a:pt x="1462" y="0"/>
                    </a:lnTo>
                    <a:lnTo>
                      <a:pt x="1462" y="0"/>
                    </a:lnTo>
                    <a:lnTo>
                      <a:pt x="1384" y="2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69" name="Google Shape;2211;p41">
                <a:extLst>
                  <a:ext uri="{FF2B5EF4-FFF2-40B4-BE49-F238E27FC236}">
                    <a16:creationId xmlns:a16="http://schemas.microsoft.com/office/drawing/2014/main" id="{C4EF36F1-4E49-E7ED-5EF7-081F00257A4E}"/>
                  </a:ext>
                </a:extLst>
              </p:cNvPr>
              <p:cNvSpPr/>
              <p:nvPr/>
            </p:nvSpPr>
            <p:spPr>
              <a:xfrm>
                <a:off x="1702550" y="938075"/>
                <a:ext cx="1000" cy="500"/>
              </a:xfrm>
              <a:custGeom>
                <a:avLst/>
                <a:gdLst/>
                <a:ahLst/>
                <a:cxnLst/>
                <a:rect l="l" t="t" r="r" b="b"/>
                <a:pathLst>
                  <a:path w="40" h="20" fill="none" extrusionOk="0">
                    <a:moveTo>
                      <a:pt x="39" y="0"/>
                    </a:moveTo>
                    <a:lnTo>
                      <a:pt x="20" y="0"/>
                    </a:lnTo>
                    <a:lnTo>
                      <a:pt x="20" y="0"/>
                    </a:lnTo>
                    <a:lnTo>
                      <a:pt x="0" y="20"/>
                    </a:lnTo>
                    <a:lnTo>
                      <a:pt x="0" y="20"/>
                    </a:lnTo>
                    <a:lnTo>
                      <a:pt x="39"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0" name="Google Shape;2212;p41">
                <a:extLst>
                  <a:ext uri="{FF2B5EF4-FFF2-40B4-BE49-F238E27FC236}">
                    <a16:creationId xmlns:a16="http://schemas.microsoft.com/office/drawing/2014/main" id="{22850A20-E2AD-339E-CB6A-03FB0C450A9E}"/>
                  </a:ext>
                </a:extLst>
              </p:cNvPr>
              <p:cNvSpPr/>
              <p:nvPr/>
            </p:nvSpPr>
            <p:spPr>
              <a:xfrm>
                <a:off x="1809225" y="921025"/>
                <a:ext cx="42400" cy="37525"/>
              </a:xfrm>
              <a:custGeom>
                <a:avLst/>
                <a:gdLst/>
                <a:ahLst/>
                <a:cxnLst/>
                <a:rect l="l" t="t" r="r" b="b"/>
                <a:pathLst>
                  <a:path w="1696" h="1501" extrusionOk="0">
                    <a:moveTo>
                      <a:pt x="156" y="1"/>
                    </a:moveTo>
                    <a:lnTo>
                      <a:pt x="78" y="39"/>
                    </a:lnTo>
                    <a:lnTo>
                      <a:pt x="20" y="117"/>
                    </a:lnTo>
                    <a:lnTo>
                      <a:pt x="0" y="195"/>
                    </a:lnTo>
                    <a:lnTo>
                      <a:pt x="20" y="273"/>
                    </a:lnTo>
                    <a:lnTo>
                      <a:pt x="39" y="332"/>
                    </a:lnTo>
                    <a:lnTo>
                      <a:pt x="98" y="390"/>
                    </a:lnTo>
                    <a:lnTo>
                      <a:pt x="312" y="643"/>
                    </a:lnTo>
                    <a:lnTo>
                      <a:pt x="702" y="1053"/>
                    </a:lnTo>
                    <a:lnTo>
                      <a:pt x="877" y="1209"/>
                    </a:lnTo>
                    <a:lnTo>
                      <a:pt x="1072" y="1364"/>
                    </a:lnTo>
                    <a:lnTo>
                      <a:pt x="1150" y="1423"/>
                    </a:lnTo>
                    <a:lnTo>
                      <a:pt x="1247" y="1462"/>
                    </a:lnTo>
                    <a:lnTo>
                      <a:pt x="1364" y="1501"/>
                    </a:lnTo>
                    <a:lnTo>
                      <a:pt x="1481" y="1481"/>
                    </a:lnTo>
                    <a:lnTo>
                      <a:pt x="1539" y="1462"/>
                    </a:lnTo>
                    <a:lnTo>
                      <a:pt x="1598" y="1423"/>
                    </a:lnTo>
                    <a:lnTo>
                      <a:pt x="1637" y="1384"/>
                    </a:lnTo>
                    <a:lnTo>
                      <a:pt x="1656" y="1325"/>
                    </a:lnTo>
                    <a:lnTo>
                      <a:pt x="1695" y="1209"/>
                    </a:lnTo>
                    <a:lnTo>
                      <a:pt x="1695" y="1092"/>
                    </a:lnTo>
                    <a:lnTo>
                      <a:pt x="1656" y="955"/>
                    </a:lnTo>
                    <a:lnTo>
                      <a:pt x="1578" y="819"/>
                    </a:lnTo>
                    <a:lnTo>
                      <a:pt x="1481" y="702"/>
                    </a:lnTo>
                    <a:lnTo>
                      <a:pt x="1364" y="605"/>
                    </a:lnTo>
                    <a:lnTo>
                      <a:pt x="1091" y="410"/>
                    </a:lnTo>
                    <a:lnTo>
                      <a:pt x="799" y="234"/>
                    </a:lnTo>
                    <a:lnTo>
                      <a:pt x="565" y="117"/>
                    </a:lnTo>
                    <a:lnTo>
                      <a:pt x="312" y="20"/>
                    </a:lnTo>
                    <a:lnTo>
                      <a:pt x="215" y="1"/>
                    </a:lnTo>
                    <a:close/>
                  </a:path>
                </a:pathLst>
              </a:custGeom>
              <a:solidFill>
                <a:srgbClr val="963D1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1" name="Google Shape;2213;p41">
                <a:extLst>
                  <a:ext uri="{FF2B5EF4-FFF2-40B4-BE49-F238E27FC236}">
                    <a16:creationId xmlns:a16="http://schemas.microsoft.com/office/drawing/2014/main" id="{3FD84D9D-4739-91ED-89F7-30AF5CB432D5}"/>
                  </a:ext>
                </a:extLst>
              </p:cNvPr>
              <p:cNvSpPr/>
              <p:nvPr/>
            </p:nvSpPr>
            <p:spPr>
              <a:xfrm>
                <a:off x="1809225" y="921025"/>
                <a:ext cx="42400" cy="37525"/>
              </a:xfrm>
              <a:custGeom>
                <a:avLst/>
                <a:gdLst/>
                <a:ahLst/>
                <a:cxnLst/>
                <a:rect l="l" t="t" r="r" b="b"/>
                <a:pathLst>
                  <a:path w="1696" h="1501" fill="none" extrusionOk="0">
                    <a:moveTo>
                      <a:pt x="312" y="20"/>
                    </a:moveTo>
                    <a:lnTo>
                      <a:pt x="312" y="20"/>
                    </a:lnTo>
                    <a:lnTo>
                      <a:pt x="565" y="117"/>
                    </a:lnTo>
                    <a:lnTo>
                      <a:pt x="799" y="234"/>
                    </a:lnTo>
                    <a:lnTo>
                      <a:pt x="799" y="234"/>
                    </a:lnTo>
                    <a:lnTo>
                      <a:pt x="1091" y="410"/>
                    </a:lnTo>
                    <a:lnTo>
                      <a:pt x="1364" y="605"/>
                    </a:lnTo>
                    <a:lnTo>
                      <a:pt x="1364" y="605"/>
                    </a:lnTo>
                    <a:lnTo>
                      <a:pt x="1481" y="702"/>
                    </a:lnTo>
                    <a:lnTo>
                      <a:pt x="1578" y="819"/>
                    </a:lnTo>
                    <a:lnTo>
                      <a:pt x="1656" y="955"/>
                    </a:lnTo>
                    <a:lnTo>
                      <a:pt x="1695" y="1092"/>
                    </a:lnTo>
                    <a:lnTo>
                      <a:pt x="1695" y="1092"/>
                    </a:lnTo>
                    <a:lnTo>
                      <a:pt x="1695" y="1209"/>
                    </a:lnTo>
                    <a:lnTo>
                      <a:pt x="1656" y="1325"/>
                    </a:lnTo>
                    <a:lnTo>
                      <a:pt x="1637" y="1384"/>
                    </a:lnTo>
                    <a:lnTo>
                      <a:pt x="1598" y="1423"/>
                    </a:lnTo>
                    <a:lnTo>
                      <a:pt x="1539" y="1462"/>
                    </a:lnTo>
                    <a:lnTo>
                      <a:pt x="1481" y="1481"/>
                    </a:lnTo>
                    <a:lnTo>
                      <a:pt x="1481" y="1481"/>
                    </a:lnTo>
                    <a:lnTo>
                      <a:pt x="1364" y="1501"/>
                    </a:lnTo>
                    <a:lnTo>
                      <a:pt x="1247" y="1462"/>
                    </a:lnTo>
                    <a:lnTo>
                      <a:pt x="1247" y="1462"/>
                    </a:lnTo>
                    <a:lnTo>
                      <a:pt x="1150" y="1423"/>
                    </a:lnTo>
                    <a:lnTo>
                      <a:pt x="1072" y="1364"/>
                    </a:lnTo>
                    <a:lnTo>
                      <a:pt x="1072" y="1364"/>
                    </a:lnTo>
                    <a:lnTo>
                      <a:pt x="877" y="1209"/>
                    </a:lnTo>
                    <a:lnTo>
                      <a:pt x="702" y="1053"/>
                    </a:lnTo>
                    <a:lnTo>
                      <a:pt x="702" y="1053"/>
                    </a:lnTo>
                    <a:lnTo>
                      <a:pt x="312" y="643"/>
                    </a:lnTo>
                    <a:lnTo>
                      <a:pt x="312" y="643"/>
                    </a:lnTo>
                    <a:lnTo>
                      <a:pt x="98" y="390"/>
                    </a:lnTo>
                    <a:lnTo>
                      <a:pt x="98" y="390"/>
                    </a:lnTo>
                    <a:lnTo>
                      <a:pt x="39" y="332"/>
                    </a:lnTo>
                    <a:lnTo>
                      <a:pt x="20" y="273"/>
                    </a:lnTo>
                    <a:lnTo>
                      <a:pt x="0" y="195"/>
                    </a:lnTo>
                    <a:lnTo>
                      <a:pt x="20" y="117"/>
                    </a:lnTo>
                    <a:lnTo>
                      <a:pt x="20" y="117"/>
                    </a:lnTo>
                    <a:lnTo>
                      <a:pt x="78" y="39"/>
                    </a:lnTo>
                    <a:lnTo>
                      <a:pt x="156" y="1"/>
                    </a:lnTo>
                    <a:lnTo>
                      <a:pt x="156" y="1"/>
                    </a:lnTo>
                    <a:lnTo>
                      <a:pt x="215" y="1"/>
                    </a:lnTo>
                    <a:lnTo>
                      <a:pt x="215" y="1"/>
                    </a:lnTo>
                    <a:lnTo>
                      <a:pt x="312" y="2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2" name="Google Shape;2214;p41">
                <a:extLst>
                  <a:ext uri="{FF2B5EF4-FFF2-40B4-BE49-F238E27FC236}">
                    <a16:creationId xmlns:a16="http://schemas.microsoft.com/office/drawing/2014/main" id="{78F350CC-E981-7C93-304C-405F765ACF00}"/>
                  </a:ext>
                </a:extLst>
              </p:cNvPr>
              <p:cNvSpPr/>
              <p:nvPr/>
            </p:nvSpPr>
            <p:spPr>
              <a:xfrm>
                <a:off x="1827725" y="932725"/>
                <a:ext cx="525" cy="1000"/>
              </a:xfrm>
              <a:custGeom>
                <a:avLst/>
                <a:gdLst/>
                <a:ahLst/>
                <a:cxnLst/>
                <a:rect l="l" t="t" r="r" b="b"/>
                <a:pathLst>
                  <a:path w="21" h="40" fill="none" extrusionOk="0">
                    <a:moveTo>
                      <a:pt x="1" y="0"/>
                    </a:moveTo>
                    <a:lnTo>
                      <a:pt x="1" y="0"/>
                    </a:lnTo>
                    <a:lnTo>
                      <a:pt x="1" y="0"/>
                    </a:lnTo>
                    <a:lnTo>
                      <a:pt x="20" y="39"/>
                    </a:lnTo>
                    <a:lnTo>
                      <a:pt x="20" y="39"/>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3" name="Google Shape;2215;p41">
                <a:extLst>
                  <a:ext uri="{FF2B5EF4-FFF2-40B4-BE49-F238E27FC236}">
                    <a16:creationId xmlns:a16="http://schemas.microsoft.com/office/drawing/2014/main" id="{9610C8C3-7C78-843F-90DC-1AE41A48331B}"/>
                  </a:ext>
                </a:extLst>
              </p:cNvPr>
              <p:cNvSpPr/>
              <p:nvPr/>
            </p:nvSpPr>
            <p:spPr>
              <a:xfrm>
                <a:off x="1681600" y="873300"/>
                <a:ext cx="166600" cy="32175"/>
              </a:xfrm>
              <a:custGeom>
                <a:avLst/>
                <a:gdLst/>
                <a:ahLst/>
                <a:cxnLst/>
                <a:rect l="l" t="t" r="r" b="b"/>
                <a:pathLst>
                  <a:path w="6664" h="1287" extrusionOk="0">
                    <a:moveTo>
                      <a:pt x="2748" y="0"/>
                    </a:moveTo>
                    <a:lnTo>
                      <a:pt x="2397" y="39"/>
                    </a:lnTo>
                    <a:lnTo>
                      <a:pt x="2027" y="78"/>
                    </a:lnTo>
                    <a:lnTo>
                      <a:pt x="1676" y="136"/>
                    </a:lnTo>
                    <a:lnTo>
                      <a:pt x="1247" y="253"/>
                    </a:lnTo>
                    <a:lnTo>
                      <a:pt x="819" y="390"/>
                    </a:lnTo>
                    <a:lnTo>
                      <a:pt x="468" y="546"/>
                    </a:lnTo>
                    <a:lnTo>
                      <a:pt x="273" y="643"/>
                    </a:lnTo>
                    <a:lnTo>
                      <a:pt x="78" y="760"/>
                    </a:lnTo>
                    <a:lnTo>
                      <a:pt x="39" y="799"/>
                    </a:lnTo>
                    <a:lnTo>
                      <a:pt x="20" y="857"/>
                    </a:lnTo>
                    <a:lnTo>
                      <a:pt x="0" y="935"/>
                    </a:lnTo>
                    <a:lnTo>
                      <a:pt x="20" y="1013"/>
                    </a:lnTo>
                    <a:lnTo>
                      <a:pt x="59" y="1091"/>
                    </a:lnTo>
                    <a:lnTo>
                      <a:pt x="137" y="1130"/>
                    </a:lnTo>
                    <a:lnTo>
                      <a:pt x="215" y="1150"/>
                    </a:lnTo>
                    <a:lnTo>
                      <a:pt x="293" y="1130"/>
                    </a:lnTo>
                    <a:lnTo>
                      <a:pt x="877" y="916"/>
                    </a:lnTo>
                    <a:lnTo>
                      <a:pt x="1481" y="721"/>
                    </a:lnTo>
                    <a:lnTo>
                      <a:pt x="1462" y="721"/>
                    </a:lnTo>
                    <a:lnTo>
                      <a:pt x="1968" y="604"/>
                    </a:lnTo>
                    <a:lnTo>
                      <a:pt x="2475" y="526"/>
                    </a:lnTo>
                    <a:lnTo>
                      <a:pt x="3001" y="468"/>
                    </a:lnTo>
                    <a:lnTo>
                      <a:pt x="3527" y="448"/>
                    </a:lnTo>
                    <a:lnTo>
                      <a:pt x="3936" y="448"/>
                    </a:lnTo>
                    <a:lnTo>
                      <a:pt x="4345" y="487"/>
                    </a:lnTo>
                    <a:lnTo>
                      <a:pt x="4754" y="546"/>
                    </a:lnTo>
                    <a:lnTo>
                      <a:pt x="5144" y="643"/>
                    </a:lnTo>
                    <a:lnTo>
                      <a:pt x="5144" y="643"/>
                    </a:lnTo>
                    <a:lnTo>
                      <a:pt x="5125" y="624"/>
                    </a:lnTo>
                    <a:lnTo>
                      <a:pt x="5125" y="624"/>
                    </a:lnTo>
                    <a:lnTo>
                      <a:pt x="5378" y="721"/>
                    </a:lnTo>
                    <a:lnTo>
                      <a:pt x="5651" y="799"/>
                    </a:lnTo>
                    <a:lnTo>
                      <a:pt x="5904" y="916"/>
                    </a:lnTo>
                    <a:lnTo>
                      <a:pt x="6138" y="1052"/>
                    </a:lnTo>
                    <a:lnTo>
                      <a:pt x="6469" y="1267"/>
                    </a:lnTo>
                    <a:lnTo>
                      <a:pt x="6508" y="1286"/>
                    </a:lnTo>
                    <a:lnTo>
                      <a:pt x="6567" y="1286"/>
                    </a:lnTo>
                    <a:lnTo>
                      <a:pt x="6605" y="1267"/>
                    </a:lnTo>
                    <a:lnTo>
                      <a:pt x="6644" y="1247"/>
                    </a:lnTo>
                    <a:lnTo>
                      <a:pt x="6664" y="1189"/>
                    </a:lnTo>
                    <a:lnTo>
                      <a:pt x="6664" y="1150"/>
                    </a:lnTo>
                    <a:lnTo>
                      <a:pt x="6644" y="1091"/>
                    </a:lnTo>
                    <a:lnTo>
                      <a:pt x="6625" y="1052"/>
                    </a:lnTo>
                    <a:lnTo>
                      <a:pt x="6274" y="818"/>
                    </a:lnTo>
                    <a:lnTo>
                      <a:pt x="5885" y="604"/>
                    </a:lnTo>
                    <a:lnTo>
                      <a:pt x="5495" y="429"/>
                    </a:lnTo>
                    <a:lnTo>
                      <a:pt x="5105" y="292"/>
                    </a:lnTo>
                    <a:lnTo>
                      <a:pt x="4696" y="175"/>
                    </a:lnTo>
                    <a:lnTo>
                      <a:pt x="4267" y="98"/>
                    </a:lnTo>
                    <a:lnTo>
                      <a:pt x="3839" y="39"/>
                    </a:lnTo>
                    <a:lnTo>
                      <a:pt x="3430" y="0"/>
                    </a:lnTo>
                    <a:close/>
                  </a:path>
                </a:pathLst>
              </a:custGeom>
              <a:solidFill>
                <a:srgbClr val="FF8D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4" name="Google Shape;2216;p41">
                <a:extLst>
                  <a:ext uri="{FF2B5EF4-FFF2-40B4-BE49-F238E27FC236}">
                    <a16:creationId xmlns:a16="http://schemas.microsoft.com/office/drawing/2014/main" id="{52F08567-C9E0-2F99-6923-2147A34AF1A2}"/>
                  </a:ext>
                </a:extLst>
              </p:cNvPr>
              <p:cNvSpPr/>
              <p:nvPr/>
            </p:nvSpPr>
            <p:spPr>
              <a:xfrm>
                <a:off x="1681600" y="873300"/>
                <a:ext cx="166600" cy="32175"/>
              </a:xfrm>
              <a:custGeom>
                <a:avLst/>
                <a:gdLst/>
                <a:ahLst/>
                <a:cxnLst/>
                <a:rect l="l" t="t" r="r" b="b"/>
                <a:pathLst>
                  <a:path w="6664" h="1287" fill="none" extrusionOk="0">
                    <a:moveTo>
                      <a:pt x="1676" y="136"/>
                    </a:moveTo>
                    <a:lnTo>
                      <a:pt x="1676" y="136"/>
                    </a:lnTo>
                    <a:lnTo>
                      <a:pt x="1247" y="253"/>
                    </a:lnTo>
                    <a:lnTo>
                      <a:pt x="819" y="390"/>
                    </a:lnTo>
                    <a:lnTo>
                      <a:pt x="819" y="390"/>
                    </a:lnTo>
                    <a:lnTo>
                      <a:pt x="468" y="546"/>
                    </a:lnTo>
                    <a:lnTo>
                      <a:pt x="468" y="546"/>
                    </a:lnTo>
                    <a:lnTo>
                      <a:pt x="273" y="643"/>
                    </a:lnTo>
                    <a:lnTo>
                      <a:pt x="78" y="760"/>
                    </a:lnTo>
                    <a:lnTo>
                      <a:pt x="78" y="760"/>
                    </a:lnTo>
                    <a:lnTo>
                      <a:pt x="39" y="799"/>
                    </a:lnTo>
                    <a:lnTo>
                      <a:pt x="20" y="857"/>
                    </a:lnTo>
                    <a:lnTo>
                      <a:pt x="20" y="857"/>
                    </a:lnTo>
                    <a:lnTo>
                      <a:pt x="0" y="935"/>
                    </a:lnTo>
                    <a:lnTo>
                      <a:pt x="20" y="1013"/>
                    </a:lnTo>
                    <a:lnTo>
                      <a:pt x="20" y="1013"/>
                    </a:lnTo>
                    <a:lnTo>
                      <a:pt x="59" y="1091"/>
                    </a:lnTo>
                    <a:lnTo>
                      <a:pt x="137" y="1130"/>
                    </a:lnTo>
                    <a:lnTo>
                      <a:pt x="215" y="1150"/>
                    </a:lnTo>
                    <a:lnTo>
                      <a:pt x="293" y="1130"/>
                    </a:lnTo>
                    <a:lnTo>
                      <a:pt x="293" y="1130"/>
                    </a:lnTo>
                    <a:lnTo>
                      <a:pt x="877" y="916"/>
                    </a:lnTo>
                    <a:lnTo>
                      <a:pt x="877" y="916"/>
                    </a:lnTo>
                    <a:lnTo>
                      <a:pt x="1481" y="721"/>
                    </a:lnTo>
                    <a:lnTo>
                      <a:pt x="1462" y="721"/>
                    </a:lnTo>
                    <a:lnTo>
                      <a:pt x="1462" y="721"/>
                    </a:lnTo>
                    <a:lnTo>
                      <a:pt x="1968" y="604"/>
                    </a:lnTo>
                    <a:lnTo>
                      <a:pt x="2475" y="526"/>
                    </a:lnTo>
                    <a:lnTo>
                      <a:pt x="3001" y="468"/>
                    </a:lnTo>
                    <a:lnTo>
                      <a:pt x="3527" y="448"/>
                    </a:lnTo>
                    <a:lnTo>
                      <a:pt x="3527" y="448"/>
                    </a:lnTo>
                    <a:lnTo>
                      <a:pt x="3936" y="448"/>
                    </a:lnTo>
                    <a:lnTo>
                      <a:pt x="4345" y="487"/>
                    </a:lnTo>
                    <a:lnTo>
                      <a:pt x="4754" y="546"/>
                    </a:lnTo>
                    <a:lnTo>
                      <a:pt x="5144" y="643"/>
                    </a:lnTo>
                    <a:lnTo>
                      <a:pt x="5144" y="643"/>
                    </a:lnTo>
                    <a:lnTo>
                      <a:pt x="5125" y="624"/>
                    </a:lnTo>
                    <a:lnTo>
                      <a:pt x="5125" y="624"/>
                    </a:lnTo>
                    <a:lnTo>
                      <a:pt x="5378" y="721"/>
                    </a:lnTo>
                    <a:lnTo>
                      <a:pt x="5651" y="799"/>
                    </a:lnTo>
                    <a:lnTo>
                      <a:pt x="5904" y="916"/>
                    </a:lnTo>
                    <a:lnTo>
                      <a:pt x="6138" y="1052"/>
                    </a:lnTo>
                    <a:lnTo>
                      <a:pt x="6138" y="1052"/>
                    </a:lnTo>
                    <a:lnTo>
                      <a:pt x="6469" y="1267"/>
                    </a:lnTo>
                    <a:lnTo>
                      <a:pt x="6469" y="1267"/>
                    </a:lnTo>
                    <a:lnTo>
                      <a:pt x="6508" y="1286"/>
                    </a:lnTo>
                    <a:lnTo>
                      <a:pt x="6567" y="1286"/>
                    </a:lnTo>
                    <a:lnTo>
                      <a:pt x="6605" y="1267"/>
                    </a:lnTo>
                    <a:lnTo>
                      <a:pt x="6644" y="1247"/>
                    </a:lnTo>
                    <a:lnTo>
                      <a:pt x="6644" y="1247"/>
                    </a:lnTo>
                    <a:lnTo>
                      <a:pt x="6664" y="1189"/>
                    </a:lnTo>
                    <a:lnTo>
                      <a:pt x="6664" y="1150"/>
                    </a:lnTo>
                    <a:lnTo>
                      <a:pt x="6644" y="1091"/>
                    </a:lnTo>
                    <a:lnTo>
                      <a:pt x="6625" y="1052"/>
                    </a:lnTo>
                    <a:lnTo>
                      <a:pt x="6625" y="1052"/>
                    </a:lnTo>
                    <a:lnTo>
                      <a:pt x="6274" y="818"/>
                    </a:lnTo>
                    <a:lnTo>
                      <a:pt x="5885" y="604"/>
                    </a:lnTo>
                    <a:lnTo>
                      <a:pt x="5495" y="429"/>
                    </a:lnTo>
                    <a:lnTo>
                      <a:pt x="5105" y="292"/>
                    </a:lnTo>
                    <a:lnTo>
                      <a:pt x="4696" y="175"/>
                    </a:lnTo>
                    <a:lnTo>
                      <a:pt x="4267" y="98"/>
                    </a:lnTo>
                    <a:lnTo>
                      <a:pt x="3839" y="39"/>
                    </a:lnTo>
                    <a:lnTo>
                      <a:pt x="3430" y="0"/>
                    </a:lnTo>
                    <a:lnTo>
                      <a:pt x="3430" y="0"/>
                    </a:lnTo>
                    <a:lnTo>
                      <a:pt x="3118" y="0"/>
                    </a:lnTo>
                    <a:lnTo>
                      <a:pt x="3118" y="0"/>
                    </a:lnTo>
                    <a:lnTo>
                      <a:pt x="2748" y="0"/>
                    </a:lnTo>
                    <a:lnTo>
                      <a:pt x="2397" y="39"/>
                    </a:lnTo>
                    <a:lnTo>
                      <a:pt x="2027" y="78"/>
                    </a:lnTo>
                    <a:lnTo>
                      <a:pt x="1676" y="136"/>
                    </a:lnTo>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5" name="Google Shape;2217;p41">
                <a:extLst>
                  <a:ext uri="{FF2B5EF4-FFF2-40B4-BE49-F238E27FC236}">
                    <a16:creationId xmlns:a16="http://schemas.microsoft.com/office/drawing/2014/main" id="{4087F11D-005B-A5D4-7CA9-4BF9CAA57D6A}"/>
                  </a:ext>
                </a:extLst>
              </p:cNvPr>
              <p:cNvSpPr/>
              <p:nvPr/>
            </p:nvSpPr>
            <p:spPr>
              <a:xfrm>
                <a:off x="1718625" y="890825"/>
                <a:ext cx="1475" cy="500"/>
              </a:xfrm>
              <a:custGeom>
                <a:avLst/>
                <a:gdLst/>
                <a:ahLst/>
                <a:cxnLst/>
                <a:rect l="l" t="t" r="r" b="b"/>
                <a:pathLst>
                  <a:path w="59" h="20" fill="none" extrusionOk="0">
                    <a:moveTo>
                      <a:pt x="59" y="1"/>
                    </a:moveTo>
                    <a:lnTo>
                      <a:pt x="59" y="1"/>
                    </a:lnTo>
                    <a:lnTo>
                      <a:pt x="0" y="20"/>
                    </a:lnTo>
                    <a:lnTo>
                      <a:pt x="0" y="20"/>
                    </a:lnTo>
                    <a:lnTo>
                      <a:pt x="59"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6" name="Google Shape;2218;p41">
                <a:extLst>
                  <a:ext uri="{FF2B5EF4-FFF2-40B4-BE49-F238E27FC236}">
                    <a16:creationId xmlns:a16="http://schemas.microsoft.com/office/drawing/2014/main" id="{FEBA9BFE-1F09-E538-EC5D-65D40E866ACF}"/>
                  </a:ext>
                </a:extLst>
              </p:cNvPr>
              <p:cNvSpPr/>
              <p:nvPr/>
            </p:nvSpPr>
            <p:spPr>
              <a:xfrm>
                <a:off x="1450225" y="740800"/>
                <a:ext cx="162225" cy="244050"/>
              </a:xfrm>
              <a:custGeom>
                <a:avLst/>
                <a:gdLst/>
                <a:ahLst/>
                <a:cxnLst/>
                <a:rect l="l" t="t" r="r" b="b"/>
                <a:pathLst>
                  <a:path w="6489" h="9762" extrusionOk="0">
                    <a:moveTo>
                      <a:pt x="4170" y="0"/>
                    </a:moveTo>
                    <a:lnTo>
                      <a:pt x="3956" y="20"/>
                    </a:lnTo>
                    <a:lnTo>
                      <a:pt x="3741" y="59"/>
                    </a:lnTo>
                    <a:lnTo>
                      <a:pt x="3527" y="98"/>
                    </a:lnTo>
                    <a:lnTo>
                      <a:pt x="3313" y="156"/>
                    </a:lnTo>
                    <a:lnTo>
                      <a:pt x="3098" y="215"/>
                    </a:lnTo>
                    <a:lnTo>
                      <a:pt x="2689" y="371"/>
                    </a:lnTo>
                    <a:lnTo>
                      <a:pt x="2300" y="585"/>
                    </a:lnTo>
                    <a:lnTo>
                      <a:pt x="1949" y="838"/>
                    </a:lnTo>
                    <a:lnTo>
                      <a:pt x="1598" y="1111"/>
                    </a:lnTo>
                    <a:lnTo>
                      <a:pt x="1286" y="1423"/>
                    </a:lnTo>
                    <a:lnTo>
                      <a:pt x="1014" y="1773"/>
                    </a:lnTo>
                    <a:lnTo>
                      <a:pt x="760" y="2144"/>
                    </a:lnTo>
                    <a:lnTo>
                      <a:pt x="527" y="2553"/>
                    </a:lnTo>
                    <a:lnTo>
                      <a:pt x="351" y="2981"/>
                    </a:lnTo>
                    <a:lnTo>
                      <a:pt x="195" y="3430"/>
                    </a:lnTo>
                    <a:lnTo>
                      <a:pt x="78" y="3897"/>
                    </a:lnTo>
                    <a:lnTo>
                      <a:pt x="20" y="4384"/>
                    </a:lnTo>
                    <a:lnTo>
                      <a:pt x="1" y="4871"/>
                    </a:lnTo>
                    <a:lnTo>
                      <a:pt x="20" y="5378"/>
                    </a:lnTo>
                    <a:lnTo>
                      <a:pt x="78" y="5865"/>
                    </a:lnTo>
                    <a:lnTo>
                      <a:pt x="195" y="6333"/>
                    </a:lnTo>
                    <a:lnTo>
                      <a:pt x="351" y="6781"/>
                    </a:lnTo>
                    <a:lnTo>
                      <a:pt x="527" y="7210"/>
                    </a:lnTo>
                    <a:lnTo>
                      <a:pt x="760" y="7599"/>
                    </a:lnTo>
                    <a:lnTo>
                      <a:pt x="1014" y="7989"/>
                    </a:lnTo>
                    <a:lnTo>
                      <a:pt x="1286" y="8340"/>
                    </a:lnTo>
                    <a:lnTo>
                      <a:pt x="1598" y="8651"/>
                    </a:lnTo>
                    <a:lnTo>
                      <a:pt x="1949" y="8924"/>
                    </a:lnTo>
                    <a:lnTo>
                      <a:pt x="2300" y="9177"/>
                    </a:lnTo>
                    <a:lnTo>
                      <a:pt x="2689" y="9372"/>
                    </a:lnTo>
                    <a:lnTo>
                      <a:pt x="3098" y="9548"/>
                    </a:lnTo>
                    <a:lnTo>
                      <a:pt x="3313" y="9606"/>
                    </a:lnTo>
                    <a:lnTo>
                      <a:pt x="3527" y="9664"/>
                    </a:lnTo>
                    <a:lnTo>
                      <a:pt x="3741" y="9703"/>
                    </a:lnTo>
                    <a:lnTo>
                      <a:pt x="3956" y="9742"/>
                    </a:lnTo>
                    <a:lnTo>
                      <a:pt x="4170" y="9762"/>
                    </a:lnTo>
                    <a:lnTo>
                      <a:pt x="4677" y="9762"/>
                    </a:lnTo>
                    <a:lnTo>
                      <a:pt x="4949" y="9723"/>
                    </a:lnTo>
                    <a:lnTo>
                      <a:pt x="5222" y="9684"/>
                    </a:lnTo>
                    <a:lnTo>
                      <a:pt x="5495" y="9606"/>
                    </a:lnTo>
                    <a:lnTo>
                      <a:pt x="5748" y="9528"/>
                    </a:lnTo>
                    <a:lnTo>
                      <a:pt x="6002" y="9431"/>
                    </a:lnTo>
                    <a:lnTo>
                      <a:pt x="6235" y="9314"/>
                    </a:lnTo>
                    <a:lnTo>
                      <a:pt x="6489" y="9197"/>
                    </a:lnTo>
                    <a:lnTo>
                      <a:pt x="6216" y="9158"/>
                    </a:lnTo>
                    <a:lnTo>
                      <a:pt x="5963" y="9080"/>
                    </a:lnTo>
                    <a:lnTo>
                      <a:pt x="5709" y="9002"/>
                    </a:lnTo>
                    <a:lnTo>
                      <a:pt x="5437" y="8885"/>
                    </a:lnTo>
                    <a:lnTo>
                      <a:pt x="5203" y="8768"/>
                    </a:lnTo>
                    <a:lnTo>
                      <a:pt x="4969" y="8612"/>
                    </a:lnTo>
                    <a:lnTo>
                      <a:pt x="4755" y="8456"/>
                    </a:lnTo>
                    <a:lnTo>
                      <a:pt x="4540" y="8262"/>
                    </a:lnTo>
                    <a:lnTo>
                      <a:pt x="4365" y="8067"/>
                    </a:lnTo>
                    <a:lnTo>
                      <a:pt x="4170" y="7852"/>
                    </a:lnTo>
                    <a:lnTo>
                      <a:pt x="4014" y="7638"/>
                    </a:lnTo>
                    <a:lnTo>
                      <a:pt x="3858" y="7404"/>
                    </a:lnTo>
                    <a:lnTo>
                      <a:pt x="3722" y="7151"/>
                    </a:lnTo>
                    <a:lnTo>
                      <a:pt x="3605" y="6898"/>
                    </a:lnTo>
                    <a:lnTo>
                      <a:pt x="3488" y="6625"/>
                    </a:lnTo>
                    <a:lnTo>
                      <a:pt x="3391" y="6352"/>
                    </a:lnTo>
                    <a:lnTo>
                      <a:pt x="3313" y="6079"/>
                    </a:lnTo>
                    <a:lnTo>
                      <a:pt x="3254" y="5787"/>
                    </a:lnTo>
                    <a:lnTo>
                      <a:pt x="3196" y="5514"/>
                    </a:lnTo>
                    <a:lnTo>
                      <a:pt x="3176" y="5222"/>
                    </a:lnTo>
                    <a:lnTo>
                      <a:pt x="3137" y="4930"/>
                    </a:lnTo>
                    <a:lnTo>
                      <a:pt x="3137" y="4638"/>
                    </a:lnTo>
                    <a:lnTo>
                      <a:pt x="3137" y="4345"/>
                    </a:lnTo>
                    <a:lnTo>
                      <a:pt x="3176" y="4053"/>
                    </a:lnTo>
                    <a:lnTo>
                      <a:pt x="3196" y="3780"/>
                    </a:lnTo>
                    <a:lnTo>
                      <a:pt x="3254" y="3508"/>
                    </a:lnTo>
                    <a:lnTo>
                      <a:pt x="3332" y="3215"/>
                    </a:lnTo>
                    <a:lnTo>
                      <a:pt x="3410" y="2943"/>
                    </a:lnTo>
                    <a:lnTo>
                      <a:pt x="3508" y="2689"/>
                    </a:lnTo>
                    <a:lnTo>
                      <a:pt x="3625" y="2436"/>
                    </a:lnTo>
                    <a:lnTo>
                      <a:pt x="3761" y="2202"/>
                    </a:lnTo>
                    <a:lnTo>
                      <a:pt x="3917" y="1968"/>
                    </a:lnTo>
                    <a:lnTo>
                      <a:pt x="4073" y="1754"/>
                    </a:lnTo>
                    <a:lnTo>
                      <a:pt x="4248" y="1540"/>
                    </a:lnTo>
                    <a:lnTo>
                      <a:pt x="4443" y="1364"/>
                    </a:lnTo>
                    <a:lnTo>
                      <a:pt x="4657" y="1189"/>
                    </a:lnTo>
                    <a:lnTo>
                      <a:pt x="4891" y="1014"/>
                    </a:lnTo>
                    <a:lnTo>
                      <a:pt x="5144" y="877"/>
                    </a:lnTo>
                    <a:lnTo>
                      <a:pt x="5417" y="760"/>
                    </a:lnTo>
                    <a:lnTo>
                      <a:pt x="5670" y="663"/>
                    </a:lnTo>
                    <a:lnTo>
                      <a:pt x="6041" y="585"/>
                    </a:lnTo>
                    <a:lnTo>
                      <a:pt x="6391" y="527"/>
                    </a:lnTo>
                    <a:lnTo>
                      <a:pt x="6177" y="410"/>
                    </a:lnTo>
                    <a:lnTo>
                      <a:pt x="5943" y="293"/>
                    </a:lnTo>
                    <a:lnTo>
                      <a:pt x="5690" y="215"/>
                    </a:lnTo>
                    <a:lnTo>
                      <a:pt x="5437" y="137"/>
                    </a:lnTo>
                    <a:lnTo>
                      <a:pt x="5203" y="78"/>
                    </a:lnTo>
                    <a:lnTo>
                      <a:pt x="4930" y="39"/>
                    </a:lnTo>
                    <a:lnTo>
                      <a:pt x="4677"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7" name="Google Shape;2219;p41">
                <a:extLst>
                  <a:ext uri="{FF2B5EF4-FFF2-40B4-BE49-F238E27FC236}">
                    <a16:creationId xmlns:a16="http://schemas.microsoft.com/office/drawing/2014/main" id="{1E35F992-944E-B269-97BD-155E120956AF}"/>
                  </a:ext>
                </a:extLst>
              </p:cNvPr>
              <p:cNvSpPr/>
              <p:nvPr/>
            </p:nvSpPr>
            <p:spPr>
              <a:xfrm>
                <a:off x="1450225" y="740800"/>
                <a:ext cx="162225" cy="244050"/>
              </a:xfrm>
              <a:custGeom>
                <a:avLst/>
                <a:gdLst/>
                <a:ahLst/>
                <a:cxnLst/>
                <a:rect l="l" t="t" r="r" b="b"/>
                <a:pathLst>
                  <a:path w="6489" h="9762" fill="none" extrusionOk="0">
                    <a:moveTo>
                      <a:pt x="1" y="4871"/>
                    </a:moveTo>
                    <a:lnTo>
                      <a:pt x="1" y="4871"/>
                    </a:lnTo>
                    <a:lnTo>
                      <a:pt x="20" y="5378"/>
                    </a:lnTo>
                    <a:lnTo>
                      <a:pt x="78" y="5865"/>
                    </a:lnTo>
                    <a:lnTo>
                      <a:pt x="195" y="6333"/>
                    </a:lnTo>
                    <a:lnTo>
                      <a:pt x="351" y="6781"/>
                    </a:lnTo>
                    <a:lnTo>
                      <a:pt x="527" y="7210"/>
                    </a:lnTo>
                    <a:lnTo>
                      <a:pt x="760" y="7599"/>
                    </a:lnTo>
                    <a:lnTo>
                      <a:pt x="1014" y="7989"/>
                    </a:lnTo>
                    <a:lnTo>
                      <a:pt x="1286" y="8340"/>
                    </a:lnTo>
                    <a:lnTo>
                      <a:pt x="1598" y="8651"/>
                    </a:lnTo>
                    <a:lnTo>
                      <a:pt x="1949" y="8924"/>
                    </a:lnTo>
                    <a:lnTo>
                      <a:pt x="2300" y="9177"/>
                    </a:lnTo>
                    <a:lnTo>
                      <a:pt x="2689" y="9372"/>
                    </a:lnTo>
                    <a:lnTo>
                      <a:pt x="3098" y="9548"/>
                    </a:lnTo>
                    <a:lnTo>
                      <a:pt x="3313" y="9606"/>
                    </a:lnTo>
                    <a:lnTo>
                      <a:pt x="3527" y="9664"/>
                    </a:lnTo>
                    <a:lnTo>
                      <a:pt x="3741" y="9703"/>
                    </a:lnTo>
                    <a:lnTo>
                      <a:pt x="3956" y="9742"/>
                    </a:lnTo>
                    <a:lnTo>
                      <a:pt x="4170" y="9762"/>
                    </a:lnTo>
                    <a:lnTo>
                      <a:pt x="4404" y="9762"/>
                    </a:lnTo>
                    <a:lnTo>
                      <a:pt x="4404" y="9762"/>
                    </a:lnTo>
                    <a:lnTo>
                      <a:pt x="4677" y="9762"/>
                    </a:lnTo>
                    <a:lnTo>
                      <a:pt x="4949" y="9723"/>
                    </a:lnTo>
                    <a:lnTo>
                      <a:pt x="5222" y="9684"/>
                    </a:lnTo>
                    <a:lnTo>
                      <a:pt x="5495" y="9606"/>
                    </a:lnTo>
                    <a:lnTo>
                      <a:pt x="5748" y="9528"/>
                    </a:lnTo>
                    <a:lnTo>
                      <a:pt x="6002" y="9431"/>
                    </a:lnTo>
                    <a:lnTo>
                      <a:pt x="6235" y="9314"/>
                    </a:lnTo>
                    <a:lnTo>
                      <a:pt x="6489" y="9197"/>
                    </a:lnTo>
                    <a:lnTo>
                      <a:pt x="6489" y="9197"/>
                    </a:lnTo>
                    <a:lnTo>
                      <a:pt x="6216" y="9158"/>
                    </a:lnTo>
                    <a:lnTo>
                      <a:pt x="5963" y="9080"/>
                    </a:lnTo>
                    <a:lnTo>
                      <a:pt x="5963" y="9080"/>
                    </a:lnTo>
                    <a:lnTo>
                      <a:pt x="5709" y="9002"/>
                    </a:lnTo>
                    <a:lnTo>
                      <a:pt x="5437" y="8885"/>
                    </a:lnTo>
                    <a:lnTo>
                      <a:pt x="5437" y="8885"/>
                    </a:lnTo>
                    <a:lnTo>
                      <a:pt x="5203" y="8768"/>
                    </a:lnTo>
                    <a:lnTo>
                      <a:pt x="4969" y="8612"/>
                    </a:lnTo>
                    <a:lnTo>
                      <a:pt x="4755" y="8456"/>
                    </a:lnTo>
                    <a:lnTo>
                      <a:pt x="4540" y="8262"/>
                    </a:lnTo>
                    <a:lnTo>
                      <a:pt x="4540" y="8262"/>
                    </a:lnTo>
                    <a:lnTo>
                      <a:pt x="4365" y="8067"/>
                    </a:lnTo>
                    <a:lnTo>
                      <a:pt x="4170" y="7852"/>
                    </a:lnTo>
                    <a:lnTo>
                      <a:pt x="4014" y="7638"/>
                    </a:lnTo>
                    <a:lnTo>
                      <a:pt x="3858" y="7404"/>
                    </a:lnTo>
                    <a:lnTo>
                      <a:pt x="3858" y="7404"/>
                    </a:lnTo>
                    <a:lnTo>
                      <a:pt x="3722" y="7151"/>
                    </a:lnTo>
                    <a:lnTo>
                      <a:pt x="3605" y="6898"/>
                    </a:lnTo>
                    <a:lnTo>
                      <a:pt x="3488" y="6625"/>
                    </a:lnTo>
                    <a:lnTo>
                      <a:pt x="3391" y="6352"/>
                    </a:lnTo>
                    <a:lnTo>
                      <a:pt x="3313" y="6079"/>
                    </a:lnTo>
                    <a:lnTo>
                      <a:pt x="3254" y="5787"/>
                    </a:lnTo>
                    <a:lnTo>
                      <a:pt x="3196" y="5514"/>
                    </a:lnTo>
                    <a:lnTo>
                      <a:pt x="3176" y="5222"/>
                    </a:lnTo>
                    <a:lnTo>
                      <a:pt x="3176" y="5222"/>
                    </a:lnTo>
                    <a:lnTo>
                      <a:pt x="3137" y="4930"/>
                    </a:lnTo>
                    <a:lnTo>
                      <a:pt x="3137" y="4638"/>
                    </a:lnTo>
                    <a:lnTo>
                      <a:pt x="3137" y="4345"/>
                    </a:lnTo>
                    <a:lnTo>
                      <a:pt x="3176" y="4053"/>
                    </a:lnTo>
                    <a:lnTo>
                      <a:pt x="3176" y="4053"/>
                    </a:lnTo>
                    <a:lnTo>
                      <a:pt x="3196" y="3780"/>
                    </a:lnTo>
                    <a:lnTo>
                      <a:pt x="3254" y="3508"/>
                    </a:lnTo>
                    <a:lnTo>
                      <a:pt x="3332" y="3215"/>
                    </a:lnTo>
                    <a:lnTo>
                      <a:pt x="3410" y="2943"/>
                    </a:lnTo>
                    <a:lnTo>
                      <a:pt x="3410" y="2943"/>
                    </a:lnTo>
                    <a:lnTo>
                      <a:pt x="3508" y="2689"/>
                    </a:lnTo>
                    <a:lnTo>
                      <a:pt x="3625" y="2436"/>
                    </a:lnTo>
                    <a:lnTo>
                      <a:pt x="3761" y="2202"/>
                    </a:lnTo>
                    <a:lnTo>
                      <a:pt x="3917" y="1968"/>
                    </a:lnTo>
                    <a:lnTo>
                      <a:pt x="3917" y="1968"/>
                    </a:lnTo>
                    <a:lnTo>
                      <a:pt x="4073" y="1754"/>
                    </a:lnTo>
                    <a:lnTo>
                      <a:pt x="4248" y="1540"/>
                    </a:lnTo>
                    <a:lnTo>
                      <a:pt x="4443" y="1364"/>
                    </a:lnTo>
                    <a:lnTo>
                      <a:pt x="4657" y="1189"/>
                    </a:lnTo>
                    <a:lnTo>
                      <a:pt x="4657" y="1189"/>
                    </a:lnTo>
                    <a:lnTo>
                      <a:pt x="4891" y="1014"/>
                    </a:lnTo>
                    <a:lnTo>
                      <a:pt x="5144" y="877"/>
                    </a:lnTo>
                    <a:lnTo>
                      <a:pt x="5417" y="760"/>
                    </a:lnTo>
                    <a:lnTo>
                      <a:pt x="5670" y="663"/>
                    </a:lnTo>
                    <a:lnTo>
                      <a:pt x="5670" y="663"/>
                    </a:lnTo>
                    <a:lnTo>
                      <a:pt x="6041" y="585"/>
                    </a:lnTo>
                    <a:lnTo>
                      <a:pt x="6391" y="527"/>
                    </a:lnTo>
                    <a:lnTo>
                      <a:pt x="6391" y="527"/>
                    </a:lnTo>
                    <a:lnTo>
                      <a:pt x="6177" y="410"/>
                    </a:lnTo>
                    <a:lnTo>
                      <a:pt x="5943" y="293"/>
                    </a:lnTo>
                    <a:lnTo>
                      <a:pt x="5690" y="215"/>
                    </a:lnTo>
                    <a:lnTo>
                      <a:pt x="5437" y="137"/>
                    </a:lnTo>
                    <a:lnTo>
                      <a:pt x="5203" y="78"/>
                    </a:lnTo>
                    <a:lnTo>
                      <a:pt x="4930" y="39"/>
                    </a:lnTo>
                    <a:lnTo>
                      <a:pt x="4677" y="0"/>
                    </a:lnTo>
                    <a:lnTo>
                      <a:pt x="4404" y="0"/>
                    </a:lnTo>
                    <a:lnTo>
                      <a:pt x="4404" y="0"/>
                    </a:lnTo>
                    <a:lnTo>
                      <a:pt x="4170" y="0"/>
                    </a:lnTo>
                    <a:lnTo>
                      <a:pt x="3956" y="20"/>
                    </a:lnTo>
                    <a:lnTo>
                      <a:pt x="3741" y="59"/>
                    </a:lnTo>
                    <a:lnTo>
                      <a:pt x="3527" y="98"/>
                    </a:lnTo>
                    <a:lnTo>
                      <a:pt x="3313" y="156"/>
                    </a:lnTo>
                    <a:lnTo>
                      <a:pt x="3098" y="215"/>
                    </a:lnTo>
                    <a:lnTo>
                      <a:pt x="2689" y="371"/>
                    </a:lnTo>
                    <a:lnTo>
                      <a:pt x="2300" y="585"/>
                    </a:lnTo>
                    <a:lnTo>
                      <a:pt x="1949" y="838"/>
                    </a:lnTo>
                    <a:lnTo>
                      <a:pt x="1598" y="1111"/>
                    </a:lnTo>
                    <a:lnTo>
                      <a:pt x="1286" y="1423"/>
                    </a:lnTo>
                    <a:lnTo>
                      <a:pt x="1014" y="1773"/>
                    </a:lnTo>
                    <a:lnTo>
                      <a:pt x="760" y="2144"/>
                    </a:lnTo>
                    <a:lnTo>
                      <a:pt x="527" y="2553"/>
                    </a:lnTo>
                    <a:lnTo>
                      <a:pt x="351" y="2981"/>
                    </a:lnTo>
                    <a:lnTo>
                      <a:pt x="195" y="3430"/>
                    </a:lnTo>
                    <a:lnTo>
                      <a:pt x="78" y="3897"/>
                    </a:lnTo>
                    <a:lnTo>
                      <a:pt x="20" y="4384"/>
                    </a:lnTo>
                    <a:lnTo>
                      <a:pt x="1" y="487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8" name="Google Shape;2220;p41">
                <a:extLst>
                  <a:ext uri="{FF2B5EF4-FFF2-40B4-BE49-F238E27FC236}">
                    <a16:creationId xmlns:a16="http://schemas.microsoft.com/office/drawing/2014/main" id="{FDE89B8E-1312-6998-9209-C3DE85F02565}"/>
                  </a:ext>
                </a:extLst>
              </p:cNvPr>
              <p:cNvSpPr/>
              <p:nvPr/>
            </p:nvSpPr>
            <p:spPr>
              <a:xfrm>
                <a:off x="1509175" y="751025"/>
                <a:ext cx="161250" cy="223600"/>
              </a:xfrm>
              <a:custGeom>
                <a:avLst/>
                <a:gdLst/>
                <a:ahLst/>
                <a:cxnLst/>
                <a:rect l="l" t="t" r="r" b="b"/>
                <a:pathLst>
                  <a:path w="6450" h="8944" extrusionOk="0">
                    <a:moveTo>
                      <a:pt x="3566" y="1"/>
                    </a:moveTo>
                    <a:lnTo>
                      <a:pt x="3215" y="20"/>
                    </a:lnTo>
                    <a:lnTo>
                      <a:pt x="3137" y="20"/>
                    </a:lnTo>
                    <a:lnTo>
                      <a:pt x="3118" y="40"/>
                    </a:lnTo>
                    <a:lnTo>
                      <a:pt x="3059" y="40"/>
                    </a:lnTo>
                    <a:lnTo>
                      <a:pt x="2825" y="98"/>
                    </a:lnTo>
                    <a:lnTo>
                      <a:pt x="2572" y="176"/>
                    </a:lnTo>
                    <a:lnTo>
                      <a:pt x="2533" y="195"/>
                    </a:lnTo>
                    <a:lnTo>
                      <a:pt x="2514" y="195"/>
                    </a:lnTo>
                    <a:lnTo>
                      <a:pt x="2475" y="215"/>
                    </a:lnTo>
                    <a:lnTo>
                      <a:pt x="2436" y="234"/>
                    </a:lnTo>
                    <a:lnTo>
                      <a:pt x="2163" y="351"/>
                    </a:lnTo>
                    <a:lnTo>
                      <a:pt x="2124" y="371"/>
                    </a:lnTo>
                    <a:lnTo>
                      <a:pt x="2104" y="390"/>
                    </a:lnTo>
                    <a:lnTo>
                      <a:pt x="2085" y="410"/>
                    </a:lnTo>
                    <a:lnTo>
                      <a:pt x="2026" y="429"/>
                    </a:lnTo>
                    <a:lnTo>
                      <a:pt x="1871" y="546"/>
                    </a:lnTo>
                    <a:lnTo>
                      <a:pt x="1695" y="663"/>
                    </a:lnTo>
                    <a:lnTo>
                      <a:pt x="1617" y="722"/>
                    </a:lnTo>
                    <a:lnTo>
                      <a:pt x="1461" y="858"/>
                    </a:lnTo>
                    <a:lnTo>
                      <a:pt x="1442" y="877"/>
                    </a:lnTo>
                    <a:lnTo>
                      <a:pt x="1325" y="994"/>
                    </a:lnTo>
                    <a:lnTo>
                      <a:pt x="1130" y="1209"/>
                    </a:lnTo>
                    <a:lnTo>
                      <a:pt x="994" y="1364"/>
                    </a:lnTo>
                    <a:lnTo>
                      <a:pt x="994" y="1384"/>
                    </a:lnTo>
                    <a:lnTo>
                      <a:pt x="974" y="1384"/>
                    </a:lnTo>
                    <a:lnTo>
                      <a:pt x="955" y="1423"/>
                    </a:lnTo>
                    <a:lnTo>
                      <a:pt x="799" y="1657"/>
                    </a:lnTo>
                    <a:lnTo>
                      <a:pt x="643" y="1891"/>
                    </a:lnTo>
                    <a:lnTo>
                      <a:pt x="526" y="2124"/>
                    </a:lnTo>
                    <a:lnTo>
                      <a:pt x="429" y="2358"/>
                    </a:lnTo>
                    <a:lnTo>
                      <a:pt x="409" y="2397"/>
                    </a:lnTo>
                    <a:lnTo>
                      <a:pt x="234" y="2865"/>
                    </a:lnTo>
                    <a:lnTo>
                      <a:pt x="214" y="2923"/>
                    </a:lnTo>
                    <a:lnTo>
                      <a:pt x="136" y="3254"/>
                    </a:lnTo>
                    <a:lnTo>
                      <a:pt x="59" y="3703"/>
                    </a:lnTo>
                    <a:lnTo>
                      <a:pt x="59" y="3683"/>
                    </a:lnTo>
                    <a:lnTo>
                      <a:pt x="20" y="4073"/>
                    </a:lnTo>
                    <a:lnTo>
                      <a:pt x="0" y="4462"/>
                    </a:lnTo>
                    <a:lnTo>
                      <a:pt x="20" y="4852"/>
                    </a:lnTo>
                    <a:lnTo>
                      <a:pt x="59" y="5222"/>
                    </a:lnTo>
                    <a:lnTo>
                      <a:pt x="39" y="5203"/>
                    </a:lnTo>
                    <a:lnTo>
                      <a:pt x="39" y="5203"/>
                    </a:lnTo>
                    <a:lnTo>
                      <a:pt x="98" y="5554"/>
                    </a:lnTo>
                    <a:lnTo>
                      <a:pt x="195" y="5904"/>
                    </a:lnTo>
                    <a:lnTo>
                      <a:pt x="292" y="6235"/>
                    </a:lnTo>
                    <a:lnTo>
                      <a:pt x="409" y="6547"/>
                    </a:lnTo>
                    <a:lnTo>
                      <a:pt x="526" y="6820"/>
                    </a:lnTo>
                    <a:lnTo>
                      <a:pt x="682" y="7093"/>
                    </a:lnTo>
                    <a:lnTo>
                      <a:pt x="838" y="7327"/>
                    </a:lnTo>
                    <a:lnTo>
                      <a:pt x="994" y="7560"/>
                    </a:lnTo>
                    <a:lnTo>
                      <a:pt x="994" y="7580"/>
                    </a:lnTo>
                    <a:lnTo>
                      <a:pt x="1169" y="7775"/>
                    </a:lnTo>
                    <a:lnTo>
                      <a:pt x="1344" y="7950"/>
                    </a:lnTo>
                    <a:lnTo>
                      <a:pt x="1500" y="8106"/>
                    </a:lnTo>
                    <a:lnTo>
                      <a:pt x="1676" y="8262"/>
                    </a:lnTo>
                    <a:lnTo>
                      <a:pt x="1695" y="8262"/>
                    </a:lnTo>
                    <a:lnTo>
                      <a:pt x="1871" y="8398"/>
                    </a:lnTo>
                    <a:lnTo>
                      <a:pt x="2065" y="8515"/>
                    </a:lnTo>
                    <a:lnTo>
                      <a:pt x="2241" y="8613"/>
                    </a:lnTo>
                    <a:lnTo>
                      <a:pt x="2436" y="8710"/>
                    </a:lnTo>
                    <a:lnTo>
                      <a:pt x="2416" y="8690"/>
                    </a:lnTo>
                    <a:lnTo>
                      <a:pt x="2611" y="8768"/>
                    </a:lnTo>
                    <a:lnTo>
                      <a:pt x="2825" y="8846"/>
                    </a:lnTo>
                    <a:lnTo>
                      <a:pt x="3176" y="8905"/>
                    </a:lnTo>
                    <a:lnTo>
                      <a:pt x="3195" y="8924"/>
                    </a:lnTo>
                    <a:lnTo>
                      <a:pt x="3390" y="8924"/>
                    </a:lnTo>
                    <a:lnTo>
                      <a:pt x="3566" y="8944"/>
                    </a:lnTo>
                    <a:lnTo>
                      <a:pt x="3858" y="8924"/>
                    </a:lnTo>
                    <a:lnTo>
                      <a:pt x="4131" y="8768"/>
                    </a:lnTo>
                    <a:lnTo>
                      <a:pt x="4403" y="8593"/>
                    </a:lnTo>
                    <a:lnTo>
                      <a:pt x="4657" y="8398"/>
                    </a:lnTo>
                    <a:lnTo>
                      <a:pt x="4910" y="8184"/>
                    </a:lnTo>
                    <a:lnTo>
                      <a:pt x="5144" y="7950"/>
                    </a:lnTo>
                    <a:lnTo>
                      <a:pt x="5358" y="7697"/>
                    </a:lnTo>
                    <a:lnTo>
                      <a:pt x="5553" y="7443"/>
                    </a:lnTo>
                    <a:lnTo>
                      <a:pt x="5728" y="7151"/>
                    </a:lnTo>
                    <a:lnTo>
                      <a:pt x="5884" y="6859"/>
                    </a:lnTo>
                    <a:lnTo>
                      <a:pt x="6040" y="6547"/>
                    </a:lnTo>
                    <a:lnTo>
                      <a:pt x="6157" y="6235"/>
                    </a:lnTo>
                    <a:lnTo>
                      <a:pt x="6254" y="5904"/>
                    </a:lnTo>
                    <a:lnTo>
                      <a:pt x="6352" y="5554"/>
                    </a:lnTo>
                    <a:lnTo>
                      <a:pt x="6410" y="5203"/>
                    </a:lnTo>
                    <a:lnTo>
                      <a:pt x="6449" y="4833"/>
                    </a:lnTo>
                    <a:lnTo>
                      <a:pt x="6449" y="4462"/>
                    </a:lnTo>
                    <a:lnTo>
                      <a:pt x="6449" y="4092"/>
                    </a:lnTo>
                    <a:lnTo>
                      <a:pt x="6410" y="3742"/>
                    </a:lnTo>
                    <a:lnTo>
                      <a:pt x="6352" y="3391"/>
                    </a:lnTo>
                    <a:lnTo>
                      <a:pt x="6254" y="3040"/>
                    </a:lnTo>
                    <a:lnTo>
                      <a:pt x="6157" y="2709"/>
                    </a:lnTo>
                    <a:lnTo>
                      <a:pt x="6040" y="2378"/>
                    </a:lnTo>
                    <a:lnTo>
                      <a:pt x="5884" y="2066"/>
                    </a:lnTo>
                    <a:lnTo>
                      <a:pt x="5728" y="1774"/>
                    </a:lnTo>
                    <a:lnTo>
                      <a:pt x="5534" y="1501"/>
                    </a:lnTo>
                    <a:lnTo>
                      <a:pt x="5339" y="1228"/>
                    </a:lnTo>
                    <a:lnTo>
                      <a:pt x="5124" y="975"/>
                    </a:lnTo>
                    <a:lnTo>
                      <a:pt x="4891" y="741"/>
                    </a:lnTo>
                    <a:lnTo>
                      <a:pt x="4657" y="527"/>
                    </a:lnTo>
                    <a:lnTo>
                      <a:pt x="4384" y="332"/>
                    </a:lnTo>
                    <a:lnTo>
                      <a:pt x="4111" y="156"/>
                    </a:lnTo>
                    <a:lnTo>
                      <a:pt x="383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79" name="Google Shape;2221;p41">
                <a:extLst>
                  <a:ext uri="{FF2B5EF4-FFF2-40B4-BE49-F238E27FC236}">
                    <a16:creationId xmlns:a16="http://schemas.microsoft.com/office/drawing/2014/main" id="{A6D529C9-D8CF-DED5-819E-04515B1847B3}"/>
                  </a:ext>
                </a:extLst>
              </p:cNvPr>
              <p:cNvSpPr/>
              <p:nvPr/>
            </p:nvSpPr>
            <p:spPr>
              <a:xfrm>
                <a:off x="1509175" y="751025"/>
                <a:ext cx="161250" cy="223600"/>
              </a:xfrm>
              <a:custGeom>
                <a:avLst/>
                <a:gdLst/>
                <a:ahLst/>
                <a:cxnLst/>
                <a:rect l="l" t="t" r="r" b="b"/>
                <a:pathLst>
                  <a:path w="6450" h="8944" fill="none" extrusionOk="0">
                    <a:moveTo>
                      <a:pt x="3566" y="1"/>
                    </a:moveTo>
                    <a:lnTo>
                      <a:pt x="3566" y="1"/>
                    </a:lnTo>
                    <a:lnTo>
                      <a:pt x="3215" y="20"/>
                    </a:lnTo>
                    <a:lnTo>
                      <a:pt x="3215" y="20"/>
                    </a:lnTo>
                    <a:lnTo>
                      <a:pt x="3137" y="20"/>
                    </a:lnTo>
                    <a:lnTo>
                      <a:pt x="3137" y="20"/>
                    </a:lnTo>
                    <a:lnTo>
                      <a:pt x="3118" y="40"/>
                    </a:lnTo>
                    <a:lnTo>
                      <a:pt x="3118" y="40"/>
                    </a:lnTo>
                    <a:lnTo>
                      <a:pt x="3079" y="40"/>
                    </a:lnTo>
                    <a:lnTo>
                      <a:pt x="3059" y="40"/>
                    </a:lnTo>
                    <a:lnTo>
                      <a:pt x="3059" y="40"/>
                    </a:lnTo>
                    <a:lnTo>
                      <a:pt x="2825" y="98"/>
                    </a:lnTo>
                    <a:lnTo>
                      <a:pt x="2825" y="98"/>
                    </a:lnTo>
                    <a:lnTo>
                      <a:pt x="2572" y="176"/>
                    </a:lnTo>
                    <a:lnTo>
                      <a:pt x="2572" y="176"/>
                    </a:lnTo>
                    <a:lnTo>
                      <a:pt x="2572" y="176"/>
                    </a:lnTo>
                    <a:lnTo>
                      <a:pt x="2533" y="195"/>
                    </a:lnTo>
                    <a:lnTo>
                      <a:pt x="2514" y="195"/>
                    </a:lnTo>
                    <a:lnTo>
                      <a:pt x="2514" y="195"/>
                    </a:lnTo>
                    <a:lnTo>
                      <a:pt x="2475" y="215"/>
                    </a:lnTo>
                    <a:lnTo>
                      <a:pt x="2475" y="215"/>
                    </a:lnTo>
                    <a:lnTo>
                      <a:pt x="2475" y="215"/>
                    </a:lnTo>
                    <a:lnTo>
                      <a:pt x="2436" y="234"/>
                    </a:lnTo>
                    <a:lnTo>
                      <a:pt x="2436" y="234"/>
                    </a:lnTo>
                    <a:lnTo>
                      <a:pt x="2436" y="215"/>
                    </a:lnTo>
                    <a:lnTo>
                      <a:pt x="2436" y="234"/>
                    </a:lnTo>
                    <a:lnTo>
                      <a:pt x="2436" y="234"/>
                    </a:lnTo>
                    <a:lnTo>
                      <a:pt x="2163" y="351"/>
                    </a:lnTo>
                    <a:lnTo>
                      <a:pt x="2124" y="371"/>
                    </a:lnTo>
                    <a:lnTo>
                      <a:pt x="2104" y="390"/>
                    </a:lnTo>
                    <a:lnTo>
                      <a:pt x="2085" y="410"/>
                    </a:lnTo>
                    <a:lnTo>
                      <a:pt x="2085" y="410"/>
                    </a:lnTo>
                    <a:lnTo>
                      <a:pt x="2026" y="429"/>
                    </a:lnTo>
                    <a:lnTo>
                      <a:pt x="2026" y="429"/>
                    </a:lnTo>
                    <a:lnTo>
                      <a:pt x="1871" y="546"/>
                    </a:lnTo>
                    <a:lnTo>
                      <a:pt x="1871" y="546"/>
                    </a:lnTo>
                    <a:lnTo>
                      <a:pt x="1695" y="663"/>
                    </a:lnTo>
                    <a:lnTo>
                      <a:pt x="1695" y="663"/>
                    </a:lnTo>
                    <a:lnTo>
                      <a:pt x="1695" y="663"/>
                    </a:lnTo>
                    <a:lnTo>
                      <a:pt x="1695" y="663"/>
                    </a:lnTo>
                    <a:lnTo>
                      <a:pt x="1695" y="663"/>
                    </a:lnTo>
                    <a:lnTo>
                      <a:pt x="1695" y="663"/>
                    </a:lnTo>
                    <a:lnTo>
                      <a:pt x="1695" y="663"/>
                    </a:lnTo>
                    <a:lnTo>
                      <a:pt x="1617" y="722"/>
                    </a:lnTo>
                    <a:lnTo>
                      <a:pt x="1617" y="722"/>
                    </a:lnTo>
                    <a:lnTo>
                      <a:pt x="1461" y="858"/>
                    </a:lnTo>
                    <a:lnTo>
                      <a:pt x="1461" y="858"/>
                    </a:lnTo>
                    <a:lnTo>
                      <a:pt x="1442" y="877"/>
                    </a:lnTo>
                    <a:lnTo>
                      <a:pt x="1442" y="877"/>
                    </a:lnTo>
                    <a:lnTo>
                      <a:pt x="1325" y="994"/>
                    </a:lnTo>
                    <a:lnTo>
                      <a:pt x="1325" y="994"/>
                    </a:lnTo>
                    <a:lnTo>
                      <a:pt x="1130" y="1209"/>
                    </a:lnTo>
                    <a:lnTo>
                      <a:pt x="1130" y="1209"/>
                    </a:lnTo>
                    <a:lnTo>
                      <a:pt x="994" y="1364"/>
                    </a:lnTo>
                    <a:lnTo>
                      <a:pt x="994" y="1384"/>
                    </a:lnTo>
                    <a:lnTo>
                      <a:pt x="994" y="1364"/>
                    </a:lnTo>
                    <a:lnTo>
                      <a:pt x="994" y="1384"/>
                    </a:lnTo>
                    <a:lnTo>
                      <a:pt x="994" y="1384"/>
                    </a:lnTo>
                    <a:lnTo>
                      <a:pt x="994" y="1384"/>
                    </a:lnTo>
                    <a:lnTo>
                      <a:pt x="994" y="1384"/>
                    </a:lnTo>
                    <a:lnTo>
                      <a:pt x="994" y="1384"/>
                    </a:lnTo>
                    <a:lnTo>
                      <a:pt x="994" y="1384"/>
                    </a:lnTo>
                    <a:lnTo>
                      <a:pt x="994" y="1384"/>
                    </a:lnTo>
                    <a:lnTo>
                      <a:pt x="994" y="1364"/>
                    </a:lnTo>
                    <a:lnTo>
                      <a:pt x="994" y="1384"/>
                    </a:lnTo>
                    <a:lnTo>
                      <a:pt x="994" y="1384"/>
                    </a:lnTo>
                    <a:lnTo>
                      <a:pt x="974" y="1384"/>
                    </a:lnTo>
                    <a:lnTo>
                      <a:pt x="994" y="1384"/>
                    </a:lnTo>
                    <a:lnTo>
                      <a:pt x="974" y="1384"/>
                    </a:lnTo>
                    <a:lnTo>
                      <a:pt x="974" y="1384"/>
                    </a:lnTo>
                    <a:lnTo>
                      <a:pt x="974" y="1384"/>
                    </a:lnTo>
                    <a:lnTo>
                      <a:pt x="955" y="1423"/>
                    </a:lnTo>
                    <a:lnTo>
                      <a:pt x="955" y="1423"/>
                    </a:lnTo>
                    <a:lnTo>
                      <a:pt x="799" y="1657"/>
                    </a:lnTo>
                    <a:lnTo>
                      <a:pt x="799" y="1657"/>
                    </a:lnTo>
                    <a:lnTo>
                      <a:pt x="643" y="1891"/>
                    </a:lnTo>
                    <a:lnTo>
                      <a:pt x="643" y="1891"/>
                    </a:lnTo>
                    <a:lnTo>
                      <a:pt x="526" y="2124"/>
                    </a:lnTo>
                    <a:lnTo>
                      <a:pt x="429" y="2358"/>
                    </a:lnTo>
                    <a:lnTo>
                      <a:pt x="429" y="2358"/>
                    </a:lnTo>
                    <a:lnTo>
                      <a:pt x="429" y="2358"/>
                    </a:lnTo>
                    <a:lnTo>
                      <a:pt x="429" y="2358"/>
                    </a:lnTo>
                    <a:lnTo>
                      <a:pt x="409" y="2397"/>
                    </a:lnTo>
                    <a:lnTo>
                      <a:pt x="409" y="2397"/>
                    </a:lnTo>
                    <a:lnTo>
                      <a:pt x="409" y="2397"/>
                    </a:lnTo>
                    <a:lnTo>
                      <a:pt x="409" y="2397"/>
                    </a:lnTo>
                    <a:lnTo>
                      <a:pt x="409" y="2397"/>
                    </a:lnTo>
                    <a:lnTo>
                      <a:pt x="234" y="2865"/>
                    </a:lnTo>
                    <a:lnTo>
                      <a:pt x="214" y="2923"/>
                    </a:lnTo>
                    <a:lnTo>
                      <a:pt x="214" y="2923"/>
                    </a:lnTo>
                    <a:lnTo>
                      <a:pt x="136" y="3254"/>
                    </a:lnTo>
                    <a:lnTo>
                      <a:pt x="136" y="3254"/>
                    </a:lnTo>
                    <a:lnTo>
                      <a:pt x="59" y="3703"/>
                    </a:lnTo>
                    <a:lnTo>
                      <a:pt x="39" y="3703"/>
                    </a:lnTo>
                    <a:lnTo>
                      <a:pt x="59" y="3703"/>
                    </a:lnTo>
                    <a:lnTo>
                      <a:pt x="59" y="3683"/>
                    </a:lnTo>
                    <a:lnTo>
                      <a:pt x="59" y="3683"/>
                    </a:lnTo>
                    <a:lnTo>
                      <a:pt x="20" y="4073"/>
                    </a:lnTo>
                    <a:lnTo>
                      <a:pt x="0" y="4462"/>
                    </a:lnTo>
                    <a:lnTo>
                      <a:pt x="0" y="4462"/>
                    </a:lnTo>
                    <a:lnTo>
                      <a:pt x="20" y="4852"/>
                    </a:lnTo>
                    <a:lnTo>
                      <a:pt x="59" y="5222"/>
                    </a:lnTo>
                    <a:lnTo>
                      <a:pt x="39" y="5203"/>
                    </a:lnTo>
                    <a:lnTo>
                      <a:pt x="39" y="5203"/>
                    </a:lnTo>
                    <a:lnTo>
                      <a:pt x="98" y="5554"/>
                    </a:lnTo>
                    <a:lnTo>
                      <a:pt x="195" y="5904"/>
                    </a:lnTo>
                    <a:lnTo>
                      <a:pt x="195" y="5904"/>
                    </a:lnTo>
                    <a:lnTo>
                      <a:pt x="292" y="6235"/>
                    </a:lnTo>
                    <a:lnTo>
                      <a:pt x="409" y="6547"/>
                    </a:lnTo>
                    <a:lnTo>
                      <a:pt x="409" y="6547"/>
                    </a:lnTo>
                    <a:lnTo>
                      <a:pt x="409" y="6547"/>
                    </a:lnTo>
                    <a:lnTo>
                      <a:pt x="409" y="6547"/>
                    </a:lnTo>
                    <a:lnTo>
                      <a:pt x="409" y="6547"/>
                    </a:lnTo>
                    <a:lnTo>
                      <a:pt x="526" y="6820"/>
                    </a:lnTo>
                    <a:lnTo>
                      <a:pt x="682" y="7093"/>
                    </a:lnTo>
                    <a:lnTo>
                      <a:pt x="682" y="7093"/>
                    </a:lnTo>
                    <a:lnTo>
                      <a:pt x="838" y="7327"/>
                    </a:lnTo>
                    <a:lnTo>
                      <a:pt x="994" y="7560"/>
                    </a:lnTo>
                    <a:lnTo>
                      <a:pt x="994" y="7560"/>
                    </a:lnTo>
                    <a:lnTo>
                      <a:pt x="994" y="7560"/>
                    </a:lnTo>
                    <a:lnTo>
                      <a:pt x="994" y="7560"/>
                    </a:lnTo>
                    <a:lnTo>
                      <a:pt x="994" y="7580"/>
                    </a:lnTo>
                    <a:lnTo>
                      <a:pt x="994" y="7560"/>
                    </a:lnTo>
                    <a:lnTo>
                      <a:pt x="994" y="7580"/>
                    </a:lnTo>
                    <a:lnTo>
                      <a:pt x="994" y="7580"/>
                    </a:lnTo>
                    <a:lnTo>
                      <a:pt x="994" y="7580"/>
                    </a:lnTo>
                    <a:lnTo>
                      <a:pt x="994" y="7580"/>
                    </a:lnTo>
                    <a:lnTo>
                      <a:pt x="994" y="7580"/>
                    </a:lnTo>
                    <a:lnTo>
                      <a:pt x="1169" y="7775"/>
                    </a:lnTo>
                    <a:lnTo>
                      <a:pt x="1344" y="7950"/>
                    </a:lnTo>
                    <a:lnTo>
                      <a:pt x="1344" y="7950"/>
                    </a:lnTo>
                    <a:lnTo>
                      <a:pt x="1500" y="8106"/>
                    </a:lnTo>
                    <a:lnTo>
                      <a:pt x="1676" y="8262"/>
                    </a:lnTo>
                    <a:lnTo>
                      <a:pt x="1676" y="8262"/>
                    </a:lnTo>
                    <a:lnTo>
                      <a:pt x="1676" y="8262"/>
                    </a:lnTo>
                    <a:lnTo>
                      <a:pt x="1676" y="8262"/>
                    </a:lnTo>
                    <a:lnTo>
                      <a:pt x="1695" y="8262"/>
                    </a:lnTo>
                    <a:lnTo>
                      <a:pt x="1695" y="8262"/>
                    </a:lnTo>
                    <a:lnTo>
                      <a:pt x="1871" y="8398"/>
                    </a:lnTo>
                    <a:lnTo>
                      <a:pt x="2065" y="8515"/>
                    </a:lnTo>
                    <a:lnTo>
                      <a:pt x="2065" y="8515"/>
                    </a:lnTo>
                    <a:lnTo>
                      <a:pt x="2241" y="8613"/>
                    </a:lnTo>
                    <a:lnTo>
                      <a:pt x="2436" y="8710"/>
                    </a:lnTo>
                    <a:lnTo>
                      <a:pt x="2416" y="8690"/>
                    </a:lnTo>
                    <a:lnTo>
                      <a:pt x="2416" y="8690"/>
                    </a:lnTo>
                    <a:lnTo>
                      <a:pt x="2611" y="8768"/>
                    </a:lnTo>
                    <a:lnTo>
                      <a:pt x="2825" y="8846"/>
                    </a:lnTo>
                    <a:lnTo>
                      <a:pt x="2825" y="8846"/>
                    </a:lnTo>
                    <a:lnTo>
                      <a:pt x="3176" y="8905"/>
                    </a:lnTo>
                    <a:lnTo>
                      <a:pt x="3195" y="8924"/>
                    </a:lnTo>
                    <a:lnTo>
                      <a:pt x="3195" y="8924"/>
                    </a:lnTo>
                    <a:lnTo>
                      <a:pt x="3390" y="8924"/>
                    </a:lnTo>
                    <a:lnTo>
                      <a:pt x="3566" y="8944"/>
                    </a:lnTo>
                    <a:lnTo>
                      <a:pt x="3566" y="8944"/>
                    </a:lnTo>
                    <a:lnTo>
                      <a:pt x="3858" y="8924"/>
                    </a:lnTo>
                    <a:lnTo>
                      <a:pt x="3858" y="8924"/>
                    </a:lnTo>
                    <a:lnTo>
                      <a:pt x="4131" y="8768"/>
                    </a:lnTo>
                    <a:lnTo>
                      <a:pt x="4403" y="8593"/>
                    </a:lnTo>
                    <a:lnTo>
                      <a:pt x="4657" y="8398"/>
                    </a:lnTo>
                    <a:lnTo>
                      <a:pt x="4910" y="8184"/>
                    </a:lnTo>
                    <a:lnTo>
                      <a:pt x="5144" y="7950"/>
                    </a:lnTo>
                    <a:lnTo>
                      <a:pt x="5358" y="7697"/>
                    </a:lnTo>
                    <a:lnTo>
                      <a:pt x="5553" y="7443"/>
                    </a:lnTo>
                    <a:lnTo>
                      <a:pt x="5728" y="7151"/>
                    </a:lnTo>
                    <a:lnTo>
                      <a:pt x="5884" y="6859"/>
                    </a:lnTo>
                    <a:lnTo>
                      <a:pt x="6040" y="6547"/>
                    </a:lnTo>
                    <a:lnTo>
                      <a:pt x="6157" y="6235"/>
                    </a:lnTo>
                    <a:lnTo>
                      <a:pt x="6254" y="5904"/>
                    </a:lnTo>
                    <a:lnTo>
                      <a:pt x="6352" y="5554"/>
                    </a:lnTo>
                    <a:lnTo>
                      <a:pt x="6410" y="5203"/>
                    </a:lnTo>
                    <a:lnTo>
                      <a:pt x="6449" y="4833"/>
                    </a:lnTo>
                    <a:lnTo>
                      <a:pt x="6449" y="4462"/>
                    </a:lnTo>
                    <a:lnTo>
                      <a:pt x="6449" y="4462"/>
                    </a:lnTo>
                    <a:lnTo>
                      <a:pt x="6449" y="4092"/>
                    </a:lnTo>
                    <a:lnTo>
                      <a:pt x="6410" y="3742"/>
                    </a:lnTo>
                    <a:lnTo>
                      <a:pt x="6352" y="3391"/>
                    </a:lnTo>
                    <a:lnTo>
                      <a:pt x="6254" y="3040"/>
                    </a:lnTo>
                    <a:lnTo>
                      <a:pt x="6157" y="2709"/>
                    </a:lnTo>
                    <a:lnTo>
                      <a:pt x="6040" y="2378"/>
                    </a:lnTo>
                    <a:lnTo>
                      <a:pt x="5884" y="2066"/>
                    </a:lnTo>
                    <a:lnTo>
                      <a:pt x="5728" y="1774"/>
                    </a:lnTo>
                    <a:lnTo>
                      <a:pt x="5534" y="1501"/>
                    </a:lnTo>
                    <a:lnTo>
                      <a:pt x="5339" y="1228"/>
                    </a:lnTo>
                    <a:lnTo>
                      <a:pt x="5124" y="975"/>
                    </a:lnTo>
                    <a:lnTo>
                      <a:pt x="4891" y="741"/>
                    </a:lnTo>
                    <a:lnTo>
                      <a:pt x="4657" y="527"/>
                    </a:lnTo>
                    <a:lnTo>
                      <a:pt x="4384" y="332"/>
                    </a:lnTo>
                    <a:lnTo>
                      <a:pt x="4111" y="156"/>
                    </a:lnTo>
                    <a:lnTo>
                      <a:pt x="3838" y="1"/>
                    </a:lnTo>
                    <a:lnTo>
                      <a:pt x="3838" y="1"/>
                    </a:lnTo>
                    <a:lnTo>
                      <a:pt x="3585" y="1"/>
                    </a:lnTo>
                    <a:lnTo>
                      <a:pt x="3566"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0" name="Google Shape;2222;p41">
                <a:extLst>
                  <a:ext uri="{FF2B5EF4-FFF2-40B4-BE49-F238E27FC236}">
                    <a16:creationId xmlns:a16="http://schemas.microsoft.com/office/drawing/2014/main" id="{C9894F11-3452-BCAC-E373-807337E66025}"/>
                  </a:ext>
                </a:extLst>
              </p:cNvPr>
              <p:cNvSpPr/>
              <p:nvPr/>
            </p:nvSpPr>
            <p:spPr>
              <a:xfrm>
                <a:off x="1519400" y="914700"/>
                <a:ext cx="25" cy="500"/>
              </a:xfrm>
              <a:custGeom>
                <a:avLst/>
                <a:gdLst/>
                <a:ahLst/>
                <a:cxnLst/>
                <a:rect l="l" t="t" r="r" b="b"/>
                <a:pathLst>
                  <a:path w="1" h="20" fill="none" extrusionOk="0">
                    <a:moveTo>
                      <a:pt x="0" y="0"/>
                    </a:moveTo>
                    <a:lnTo>
                      <a:pt x="0" y="20"/>
                    </a:lnTo>
                    <a:lnTo>
                      <a:pt x="0"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1" name="Google Shape;2223;p41">
                <a:extLst>
                  <a:ext uri="{FF2B5EF4-FFF2-40B4-BE49-F238E27FC236}">
                    <a16:creationId xmlns:a16="http://schemas.microsoft.com/office/drawing/2014/main" id="{3F1E92D8-73D0-1345-61A5-784B83D813D3}"/>
                  </a:ext>
                </a:extLst>
              </p:cNvPr>
              <p:cNvSpPr/>
              <p:nvPr/>
            </p:nvSpPr>
            <p:spPr>
              <a:xfrm>
                <a:off x="1551050" y="957550"/>
                <a:ext cx="525" cy="25"/>
              </a:xfrm>
              <a:custGeom>
                <a:avLst/>
                <a:gdLst/>
                <a:ahLst/>
                <a:cxnLst/>
                <a:rect l="l" t="t" r="r" b="b"/>
                <a:pathLst>
                  <a:path w="21" h="1" fill="none" extrusionOk="0">
                    <a:moveTo>
                      <a:pt x="1" y="1"/>
                    </a:moveTo>
                    <a:lnTo>
                      <a:pt x="20" y="1"/>
                    </a:lnTo>
                    <a:lnTo>
                      <a:pt x="1"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2" name="Google Shape;2224;p41">
                <a:extLst>
                  <a:ext uri="{FF2B5EF4-FFF2-40B4-BE49-F238E27FC236}">
                    <a16:creationId xmlns:a16="http://schemas.microsoft.com/office/drawing/2014/main" id="{8656EE22-8CDE-206D-6EE7-17668E4B68B5}"/>
                  </a:ext>
                </a:extLst>
              </p:cNvPr>
              <p:cNvSpPr/>
              <p:nvPr/>
            </p:nvSpPr>
            <p:spPr>
              <a:xfrm>
                <a:off x="1534000" y="7851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3" name="Google Shape;2225;p41">
                <a:extLst>
                  <a:ext uri="{FF2B5EF4-FFF2-40B4-BE49-F238E27FC236}">
                    <a16:creationId xmlns:a16="http://schemas.microsoft.com/office/drawing/2014/main" id="{C0A9EEDC-6D26-81B5-D6B0-DA93F4170E41}"/>
                  </a:ext>
                </a:extLst>
              </p:cNvPr>
              <p:cNvSpPr/>
              <p:nvPr/>
            </p:nvSpPr>
            <p:spPr>
              <a:xfrm>
                <a:off x="1534000" y="785125"/>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4" name="Google Shape;2226;p41">
                <a:extLst>
                  <a:ext uri="{FF2B5EF4-FFF2-40B4-BE49-F238E27FC236}">
                    <a16:creationId xmlns:a16="http://schemas.microsoft.com/office/drawing/2014/main" id="{B1C496F0-F06A-DC20-2041-A2893A990D93}"/>
                  </a:ext>
                </a:extLst>
              </p:cNvPr>
              <p:cNvSpPr/>
              <p:nvPr/>
            </p:nvSpPr>
            <p:spPr>
              <a:xfrm>
                <a:off x="1519400" y="809975"/>
                <a:ext cx="25" cy="500"/>
              </a:xfrm>
              <a:custGeom>
                <a:avLst/>
                <a:gdLst/>
                <a:ahLst/>
                <a:cxnLst/>
                <a:rect l="l" t="t" r="r" b="b"/>
                <a:pathLst>
                  <a:path w="1" h="20" extrusionOk="0">
                    <a:moveTo>
                      <a:pt x="0" y="20"/>
                    </a:moveTo>
                    <a:lnTo>
                      <a:pt x="0" y="0"/>
                    </a:lnTo>
                    <a:lnTo>
                      <a:pt x="0" y="2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5" name="Google Shape;2227;p41">
                <a:extLst>
                  <a:ext uri="{FF2B5EF4-FFF2-40B4-BE49-F238E27FC236}">
                    <a16:creationId xmlns:a16="http://schemas.microsoft.com/office/drawing/2014/main" id="{3980EE2D-2208-03EF-82AB-F23706407B67}"/>
                  </a:ext>
                </a:extLst>
              </p:cNvPr>
              <p:cNvSpPr/>
              <p:nvPr/>
            </p:nvSpPr>
            <p:spPr>
              <a:xfrm>
                <a:off x="1519400" y="809975"/>
                <a:ext cx="25" cy="500"/>
              </a:xfrm>
              <a:custGeom>
                <a:avLst/>
                <a:gdLst/>
                <a:ahLst/>
                <a:cxnLst/>
                <a:rect l="l" t="t" r="r" b="b"/>
                <a:pathLst>
                  <a:path w="1" h="20" fill="none" extrusionOk="0">
                    <a:moveTo>
                      <a:pt x="0" y="20"/>
                    </a:moveTo>
                    <a:lnTo>
                      <a:pt x="0" y="0"/>
                    </a:lnTo>
                    <a:lnTo>
                      <a:pt x="0" y="2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6" name="Google Shape;2228;p41">
                <a:extLst>
                  <a:ext uri="{FF2B5EF4-FFF2-40B4-BE49-F238E27FC236}">
                    <a16:creationId xmlns:a16="http://schemas.microsoft.com/office/drawing/2014/main" id="{DB5D06C3-2390-9F97-4815-493DE29CE066}"/>
                  </a:ext>
                </a:extLst>
              </p:cNvPr>
              <p:cNvSpPr/>
              <p:nvPr/>
            </p:nvSpPr>
            <p:spPr>
              <a:xfrm>
                <a:off x="1588550" y="973625"/>
                <a:ext cx="525" cy="525"/>
              </a:xfrm>
              <a:custGeom>
                <a:avLst/>
                <a:gdLst/>
                <a:ahLst/>
                <a:cxnLst/>
                <a:rect l="l" t="t" r="r" b="b"/>
                <a:pathLst>
                  <a:path w="21" h="21" extrusionOk="0">
                    <a:moveTo>
                      <a:pt x="20" y="20"/>
                    </a:moveTo>
                    <a:lnTo>
                      <a:pt x="1" y="1"/>
                    </a:lnTo>
                    <a:lnTo>
                      <a:pt x="1" y="1"/>
                    </a:lnTo>
                    <a:lnTo>
                      <a:pt x="20" y="2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7" name="Google Shape;2229;p41">
                <a:extLst>
                  <a:ext uri="{FF2B5EF4-FFF2-40B4-BE49-F238E27FC236}">
                    <a16:creationId xmlns:a16="http://schemas.microsoft.com/office/drawing/2014/main" id="{4A6751CF-7332-BDBB-1515-B2F321E6365F}"/>
                  </a:ext>
                </a:extLst>
              </p:cNvPr>
              <p:cNvSpPr/>
              <p:nvPr/>
            </p:nvSpPr>
            <p:spPr>
              <a:xfrm>
                <a:off x="1589050" y="974125"/>
                <a:ext cx="25" cy="25"/>
              </a:xfrm>
              <a:custGeom>
                <a:avLst/>
                <a:gdLst/>
                <a:ahLst/>
                <a:cxnLst/>
                <a:rect l="l" t="t" r="r" b="b"/>
                <a:pathLst>
                  <a:path w="1" h="1" extrusionOk="0">
                    <a:moveTo>
                      <a:pt x="0" y="0"/>
                    </a:moveTo>
                    <a:lnTo>
                      <a:pt x="0" y="0"/>
                    </a:lnTo>
                    <a:lnTo>
                      <a:pt x="0" y="0"/>
                    </a:lnTo>
                    <a:lnTo>
                      <a:pt x="0" y="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8" name="Google Shape;2230;p41">
                <a:extLst>
                  <a:ext uri="{FF2B5EF4-FFF2-40B4-BE49-F238E27FC236}">
                    <a16:creationId xmlns:a16="http://schemas.microsoft.com/office/drawing/2014/main" id="{7E8556A5-918F-7BE7-9150-A63B06D52A95}"/>
                  </a:ext>
                </a:extLst>
              </p:cNvPr>
              <p:cNvSpPr/>
              <p:nvPr/>
            </p:nvSpPr>
            <p:spPr>
              <a:xfrm>
                <a:off x="1589050" y="974125"/>
                <a:ext cx="25" cy="25"/>
              </a:xfrm>
              <a:custGeom>
                <a:avLst/>
                <a:gdLst/>
                <a:ahLst/>
                <a:cxnLst/>
                <a:rect l="l" t="t" r="r" b="b"/>
                <a:pathLst>
                  <a:path w="1" h="1" fill="none" extrusionOk="0">
                    <a:moveTo>
                      <a:pt x="0" y="0"/>
                    </a:move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89" name="Google Shape;2231;p41">
                <a:extLst>
                  <a:ext uri="{FF2B5EF4-FFF2-40B4-BE49-F238E27FC236}">
                    <a16:creationId xmlns:a16="http://schemas.microsoft.com/office/drawing/2014/main" id="{8ECE67B6-BBC9-333F-8B77-C48F8BC19542}"/>
                  </a:ext>
                </a:extLst>
              </p:cNvPr>
              <p:cNvSpPr/>
              <p:nvPr/>
            </p:nvSpPr>
            <p:spPr>
              <a:xfrm>
                <a:off x="1477025" y="848450"/>
                <a:ext cx="66750" cy="27775"/>
              </a:xfrm>
              <a:custGeom>
                <a:avLst/>
                <a:gdLst/>
                <a:ahLst/>
                <a:cxnLst/>
                <a:rect l="l" t="t" r="r" b="b"/>
                <a:pathLst>
                  <a:path w="2670" h="1111" extrusionOk="0">
                    <a:moveTo>
                      <a:pt x="1072" y="0"/>
                    </a:moveTo>
                    <a:lnTo>
                      <a:pt x="818" y="39"/>
                    </a:lnTo>
                    <a:lnTo>
                      <a:pt x="585" y="98"/>
                    </a:lnTo>
                    <a:lnTo>
                      <a:pt x="390" y="156"/>
                    </a:lnTo>
                    <a:lnTo>
                      <a:pt x="234" y="234"/>
                    </a:lnTo>
                    <a:lnTo>
                      <a:pt x="98" y="332"/>
                    </a:lnTo>
                    <a:lnTo>
                      <a:pt x="20" y="429"/>
                    </a:lnTo>
                    <a:lnTo>
                      <a:pt x="0" y="488"/>
                    </a:lnTo>
                    <a:lnTo>
                      <a:pt x="0" y="546"/>
                    </a:lnTo>
                    <a:lnTo>
                      <a:pt x="0" y="604"/>
                    </a:lnTo>
                    <a:lnTo>
                      <a:pt x="20" y="663"/>
                    </a:lnTo>
                    <a:lnTo>
                      <a:pt x="98" y="760"/>
                    </a:lnTo>
                    <a:lnTo>
                      <a:pt x="234" y="858"/>
                    </a:lnTo>
                    <a:lnTo>
                      <a:pt x="390" y="936"/>
                    </a:lnTo>
                    <a:lnTo>
                      <a:pt x="585" y="1014"/>
                    </a:lnTo>
                    <a:lnTo>
                      <a:pt x="818" y="1053"/>
                    </a:lnTo>
                    <a:lnTo>
                      <a:pt x="1072" y="1092"/>
                    </a:lnTo>
                    <a:lnTo>
                      <a:pt x="1345" y="1111"/>
                    </a:lnTo>
                    <a:lnTo>
                      <a:pt x="1617" y="1092"/>
                    </a:lnTo>
                    <a:lnTo>
                      <a:pt x="1851" y="1053"/>
                    </a:lnTo>
                    <a:lnTo>
                      <a:pt x="2085" y="1014"/>
                    </a:lnTo>
                    <a:lnTo>
                      <a:pt x="2280" y="936"/>
                    </a:lnTo>
                    <a:lnTo>
                      <a:pt x="2455" y="858"/>
                    </a:lnTo>
                    <a:lnTo>
                      <a:pt x="2572" y="760"/>
                    </a:lnTo>
                    <a:lnTo>
                      <a:pt x="2650" y="663"/>
                    </a:lnTo>
                    <a:lnTo>
                      <a:pt x="2669" y="604"/>
                    </a:lnTo>
                    <a:lnTo>
                      <a:pt x="2669" y="546"/>
                    </a:lnTo>
                    <a:lnTo>
                      <a:pt x="2669" y="488"/>
                    </a:lnTo>
                    <a:lnTo>
                      <a:pt x="2650" y="429"/>
                    </a:lnTo>
                    <a:lnTo>
                      <a:pt x="2572" y="332"/>
                    </a:lnTo>
                    <a:lnTo>
                      <a:pt x="2455" y="234"/>
                    </a:lnTo>
                    <a:lnTo>
                      <a:pt x="2280" y="156"/>
                    </a:lnTo>
                    <a:lnTo>
                      <a:pt x="2085" y="98"/>
                    </a:lnTo>
                    <a:lnTo>
                      <a:pt x="1851" y="39"/>
                    </a:lnTo>
                    <a:lnTo>
                      <a:pt x="1617"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0" name="Google Shape;2232;p41">
                <a:extLst>
                  <a:ext uri="{FF2B5EF4-FFF2-40B4-BE49-F238E27FC236}">
                    <a16:creationId xmlns:a16="http://schemas.microsoft.com/office/drawing/2014/main" id="{90158C7B-DB7B-2460-40D0-F74FF9D0B3F8}"/>
                  </a:ext>
                </a:extLst>
              </p:cNvPr>
              <p:cNvSpPr/>
              <p:nvPr/>
            </p:nvSpPr>
            <p:spPr>
              <a:xfrm>
                <a:off x="1477025" y="848450"/>
                <a:ext cx="66750" cy="27775"/>
              </a:xfrm>
              <a:custGeom>
                <a:avLst/>
                <a:gdLst/>
                <a:ahLst/>
                <a:cxnLst/>
                <a:rect l="l" t="t" r="r" b="b"/>
                <a:pathLst>
                  <a:path w="2670" h="1111" fill="none" extrusionOk="0">
                    <a:moveTo>
                      <a:pt x="0" y="546"/>
                    </a:moveTo>
                    <a:lnTo>
                      <a:pt x="0" y="546"/>
                    </a:lnTo>
                    <a:lnTo>
                      <a:pt x="0" y="604"/>
                    </a:lnTo>
                    <a:lnTo>
                      <a:pt x="20" y="663"/>
                    </a:lnTo>
                    <a:lnTo>
                      <a:pt x="98" y="760"/>
                    </a:lnTo>
                    <a:lnTo>
                      <a:pt x="234" y="858"/>
                    </a:lnTo>
                    <a:lnTo>
                      <a:pt x="390" y="936"/>
                    </a:lnTo>
                    <a:lnTo>
                      <a:pt x="585" y="1014"/>
                    </a:lnTo>
                    <a:lnTo>
                      <a:pt x="818" y="1053"/>
                    </a:lnTo>
                    <a:lnTo>
                      <a:pt x="1072" y="1092"/>
                    </a:lnTo>
                    <a:lnTo>
                      <a:pt x="1345" y="1111"/>
                    </a:lnTo>
                    <a:lnTo>
                      <a:pt x="1345" y="1111"/>
                    </a:lnTo>
                    <a:lnTo>
                      <a:pt x="1617" y="1092"/>
                    </a:lnTo>
                    <a:lnTo>
                      <a:pt x="1851" y="1053"/>
                    </a:lnTo>
                    <a:lnTo>
                      <a:pt x="2085" y="1014"/>
                    </a:lnTo>
                    <a:lnTo>
                      <a:pt x="2280" y="936"/>
                    </a:lnTo>
                    <a:lnTo>
                      <a:pt x="2455" y="858"/>
                    </a:lnTo>
                    <a:lnTo>
                      <a:pt x="2572" y="760"/>
                    </a:lnTo>
                    <a:lnTo>
                      <a:pt x="2650" y="663"/>
                    </a:lnTo>
                    <a:lnTo>
                      <a:pt x="2669" y="604"/>
                    </a:lnTo>
                    <a:lnTo>
                      <a:pt x="2669" y="546"/>
                    </a:lnTo>
                    <a:lnTo>
                      <a:pt x="2669" y="546"/>
                    </a:lnTo>
                    <a:lnTo>
                      <a:pt x="2669" y="488"/>
                    </a:lnTo>
                    <a:lnTo>
                      <a:pt x="2650" y="429"/>
                    </a:lnTo>
                    <a:lnTo>
                      <a:pt x="2572" y="332"/>
                    </a:lnTo>
                    <a:lnTo>
                      <a:pt x="2455" y="234"/>
                    </a:lnTo>
                    <a:lnTo>
                      <a:pt x="2280" y="156"/>
                    </a:lnTo>
                    <a:lnTo>
                      <a:pt x="2085" y="98"/>
                    </a:lnTo>
                    <a:lnTo>
                      <a:pt x="1851" y="39"/>
                    </a:lnTo>
                    <a:lnTo>
                      <a:pt x="1617" y="0"/>
                    </a:lnTo>
                    <a:lnTo>
                      <a:pt x="1345" y="0"/>
                    </a:lnTo>
                    <a:lnTo>
                      <a:pt x="1345" y="0"/>
                    </a:lnTo>
                    <a:lnTo>
                      <a:pt x="1072" y="0"/>
                    </a:lnTo>
                    <a:lnTo>
                      <a:pt x="818" y="39"/>
                    </a:lnTo>
                    <a:lnTo>
                      <a:pt x="585" y="98"/>
                    </a:lnTo>
                    <a:lnTo>
                      <a:pt x="390" y="156"/>
                    </a:lnTo>
                    <a:lnTo>
                      <a:pt x="234" y="234"/>
                    </a:lnTo>
                    <a:lnTo>
                      <a:pt x="98" y="332"/>
                    </a:lnTo>
                    <a:lnTo>
                      <a:pt x="20" y="429"/>
                    </a:lnTo>
                    <a:lnTo>
                      <a:pt x="0" y="488"/>
                    </a:lnTo>
                    <a:lnTo>
                      <a:pt x="0" y="546"/>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1" name="Google Shape;2233;p41">
                <a:extLst>
                  <a:ext uri="{FF2B5EF4-FFF2-40B4-BE49-F238E27FC236}">
                    <a16:creationId xmlns:a16="http://schemas.microsoft.com/office/drawing/2014/main" id="{689541BB-6E3E-8B71-20A6-E96A92724F69}"/>
                  </a:ext>
                </a:extLst>
              </p:cNvPr>
              <p:cNvSpPr/>
              <p:nvPr/>
            </p:nvSpPr>
            <p:spPr>
              <a:xfrm>
                <a:off x="1915400" y="736900"/>
                <a:ext cx="162225" cy="244550"/>
              </a:xfrm>
              <a:custGeom>
                <a:avLst/>
                <a:gdLst/>
                <a:ahLst/>
                <a:cxnLst/>
                <a:rect l="l" t="t" r="r" b="b"/>
                <a:pathLst>
                  <a:path w="6489" h="9782" extrusionOk="0">
                    <a:moveTo>
                      <a:pt x="2066" y="1"/>
                    </a:moveTo>
                    <a:lnTo>
                      <a:pt x="1813" y="20"/>
                    </a:lnTo>
                    <a:lnTo>
                      <a:pt x="1540" y="40"/>
                    </a:lnTo>
                    <a:lnTo>
                      <a:pt x="1287" y="79"/>
                    </a:lnTo>
                    <a:lnTo>
                      <a:pt x="1033" y="137"/>
                    </a:lnTo>
                    <a:lnTo>
                      <a:pt x="780" y="215"/>
                    </a:lnTo>
                    <a:lnTo>
                      <a:pt x="546" y="312"/>
                    </a:lnTo>
                    <a:lnTo>
                      <a:pt x="312" y="410"/>
                    </a:lnTo>
                    <a:lnTo>
                      <a:pt x="79" y="546"/>
                    </a:lnTo>
                    <a:lnTo>
                      <a:pt x="449" y="585"/>
                    </a:lnTo>
                    <a:lnTo>
                      <a:pt x="800" y="683"/>
                    </a:lnTo>
                    <a:lnTo>
                      <a:pt x="1072" y="780"/>
                    </a:lnTo>
                    <a:lnTo>
                      <a:pt x="1326" y="897"/>
                    </a:lnTo>
                    <a:lnTo>
                      <a:pt x="1579" y="1033"/>
                    </a:lnTo>
                    <a:lnTo>
                      <a:pt x="1813" y="1189"/>
                    </a:lnTo>
                    <a:lnTo>
                      <a:pt x="2027" y="1364"/>
                    </a:lnTo>
                    <a:lnTo>
                      <a:pt x="2222" y="1559"/>
                    </a:lnTo>
                    <a:lnTo>
                      <a:pt x="2397" y="1754"/>
                    </a:lnTo>
                    <a:lnTo>
                      <a:pt x="2573" y="1988"/>
                    </a:lnTo>
                    <a:lnTo>
                      <a:pt x="2728" y="2202"/>
                    </a:lnTo>
                    <a:lnTo>
                      <a:pt x="2845" y="2456"/>
                    </a:lnTo>
                    <a:lnTo>
                      <a:pt x="2962" y="2709"/>
                    </a:lnTo>
                    <a:lnTo>
                      <a:pt x="3060" y="2962"/>
                    </a:lnTo>
                    <a:lnTo>
                      <a:pt x="3157" y="3235"/>
                    </a:lnTo>
                    <a:lnTo>
                      <a:pt x="3216" y="3508"/>
                    </a:lnTo>
                    <a:lnTo>
                      <a:pt x="3274" y="3800"/>
                    </a:lnTo>
                    <a:lnTo>
                      <a:pt x="3313" y="4073"/>
                    </a:lnTo>
                    <a:lnTo>
                      <a:pt x="3332" y="4365"/>
                    </a:lnTo>
                    <a:lnTo>
                      <a:pt x="3352" y="4657"/>
                    </a:lnTo>
                    <a:lnTo>
                      <a:pt x="3332" y="4950"/>
                    </a:lnTo>
                    <a:lnTo>
                      <a:pt x="3313" y="5242"/>
                    </a:lnTo>
                    <a:lnTo>
                      <a:pt x="3274" y="5515"/>
                    </a:lnTo>
                    <a:lnTo>
                      <a:pt x="3216" y="5807"/>
                    </a:lnTo>
                    <a:lnTo>
                      <a:pt x="3157" y="6080"/>
                    </a:lnTo>
                    <a:lnTo>
                      <a:pt x="3079" y="6372"/>
                    </a:lnTo>
                    <a:lnTo>
                      <a:pt x="2982" y="6645"/>
                    </a:lnTo>
                    <a:lnTo>
                      <a:pt x="2884" y="6898"/>
                    </a:lnTo>
                    <a:lnTo>
                      <a:pt x="2748" y="7171"/>
                    </a:lnTo>
                    <a:lnTo>
                      <a:pt x="2612" y="7424"/>
                    </a:lnTo>
                    <a:lnTo>
                      <a:pt x="2456" y="7658"/>
                    </a:lnTo>
                    <a:lnTo>
                      <a:pt x="2300" y="7872"/>
                    </a:lnTo>
                    <a:lnTo>
                      <a:pt x="2124" y="8086"/>
                    </a:lnTo>
                    <a:lnTo>
                      <a:pt x="1930" y="8281"/>
                    </a:lnTo>
                    <a:lnTo>
                      <a:pt x="1715" y="8457"/>
                    </a:lnTo>
                    <a:lnTo>
                      <a:pt x="1501" y="8632"/>
                    </a:lnTo>
                    <a:lnTo>
                      <a:pt x="1267" y="8768"/>
                    </a:lnTo>
                    <a:lnTo>
                      <a:pt x="1033" y="8905"/>
                    </a:lnTo>
                    <a:lnTo>
                      <a:pt x="780" y="9022"/>
                    </a:lnTo>
                    <a:lnTo>
                      <a:pt x="507" y="9100"/>
                    </a:lnTo>
                    <a:lnTo>
                      <a:pt x="254" y="9158"/>
                    </a:lnTo>
                    <a:lnTo>
                      <a:pt x="1" y="9197"/>
                    </a:lnTo>
                    <a:lnTo>
                      <a:pt x="235" y="9333"/>
                    </a:lnTo>
                    <a:lnTo>
                      <a:pt x="488" y="9450"/>
                    </a:lnTo>
                    <a:lnTo>
                      <a:pt x="722" y="9548"/>
                    </a:lnTo>
                    <a:lnTo>
                      <a:pt x="994" y="9626"/>
                    </a:lnTo>
                    <a:lnTo>
                      <a:pt x="1248" y="9684"/>
                    </a:lnTo>
                    <a:lnTo>
                      <a:pt x="1520" y="9743"/>
                    </a:lnTo>
                    <a:lnTo>
                      <a:pt x="1793" y="9762"/>
                    </a:lnTo>
                    <a:lnTo>
                      <a:pt x="2066" y="9782"/>
                    </a:lnTo>
                    <a:lnTo>
                      <a:pt x="2300" y="9762"/>
                    </a:lnTo>
                    <a:lnTo>
                      <a:pt x="2514" y="9743"/>
                    </a:lnTo>
                    <a:lnTo>
                      <a:pt x="2748" y="9723"/>
                    </a:lnTo>
                    <a:lnTo>
                      <a:pt x="2962" y="9684"/>
                    </a:lnTo>
                    <a:lnTo>
                      <a:pt x="3177" y="9626"/>
                    </a:lnTo>
                    <a:lnTo>
                      <a:pt x="3391" y="9567"/>
                    </a:lnTo>
                    <a:lnTo>
                      <a:pt x="3781" y="9392"/>
                    </a:lnTo>
                    <a:lnTo>
                      <a:pt x="4170" y="9178"/>
                    </a:lnTo>
                    <a:lnTo>
                      <a:pt x="4540" y="8944"/>
                    </a:lnTo>
                    <a:lnTo>
                      <a:pt x="4872" y="8651"/>
                    </a:lnTo>
                    <a:lnTo>
                      <a:pt x="5183" y="8340"/>
                    </a:lnTo>
                    <a:lnTo>
                      <a:pt x="5476" y="7989"/>
                    </a:lnTo>
                    <a:lnTo>
                      <a:pt x="5729" y="7619"/>
                    </a:lnTo>
                    <a:lnTo>
                      <a:pt x="5943" y="7229"/>
                    </a:lnTo>
                    <a:lnTo>
                      <a:pt x="6138" y="6800"/>
                    </a:lnTo>
                    <a:lnTo>
                      <a:pt x="6275" y="6352"/>
                    </a:lnTo>
                    <a:lnTo>
                      <a:pt x="6391" y="5885"/>
                    </a:lnTo>
                    <a:lnTo>
                      <a:pt x="6450" y="5398"/>
                    </a:lnTo>
                    <a:lnTo>
                      <a:pt x="6489" y="4891"/>
                    </a:lnTo>
                    <a:lnTo>
                      <a:pt x="6450" y="4404"/>
                    </a:lnTo>
                    <a:lnTo>
                      <a:pt x="6391" y="3917"/>
                    </a:lnTo>
                    <a:lnTo>
                      <a:pt x="6275" y="3449"/>
                    </a:lnTo>
                    <a:lnTo>
                      <a:pt x="6138" y="3001"/>
                    </a:lnTo>
                    <a:lnTo>
                      <a:pt x="5943" y="2572"/>
                    </a:lnTo>
                    <a:lnTo>
                      <a:pt x="5729" y="2163"/>
                    </a:lnTo>
                    <a:lnTo>
                      <a:pt x="5476" y="1793"/>
                    </a:lnTo>
                    <a:lnTo>
                      <a:pt x="5183" y="1442"/>
                    </a:lnTo>
                    <a:lnTo>
                      <a:pt x="4872" y="1131"/>
                    </a:lnTo>
                    <a:lnTo>
                      <a:pt x="4540" y="838"/>
                    </a:lnTo>
                    <a:lnTo>
                      <a:pt x="4170" y="605"/>
                    </a:lnTo>
                    <a:lnTo>
                      <a:pt x="3781" y="390"/>
                    </a:lnTo>
                    <a:lnTo>
                      <a:pt x="3391" y="234"/>
                    </a:lnTo>
                    <a:lnTo>
                      <a:pt x="3177" y="156"/>
                    </a:lnTo>
                    <a:lnTo>
                      <a:pt x="2962" y="117"/>
                    </a:lnTo>
                    <a:lnTo>
                      <a:pt x="2748" y="59"/>
                    </a:lnTo>
                    <a:lnTo>
                      <a:pt x="2514" y="40"/>
                    </a:lnTo>
                    <a:lnTo>
                      <a:pt x="2300" y="20"/>
                    </a:lnTo>
                    <a:lnTo>
                      <a:pt x="2066"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2" name="Google Shape;2234;p41">
                <a:extLst>
                  <a:ext uri="{FF2B5EF4-FFF2-40B4-BE49-F238E27FC236}">
                    <a16:creationId xmlns:a16="http://schemas.microsoft.com/office/drawing/2014/main" id="{13500B58-C04F-E134-D5A7-4168D549C0F2}"/>
                  </a:ext>
                </a:extLst>
              </p:cNvPr>
              <p:cNvSpPr/>
              <p:nvPr/>
            </p:nvSpPr>
            <p:spPr>
              <a:xfrm>
                <a:off x="1915400" y="736900"/>
                <a:ext cx="162225" cy="244550"/>
              </a:xfrm>
              <a:custGeom>
                <a:avLst/>
                <a:gdLst/>
                <a:ahLst/>
                <a:cxnLst/>
                <a:rect l="l" t="t" r="r" b="b"/>
                <a:pathLst>
                  <a:path w="6489" h="9782" fill="none" extrusionOk="0">
                    <a:moveTo>
                      <a:pt x="6489" y="4891"/>
                    </a:moveTo>
                    <a:lnTo>
                      <a:pt x="6489" y="4891"/>
                    </a:lnTo>
                    <a:lnTo>
                      <a:pt x="6450" y="5398"/>
                    </a:lnTo>
                    <a:lnTo>
                      <a:pt x="6391" y="5885"/>
                    </a:lnTo>
                    <a:lnTo>
                      <a:pt x="6275" y="6352"/>
                    </a:lnTo>
                    <a:lnTo>
                      <a:pt x="6138" y="6800"/>
                    </a:lnTo>
                    <a:lnTo>
                      <a:pt x="5943" y="7229"/>
                    </a:lnTo>
                    <a:lnTo>
                      <a:pt x="5729" y="7619"/>
                    </a:lnTo>
                    <a:lnTo>
                      <a:pt x="5476" y="7989"/>
                    </a:lnTo>
                    <a:lnTo>
                      <a:pt x="5183" y="8340"/>
                    </a:lnTo>
                    <a:lnTo>
                      <a:pt x="4872" y="8651"/>
                    </a:lnTo>
                    <a:lnTo>
                      <a:pt x="4540" y="8944"/>
                    </a:lnTo>
                    <a:lnTo>
                      <a:pt x="4170" y="9178"/>
                    </a:lnTo>
                    <a:lnTo>
                      <a:pt x="3781" y="9392"/>
                    </a:lnTo>
                    <a:lnTo>
                      <a:pt x="3391" y="9567"/>
                    </a:lnTo>
                    <a:lnTo>
                      <a:pt x="3177" y="9626"/>
                    </a:lnTo>
                    <a:lnTo>
                      <a:pt x="2962" y="9684"/>
                    </a:lnTo>
                    <a:lnTo>
                      <a:pt x="2748" y="9723"/>
                    </a:lnTo>
                    <a:lnTo>
                      <a:pt x="2514" y="9743"/>
                    </a:lnTo>
                    <a:lnTo>
                      <a:pt x="2300" y="9762"/>
                    </a:lnTo>
                    <a:lnTo>
                      <a:pt x="2066" y="9782"/>
                    </a:lnTo>
                    <a:lnTo>
                      <a:pt x="2066" y="9782"/>
                    </a:lnTo>
                    <a:lnTo>
                      <a:pt x="1793" y="9762"/>
                    </a:lnTo>
                    <a:lnTo>
                      <a:pt x="1520" y="9743"/>
                    </a:lnTo>
                    <a:lnTo>
                      <a:pt x="1248" y="9684"/>
                    </a:lnTo>
                    <a:lnTo>
                      <a:pt x="994" y="9626"/>
                    </a:lnTo>
                    <a:lnTo>
                      <a:pt x="722" y="9548"/>
                    </a:lnTo>
                    <a:lnTo>
                      <a:pt x="488" y="9450"/>
                    </a:lnTo>
                    <a:lnTo>
                      <a:pt x="235" y="9333"/>
                    </a:lnTo>
                    <a:lnTo>
                      <a:pt x="1" y="9197"/>
                    </a:lnTo>
                    <a:lnTo>
                      <a:pt x="1" y="9197"/>
                    </a:lnTo>
                    <a:lnTo>
                      <a:pt x="254" y="9158"/>
                    </a:lnTo>
                    <a:lnTo>
                      <a:pt x="507" y="9100"/>
                    </a:lnTo>
                    <a:lnTo>
                      <a:pt x="507" y="9100"/>
                    </a:lnTo>
                    <a:lnTo>
                      <a:pt x="780" y="9022"/>
                    </a:lnTo>
                    <a:lnTo>
                      <a:pt x="1033" y="8905"/>
                    </a:lnTo>
                    <a:lnTo>
                      <a:pt x="1033" y="8905"/>
                    </a:lnTo>
                    <a:lnTo>
                      <a:pt x="1267" y="8768"/>
                    </a:lnTo>
                    <a:lnTo>
                      <a:pt x="1501" y="8632"/>
                    </a:lnTo>
                    <a:lnTo>
                      <a:pt x="1715" y="8457"/>
                    </a:lnTo>
                    <a:lnTo>
                      <a:pt x="1930" y="8281"/>
                    </a:lnTo>
                    <a:lnTo>
                      <a:pt x="1930" y="8281"/>
                    </a:lnTo>
                    <a:lnTo>
                      <a:pt x="2124" y="8086"/>
                    </a:lnTo>
                    <a:lnTo>
                      <a:pt x="2300" y="7872"/>
                    </a:lnTo>
                    <a:lnTo>
                      <a:pt x="2456" y="7658"/>
                    </a:lnTo>
                    <a:lnTo>
                      <a:pt x="2612" y="7424"/>
                    </a:lnTo>
                    <a:lnTo>
                      <a:pt x="2612" y="7424"/>
                    </a:lnTo>
                    <a:lnTo>
                      <a:pt x="2748" y="7171"/>
                    </a:lnTo>
                    <a:lnTo>
                      <a:pt x="2884" y="6898"/>
                    </a:lnTo>
                    <a:lnTo>
                      <a:pt x="2982" y="6645"/>
                    </a:lnTo>
                    <a:lnTo>
                      <a:pt x="3079" y="6372"/>
                    </a:lnTo>
                    <a:lnTo>
                      <a:pt x="3157" y="6080"/>
                    </a:lnTo>
                    <a:lnTo>
                      <a:pt x="3216" y="5807"/>
                    </a:lnTo>
                    <a:lnTo>
                      <a:pt x="3274" y="5515"/>
                    </a:lnTo>
                    <a:lnTo>
                      <a:pt x="3313" y="5242"/>
                    </a:lnTo>
                    <a:lnTo>
                      <a:pt x="3313" y="5242"/>
                    </a:lnTo>
                    <a:lnTo>
                      <a:pt x="3332" y="4950"/>
                    </a:lnTo>
                    <a:lnTo>
                      <a:pt x="3352" y="4657"/>
                    </a:lnTo>
                    <a:lnTo>
                      <a:pt x="3332" y="4365"/>
                    </a:lnTo>
                    <a:lnTo>
                      <a:pt x="3313" y="4073"/>
                    </a:lnTo>
                    <a:lnTo>
                      <a:pt x="3313" y="4073"/>
                    </a:lnTo>
                    <a:lnTo>
                      <a:pt x="3274" y="3800"/>
                    </a:lnTo>
                    <a:lnTo>
                      <a:pt x="3216" y="3508"/>
                    </a:lnTo>
                    <a:lnTo>
                      <a:pt x="3157" y="3235"/>
                    </a:lnTo>
                    <a:lnTo>
                      <a:pt x="3060" y="2962"/>
                    </a:lnTo>
                    <a:lnTo>
                      <a:pt x="3060" y="2962"/>
                    </a:lnTo>
                    <a:lnTo>
                      <a:pt x="2962" y="2709"/>
                    </a:lnTo>
                    <a:lnTo>
                      <a:pt x="2845" y="2456"/>
                    </a:lnTo>
                    <a:lnTo>
                      <a:pt x="2728" y="2202"/>
                    </a:lnTo>
                    <a:lnTo>
                      <a:pt x="2573" y="1988"/>
                    </a:lnTo>
                    <a:lnTo>
                      <a:pt x="2573" y="1988"/>
                    </a:lnTo>
                    <a:lnTo>
                      <a:pt x="2397" y="1754"/>
                    </a:lnTo>
                    <a:lnTo>
                      <a:pt x="2222" y="1559"/>
                    </a:lnTo>
                    <a:lnTo>
                      <a:pt x="2027" y="1364"/>
                    </a:lnTo>
                    <a:lnTo>
                      <a:pt x="1813" y="1189"/>
                    </a:lnTo>
                    <a:lnTo>
                      <a:pt x="1813" y="1189"/>
                    </a:lnTo>
                    <a:lnTo>
                      <a:pt x="1579" y="1033"/>
                    </a:lnTo>
                    <a:lnTo>
                      <a:pt x="1326" y="897"/>
                    </a:lnTo>
                    <a:lnTo>
                      <a:pt x="1072" y="780"/>
                    </a:lnTo>
                    <a:lnTo>
                      <a:pt x="800" y="683"/>
                    </a:lnTo>
                    <a:lnTo>
                      <a:pt x="800" y="683"/>
                    </a:lnTo>
                    <a:lnTo>
                      <a:pt x="449" y="585"/>
                    </a:lnTo>
                    <a:lnTo>
                      <a:pt x="79" y="546"/>
                    </a:lnTo>
                    <a:lnTo>
                      <a:pt x="79" y="546"/>
                    </a:lnTo>
                    <a:lnTo>
                      <a:pt x="312" y="410"/>
                    </a:lnTo>
                    <a:lnTo>
                      <a:pt x="546" y="312"/>
                    </a:lnTo>
                    <a:lnTo>
                      <a:pt x="780" y="215"/>
                    </a:lnTo>
                    <a:lnTo>
                      <a:pt x="1033" y="137"/>
                    </a:lnTo>
                    <a:lnTo>
                      <a:pt x="1287" y="79"/>
                    </a:lnTo>
                    <a:lnTo>
                      <a:pt x="1540" y="40"/>
                    </a:lnTo>
                    <a:lnTo>
                      <a:pt x="1813" y="20"/>
                    </a:lnTo>
                    <a:lnTo>
                      <a:pt x="2066" y="1"/>
                    </a:lnTo>
                    <a:lnTo>
                      <a:pt x="2066" y="1"/>
                    </a:lnTo>
                    <a:lnTo>
                      <a:pt x="2300" y="20"/>
                    </a:lnTo>
                    <a:lnTo>
                      <a:pt x="2514" y="40"/>
                    </a:lnTo>
                    <a:lnTo>
                      <a:pt x="2748" y="59"/>
                    </a:lnTo>
                    <a:lnTo>
                      <a:pt x="2962" y="117"/>
                    </a:lnTo>
                    <a:lnTo>
                      <a:pt x="3177" y="156"/>
                    </a:lnTo>
                    <a:lnTo>
                      <a:pt x="3391" y="234"/>
                    </a:lnTo>
                    <a:lnTo>
                      <a:pt x="3781" y="390"/>
                    </a:lnTo>
                    <a:lnTo>
                      <a:pt x="4170" y="605"/>
                    </a:lnTo>
                    <a:lnTo>
                      <a:pt x="4540" y="838"/>
                    </a:lnTo>
                    <a:lnTo>
                      <a:pt x="4872" y="1131"/>
                    </a:lnTo>
                    <a:lnTo>
                      <a:pt x="5183" y="1442"/>
                    </a:lnTo>
                    <a:lnTo>
                      <a:pt x="5476" y="1793"/>
                    </a:lnTo>
                    <a:lnTo>
                      <a:pt x="5729" y="2163"/>
                    </a:lnTo>
                    <a:lnTo>
                      <a:pt x="5943" y="2572"/>
                    </a:lnTo>
                    <a:lnTo>
                      <a:pt x="6138" y="3001"/>
                    </a:lnTo>
                    <a:lnTo>
                      <a:pt x="6275" y="3449"/>
                    </a:lnTo>
                    <a:lnTo>
                      <a:pt x="6391" y="3917"/>
                    </a:lnTo>
                    <a:lnTo>
                      <a:pt x="6450" y="4404"/>
                    </a:lnTo>
                    <a:lnTo>
                      <a:pt x="6489" y="489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3" name="Google Shape;2235;p41">
                <a:extLst>
                  <a:ext uri="{FF2B5EF4-FFF2-40B4-BE49-F238E27FC236}">
                    <a16:creationId xmlns:a16="http://schemas.microsoft.com/office/drawing/2014/main" id="{4E9D11CC-C7B3-F6D8-F1AF-A3895CF7CB58}"/>
                  </a:ext>
                </a:extLst>
              </p:cNvPr>
              <p:cNvSpPr/>
              <p:nvPr/>
            </p:nvSpPr>
            <p:spPr>
              <a:xfrm>
                <a:off x="1856950" y="747125"/>
                <a:ext cx="161750" cy="224100"/>
              </a:xfrm>
              <a:custGeom>
                <a:avLst/>
                <a:gdLst/>
                <a:ahLst/>
                <a:cxnLst/>
                <a:rect l="l" t="t" r="r" b="b"/>
                <a:pathLst>
                  <a:path w="6470" h="8964" extrusionOk="0">
                    <a:moveTo>
                      <a:pt x="2865" y="1"/>
                    </a:moveTo>
                    <a:lnTo>
                      <a:pt x="2631" y="20"/>
                    </a:lnTo>
                    <a:lnTo>
                      <a:pt x="2339" y="176"/>
                    </a:lnTo>
                    <a:lnTo>
                      <a:pt x="2066" y="351"/>
                    </a:lnTo>
                    <a:lnTo>
                      <a:pt x="1813" y="546"/>
                    </a:lnTo>
                    <a:lnTo>
                      <a:pt x="1559" y="761"/>
                    </a:lnTo>
                    <a:lnTo>
                      <a:pt x="1326" y="994"/>
                    </a:lnTo>
                    <a:lnTo>
                      <a:pt x="1111" y="1248"/>
                    </a:lnTo>
                    <a:lnTo>
                      <a:pt x="916" y="1501"/>
                    </a:lnTo>
                    <a:lnTo>
                      <a:pt x="741" y="1793"/>
                    </a:lnTo>
                    <a:lnTo>
                      <a:pt x="566" y="2086"/>
                    </a:lnTo>
                    <a:lnTo>
                      <a:pt x="429" y="2397"/>
                    </a:lnTo>
                    <a:lnTo>
                      <a:pt x="293" y="2728"/>
                    </a:lnTo>
                    <a:lnTo>
                      <a:pt x="195" y="3060"/>
                    </a:lnTo>
                    <a:lnTo>
                      <a:pt x="118" y="3391"/>
                    </a:lnTo>
                    <a:lnTo>
                      <a:pt x="59" y="3761"/>
                    </a:lnTo>
                    <a:lnTo>
                      <a:pt x="20" y="4112"/>
                    </a:lnTo>
                    <a:lnTo>
                      <a:pt x="1" y="4482"/>
                    </a:lnTo>
                    <a:lnTo>
                      <a:pt x="20" y="4852"/>
                    </a:lnTo>
                    <a:lnTo>
                      <a:pt x="59" y="5222"/>
                    </a:lnTo>
                    <a:lnTo>
                      <a:pt x="118" y="5573"/>
                    </a:lnTo>
                    <a:lnTo>
                      <a:pt x="195" y="5904"/>
                    </a:lnTo>
                    <a:lnTo>
                      <a:pt x="293" y="6236"/>
                    </a:lnTo>
                    <a:lnTo>
                      <a:pt x="429" y="6567"/>
                    </a:lnTo>
                    <a:lnTo>
                      <a:pt x="566" y="6879"/>
                    </a:lnTo>
                    <a:lnTo>
                      <a:pt x="722" y="7171"/>
                    </a:lnTo>
                    <a:lnTo>
                      <a:pt x="916" y="7444"/>
                    </a:lnTo>
                    <a:lnTo>
                      <a:pt x="1111" y="7716"/>
                    </a:lnTo>
                    <a:lnTo>
                      <a:pt x="1326" y="7970"/>
                    </a:lnTo>
                    <a:lnTo>
                      <a:pt x="1559" y="8203"/>
                    </a:lnTo>
                    <a:lnTo>
                      <a:pt x="1793" y="8418"/>
                    </a:lnTo>
                    <a:lnTo>
                      <a:pt x="2046" y="8613"/>
                    </a:lnTo>
                    <a:lnTo>
                      <a:pt x="2319" y="8788"/>
                    </a:lnTo>
                    <a:lnTo>
                      <a:pt x="2611" y="8944"/>
                    </a:lnTo>
                    <a:lnTo>
                      <a:pt x="2884" y="8963"/>
                    </a:lnTo>
                    <a:lnTo>
                      <a:pt x="3079" y="8944"/>
                    </a:lnTo>
                    <a:lnTo>
                      <a:pt x="3274" y="8924"/>
                    </a:lnTo>
                    <a:lnTo>
                      <a:pt x="3644" y="8846"/>
                    </a:lnTo>
                    <a:lnTo>
                      <a:pt x="3839" y="8788"/>
                    </a:lnTo>
                    <a:lnTo>
                      <a:pt x="4053" y="8710"/>
                    </a:lnTo>
                    <a:lnTo>
                      <a:pt x="4053" y="8710"/>
                    </a:lnTo>
                    <a:lnTo>
                      <a:pt x="4034" y="8730"/>
                    </a:lnTo>
                    <a:lnTo>
                      <a:pt x="4034" y="8730"/>
                    </a:lnTo>
                    <a:lnTo>
                      <a:pt x="4209" y="8632"/>
                    </a:lnTo>
                    <a:lnTo>
                      <a:pt x="4404" y="8535"/>
                    </a:lnTo>
                    <a:lnTo>
                      <a:pt x="4579" y="8418"/>
                    </a:lnTo>
                    <a:lnTo>
                      <a:pt x="4774" y="8281"/>
                    </a:lnTo>
                    <a:lnTo>
                      <a:pt x="4950" y="8126"/>
                    </a:lnTo>
                    <a:lnTo>
                      <a:pt x="5125" y="7970"/>
                    </a:lnTo>
                    <a:lnTo>
                      <a:pt x="5300" y="7775"/>
                    </a:lnTo>
                    <a:lnTo>
                      <a:pt x="5456" y="7580"/>
                    </a:lnTo>
                    <a:lnTo>
                      <a:pt x="5631" y="7346"/>
                    </a:lnTo>
                    <a:lnTo>
                      <a:pt x="5768" y="7112"/>
                    </a:lnTo>
                    <a:lnTo>
                      <a:pt x="5924" y="6840"/>
                    </a:lnTo>
                    <a:lnTo>
                      <a:pt x="6060" y="6547"/>
                    </a:lnTo>
                    <a:lnTo>
                      <a:pt x="6041" y="6567"/>
                    </a:lnTo>
                    <a:lnTo>
                      <a:pt x="6177" y="6236"/>
                    </a:lnTo>
                    <a:lnTo>
                      <a:pt x="6274" y="5924"/>
                    </a:lnTo>
                    <a:lnTo>
                      <a:pt x="6352" y="5573"/>
                    </a:lnTo>
                    <a:lnTo>
                      <a:pt x="6411" y="5222"/>
                    </a:lnTo>
                    <a:lnTo>
                      <a:pt x="6411" y="5242"/>
                    </a:lnTo>
                    <a:lnTo>
                      <a:pt x="6450" y="4872"/>
                    </a:lnTo>
                    <a:lnTo>
                      <a:pt x="6469" y="4482"/>
                    </a:lnTo>
                    <a:lnTo>
                      <a:pt x="6450" y="4092"/>
                    </a:lnTo>
                    <a:lnTo>
                      <a:pt x="6411" y="3703"/>
                    </a:lnTo>
                    <a:lnTo>
                      <a:pt x="6333" y="3255"/>
                    </a:lnTo>
                    <a:lnTo>
                      <a:pt x="6235" y="2943"/>
                    </a:lnTo>
                    <a:lnTo>
                      <a:pt x="6235" y="2884"/>
                    </a:lnTo>
                    <a:lnTo>
                      <a:pt x="6060" y="2417"/>
                    </a:lnTo>
                    <a:lnTo>
                      <a:pt x="6041" y="2378"/>
                    </a:lnTo>
                    <a:lnTo>
                      <a:pt x="5924" y="2144"/>
                    </a:lnTo>
                    <a:lnTo>
                      <a:pt x="5807" y="1910"/>
                    </a:lnTo>
                    <a:lnTo>
                      <a:pt x="5670" y="1676"/>
                    </a:lnTo>
                    <a:lnTo>
                      <a:pt x="5515" y="1443"/>
                    </a:lnTo>
                    <a:lnTo>
                      <a:pt x="5476" y="1404"/>
                    </a:lnTo>
                    <a:lnTo>
                      <a:pt x="5476" y="1384"/>
                    </a:lnTo>
                    <a:lnTo>
                      <a:pt x="5320" y="1209"/>
                    </a:lnTo>
                    <a:lnTo>
                      <a:pt x="5144" y="1014"/>
                    </a:lnTo>
                    <a:lnTo>
                      <a:pt x="5027" y="897"/>
                    </a:lnTo>
                    <a:lnTo>
                      <a:pt x="4989" y="878"/>
                    </a:lnTo>
                    <a:lnTo>
                      <a:pt x="4833" y="741"/>
                    </a:lnTo>
                    <a:lnTo>
                      <a:pt x="4774" y="683"/>
                    </a:lnTo>
                    <a:lnTo>
                      <a:pt x="4599" y="546"/>
                    </a:lnTo>
                    <a:lnTo>
                      <a:pt x="4423" y="449"/>
                    </a:lnTo>
                    <a:lnTo>
                      <a:pt x="4385" y="410"/>
                    </a:lnTo>
                    <a:lnTo>
                      <a:pt x="4346" y="390"/>
                    </a:lnTo>
                    <a:lnTo>
                      <a:pt x="4326" y="390"/>
                    </a:lnTo>
                    <a:lnTo>
                      <a:pt x="4307" y="371"/>
                    </a:lnTo>
                    <a:lnTo>
                      <a:pt x="4014" y="235"/>
                    </a:lnTo>
                    <a:lnTo>
                      <a:pt x="3995" y="235"/>
                    </a:lnTo>
                    <a:lnTo>
                      <a:pt x="3975" y="215"/>
                    </a:lnTo>
                    <a:lnTo>
                      <a:pt x="3936" y="215"/>
                    </a:lnTo>
                    <a:lnTo>
                      <a:pt x="3936" y="196"/>
                    </a:lnTo>
                    <a:lnTo>
                      <a:pt x="3878" y="196"/>
                    </a:lnTo>
                    <a:lnTo>
                      <a:pt x="3644" y="98"/>
                    </a:lnTo>
                    <a:lnTo>
                      <a:pt x="3391" y="59"/>
                    </a:lnTo>
                    <a:lnTo>
                      <a:pt x="3352" y="40"/>
                    </a:lnTo>
                    <a:lnTo>
                      <a:pt x="3254" y="40"/>
                    </a:lnTo>
                    <a:lnTo>
                      <a:pt x="2884"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4" name="Google Shape;2236;p41">
                <a:extLst>
                  <a:ext uri="{FF2B5EF4-FFF2-40B4-BE49-F238E27FC236}">
                    <a16:creationId xmlns:a16="http://schemas.microsoft.com/office/drawing/2014/main" id="{494C0EAA-AC60-C9AC-F7A6-522022C340B2}"/>
                  </a:ext>
                </a:extLst>
              </p:cNvPr>
              <p:cNvSpPr/>
              <p:nvPr/>
            </p:nvSpPr>
            <p:spPr>
              <a:xfrm>
                <a:off x="1856950" y="747125"/>
                <a:ext cx="161750" cy="224100"/>
              </a:xfrm>
              <a:custGeom>
                <a:avLst/>
                <a:gdLst/>
                <a:ahLst/>
                <a:cxnLst/>
                <a:rect l="l" t="t" r="r" b="b"/>
                <a:pathLst>
                  <a:path w="6470" h="8964" fill="none" extrusionOk="0">
                    <a:moveTo>
                      <a:pt x="2884" y="1"/>
                    </a:moveTo>
                    <a:lnTo>
                      <a:pt x="2884" y="1"/>
                    </a:lnTo>
                    <a:lnTo>
                      <a:pt x="3254" y="40"/>
                    </a:lnTo>
                    <a:lnTo>
                      <a:pt x="3254" y="40"/>
                    </a:lnTo>
                    <a:lnTo>
                      <a:pt x="3332" y="40"/>
                    </a:lnTo>
                    <a:lnTo>
                      <a:pt x="3332" y="40"/>
                    </a:lnTo>
                    <a:lnTo>
                      <a:pt x="3352" y="40"/>
                    </a:lnTo>
                    <a:lnTo>
                      <a:pt x="3352" y="40"/>
                    </a:lnTo>
                    <a:lnTo>
                      <a:pt x="3391" y="59"/>
                    </a:lnTo>
                    <a:lnTo>
                      <a:pt x="3391" y="59"/>
                    </a:lnTo>
                    <a:lnTo>
                      <a:pt x="3391" y="59"/>
                    </a:lnTo>
                    <a:lnTo>
                      <a:pt x="3644" y="98"/>
                    </a:lnTo>
                    <a:lnTo>
                      <a:pt x="3644" y="98"/>
                    </a:lnTo>
                    <a:lnTo>
                      <a:pt x="3878" y="196"/>
                    </a:lnTo>
                    <a:lnTo>
                      <a:pt x="3897" y="196"/>
                    </a:lnTo>
                    <a:lnTo>
                      <a:pt x="3897" y="196"/>
                    </a:lnTo>
                    <a:lnTo>
                      <a:pt x="3936" y="196"/>
                    </a:lnTo>
                    <a:lnTo>
                      <a:pt x="3936" y="215"/>
                    </a:lnTo>
                    <a:lnTo>
                      <a:pt x="3936" y="215"/>
                    </a:lnTo>
                    <a:lnTo>
                      <a:pt x="3975" y="215"/>
                    </a:lnTo>
                    <a:lnTo>
                      <a:pt x="3995" y="235"/>
                    </a:lnTo>
                    <a:lnTo>
                      <a:pt x="3995" y="235"/>
                    </a:lnTo>
                    <a:lnTo>
                      <a:pt x="4034" y="235"/>
                    </a:lnTo>
                    <a:lnTo>
                      <a:pt x="4014" y="235"/>
                    </a:lnTo>
                    <a:lnTo>
                      <a:pt x="4014" y="235"/>
                    </a:lnTo>
                    <a:lnTo>
                      <a:pt x="4014" y="235"/>
                    </a:lnTo>
                    <a:lnTo>
                      <a:pt x="4014" y="235"/>
                    </a:lnTo>
                    <a:lnTo>
                      <a:pt x="4307" y="371"/>
                    </a:lnTo>
                    <a:lnTo>
                      <a:pt x="4326" y="390"/>
                    </a:lnTo>
                    <a:lnTo>
                      <a:pt x="4346" y="390"/>
                    </a:lnTo>
                    <a:lnTo>
                      <a:pt x="4385" y="410"/>
                    </a:lnTo>
                    <a:lnTo>
                      <a:pt x="4385" y="410"/>
                    </a:lnTo>
                    <a:lnTo>
                      <a:pt x="4423" y="449"/>
                    </a:lnTo>
                    <a:lnTo>
                      <a:pt x="4423" y="449"/>
                    </a:lnTo>
                    <a:lnTo>
                      <a:pt x="4599" y="546"/>
                    </a:lnTo>
                    <a:lnTo>
                      <a:pt x="4599" y="546"/>
                    </a:lnTo>
                    <a:lnTo>
                      <a:pt x="4774" y="683"/>
                    </a:lnTo>
                    <a:lnTo>
                      <a:pt x="4774" y="683"/>
                    </a:lnTo>
                    <a:lnTo>
                      <a:pt x="4774" y="683"/>
                    </a:lnTo>
                    <a:lnTo>
                      <a:pt x="4774" y="683"/>
                    </a:lnTo>
                    <a:lnTo>
                      <a:pt x="4774" y="683"/>
                    </a:lnTo>
                    <a:lnTo>
                      <a:pt x="4774" y="683"/>
                    </a:lnTo>
                    <a:lnTo>
                      <a:pt x="4774" y="683"/>
                    </a:lnTo>
                    <a:lnTo>
                      <a:pt x="4833" y="741"/>
                    </a:lnTo>
                    <a:lnTo>
                      <a:pt x="4833" y="741"/>
                    </a:lnTo>
                    <a:lnTo>
                      <a:pt x="4989" y="878"/>
                    </a:lnTo>
                    <a:lnTo>
                      <a:pt x="4989" y="878"/>
                    </a:lnTo>
                    <a:lnTo>
                      <a:pt x="5027" y="897"/>
                    </a:lnTo>
                    <a:lnTo>
                      <a:pt x="5027" y="897"/>
                    </a:lnTo>
                    <a:lnTo>
                      <a:pt x="5144" y="1014"/>
                    </a:lnTo>
                    <a:lnTo>
                      <a:pt x="5144" y="1014"/>
                    </a:lnTo>
                    <a:lnTo>
                      <a:pt x="5320" y="1209"/>
                    </a:lnTo>
                    <a:lnTo>
                      <a:pt x="5320" y="1209"/>
                    </a:lnTo>
                    <a:lnTo>
                      <a:pt x="5476" y="1384"/>
                    </a:lnTo>
                    <a:lnTo>
                      <a:pt x="5476" y="1384"/>
                    </a:lnTo>
                    <a:lnTo>
                      <a:pt x="5476" y="1384"/>
                    </a:lnTo>
                    <a:lnTo>
                      <a:pt x="5476" y="1384"/>
                    </a:lnTo>
                    <a:lnTo>
                      <a:pt x="5476" y="1404"/>
                    </a:lnTo>
                    <a:lnTo>
                      <a:pt x="5476" y="1404"/>
                    </a:lnTo>
                    <a:lnTo>
                      <a:pt x="5476" y="1404"/>
                    </a:lnTo>
                    <a:lnTo>
                      <a:pt x="5476" y="1384"/>
                    </a:lnTo>
                    <a:lnTo>
                      <a:pt x="5476" y="1384"/>
                    </a:lnTo>
                    <a:lnTo>
                      <a:pt x="5476" y="1384"/>
                    </a:lnTo>
                    <a:lnTo>
                      <a:pt x="5476" y="1384"/>
                    </a:lnTo>
                    <a:lnTo>
                      <a:pt x="5476" y="1384"/>
                    </a:lnTo>
                    <a:lnTo>
                      <a:pt x="5476" y="1384"/>
                    </a:lnTo>
                    <a:lnTo>
                      <a:pt x="5476" y="1404"/>
                    </a:lnTo>
                    <a:lnTo>
                      <a:pt x="5476" y="1404"/>
                    </a:lnTo>
                    <a:lnTo>
                      <a:pt x="5476" y="1404"/>
                    </a:lnTo>
                    <a:lnTo>
                      <a:pt x="5476" y="1404"/>
                    </a:lnTo>
                    <a:lnTo>
                      <a:pt x="5476" y="1404"/>
                    </a:lnTo>
                    <a:lnTo>
                      <a:pt x="5476" y="1404"/>
                    </a:lnTo>
                    <a:lnTo>
                      <a:pt x="5515" y="1443"/>
                    </a:lnTo>
                    <a:lnTo>
                      <a:pt x="5515" y="1443"/>
                    </a:lnTo>
                    <a:lnTo>
                      <a:pt x="5670" y="1676"/>
                    </a:lnTo>
                    <a:lnTo>
                      <a:pt x="5670" y="1676"/>
                    </a:lnTo>
                    <a:lnTo>
                      <a:pt x="5807" y="1910"/>
                    </a:lnTo>
                    <a:lnTo>
                      <a:pt x="5807" y="1910"/>
                    </a:lnTo>
                    <a:lnTo>
                      <a:pt x="5924" y="2144"/>
                    </a:lnTo>
                    <a:lnTo>
                      <a:pt x="6041" y="2378"/>
                    </a:lnTo>
                    <a:lnTo>
                      <a:pt x="6041" y="2378"/>
                    </a:lnTo>
                    <a:lnTo>
                      <a:pt x="6041" y="2378"/>
                    </a:lnTo>
                    <a:lnTo>
                      <a:pt x="6041" y="2378"/>
                    </a:lnTo>
                    <a:lnTo>
                      <a:pt x="6060" y="2417"/>
                    </a:lnTo>
                    <a:lnTo>
                      <a:pt x="6060" y="2417"/>
                    </a:lnTo>
                    <a:lnTo>
                      <a:pt x="6060" y="2417"/>
                    </a:lnTo>
                    <a:lnTo>
                      <a:pt x="6060" y="2417"/>
                    </a:lnTo>
                    <a:lnTo>
                      <a:pt x="6060" y="2417"/>
                    </a:lnTo>
                    <a:lnTo>
                      <a:pt x="6235" y="2884"/>
                    </a:lnTo>
                    <a:lnTo>
                      <a:pt x="6235" y="2943"/>
                    </a:lnTo>
                    <a:lnTo>
                      <a:pt x="6235" y="2943"/>
                    </a:lnTo>
                    <a:lnTo>
                      <a:pt x="6333" y="3255"/>
                    </a:lnTo>
                    <a:lnTo>
                      <a:pt x="6333" y="3255"/>
                    </a:lnTo>
                    <a:lnTo>
                      <a:pt x="6411" y="3703"/>
                    </a:lnTo>
                    <a:lnTo>
                      <a:pt x="6411" y="3722"/>
                    </a:lnTo>
                    <a:lnTo>
                      <a:pt x="6411" y="3703"/>
                    </a:lnTo>
                    <a:lnTo>
                      <a:pt x="6411" y="3703"/>
                    </a:lnTo>
                    <a:lnTo>
                      <a:pt x="6411" y="3703"/>
                    </a:lnTo>
                    <a:lnTo>
                      <a:pt x="6450" y="4092"/>
                    </a:lnTo>
                    <a:lnTo>
                      <a:pt x="6469" y="4482"/>
                    </a:lnTo>
                    <a:lnTo>
                      <a:pt x="6469" y="4482"/>
                    </a:lnTo>
                    <a:lnTo>
                      <a:pt x="6450" y="4872"/>
                    </a:lnTo>
                    <a:lnTo>
                      <a:pt x="6411" y="5242"/>
                    </a:lnTo>
                    <a:lnTo>
                      <a:pt x="6411" y="5222"/>
                    </a:lnTo>
                    <a:lnTo>
                      <a:pt x="6411" y="5222"/>
                    </a:lnTo>
                    <a:lnTo>
                      <a:pt x="6352" y="5573"/>
                    </a:lnTo>
                    <a:lnTo>
                      <a:pt x="6274" y="5924"/>
                    </a:lnTo>
                    <a:lnTo>
                      <a:pt x="6274" y="5924"/>
                    </a:lnTo>
                    <a:lnTo>
                      <a:pt x="6177" y="6236"/>
                    </a:lnTo>
                    <a:lnTo>
                      <a:pt x="6041" y="6567"/>
                    </a:lnTo>
                    <a:lnTo>
                      <a:pt x="6041" y="6567"/>
                    </a:lnTo>
                    <a:lnTo>
                      <a:pt x="6041" y="6567"/>
                    </a:lnTo>
                    <a:lnTo>
                      <a:pt x="6060" y="6547"/>
                    </a:lnTo>
                    <a:lnTo>
                      <a:pt x="6060" y="6547"/>
                    </a:lnTo>
                    <a:lnTo>
                      <a:pt x="5924" y="6840"/>
                    </a:lnTo>
                    <a:lnTo>
                      <a:pt x="5768" y="7112"/>
                    </a:lnTo>
                    <a:lnTo>
                      <a:pt x="5768" y="7112"/>
                    </a:lnTo>
                    <a:lnTo>
                      <a:pt x="5631" y="7346"/>
                    </a:lnTo>
                    <a:lnTo>
                      <a:pt x="5456" y="7580"/>
                    </a:lnTo>
                    <a:lnTo>
                      <a:pt x="5476" y="7580"/>
                    </a:lnTo>
                    <a:lnTo>
                      <a:pt x="5456" y="7580"/>
                    </a:lnTo>
                    <a:lnTo>
                      <a:pt x="5456" y="7580"/>
                    </a:lnTo>
                    <a:lnTo>
                      <a:pt x="5456" y="7580"/>
                    </a:lnTo>
                    <a:lnTo>
                      <a:pt x="5456" y="7580"/>
                    </a:lnTo>
                    <a:lnTo>
                      <a:pt x="5456" y="7580"/>
                    </a:lnTo>
                    <a:lnTo>
                      <a:pt x="5456" y="7580"/>
                    </a:lnTo>
                    <a:lnTo>
                      <a:pt x="5456" y="7580"/>
                    </a:lnTo>
                    <a:lnTo>
                      <a:pt x="5456" y="7580"/>
                    </a:lnTo>
                    <a:lnTo>
                      <a:pt x="5456" y="7580"/>
                    </a:lnTo>
                    <a:lnTo>
                      <a:pt x="5300" y="7775"/>
                    </a:lnTo>
                    <a:lnTo>
                      <a:pt x="5125" y="7970"/>
                    </a:lnTo>
                    <a:lnTo>
                      <a:pt x="5125" y="7970"/>
                    </a:lnTo>
                    <a:lnTo>
                      <a:pt x="4950" y="8126"/>
                    </a:lnTo>
                    <a:lnTo>
                      <a:pt x="4774" y="8281"/>
                    </a:lnTo>
                    <a:lnTo>
                      <a:pt x="4774" y="8281"/>
                    </a:lnTo>
                    <a:lnTo>
                      <a:pt x="4774" y="8281"/>
                    </a:lnTo>
                    <a:lnTo>
                      <a:pt x="4774" y="8281"/>
                    </a:lnTo>
                    <a:lnTo>
                      <a:pt x="4774" y="8281"/>
                    </a:lnTo>
                    <a:lnTo>
                      <a:pt x="4774" y="8281"/>
                    </a:lnTo>
                    <a:lnTo>
                      <a:pt x="4579" y="8418"/>
                    </a:lnTo>
                    <a:lnTo>
                      <a:pt x="4404" y="8535"/>
                    </a:lnTo>
                    <a:lnTo>
                      <a:pt x="4404" y="8535"/>
                    </a:lnTo>
                    <a:lnTo>
                      <a:pt x="4209" y="8632"/>
                    </a:lnTo>
                    <a:lnTo>
                      <a:pt x="4034" y="8730"/>
                    </a:lnTo>
                    <a:lnTo>
                      <a:pt x="4053" y="8710"/>
                    </a:lnTo>
                    <a:lnTo>
                      <a:pt x="4053" y="8710"/>
                    </a:lnTo>
                    <a:lnTo>
                      <a:pt x="3839" y="8788"/>
                    </a:lnTo>
                    <a:lnTo>
                      <a:pt x="3644" y="8846"/>
                    </a:lnTo>
                    <a:lnTo>
                      <a:pt x="3644" y="8846"/>
                    </a:lnTo>
                    <a:lnTo>
                      <a:pt x="3274" y="8924"/>
                    </a:lnTo>
                    <a:lnTo>
                      <a:pt x="3274" y="8924"/>
                    </a:lnTo>
                    <a:lnTo>
                      <a:pt x="3274" y="8924"/>
                    </a:lnTo>
                    <a:lnTo>
                      <a:pt x="3079" y="8944"/>
                    </a:lnTo>
                    <a:lnTo>
                      <a:pt x="2884" y="8963"/>
                    </a:lnTo>
                    <a:lnTo>
                      <a:pt x="2884" y="8963"/>
                    </a:lnTo>
                    <a:lnTo>
                      <a:pt x="2611" y="8944"/>
                    </a:lnTo>
                    <a:lnTo>
                      <a:pt x="2611" y="8944"/>
                    </a:lnTo>
                    <a:lnTo>
                      <a:pt x="2319" y="8788"/>
                    </a:lnTo>
                    <a:lnTo>
                      <a:pt x="2046" y="8613"/>
                    </a:lnTo>
                    <a:lnTo>
                      <a:pt x="1793" y="8418"/>
                    </a:lnTo>
                    <a:lnTo>
                      <a:pt x="1559" y="8203"/>
                    </a:lnTo>
                    <a:lnTo>
                      <a:pt x="1326" y="7970"/>
                    </a:lnTo>
                    <a:lnTo>
                      <a:pt x="1111" y="7716"/>
                    </a:lnTo>
                    <a:lnTo>
                      <a:pt x="916" y="7444"/>
                    </a:lnTo>
                    <a:lnTo>
                      <a:pt x="722" y="7171"/>
                    </a:lnTo>
                    <a:lnTo>
                      <a:pt x="566" y="6879"/>
                    </a:lnTo>
                    <a:lnTo>
                      <a:pt x="429" y="6567"/>
                    </a:lnTo>
                    <a:lnTo>
                      <a:pt x="293" y="6236"/>
                    </a:lnTo>
                    <a:lnTo>
                      <a:pt x="195" y="5904"/>
                    </a:lnTo>
                    <a:lnTo>
                      <a:pt x="118" y="5573"/>
                    </a:lnTo>
                    <a:lnTo>
                      <a:pt x="59" y="5222"/>
                    </a:lnTo>
                    <a:lnTo>
                      <a:pt x="20" y="4852"/>
                    </a:lnTo>
                    <a:lnTo>
                      <a:pt x="1" y="4482"/>
                    </a:lnTo>
                    <a:lnTo>
                      <a:pt x="1" y="4482"/>
                    </a:lnTo>
                    <a:lnTo>
                      <a:pt x="20" y="4112"/>
                    </a:lnTo>
                    <a:lnTo>
                      <a:pt x="59" y="3761"/>
                    </a:lnTo>
                    <a:lnTo>
                      <a:pt x="118" y="3391"/>
                    </a:lnTo>
                    <a:lnTo>
                      <a:pt x="195" y="3060"/>
                    </a:lnTo>
                    <a:lnTo>
                      <a:pt x="293" y="2728"/>
                    </a:lnTo>
                    <a:lnTo>
                      <a:pt x="429" y="2397"/>
                    </a:lnTo>
                    <a:lnTo>
                      <a:pt x="566" y="2086"/>
                    </a:lnTo>
                    <a:lnTo>
                      <a:pt x="741" y="1793"/>
                    </a:lnTo>
                    <a:lnTo>
                      <a:pt x="916" y="1501"/>
                    </a:lnTo>
                    <a:lnTo>
                      <a:pt x="1111" y="1248"/>
                    </a:lnTo>
                    <a:lnTo>
                      <a:pt x="1326" y="994"/>
                    </a:lnTo>
                    <a:lnTo>
                      <a:pt x="1559" y="761"/>
                    </a:lnTo>
                    <a:lnTo>
                      <a:pt x="1813" y="546"/>
                    </a:lnTo>
                    <a:lnTo>
                      <a:pt x="2066" y="351"/>
                    </a:lnTo>
                    <a:lnTo>
                      <a:pt x="2339" y="176"/>
                    </a:lnTo>
                    <a:lnTo>
                      <a:pt x="2631" y="20"/>
                    </a:lnTo>
                    <a:lnTo>
                      <a:pt x="2631" y="20"/>
                    </a:lnTo>
                    <a:lnTo>
                      <a:pt x="2865" y="1"/>
                    </a:lnTo>
                    <a:lnTo>
                      <a:pt x="2884"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5" name="Google Shape;2237;p41">
                <a:extLst>
                  <a:ext uri="{FF2B5EF4-FFF2-40B4-BE49-F238E27FC236}">
                    <a16:creationId xmlns:a16="http://schemas.microsoft.com/office/drawing/2014/main" id="{E7C08770-9988-6F07-804C-0A59A21DE3DF}"/>
                  </a:ext>
                </a:extLst>
              </p:cNvPr>
              <p:cNvSpPr/>
              <p:nvPr/>
            </p:nvSpPr>
            <p:spPr>
              <a:xfrm>
                <a:off x="2007950" y="911275"/>
                <a:ext cx="25" cy="25"/>
              </a:xfrm>
              <a:custGeom>
                <a:avLst/>
                <a:gdLst/>
                <a:ahLst/>
                <a:cxnLst/>
                <a:rect l="l" t="t" r="r" b="b"/>
                <a:pathLst>
                  <a:path w="1" h="1" fill="none" extrusionOk="0">
                    <a:moveTo>
                      <a:pt x="1" y="1"/>
                    </a:moveTo>
                    <a:lnTo>
                      <a:pt x="1" y="1"/>
                    </a:lnTo>
                    <a:lnTo>
                      <a:pt x="1"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6" name="Google Shape;2238;p41">
                <a:extLst>
                  <a:ext uri="{FF2B5EF4-FFF2-40B4-BE49-F238E27FC236}">
                    <a16:creationId xmlns:a16="http://schemas.microsoft.com/office/drawing/2014/main" id="{E5610DF8-B0ED-C00B-70E7-62A3BD6A9D51}"/>
                  </a:ext>
                </a:extLst>
              </p:cNvPr>
              <p:cNvSpPr/>
              <p:nvPr/>
            </p:nvSpPr>
            <p:spPr>
              <a:xfrm>
                <a:off x="1976300" y="954150"/>
                <a:ext cx="25" cy="25"/>
              </a:xfrm>
              <a:custGeom>
                <a:avLst/>
                <a:gdLst/>
                <a:ahLst/>
                <a:cxnLst/>
                <a:rect l="l" t="t" r="r" b="b"/>
                <a:pathLst>
                  <a:path w="1" h="1" fill="none" extrusionOk="0">
                    <a:moveTo>
                      <a:pt x="0" y="0"/>
                    </a:moveTo>
                    <a:lnTo>
                      <a:pt x="0" y="0"/>
                    </a:lnTo>
                    <a:lnTo>
                      <a:pt x="0"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7" name="Google Shape;2239;p41">
                <a:extLst>
                  <a:ext uri="{FF2B5EF4-FFF2-40B4-BE49-F238E27FC236}">
                    <a16:creationId xmlns:a16="http://schemas.microsoft.com/office/drawing/2014/main" id="{76203679-9CDD-2A6B-2376-A84A3AEC4631}"/>
                  </a:ext>
                </a:extLst>
              </p:cNvPr>
              <p:cNvSpPr/>
              <p:nvPr/>
            </p:nvSpPr>
            <p:spPr>
              <a:xfrm>
                <a:off x="1993825" y="7817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8" name="Google Shape;2240;p41">
                <a:extLst>
                  <a:ext uri="{FF2B5EF4-FFF2-40B4-BE49-F238E27FC236}">
                    <a16:creationId xmlns:a16="http://schemas.microsoft.com/office/drawing/2014/main" id="{0909646B-0625-B323-6501-8984A5906E65}"/>
                  </a:ext>
                </a:extLst>
              </p:cNvPr>
              <p:cNvSpPr/>
              <p:nvPr/>
            </p:nvSpPr>
            <p:spPr>
              <a:xfrm>
                <a:off x="1993825" y="781725"/>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99" name="Google Shape;2241;p41">
                <a:extLst>
                  <a:ext uri="{FF2B5EF4-FFF2-40B4-BE49-F238E27FC236}">
                    <a16:creationId xmlns:a16="http://schemas.microsoft.com/office/drawing/2014/main" id="{F35EEEA5-DF8F-2492-17D8-0D35C3C7823B}"/>
                  </a:ext>
                </a:extLst>
              </p:cNvPr>
              <p:cNvSpPr/>
              <p:nvPr/>
            </p:nvSpPr>
            <p:spPr>
              <a:xfrm>
                <a:off x="2007950" y="806550"/>
                <a:ext cx="25" cy="25"/>
              </a:xfrm>
              <a:custGeom>
                <a:avLst/>
                <a:gdLst/>
                <a:ahLst/>
                <a:cxnLst/>
                <a:rect l="l" t="t" r="r" b="b"/>
                <a:pathLst>
                  <a:path w="1" h="1" extrusionOk="0">
                    <a:moveTo>
                      <a:pt x="1" y="1"/>
                    </a:moveTo>
                    <a:lnTo>
                      <a:pt x="1" y="1"/>
                    </a:lnTo>
                    <a:lnTo>
                      <a:pt x="1" y="1"/>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0" name="Google Shape;2242;p41">
                <a:extLst>
                  <a:ext uri="{FF2B5EF4-FFF2-40B4-BE49-F238E27FC236}">
                    <a16:creationId xmlns:a16="http://schemas.microsoft.com/office/drawing/2014/main" id="{B72CD7C4-D9F5-2A66-5DBD-31E844102B2D}"/>
                  </a:ext>
                </a:extLst>
              </p:cNvPr>
              <p:cNvSpPr/>
              <p:nvPr/>
            </p:nvSpPr>
            <p:spPr>
              <a:xfrm>
                <a:off x="2007950" y="806550"/>
                <a:ext cx="25" cy="25"/>
              </a:xfrm>
              <a:custGeom>
                <a:avLst/>
                <a:gdLst/>
                <a:ahLst/>
                <a:cxnLst/>
                <a:rect l="l" t="t" r="r" b="b"/>
                <a:pathLst>
                  <a:path w="1" h="1" fill="none" extrusionOk="0">
                    <a:moveTo>
                      <a:pt x="1" y="1"/>
                    </a:moveTo>
                    <a:lnTo>
                      <a:pt x="1" y="1"/>
                    </a:lnTo>
                    <a:lnTo>
                      <a:pt x="1"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1" name="Google Shape;2243;p41">
                <a:extLst>
                  <a:ext uri="{FF2B5EF4-FFF2-40B4-BE49-F238E27FC236}">
                    <a16:creationId xmlns:a16="http://schemas.microsoft.com/office/drawing/2014/main" id="{C95962F1-E0E9-4C25-3B9A-BAAD0B2628FC}"/>
                  </a:ext>
                </a:extLst>
              </p:cNvPr>
              <p:cNvSpPr/>
              <p:nvPr/>
            </p:nvSpPr>
            <p:spPr>
              <a:xfrm>
                <a:off x="1938775" y="9702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2" name="Google Shape;2244;p41">
                <a:extLst>
                  <a:ext uri="{FF2B5EF4-FFF2-40B4-BE49-F238E27FC236}">
                    <a16:creationId xmlns:a16="http://schemas.microsoft.com/office/drawing/2014/main" id="{8EA4BFF6-2AFA-40C4-B171-03970253F5DD}"/>
                  </a:ext>
                </a:extLst>
              </p:cNvPr>
              <p:cNvSpPr/>
              <p:nvPr/>
            </p:nvSpPr>
            <p:spPr>
              <a:xfrm>
                <a:off x="1938775" y="9702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3" name="Google Shape;2245;p41">
                <a:extLst>
                  <a:ext uri="{FF2B5EF4-FFF2-40B4-BE49-F238E27FC236}">
                    <a16:creationId xmlns:a16="http://schemas.microsoft.com/office/drawing/2014/main" id="{AADE70FD-E7CE-E698-ACFC-CF662F9A4864}"/>
                  </a:ext>
                </a:extLst>
              </p:cNvPr>
              <p:cNvSpPr/>
              <p:nvPr/>
            </p:nvSpPr>
            <p:spPr>
              <a:xfrm>
                <a:off x="1938775" y="970225"/>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4" name="Google Shape;2246;p41">
                <a:extLst>
                  <a:ext uri="{FF2B5EF4-FFF2-40B4-BE49-F238E27FC236}">
                    <a16:creationId xmlns:a16="http://schemas.microsoft.com/office/drawing/2014/main" id="{C1455BAF-37D7-F598-3F85-54C3618785F6}"/>
                  </a:ext>
                </a:extLst>
              </p:cNvPr>
              <p:cNvSpPr/>
              <p:nvPr/>
            </p:nvSpPr>
            <p:spPr>
              <a:xfrm>
                <a:off x="1983600" y="844550"/>
                <a:ext cx="66750" cy="27800"/>
              </a:xfrm>
              <a:custGeom>
                <a:avLst/>
                <a:gdLst/>
                <a:ahLst/>
                <a:cxnLst/>
                <a:rect l="l" t="t" r="r" b="b"/>
                <a:pathLst>
                  <a:path w="2670" h="1112" extrusionOk="0">
                    <a:moveTo>
                      <a:pt x="1345" y="1"/>
                    </a:moveTo>
                    <a:lnTo>
                      <a:pt x="1072" y="20"/>
                    </a:lnTo>
                    <a:lnTo>
                      <a:pt x="819" y="59"/>
                    </a:lnTo>
                    <a:lnTo>
                      <a:pt x="585" y="98"/>
                    </a:lnTo>
                    <a:lnTo>
                      <a:pt x="390" y="176"/>
                    </a:lnTo>
                    <a:lnTo>
                      <a:pt x="234" y="254"/>
                    </a:lnTo>
                    <a:lnTo>
                      <a:pt x="98" y="351"/>
                    </a:lnTo>
                    <a:lnTo>
                      <a:pt x="20" y="449"/>
                    </a:lnTo>
                    <a:lnTo>
                      <a:pt x="0" y="507"/>
                    </a:lnTo>
                    <a:lnTo>
                      <a:pt x="0" y="566"/>
                    </a:lnTo>
                    <a:lnTo>
                      <a:pt x="0" y="624"/>
                    </a:lnTo>
                    <a:lnTo>
                      <a:pt x="20" y="682"/>
                    </a:lnTo>
                    <a:lnTo>
                      <a:pt x="98" y="780"/>
                    </a:lnTo>
                    <a:lnTo>
                      <a:pt x="234" y="877"/>
                    </a:lnTo>
                    <a:lnTo>
                      <a:pt x="390" y="955"/>
                    </a:lnTo>
                    <a:lnTo>
                      <a:pt x="585" y="1033"/>
                    </a:lnTo>
                    <a:lnTo>
                      <a:pt x="819" y="1072"/>
                    </a:lnTo>
                    <a:lnTo>
                      <a:pt x="1072" y="1111"/>
                    </a:lnTo>
                    <a:lnTo>
                      <a:pt x="1618" y="1111"/>
                    </a:lnTo>
                    <a:lnTo>
                      <a:pt x="1851" y="1072"/>
                    </a:lnTo>
                    <a:lnTo>
                      <a:pt x="2085" y="1033"/>
                    </a:lnTo>
                    <a:lnTo>
                      <a:pt x="2280" y="955"/>
                    </a:lnTo>
                    <a:lnTo>
                      <a:pt x="2455" y="877"/>
                    </a:lnTo>
                    <a:lnTo>
                      <a:pt x="2572" y="780"/>
                    </a:lnTo>
                    <a:lnTo>
                      <a:pt x="2650" y="682"/>
                    </a:lnTo>
                    <a:lnTo>
                      <a:pt x="2670" y="624"/>
                    </a:lnTo>
                    <a:lnTo>
                      <a:pt x="2670" y="566"/>
                    </a:lnTo>
                    <a:lnTo>
                      <a:pt x="2670" y="507"/>
                    </a:lnTo>
                    <a:lnTo>
                      <a:pt x="2650" y="449"/>
                    </a:lnTo>
                    <a:lnTo>
                      <a:pt x="2572" y="351"/>
                    </a:lnTo>
                    <a:lnTo>
                      <a:pt x="2455" y="254"/>
                    </a:lnTo>
                    <a:lnTo>
                      <a:pt x="2280" y="176"/>
                    </a:lnTo>
                    <a:lnTo>
                      <a:pt x="2085" y="98"/>
                    </a:lnTo>
                    <a:lnTo>
                      <a:pt x="1851" y="59"/>
                    </a:lnTo>
                    <a:lnTo>
                      <a:pt x="1618" y="20"/>
                    </a:lnTo>
                    <a:lnTo>
                      <a:pt x="1345"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5" name="Google Shape;2247;p41">
                <a:extLst>
                  <a:ext uri="{FF2B5EF4-FFF2-40B4-BE49-F238E27FC236}">
                    <a16:creationId xmlns:a16="http://schemas.microsoft.com/office/drawing/2014/main" id="{28462E8D-B4A9-7348-AF79-EE437102574E}"/>
                  </a:ext>
                </a:extLst>
              </p:cNvPr>
              <p:cNvSpPr/>
              <p:nvPr/>
            </p:nvSpPr>
            <p:spPr>
              <a:xfrm>
                <a:off x="1983600" y="844550"/>
                <a:ext cx="66750" cy="27800"/>
              </a:xfrm>
              <a:custGeom>
                <a:avLst/>
                <a:gdLst/>
                <a:ahLst/>
                <a:cxnLst/>
                <a:rect l="l" t="t" r="r" b="b"/>
                <a:pathLst>
                  <a:path w="2670" h="1112" fill="none" extrusionOk="0">
                    <a:moveTo>
                      <a:pt x="2670" y="566"/>
                    </a:moveTo>
                    <a:lnTo>
                      <a:pt x="2670" y="566"/>
                    </a:lnTo>
                    <a:lnTo>
                      <a:pt x="2670" y="624"/>
                    </a:lnTo>
                    <a:lnTo>
                      <a:pt x="2650" y="682"/>
                    </a:lnTo>
                    <a:lnTo>
                      <a:pt x="2572" y="780"/>
                    </a:lnTo>
                    <a:lnTo>
                      <a:pt x="2455" y="877"/>
                    </a:lnTo>
                    <a:lnTo>
                      <a:pt x="2280" y="955"/>
                    </a:lnTo>
                    <a:lnTo>
                      <a:pt x="2085" y="1033"/>
                    </a:lnTo>
                    <a:lnTo>
                      <a:pt x="1851" y="1072"/>
                    </a:lnTo>
                    <a:lnTo>
                      <a:pt x="1618" y="1111"/>
                    </a:lnTo>
                    <a:lnTo>
                      <a:pt x="1345" y="1111"/>
                    </a:lnTo>
                    <a:lnTo>
                      <a:pt x="1345" y="1111"/>
                    </a:lnTo>
                    <a:lnTo>
                      <a:pt x="1072" y="1111"/>
                    </a:lnTo>
                    <a:lnTo>
                      <a:pt x="819" y="1072"/>
                    </a:lnTo>
                    <a:lnTo>
                      <a:pt x="585" y="1033"/>
                    </a:lnTo>
                    <a:lnTo>
                      <a:pt x="390" y="955"/>
                    </a:lnTo>
                    <a:lnTo>
                      <a:pt x="234" y="877"/>
                    </a:lnTo>
                    <a:lnTo>
                      <a:pt x="98" y="780"/>
                    </a:lnTo>
                    <a:lnTo>
                      <a:pt x="20" y="682"/>
                    </a:lnTo>
                    <a:lnTo>
                      <a:pt x="0" y="624"/>
                    </a:lnTo>
                    <a:lnTo>
                      <a:pt x="0" y="566"/>
                    </a:lnTo>
                    <a:lnTo>
                      <a:pt x="0" y="566"/>
                    </a:lnTo>
                    <a:lnTo>
                      <a:pt x="0" y="507"/>
                    </a:lnTo>
                    <a:lnTo>
                      <a:pt x="20" y="449"/>
                    </a:lnTo>
                    <a:lnTo>
                      <a:pt x="98" y="351"/>
                    </a:lnTo>
                    <a:lnTo>
                      <a:pt x="234" y="254"/>
                    </a:lnTo>
                    <a:lnTo>
                      <a:pt x="390" y="176"/>
                    </a:lnTo>
                    <a:lnTo>
                      <a:pt x="585" y="98"/>
                    </a:lnTo>
                    <a:lnTo>
                      <a:pt x="819" y="59"/>
                    </a:lnTo>
                    <a:lnTo>
                      <a:pt x="1072" y="20"/>
                    </a:lnTo>
                    <a:lnTo>
                      <a:pt x="1345" y="1"/>
                    </a:lnTo>
                    <a:lnTo>
                      <a:pt x="1345" y="1"/>
                    </a:lnTo>
                    <a:lnTo>
                      <a:pt x="1618" y="20"/>
                    </a:lnTo>
                    <a:lnTo>
                      <a:pt x="1851" y="59"/>
                    </a:lnTo>
                    <a:lnTo>
                      <a:pt x="2085" y="98"/>
                    </a:lnTo>
                    <a:lnTo>
                      <a:pt x="2280" y="176"/>
                    </a:lnTo>
                    <a:lnTo>
                      <a:pt x="2455" y="254"/>
                    </a:lnTo>
                    <a:lnTo>
                      <a:pt x="2572" y="351"/>
                    </a:lnTo>
                    <a:lnTo>
                      <a:pt x="2650" y="449"/>
                    </a:lnTo>
                    <a:lnTo>
                      <a:pt x="2670" y="507"/>
                    </a:lnTo>
                    <a:lnTo>
                      <a:pt x="2670" y="566"/>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6" name="Google Shape;2248;p41">
                <a:extLst>
                  <a:ext uri="{FF2B5EF4-FFF2-40B4-BE49-F238E27FC236}">
                    <a16:creationId xmlns:a16="http://schemas.microsoft.com/office/drawing/2014/main" id="{C4DBF80D-477A-0CC7-B269-707746F7DDBE}"/>
                  </a:ext>
                </a:extLst>
              </p:cNvPr>
              <p:cNvSpPr/>
              <p:nvPr/>
            </p:nvSpPr>
            <p:spPr>
              <a:xfrm>
                <a:off x="1575900" y="1003825"/>
                <a:ext cx="234325" cy="236275"/>
              </a:xfrm>
              <a:custGeom>
                <a:avLst/>
                <a:gdLst/>
                <a:ahLst/>
                <a:cxnLst/>
                <a:rect l="l" t="t" r="r" b="b"/>
                <a:pathLst>
                  <a:path w="9373" h="9451" extrusionOk="0">
                    <a:moveTo>
                      <a:pt x="2319" y="1"/>
                    </a:moveTo>
                    <a:lnTo>
                      <a:pt x="2066" y="20"/>
                    </a:lnTo>
                    <a:lnTo>
                      <a:pt x="1929" y="59"/>
                    </a:lnTo>
                    <a:lnTo>
                      <a:pt x="1773" y="118"/>
                    </a:lnTo>
                    <a:lnTo>
                      <a:pt x="1637" y="176"/>
                    </a:lnTo>
                    <a:lnTo>
                      <a:pt x="1501" y="274"/>
                    </a:lnTo>
                    <a:lnTo>
                      <a:pt x="1384" y="371"/>
                    </a:lnTo>
                    <a:lnTo>
                      <a:pt x="1286" y="468"/>
                    </a:lnTo>
                    <a:lnTo>
                      <a:pt x="1091" y="702"/>
                    </a:lnTo>
                    <a:lnTo>
                      <a:pt x="975" y="878"/>
                    </a:lnTo>
                    <a:lnTo>
                      <a:pt x="877" y="1033"/>
                    </a:lnTo>
                    <a:lnTo>
                      <a:pt x="702" y="1423"/>
                    </a:lnTo>
                    <a:lnTo>
                      <a:pt x="565" y="1813"/>
                    </a:lnTo>
                    <a:lnTo>
                      <a:pt x="429" y="2222"/>
                    </a:lnTo>
                    <a:lnTo>
                      <a:pt x="273" y="2806"/>
                    </a:lnTo>
                    <a:lnTo>
                      <a:pt x="254" y="2943"/>
                    </a:lnTo>
                    <a:lnTo>
                      <a:pt x="137" y="3372"/>
                    </a:lnTo>
                    <a:lnTo>
                      <a:pt x="59" y="3839"/>
                    </a:lnTo>
                    <a:lnTo>
                      <a:pt x="0" y="4326"/>
                    </a:lnTo>
                    <a:lnTo>
                      <a:pt x="0" y="4813"/>
                    </a:lnTo>
                    <a:lnTo>
                      <a:pt x="20" y="5281"/>
                    </a:lnTo>
                    <a:lnTo>
                      <a:pt x="78" y="5729"/>
                    </a:lnTo>
                    <a:lnTo>
                      <a:pt x="176" y="6177"/>
                    </a:lnTo>
                    <a:lnTo>
                      <a:pt x="312" y="6606"/>
                    </a:lnTo>
                    <a:lnTo>
                      <a:pt x="487" y="7015"/>
                    </a:lnTo>
                    <a:lnTo>
                      <a:pt x="702" y="7385"/>
                    </a:lnTo>
                    <a:lnTo>
                      <a:pt x="838" y="7580"/>
                    </a:lnTo>
                    <a:lnTo>
                      <a:pt x="975" y="7755"/>
                    </a:lnTo>
                    <a:lnTo>
                      <a:pt x="1111" y="7931"/>
                    </a:lnTo>
                    <a:lnTo>
                      <a:pt x="1267" y="8106"/>
                    </a:lnTo>
                    <a:lnTo>
                      <a:pt x="1442" y="8262"/>
                    </a:lnTo>
                    <a:lnTo>
                      <a:pt x="1618" y="8398"/>
                    </a:lnTo>
                    <a:lnTo>
                      <a:pt x="1793" y="8535"/>
                    </a:lnTo>
                    <a:lnTo>
                      <a:pt x="1968" y="8671"/>
                    </a:lnTo>
                    <a:lnTo>
                      <a:pt x="2183" y="8788"/>
                    </a:lnTo>
                    <a:lnTo>
                      <a:pt x="2397" y="8905"/>
                    </a:lnTo>
                    <a:lnTo>
                      <a:pt x="2631" y="9022"/>
                    </a:lnTo>
                    <a:lnTo>
                      <a:pt x="2845" y="9100"/>
                    </a:lnTo>
                    <a:lnTo>
                      <a:pt x="3137" y="9197"/>
                    </a:lnTo>
                    <a:lnTo>
                      <a:pt x="3410" y="9295"/>
                    </a:lnTo>
                    <a:lnTo>
                      <a:pt x="3663" y="9353"/>
                    </a:lnTo>
                    <a:lnTo>
                      <a:pt x="3917" y="9392"/>
                    </a:lnTo>
                    <a:lnTo>
                      <a:pt x="4287" y="9431"/>
                    </a:lnTo>
                    <a:lnTo>
                      <a:pt x="4618" y="9451"/>
                    </a:lnTo>
                    <a:lnTo>
                      <a:pt x="5027" y="9431"/>
                    </a:lnTo>
                    <a:lnTo>
                      <a:pt x="5300" y="9392"/>
                    </a:lnTo>
                    <a:lnTo>
                      <a:pt x="5553" y="9334"/>
                    </a:lnTo>
                    <a:lnTo>
                      <a:pt x="5807" y="9275"/>
                    </a:lnTo>
                    <a:lnTo>
                      <a:pt x="6060" y="9197"/>
                    </a:lnTo>
                    <a:lnTo>
                      <a:pt x="6313" y="9100"/>
                    </a:lnTo>
                    <a:lnTo>
                      <a:pt x="6547" y="8983"/>
                    </a:lnTo>
                    <a:lnTo>
                      <a:pt x="6781" y="8847"/>
                    </a:lnTo>
                    <a:lnTo>
                      <a:pt x="7015" y="8710"/>
                    </a:lnTo>
                    <a:lnTo>
                      <a:pt x="7248" y="8554"/>
                    </a:lnTo>
                    <a:lnTo>
                      <a:pt x="7482" y="8379"/>
                    </a:lnTo>
                    <a:lnTo>
                      <a:pt x="7697" y="8204"/>
                    </a:lnTo>
                    <a:lnTo>
                      <a:pt x="7911" y="8009"/>
                    </a:lnTo>
                    <a:lnTo>
                      <a:pt x="8125" y="7794"/>
                    </a:lnTo>
                    <a:lnTo>
                      <a:pt x="8359" y="7541"/>
                    </a:lnTo>
                    <a:lnTo>
                      <a:pt x="8573" y="7288"/>
                    </a:lnTo>
                    <a:lnTo>
                      <a:pt x="8768" y="7015"/>
                    </a:lnTo>
                    <a:lnTo>
                      <a:pt x="9002" y="6664"/>
                    </a:lnTo>
                    <a:lnTo>
                      <a:pt x="9158" y="6353"/>
                    </a:lnTo>
                    <a:lnTo>
                      <a:pt x="9255" y="6158"/>
                    </a:lnTo>
                    <a:lnTo>
                      <a:pt x="9314" y="6002"/>
                    </a:lnTo>
                    <a:lnTo>
                      <a:pt x="9353" y="5846"/>
                    </a:lnTo>
                    <a:lnTo>
                      <a:pt x="9372" y="5690"/>
                    </a:lnTo>
                    <a:lnTo>
                      <a:pt x="9372" y="5534"/>
                    </a:lnTo>
                    <a:lnTo>
                      <a:pt x="9372" y="5378"/>
                    </a:lnTo>
                    <a:lnTo>
                      <a:pt x="9314" y="5242"/>
                    </a:lnTo>
                    <a:lnTo>
                      <a:pt x="9255" y="5125"/>
                    </a:lnTo>
                    <a:lnTo>
                      <a:pt x="9158" y="4989"/>
                    </a:lnTo>
                    <a:lnTo>
                      <a:pt x="9021" y="4891"/>
                    </a:lnTo>
                    <a:lnTo>
                      <a:pt x="8885" y="4813"/>
                    </a:lnTo>
                    <a:lnTo>
                      <a:pt x="8710" y="4755"/>
                    </a:lnTo>
                    <a:lnTo>
                      <a:pt x="8515" y="4716"/>
                    </a:lnTo>
                    <a:lnTo>
                      <a:pt x="8340" y="4696"/>
                    </a:lnTo>
                    <a:lnTo>
                      <a:pt x="8242" y="4716"/>
                    </a:lnTo>
                    <a:lnTo>
                      <a:pt x="8106" y="4735"/>
                    </a:lnTo>
                    <a:lnTo>
                      <a:pt x="7969" y="4755"/>
                    </a:lnTo>
                    <a:lnTo>
                      <a:pt x="7969" y="4755"/>
                    </a:lnTo>
                    <a:lnTo>
                      <a:pt x="8340" y="4404"/>
                    </a:lnTo>
                    <a:lnTo>
                      <a:pt x="8593" y="4092"/>
                    </a:lnTo>
                    <a:lnTo>
                      <a:pt x="8710" y="3917"/>
                    </a:lnTo>
                    <a:lnTo>
                      <a:pt x="8827" y="3742"/>
                    </a:lnTo>
                    <a:lnTo>
                      <a:pt x="8905" y="3527"/>
                    </a:lnTo>
                    <a:lnTo>
                      <a:pt x="8982" y="3313"/>
                    </a:lnTo>
                    <a:lnTo>
                      <a:pt x="9002" y="3099"/>
                    </a:lnTo>
                    <a:lnTo>
                      <a:pt x="8982" y="2865"/>
                    </a:lnTo>
                    <a:lnTo>
                      <a:pt x="8924" y="2651"/>
                    </a:lnTo>
                    <a:lnTo>
                      <a:pt x="8827" y="2456"/>
                    </a:lnTo>
                    <a:lnTo>
                      <a:pt x="8729" y="2300"/>
                    </a:lnTo>
                    <a:lnTo>
                      <a:pt x="8612" y="2164"/>
                    </a:lnTo>
                    <a:lnTo>
                      <a:pt x="8456" y="2066"/>
                    </a:lnTo>
                    <a:lnTo>
                      <a:pt x="8301" y="1988"/>
                    </a:lnTo>
                    <a:lnTo>
                      <a:pt x="8164" y="1949"/>
                    </a:lnTo>
                    <a:lnTo>
                      <a:pt x="7833" y="1949"/>
                    </a:lnTo>
                    <a:lnTo>
                      <a:pt x="7658" y="1988"/>
                    </a:lnTo>
                    <a:lnTo>
                      <a:pt x="7482" y="2047"/>
                    </a:lnTo>
                    <a:lnTo>
                      <a:pt x="7307" y="2125"/>
                    </a:lnTo>
                    <a:lnTo>
                      <a:pt x="6976" y="2319"/>
                    </a:lnTo>
                    <a:lnTo>
                      <a:pt x="6625" y="2553"/>
                    </a:lnTo>
                    <a:lnTo>
                      <a:pt x="6586" y="2592"/>
                    </a:lnTo>
                    <a:lnTo>
                      <a:pt x="6800" y="2241"/>
                    </a:lnTo>
                    <a:lnTo>
                      <a:pt x="6976" y="1930"/>
                    </a:lnTo>
                    <a:lnTo>
                      <a:pt x="7132" y="1540"/>
                    </a:lnTo>
                    <a:lnTo>
                      <a:pt x="7190" y="1384"/>
                    </a:lnTo>
                    <a:lnTo>
                      <a:pt x="7229" y="1228"/>
                    </a:lnTo>
                    <a:lnTo>
                      <a:pt x="7248" y="1053"/>
                    </a:lnTo>
                    <a:lnTo>
                      <a:pt x="7248" y="917"/>
                    </a:lnTo>
                    <a:lnTo>
                      <a:pt x="7229" y="761"/>
                    </a:lnTo>
                    <a:lnTo>
                      <a:pt x="7190" y="644"/>
                    </a:lnTo>
                    <a:lnTo>
                      <a:pt x="7132" y="507"/>
                    </a:lnTo>
                    <a:lnTo>
                      <a:pt x="7034" y="390"/>
                    </a:lnTo>
                    <a:lnTo>
                      <a:pt x="6937" y="293"/>
                    </a:lnTo>
                    <a:lnTo>
                      <a:pt x="6820" y="215"/>
                    </a:lnTo>
                    <a:lnTo>
                      <a:pt x="6644" y="137"/>
                    </a:lnTo>
                    <a:lnTo>
                      <a:pt x="6469" y="79"/>
                    </a:lnTo>
                    <a:lnTo>
                      <a:pt x="6313" y="59"/>
                    </a:lnTo>
                    <a:lnTo>
                      <a:pt x="6177" y="40"/>
                    </a:lnTo>
                    <a:lnTo>
                      <a:pt x="6118" y="40"/>
                    </a:lnTo>
                    <a:lnTo>
                      <a:pt x="5943" y="79"/>
                    </a:lnTo>
                    <a:lnTo>
                      <a:pt x="5768" y="118"/>
                    </a:lnTo>
                    <a:lnTo>
                      <a:pt x="5592" y="196"/>
                    </a:lnTo>
                    <a:lnTo>
                      <a:pt x="5436" y="293"/>
                    </a:lnTo>
                    <a:lnTo>
                      <a:pt x="5281" y="410"/>
                    </a:lnTo>
                    <a:lnTo>
                      <a:pt x="5125" y="527"/>
                    </a:lnTo>
                    <a:lnTo>
                      <a:pt x="4988" y="683"/>
                    </a:lnTo>
                    <a:lnTo>
                      <a:pt x="4852" y="839"/>
                    </a:lnTo>
                    <a:lnTo>
                      <a:pt x="4599" y="1170"/>
                    </a:lnTo>
                    <a:lnTo>
                      <a:pt x="4345" y="1560"/>
                    </a:lnTo>
                    <a:lnTo>
                      <a:pt x="4092" y="1988"/>
                    </a:lnTo>
                    <a:lnTo>
                      <a:pt x="4073" y="1793"/>
                    </a:lnTo>
                    <a:lnTo>
                      <a:pt x="4034" y="1618"/>
                    </a:lnTo>
                    <a:lnTo>
                      <a:pt x="3995" y="1443"/>
                    </a:lnTo>
                    <a:lnTo>
                      <a:pt x="3936" y="1267"/>
                    </a:lnTo>
                    <a:lnTo>
                      <a:pt x="3858" y="1111"/>
                    </a:lnTo>
                    <a:lnTo>
                      <a:pt x="3780" y="956"/>
                    </a:lnTo>
                    <a:lnTo>
                      <a:pt x="3683" y="780"/>
                    </a:lnTo>
                    <a:lnTo>
                      <a:pt x="3585" y="644"/>
                    </a:lnTo>
                    <a:lnTo>
                      <a:pt x="3469" y="527"/>
                    </a:lnTo>
                    <a:lnTo>
                      <a:pt x="3352" y="410"/>
                    </a:lnTo>
                    <a:lnTo>
                      <a:pt x="3215" y="293"/>
                    </a:lnTo>
                    <a:lnTo>
                      <a:pt x="3059" y="196"/>
                    </a:lnTo>
                    <a:lnTo>
                      <a:pt x="2904" y="137"/>
                    </a:lnTo>
                    <a:lnTo>
                      <a:pt x="2767" y="79"/>
                    </a:lnTo>
                    <a:lnTo>
                      <a:pt x="2533" y="20"/>
                    </a:lnTo>
                    <a:lnTo>
                      <a:pt x="2319" y="1"/>
                    </a:lnTo>
                    <a:close/>
                  </a:path>
                </a:pathLst>
              </a:custGeom>
              <a:solidFill>
                <a:srgbClr val="FFBE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7" name="Google Shape;2249;p41">
                <a:extLst>
                  <a:ext uri="{FF2B5EF4-FFF2-40B4-BE49-F238E27FC236}">
                    <a16:creationId xmlns:a16="http://schemas.microsoft.com/office/drawing/2014/main" id="{D20CE75C-6969-117E-1581-E2382898464D}"/>
                  </a:ext>
                </a:extLst>
              </p:cNvPr>
              <p:cNvSpPr/>
              <p:nvPr/>
            </p:nvSpPr>
            <p:spPr>
              <a:xfrm>
                <a:off x="1575900" y="1003825"/>
                <a:ext cx="234325" cy="236275"/>
              </a:xfrm>
              <a:custGeom>
                <a:avLst/>
                <a:gdLst/>
                <a:ahLst/>
                <a:cxnLst/>
                <a:rect l="l" t="t" r="r" b="b"/>
                <a:pathLst>
                  <a:path w="9373" h="9451" fill="none" extrusionOk="0">
                    <a:moveTo>
                      <a:pt x="2319" y="1"/>
                    </a:moveTo>
                    <a:lnTo>
                      <a:pt x="2319" y="1"/>
                    </a:lnTo>
                    <a:lnTo>
                      <a:pt x="2533" y="20"/>
                    </a:lnTo>
                    <a:lnTo>
                      <a:pt x="2767" y="79"/>
                    </a:lnTo>
                    <a:lnTo>
                      <a:pt x="2767" y="79"/>
                    </a:lnTo>
                    <a:lnTo>
                      <a:pt x="2904" y="137"/>
                    </a:lnTo>
                    <a:lnTo>
                      <a:pt x="3059" y="196"/>
                    </a:lnTo>
                    <a:lnTo>
                      <a:pt x="3215" y="293"/>
                    </a:lnTo>
                    <a:lnTo>
                      <a:pt x="3352" y="410"/>
                    </a:lnTo>
                    <a:lnTo>
                      <a:pt x="3352" y="410"/>
                    </a:lnTo>
                    <a:lnTo>
                      <a:pt x="3469" y="527"/>
                    </a:lnTo>
                    <a:lnTo>
                      <a:pt x="3585" y="644"/>
                    </a:lnTo>
                    <a:lnTo>
                      <a:pt x="3683" y="780"/>
                    </a:lnTo>
                    <a:lnTo>
                      <a:pt x="3780" y="956"/>
                    </a:lnTo>
                    <a:lnTo>
                      <a:pt x="3780" y="956"/>
                    </a:lnTo>
                    <a:lnTo>
                      <a:pt x="3858" y="1111"/>
                    </a:lnTo>
                    <a:lnTo>
                      <a:pt x="3936" y="1267"/>
                    </a:lnTo>
                    <a:lnTo>
                      <a:pt x="3995" y="1443"/>
                    </a:lnTo>
                    <a:lnTo>
                      <a:pt x="4034" y="1618"/>
                    </a:lnTo>
                    <a:lnTo>
                      <a:pt x="4034" y="1618"/>
                    </a:lnTo>
                    <a:lnTo>
                      <a:pt x="4073" y="1793"/>
                    </a:lnTo>
                    <a:lnTo>
                      <a:pt x="4092" y="1988"/>
                    </a:lnTo>
                    <a:lnTo>
                      <a:pt x="4092" y="1988"/>
                    </a:lnTo>
                    <a:lnTo>
                      <a:pt x="4345" y="1560"/>
                    </a:lnTo>
                    <a:lnTo>
                      <a:pt x="4345" y="1560"/>
                    </a:lnTo>
                    <a:lnTo>
                      <a:pt x="4599" y="1170"/>
                    </a:lnTo>
                    <a:lnTo>
                      <a:pt x="4852" y="839"/>
                    </a:lnTo>
                    <a:lnTo>
                      <a:pt x="4852" y="839"/>
                    </a:lnTo>
                    <a:lnTo>
                      <a:pt x="4988" y="683"/>
                    </a:lnTo>
                    <a:lnTo>
                      <a:pt x="5125" y="527"/>
                    </a:lnTo>
                    <a:lnTo>
                      <a:pt x="5281" y="410"/>
                    </a:lnTo>
                    <a:lnTo>
                      <a:pt x="5436" y="293"/>
                    </a:lnTo>
                    <a:lnTo>
                      <a:pt x="5436" y="293"/>
                    </a:lnTo>
                    <a:lnTo>
                      <a:pt x="5592" y="196"/>
                    </a:lnTo>
                    <a:lnTo>
                      <a:pt x="5768" y="118"/>
                    </a:lnTo>
                    <a:lnTo>
                      <a:pt x="5943" y="79"/>
                    </a:lnTo>
                    <a:lnTo>
                      <a:pt x="6118" y="40"/>
                    </a:lnTo>
                    <a:lnTo>
                      <a:pt x="6118" y="40"/>
                    </a:lnTo>
                    <a:lnTo>
                      <a:pt x="6177" y="40"/>
                    </a:lnTo>
                    <a:lnTo>
                      <a:pt x="6177" y="40"/>
                    </a:lnTo>
                    <a:lnTo>
                      <a:pt x="6313" y="59"/>
                    </a:lnTo>
                    <a:lnTo>
                      <a:pt x="6469" y="79"/>
                    </a:lnTo>
                    <a:lnTo>
                      <a:pt x="6469" y="79"/>
                    </a:lnTo>
                    <a:lnTo>
                      <a:pt x="6644" y="137"/>
                    </a:lnTo>
                    <a:lnTo>
                      <a:pt x="6820" y="215"/>
                    </a:lnTo>
                    <a:lnTo>
                      <a:pt x="6820" y="215"/>
                    </a:lnTo>
                    <a:lnTo>
                      <a:pt x="6937" y="293"/>
                    </a:lnTo>
                    <a:lnTo>
                      <a:pt x="7034" y="390"/>
                    </a:lnTo>
                    <a:lnTo>
                      <a:pt x="7034" y="390"/>
                    </a:lnTo>
                    <a:lnTo>
                      <a:pt x="7132" y="507"/>
                    </a:lnTo>
                    <a:lnTo>
                      <a:pt x="7190" y="644"/>
                    </a:lnTo>
                    <a:lnTo>
                      <a:pt x="7190" y="644"/>
                    </a:lnTo>
                    <a:lnTo>
                      <a:pt x="7229" y="761"/>
                    </a:lnTo>
                    <a:lnTo>
                      <a:pt x="7248" y="917"/>
                    </a:lnTo>
                    <a:lnTo>
                      <a:pt x="7248" y="917"/>
                    </a:lnTo>
                    <a:lnTo>
                      <a:pt x="7248" y="1053"/>
                    </a:lnTo>
                    <a:lnTo>
                      <a:pt x="7229" y="1228"/>
                    </a:lnTo>
                    <a:lnTo>
                      <a:pt x="7229" y="1228"/>
                    </a:lnTo>
                    <a:lnTo>
                      <a:pt x="7190" y="1384"/>
                    </a:lnTo>
                    <a:lnTo>
                      <a:pt x="7132" y="1540"/>
                    </a:lnTo>
                    <a:lnTo>
                      <a:pt x="7132" y="1540"/>
                    </a:lnTo>
                    <a:lnTo>
                      <a:pt x="6976" y="1930"/>
                    </a:lnTo>
                    <a:lnTo>
                      <a:pt x="6976" y="1930"/>
                    </a:lnTo>
                    <a:lnTo>
                      <a:pt x="6800" y="2241"/>
                    </a:lnTo>
                    <a:lnTo>
                      <a:pt x="6586" y="2592"/>
                    </a:lnTo>
                    <a:lnTo>
                      <a:pt x="6625" y="2553"/>
                    </a:lnTo>
                    <a:lnTo>
                      <a:pt x="6625" y="2553"/>
                    </a:lnTo>
                    <a:lnTo>
                      <a:pt x="6625" y="2553"/>
                    </a:lnTo>
                    <a:lnTo>
                      <a:pt x="6976" y="2319"/>
                    </a:lnTo>
                    <a:lnTo>
                      <a:pt x="7307" y="2125"/>
                    </a:lnTo>
                    <a:lnTo>
                      <a:pt x="7307" y="2125"/>
                    </a:lnTo>
                    <a:lnTo>
                      <a:pt x="7482" y="2047"/>
                    </a:lnTo>
                    <a:lnTo>
                      <a:pt x="7658" y="1988"/>
                    </a:lnTo>
                    <a:lnTo>
                      <a:pt x="7833" y="1949"/>
                    </a:lnTo>
                    <a:lnTo>
                      <a:pt x="7989" y="1949"/>
                    </a:lnTo>
                    <a:lnTo>
                      <a:pt x="7989" y="1949"/>
                    </a:lnTo>
                    <a:lnTo>
                      <a:pt x="7989" y="1949"/>
                    </a:lnTo>
                    <a:lnTo>
                      <a:pt x="8164" y="1949"/>
                    </a:lnTo>
                    <a:lnTo>
                      <a:pt x="8301" y="1988"/>
                    </a:lnTo>
                    <a:lnTo>
                      <a:pt x="8301" y="1988"/>
                    </a:lnTo>
                    <a:lnTo>
                      <a:pt x="8456" y="2066"/>
                    </a:lnTo>
                    <a:lnTo>
                      <a:pt x="8612" y="2164"/>
                    </a:lnTo>
                    <a:lnTo>
                      <a:pt x="8612" y="2164"/>
                    </a:lnTo>
                    <a:lnTo>
                      <a:pt x="8729" y="2300"/>
                    </a:lnTo>
                    <a:lnTo>
                      <a:pt x="8827" y="2456"/>
                    </a:lnTo>
                    <a:lnTo>
                      <a:pt x="8827" y="2456"/>
                    </a:lnTo>
                    <a:lnTo>
                      <a:pt x="8924" y="2651"/>
                    </a:lnTo>
                    <a:lnTo>
                      <a:pt x="8982" y="2865"/>
                    </a:lnTo>
                    <a:lnTo>
                      <a:pt x="8982" y="2865"/>
                    </a:lnTo>
                    <a:lnTo>
                      <a:pt x="9002" y="3099"/>
                    </a:lnTo>
                    <a:lnTo>
                      <a:pt x="8982" y="3313"/>
                    </a:lnTo>
                    <a:lnTo>
                      <a:pt x="8905" y="3527"/>
                    </a:lnTo>
                    <a:lnTo>
                      <a:pt x="8827" y="3742"/>
                    </a:lnTo>
                    <a:lnTo>
                      <a:pt x="8710" y="3917"/>
                    </a:lnTo>
                    <a:lnTo>
                      <a:pt x="8593" y="4092"/>
                    </a:lnTo>
                    <a:lnTo>
                      <a:pt x="8340" y="4404"/>
                    </a:lnTo>
                    <a:lnTo>
                      <a:pt x="8340" y="4404"/>
                    </a:lnTo>
                    <a:lnTo>
                      <a:pt x="7969" y="4755"/>
                    </a:lnTo>
                    <a:lnTo>
                      <a:pt x="7969" y="4755"/>
                    </a:lnTo>
                    <a:lnTo>
                      <a:pt x="8106" y="4735"/>
                    </a:lnTo>
                    <a:lnTo>
                      <a:pt x="8242" y="4716"/>
                    </a:lnTo>
                    <a:lnTo>
                      <a:pt x="8242" y="4716"/>
                    </a:lnTo>
                    <a:lnTo>
                      <a:pt x="8340" y="4696"/>
                    </a:lnTo>
                    <a:lnTo>
                      <a:pt x="8340" y="4696"/>
                    </a:lnTo>
                    <a:lnTo>
                      <a:pt x="8515" y="4716"/>
                    </a:lnTo>
                    <a:lnTo>
                      <a:pt x="8710" y="4755"/>
                    </a:lnTo>
                    <a:lnTo>
                      <a:pt x="8710" y="4755"/>
                    </a:lnTo>
                    <a:lnTo>
                      <a:pt x="8885" y="4813"/>
                    </a:lnTo>
                    <a:lnTo>
                      <a:pt x="9021" y="4891"/>
                    </a:lnTo>
                    <a:lnTo>
                      <a:pt x="9021" y="4891"/>
                    </a:lnTo>
                    <a:lnTo>
                      <a:pt x="9158" y="4989"/>
                    </a:lnTo>
                    <a:lnTo>
                      <a:pt x="9255" y="5125"/>
                    </a:lnTo>
                    <a:lnTo>
                      <a:pt x="9255" y="5125"/>
                    </a:lnTo>
                    <a:lnTo>
                      <a:pt x="9314" y="5242"/>
                    </a:lnTo>
                    <a:lnTo>
                      <a:pt x="9372" y="5378"/>
                    </a:lnTo>
                    <a:lnTo>
                      <a:pt x="9372" y="5378"/>
                    </a:lnTo>
                    <a:lnTo>
                      <a:pt x="9372" y="5534"/>
                    </a:lnTo>
                    <a:lnTo>
                      <a:pt x="9372" y="5690"/>
                    </a:lnTo>
                    <a:lnTo>
                      <a:pt x="9372" y="5690"/>
                    </a:lnTo>
                    <a:lnTo>
                      <a:pt x="9353" y="5846"/>
                    </a:lnTo>
                    <a:lnTo>
                      <a:pt x="9314" y="6002"/>
                    </a:lnTo>
                    <a:lnTo>
                      <a:pt x="9314" y="6002"/>
                    </a:lnTo>
                    <a:lnTo>
                      <a:pt x="9255" y="6158"/>
                    </a:lnTo>
                    <a:lnTo>
                      <a:pt x="9158" y="6353"/>
                    </a:lnTo>
                    <a:lnTo>
                      <a:pt x="9158" y="6353"/>
                    </a:lnTo>
                    <a:lnTo>
                      <a:pt x="9002" y="6664"/>
                    </a:lnTo>
                    <a:lnTo>
                      <a:pt x="8768" y="7015"/>
                    </a:lnTo>
                    <a:lnTo>
                      <a:pt x="8768" y="7015"/>
                    </a:lnTo>
                    <a:lnTo>
                      <a:pt x="8573" y="7288"/>
                    </a:lnTo>
                    <a:lnTo>
                      <a:pt x="8359" y="7541"/>
                    </a:lnTo>
                    <a:lnTo>
                      <a:pt x="8125" y="7794"/>
                    </a:lnTo>
                    <a:lnTo>
                      <a:pt x="7911" y="8009"/>
                    </a:lnTo>
                    <a:lnTo>
                      <a:pt x="7911" y="8009"/>
                    </a:lnTo>
                    <a:lnTo>
                      <a:pt x="7697" y="8204"/>
                    </a:lnTo>
                    <a:lnTo>
                      <a:pt x="7482" y="8379"/>
                    </a:lnTo>
                    <a:lnTo>
                      <a:pt x="7248" y="8554"/>
                    </a:lnTo>
                    <a:lnTo>
                      <a:pt x="7015" y="8710"/>
                    </a:lnTo>
                    <a:lnTo>
                      <a:pt x="7015" y="8710"/>
                    </a:lnTo>
                    <a:lnTo>
                      <a:pt x="6781" y="8847"/>
                    </a:lnTo>
                    <a:lnTo>
                      <a:pt x="6547" y="8983"/>
                    </a:lnTo>
                    <a:lnTo>
                      <a:pt x="6313" y="9100"/>
                    </a:lnTo>
                    <a:lnTo>
                      <a:pt x="6060" y="9197"/>
                    </a:lnTo>
                    <a:lnTo>
                      <a:pt x="6060" y="9197"/>
                    </a:lnTo>
                    <a:lnTo>
                      <a:pt x="5807" y="9275"/>
                    </a:lnTo>
                    <a:lnTo>
                      <a:pt x="5553" y="9334"/>
                    </a:lnTo>
                    <a:lnTo>
                      <a:pt x="5300" y="9392"/>
                    </a:lnTo>
                    <a:lnTo>
                      <a:pt x="5027" y="9431"/>
                    </a:lnTo>
                    <a:lnTo>
                      <a:pt x="5027" y="9431"/>
                    </a:lnTo>
                    <a:lnTo>
                      <a:pt x="4618" y="9451"/>
                    </a:lnTo>
                    <a:lnTo>
                      <a:pt x="4618" y="9451"/>
                    </a:lnTo>
                    <a:lnTo>
                      <a:pt x="4287" y="9431"/>
                    </a:lnTo>
                    <a:lnTo>
                      <a:pt x="3917" y="9392"/>
                    </a:lnTo>
                    <a:lnTo>
                      <a:pt x="3917" y="9392"/>
                    </a:lnTo>
                    <a:lnTo>
                      <a:pt x="3663" y="9353"/>
                    </a:lnTo>
                    <a:lnTo>
                      <a:pt x="3410" y="9295"/>
                    </a:lnTo>
                    <a:lnTo>
                      <a:pt x="3137" y="9197"/>
                    </a:lnTo>
                    <a:lnTo>
                      <a:pt x="2845" y="9100"/>
                    </a:lnTo>
                    <a:lnTo>
                      <a:pt x="2845" y="9100"/>
                    </a:lnTo>
                    <a:lnTo>
                      <a:pt x="2631" y="9022"/>
                    </a:lnTo>
                    <a:lnTo>
                      <a:pt x="2397" y="8905"/>
                    </a:lnTo>
                    <a:lnTo>
                      <a:pt x="2183" y="8788"/>
                    </a:lnTo>
                    <a:lnTo>
                      <a:pt x="1968" y="8671"/>
                    </a:lnTo>
                    <a:lnTo>
                      <a:pt x="1968" y="8671"/>
                    </a:lnTo>
                    <a:lnTo>
                      <a:pt x="1793" y="8535"/>
                    </a:lnTo>
                    <a:lnTo>
                      <a:pt x="1618" y="8398"/>
                    </a:lnTo>
                    <a:lnTo>
                      <a:pt x="1442" y="8262"/>
                    </a:lnTo>
                    <a:lnTo>
                      <a:pt x="1267" y="8106"/>
                    </a:lnTo>
                    <a:lnTo>
                      <a:pt x="1111" y="7931"/>
                    </a:lnTo>
                    <a:lnTo>
                      <a:pt x="975" y="7755"/>
                    </a:lnTo>
                    <a:lnTo>
                      <a:pt x="838" y="7580"/>
                    </a:lnTo>
                    <a:lnTo>
                      <a:pt x="702" y="7385"/>
                    </a:lnTo>
                    <a:lnTo>
                      <a:pt x="702" y="7385"/>
                    </a:lnTo>
                    <a:lnTo>
                      <a:pt x="487" y="7015"/>
                    </a:lnTo>
                    <a:lnTo>
                      <a:pt x="312" y="6606"/>
                    </a:lnTo>
                    <a:lnTo>
                      <a:pt x="176" y="6177"/>
                    </a:lnTo>
                    <a:lnTo>
                      <a:pt x="78" y="5729"/>
                    </a:lnTo>
                    <a:lnTo>
                      <a:pt x="78" y="5729"/>
                    </a:lnTo>
                    <a:lnTo>
                      <a:pt x="20" y="5281"/>
                    </a:lnTo>
                    <a:lnTo>
                      <a:pt x="0" y="4813"/>
                    </a:lnTo>
                    <a:lnTo>
                      <a:pt x="0" y="4326"/>
                    </a:lnTo>
                    <a:lnTo>
                      <a:pt x="59" y="3839"/>
                    </a:lnTo>
                    <a:lnTo>
                      <a:pt x="59" y="3839"/>
                    </a:lnTo>
                    <a:lnTo>
                      <a:pt x="137" y="3372"/>
                    </a:lnTo>
                    <a:lnTo>
                      <a:pt x="137" y="3372"/>
                    </a:lnTo>
                    <a:lnTo>
                      <a:pt x="254" y="2943"/>
                    </a:lnTo>
                    <a:lnTo>
                      <a:pt x="273" y="2806"/>
                    </a:lnTo>
                    <a:lnTo>
                      <a:pt x="273" y="2806"/>
                    </a:lnTo>
                    <a:lnTo>
                      <a:pt x="429" y="2222"/>
                    </a:lnTo>
                    <a:lnTo>
                      <a:pt x="429" y="2222"/>
                    </a:lnTo>
                    <a:lnTo>
                      <a:pt x="565" y="1813"/>
                    </a:lnTo>
                    <a:lnTo>
                      <a:pt x="702" y="1423"/>
                    </a:lnTo>
                    <a:lnTo>
                      <a:pt x="702" y="1423"/>
                    </a:lnTo>
                    <a:lnTo>
                      <a:pt x="877" y="1033"/>
                    </a:lnTo>
                    <a:lnTo>
                      <a:pt x="975" y="878"/>
                    </a:lnTo>
                    <a:lnTo>
                      <a:pt x="1091" y="702"/>
                    </a:lnTo>
                    <a:lnTo>
                      <a:pt x="1091" y="702"/>
                    </a:lnTo>
                    <a:lnTo>
                      <a:pt x="1286" y="468"/>
                    </a:lnTo>
                    <a:lnTo>
                      <a:pt x="1286" y="468"/>
                    </a:lnTo>
                    <a:lnTo>
                      <a:pt x="1384" y="371"/>
                    </a:lnTo>
                    <a:lnTo>
                      <a:pt x="1501" y="274"/>
                    </a:lnTo>
                    <a:lnTo>
                      <a:pt x="1501" y="274"/>
                    </a:lnTo>
                    <a:lnTo>
                      <a:pt x="1637" y="176"/>
                    </a:lnTo>
                    <a:lnTo>
                      <a:pt x="1773" y="118"/>
                    </a:lnTo>
                    <a:lnTo>
                      <a:pt x="1929" y="59"/>
                    </a:lnTo>
                    <a:lnTo>
                      <a:pt x="2066" y="20"/>
                    </a:lnTo>
                    <a:lnTo>
                      <a:pt x="2066" y="20"/>
                    </a:lnTo>
                    <a:lnTo>
                      <a:pt x="2319"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8" name="Google Shape;2250;p41">
                <a:extLst>
                  <a:ext uri="{FF2B5EF4-FFF2-40B4-BE49-F238E27FC236}">
                    <a16:creationId xmlns:a16="http://schemas.microsoft.com/office/drawing/2014/main" id="{84A3DD88-380E-232C-2435-2473524AFBEE}"/>
                  </a:ext>
                </a:extLst>
              </p:cNvPr>
              <p:cNvSpPr/>
              <p:nvPr/>
            </p:nvSpPr>
            <p:spPr>
              <a:xfrm>
                <a:off x="1568100" y="1000425"/>
                <a:ext cx="245050" cy="244550"/>
              </a:xfrm>
              <a:custGeom>
                <a:avLst/>
                <a:gdLst/>
                <a:ahLst/>
                <a:cxnLst/>
                <a:rect l="l" t="t" r="r" b="b"/>
                <a:pathLst>
                  <a:path w="9802" h="9782" extrusionOk="0">
                    <a:moveTo>
                      <a:pt x="6469" y="293"/>
                    </a:moveTo>
                    <a:lnTo>
                      <a:pt x="6703" y="312"/>
                    </a:lnTo>
                    <a:lnTo>
                      <a:pt x="6878" y="371"/>
                    </a:lnTo>
                    <a:lnTo>
                      <a:pt x="7015" y="449"/>
                    </a:lnTo>
                    <a:lnTo>
                      <a:pt x="7112" y="565"/>
                    </a:lnTo>
                    <a:lnTo>
                      <a:pt x="7190" y="721"/>
                    </a:lnTo>
                    <a:lnTo>
                      <a:pt x="7229" y="858"/>
                    </a:lnTo>
                    <a:lnTo>
                      <a:pt x="7249" y="1014"/>
                    </a:lnTo>
                    <a:lnTo>
                      <a:pt x="7229" y="1228"/>
                    </a:lnTo>
                    <a:lnTo>
                      <a:pt x="7210" y="1462"/>
                    </a:lnTo>
                    <a:lnTo>
                      <a:pt x="7112" y="1773"/>
                    </a:lnTo>
                    <a:lnTo>
                      <a:pt x="6995" y="2085"/>
                    </a:lnTo>
                    <a:lnTo>
                      <a:pt x="6840" y="2358"/>
                    </a:lnTo>
                    <a:lnTo>
                      <a:pt x="6645" y="2670"/>
                    </a:lnTo>
                    <a:lnTo>
                      <a:pt x="6625" y="2748"/>
                    </a:lnTo>
                    <a:lnTo>
                      <a:pt x="6625" y="2806"/>
                    </a:lnTo>
                    <a:lnTo>
                      <a:pt x="6645" y="2865"/>
                    </a:lnTo>
                    <a:lnTo>
                      <a:pt x="6684" y="2904"/>
                    </a:lnTo>
                    <a:lnTo>
                      <a:pt x="6742" y="2942"/>
                    </a:lnTo>
                    <a:lnTo>
                      <a:pt x="6781" y="2942"/>
                    </a:lnTo>
                    <a:lnTo>
                      <a:pt x="6840" y="2923"/>
                    </a:lnTo>
                    <a:lnTo>
                      <a:pt x="6898" y="2904"/>
                    </a:lnTo>
                    <a:lnTo>
                      <a:pt x="6937" y="2845"/>
                    </a:lnTo>
                    <a:lnTo>
                      <a:pt x="7327" y="2553"/>
                    </a:lnTo>
                    <a:lnTo>
                      <a:pt x="7658" y="2358"/>
                    </a:lnTo>
                    <a:lnTo>
                      <a:pt x="7970" y="2222"/>
                    </a:lnTo>
                    <a:lnTo>
                      <a:pt x="8164" y="2183"/>
                    </a:lnTo>
                    <a:lnTo>
                      <a:pt x="8340" y="2163"/>
                    </a:lnTo>
                    <a:lnTo>
                      <a:pt x="8535" y="2183"/>
                    </a:lnTo>
                    <a:lnTo>
                      <a:pt x="8671" y="2222"/>
                    </a:lnTo>
                    <a:lnTo>
                      <a:pt x="8788" y="2319"/>
                    </a:lnTo>
                    <a:lnTo>
                      <a:pt x="8944" y="2475"/>
                    </a:lnTo>
                    <a:lnTo>
                      <a:pt x="9002" y="2592"/>
                    </a:lnTo>
                    <a:lnTo>
                      <a:pt x="9061" y="2728"/>
                    </a:lnTo>
                    <a:lnTo>
                      <a:pt x="9080" y="2845"/>
                    </a:lnTo>
                    <a:lnTo>
                      <a:pt x="9100" y="2962"/>
                    </a:lnTo>
                    <a:lnTo>
                      <a:pt x="9100" y="3098"/>
                    </a:lnTo>
                    <a:lnTo>
                      <a:pt x="9080" y="3215"/>
                    </a:lnTo>
                    <a:lnTo>
                      <a:pt x="9022" y="3410"/>
                    </a:lnTo>
                    <a:lnTo>
                      <a:pt x="8944" y="3605"/>
                    </a:lnTo>
                    <a:lnTo>
                      <a:pt x="8866" y="3761"/>
                    </a:lnTo>
                    <a:lnTo>
                      <a:pt x="8749" y="3936"/>
                    </a:lnTo>
                    <a:lnTo>
                      <a:pt x="8476" y="4306"/>
                    </a:lnTo>
                    <a:lnTo>
                      <a:pt x="8496" y="4267"/>
                    </a:lnTo>
                    <a:lnTo>
                      <a:pt x="8164" y="4618"/>
                    </a:lnTo>
                    <a:lnTo>
                      <a:pt x="8067" y="4716"/>
                    </a:lnTo>
                    <a:lnTo>
                      <a:pt x="8028" y="4774"/>
                    </a:lnTo>
                    <a:lnTo>
                      <a:pt x="8009" y="4832"/>
                    </a:lnTo>
                    <a:lnTo>
                      <a:pt x="8009" y="4891"/>
                    </a:lnTo>
                    <a:lnTo>
                      <a:pt x="8048" y="4949"/>
                    </a:lnTo>
                    <a:lnTo>
                      <a:pt x="8106" y="4988"/>
                    </a:lnTo>
                    <a:lnTo>
                      <a:pt x="8145" y="5008"/>
                    </a:lnTo>
                    <a:lnTo>
                      <a:pt x="8184" y="5027"/>
                    </a:lnTo>
                    <a:lnTo>
                      <a:pt x="8223" y="5008"/>
                    </a:lnTo>
                    <a:lnTo>
                      <a:pt x="8262" y="4988"/>
                    </a:lnTo>
                    <a:lnTo>
                      <a:pt x="8398" y="4969"/>
                    </a:lnTo>
                    <a:lnTo>
                      <a:pt x="8554" y="4949"/>
                    </a:lnTo>
                    <a:lnTo>
                      <a:pt x="8632" y="4930"/>
                    </a:lnTo>
                    <a:lnTo>
                      <a:pt x="8846" y="4949"/>
                    </a:lnTo>
                    <a:lnTo>
                      <a:pt x="8963" y="4988"/>
                    </a:lnTo>
                    <a:lnTo>
                      <a:pt x="9080" y="5027"/>
                    </a:lnTo>
                    <a:lnTo>
                      <a:pt x="9256" y="5144"/>
                    </a:lnTo>
                    <a:lnTo>
                      <a:pt x="9392" y="5300"/>
                    </a:lnTo>
                    <a:lnTo>
                      <a:pt x="9489" y="5495"/>
                    </a:lnTo>
                    <a:lnTo>
                      <a:pt x="9509" y="5592"/>
                    </a:lnTo>
                    <a:lnTo>
                      <a:pt x="9528" y="5709"/>
                    </a:lnTo>
                    <a:lnTo>
                      <a:pt x="9528" y="5846"/>
                    </a:lnTo>
                    <a:lnTo>
                      <a:pt x="9509" y="5962"/>
                    </a:lnTo>
                    <a:lnTo>
                      <a:pt x="9431" y="6196"/>
                    </a:lnTo>
                    <a:lnTo>
                      <a:pt x="9333" y="6450"/>
                    </a:lnTo>
                    <a:lnTo>
                      <a:pt x="9139" y="6781"/>
                    </a:lnTo>
                    <a:lnTo>
                      <a:pt x="8924" y="7132"/>
                    </a:lnTo>
                    <a:lnTo>
                      <a:pt x="8476" y="7716"/>
                    </a:lnTo>
                    <a:lnTo>
                      <a:pt x="8496" y="7677"/>
                    </a:lnTo>
                    <a:lnTo>
                      <a:pt x="8262" y="7911"/>
                    </a:lnTo>
                    <a:lnTo>
                      <a:pt x="8009" y="8164"/>
                    </a:lnTo>
                    <a:lnTo>
                      <a:pt x="7736" y="8379"/>
                    </a:lnTo>
                    <a:lnTo>
                      <a:pt x="7444" y="8593"/>
                    </a:lnTo>
                    <a:lnTo>
                      <a:pt x="7132" y="8768"/>
                    </a:lnTo>
                    <a:lnTo>
                      <a:pt x="6820" y="8944"/>
                    </a:lnTo>
                    <a:lnTo>
                      <a:pt x="6489" y="9099"/>
                    </a:lnTo>
                    <a:lnTo>
                      <a:pt x="6158" y="9216"/>
                    </a:lnTo>
                    <a:lnTo>
                      <a:pt x="6119" y="9236"/>
                    </a:lnTo>
                    <a:lnTo>
                      <a:pt x="5807" y="9314"/>
                    </a:lnTo>
                    <a:lnTo>
                      <a:pt x="5495" y="9392"/>
                    </a:lnTo>
                    <a:lnTo>
                      <a:pt x="5183" y="9450"/>
                    </a:lnTo>
                    <a:lnTo>
                      <a:pt x="4872" y="9470"/>
                    </a:lnTo>
                    <a:lnTo>
                      <a:pt x="4657" y="9470"/>
                    </a:lnTo>
                    <a:lnTo>
                      <a:pt x="4287" y="9450"/>
                    </a:lnTo>
                    <a:lnTo>
                      <a:pt x="3936" y="9411"/>
                    </a:lnTo>
                    <a:lnTo>
                      <a:pt x="3722" y="9353"/>
                    </a:lnTo>
                    <a:lnTo>
                      <a:pt x="3488" y="9294"/>
                    </a:lnTo>
                    <a:lnTo>
                      <a:pt x="3274" y="9216"/>
                    </a:lnTo>
                    <a:lnTo>
                      <a:pt x="3060" y="9119"/>
                    </a:lnTo>
                    <a:lnTo>
                      <a:pt x="2865" y="9002"/>
                    </a:lnTo>
                    <a:lnTo>
                      <a:pt x="2826" y="9002"/>
                    </a:lnTo>
                    <a:lnTo>
                      <a:pt x="2787" y="8983"/>
                    </a:lnTo>
                    <a:lnTo>
                      <a:pt x="2573" y="8866"/>
                    </a:lnTo>
                    <a:lnTo>
                      <a:pt x="2358" y="8729"/>
                    </a:lnTo>
                    <a:lnTo>
                      <a:pt x="2144" y="8573"/>
                    </a:lnTo>
                    <a:lnTo>
                      <a:pt x="1910" y="8398"/>
                    </a:lnTo>
                    <a:lnTo>
                      <a:pt x="1735" y="8242"/>
                    </a:lnTo>
                    <a:lnTo>
                      <a:pt x="1559" y="8086"/>
                    </a:lnTo>
                    <a:lnTo>
                      <a:pt x="1423" y="7950"/>
                    </a:lnTo>
                    <a:lnTo>
                      <a:pt x="1267" y="7755"/>
                    </a:lnTo>
                    <a:lnTo>
                      <a:pt x="1170" y="7619"/>
                    </a:lnTo>
                    <a:lnTo>
                      <a:pt x="1111" y="7560"/>
                    </a:lnTo>
                    <a:lnTo>
                      <a:pt x="975" y="7346"/>
                    </a:lnTo>
                    <a:lnTo>
                      <a:pt x="897" y="7170"/>
                    </a:lnTo>
                    <a:lnTo>
                      <a:pt x="799" y="6976"/>
                    </a:lnTo>
                    <a:lnTo>
                      <a:pt x="683" y="6722"/>
                    </a:lnTo>
                    <a:lnTo>
                      <a:pt x="585" y="6450"/>
                    </a:lnTo>
                    <a:lnTo>
                      <a:pt x="507" y="6157"/>
                    </a:lnTo>
                    <a:lnTo>
                      <a:pt x="449" y="5865"/>
                    </a:lnTo>
                    <a:lnTo>
                      <a:pt x="390" y="5514"/>
                    </a:lnTo>
                    <a:lnTo>
                      <a:pt x="371" y="5164"/>
                    </a:lnTo>
                    <a:lnTo>
                      <a:pt x="371" y="4832"/>
                    </a:lnTo>
                    <a:lnTo>
                      <a:pt x="390" y="4443"/>
                    </a:lnTo>
                    <a:lnTo>
                      <a:pt x="449" y="3995"/>
                    </a:lnTo>
                    <a:lnTo>
                      <a:pt x="546" y="3508"/>
                    </a:lnTo>
                    <a:lnTo>
                      <a:pt x="702" y="2884"/>
                    </a:lnTo>
                    <a:lnTo>
                      <a:pt x="897" y="2280"/>
                    </a:lnTo>
                    <a:lnTo>
                      <a:pt x="1033" y="1949"/>
                    </a:lnTo>
                    <a:lnTo>
                      <a:pt x="1170" y="1637"/>
                    </a:lnTo>
                    <a:lnTo>
                      <a:pt x="1306" y="1364"/>
                    </a:lnTo>
                    <a:lnTo>
                      <a:pt x="1462" y="1111"/>
                    </a:lnTo>
                    <a:lnTo>
                      <a:pt x="1657" y="877"/>
                    </a:lnTo>
                    <a:lnTo>
                      <a:pt x="1852" y="682"/>
                    </a:lnTo>
                    <a:lnTo>
                      <a:pt x="1969" y="585"/>
                    </a:lnTo>
                    <a:lnTo>
                      <a:pt x="2105" y="507"/>
                    </a:lnTo>
                    <a:lnTo>
                      <a:pt x="2241" y="449"/>
                    </a:lnTo>
                    <a:lnTo>
                      <a:pt x="2358" y="429"/>
                    </a:lnTo>
                    <a:lnTo>
                      <a:pt x="2514" y="410"/>
                    </a:lnTo>
                    <a:lnTo>
                      <a:pt x="2573" y="410"/>
                    </a:lnTo>
                    <a:lnTo>
                      <a:pt x="2709" y="449"/>
                    </a:lnTo>
                    <a:lnTo>
                      <a:pt x="2865" y="487"/>
                    </a:lnTo>
                    <a:lnTo>
                      <a:pt x="3001" y="546"/>
                    </a:lnTo>
                    <a:lnTo>
                      <a:pt x="3138" y="624"/>
                    </a:lnTo>
                    <a:lnTo>
                      <a:pt x="3313" y="760"/>
                    </a:lnTo>
                    <a:lnTo>
                      <a:pt x="3488" y="936"/>
                    </a:lnTo>
                    <a:lnTo>
                      <a:pt x="3605" y="1092"/>
                    </a:lnTo>
                    <a:lnTo>
                      <a:pt x="3722" y="1247"/>
                    </a:lnTo>
                    <a:lnTo>
                      <a:pt x="3917" y="1598"/>
                    </a:lnTo>
                    <a:lnTo>
                      <a:pt x="4014" y="1871"/>
                    </a:lnTo>
                    <a:lnTo>
                      <a:pt x="4073" y="2007"/>
                    </a:lnTo>
                    <a:lnTo>
                      <a:pt x="4112" y="2183"/>
                    </a:lnTo>
                    <a:lnTo>
                      <a:pt x="4131" y="2261"/>
                    </a:lnTo>
                    <a:lnTo>
                      <a:pt x="4170" y="2319"/>
                    </a:lnTo>
                    <a:lnTo>
                      <a:pt x="4229" y="2358"/>
                    </a:lnTo>
                    <a:lnTo>
                      <a:pt x="4307" y="2358"/>
                    </a:lnTo>
                    <a:lnTo>
                      <a:pt x="4326" y="2377"/>
                    </a:lnTo>
                    <a:lnTo>
                      <a:pt x="4365" y="2377"/>
                    </a:lnTo>
                    <a:lnTo>
                      <a:pt x="4424" y="2358"/>
                    </a:lnTo>
                    <a:lnTo>
                      <a:pt x="4462" y="2319"/>
                    </a:lnTo>
                    <a:lnTo>
                      <a:pt x="4501" y="2241"/>
                    </a:lnTo>
                    <a:lnTo>
                      <a:pt x="4540" y="2144"/>
                    </a:lnTo>
                    <a:lnTo>
                      <a:pt x="4638" y="1968"/>
                    </a:lnTo>
                    <a:lnTo>
                      <a:pt x="4794" y="1657"/>
                    </a:lnTo>
                    <a:lnTo>
                      <a:pt x="4950" y="1364"/>
                    </a:lnTo>
                    <a:lnTo>
                      <a:pt x="5125" y="1130"/>
                    </a:lnTo>
                    <a:lnTo>
                      <a:pt x="5300" y="916"/>
                    </a:lnTo>
                    <a:lnTo>
                      <a:pt x="5515" y="702"/>
                    </a:lnTo>
                    <a:lnTo>
                      <a:pt x="5729" y="526"/>
                    </a:lnTo>
                    <a:lnTo>
                      <a:pt x="5904" y="429"/>
                    </a:lnTo>
                    <a:lnTo>
                      <a:pt x="6080" y="351"/>
                    </a:lnTo>
                    <a:lnTo>
                      <a:pt x="6236" y="312"/>
                    </a:lnTo>
                    <a:lnTo>
                      <a:pt x="6411" y="293"/>
                    </a:lnTo>
                    <a:close/>
                    <a:moveTo>
                      <a:pt x="2495" y="0"/>
                    </a:moveTo>
                    <a:lnTo>
                      <a:pt x="2319" y="20"/>
                    </a:lnTo>
                    <a:lnTo>
                      <a:pt x="2144" y="39"/>
                    </a:lnTo>
                    <a:lnTo>
                      <a:pt x="1988" y="98"/>
                    </a:lnTo>
                    <a:lnTo>
                      <a:pt x="1871" y="156"/>
                    </a:lnTo>
                    <a:lnTo>
                      <a:pt x="1735" y="234"/>
                    </a:lnTo>
                    <a:lnTo>
                      <a:pt x="1618" y="312"/>
                    </a:lnTo>
                    <a:lnTo>
                      <a:pt x="1384" y="526"/>
                    </a:lnTo>
                    <a:lnTo>
                      <a:pt x="1170" y="780"/>
                    </a:lnTo>
                    <a:lnTo>
                      <a:pt x="994" y="1053"/>
                    </a:lnTo>
                    <a:lnTo>
                      <a:pt x="819" y="1364"/>
                    </a:lnTo>
                    <a:lnTo>
                      <a:pt x="663" y="1696"/>
                    </a:lnTo>
                    <a:lnTo>
                      <a:pt x="527" y="2085"/>
                    </a:lnTo>
                    <a:lnTo>
                      <a:pt x="410" y="2416"/>
                    </a:lnTo>
                    <a:lnTo>
                      <a:pt x="312" y="2748"/>
                    </a:lnTo>
                    <a:lnTo>
                      <a:pt x="234" y="3079"/>
                    </a:lnTo>
                    <a:lnTo>
                      <a:pt x="137" y="3430"/>
                    </a:lnTo>
                    <a:lnTo>
                      <a:pt x="79" y="3761"/>
                    </a:lnTo>
                    <a:lnTo>
                      <a:pt x="40" y="4073"/>
                    </a:lnTo>
                    <a:lnTo>
                      <a:pt x="20" y="4365"/>
                    </a:lnTo>
                    <a:lnTo>
                      <a:pt x="1" y="4657"/>
                    </a:lnTo>
                    <a:lnTo>
                      <a:pt x="1" y="4910"/>
                    </a:lnTo>
                    <a:lnTo>
                      <a:pt x="1" y="5144"/>
                    </a:lnTo>
                    <a:lnTo>
                      <a:pt x="20" y="5397"/>
                    </a:lnTo>
                    <a:lnTo>
                      <a:pt x="59" y="5651"/>
                    </a:lnTo>
                    <a:lnTo>
                      <a:pt x="98" y="5885"/>
                    </a:lnTo>
                    <a:lnTo>
                      <a:pt x="157" y="6138"/>
                    </a:lnTo>
                    <a:lnTo>
                      <a:pt x="234" y="6372"/>
                    </a:lnTo>
                    <a:lnTo>
                      <a:pt x="312" y="6605"/>
                    </a:lnTo>
                    <a:lnTo>
                      <a:pt x="390" y="6800"/>
                    </a:lnTo>
                    <a:lnTo>
                      <a:pt x="488" y="7015"/>
                    </a:lnTo>
                    <a:lnTo>
                      <a:pt x="605" y="7229"/>
                    </a:lnTo>
                    <a:lnTo>
                      <a:pt x="722" y="7443"/>
                    </a:lnTo>
                    <a:lnTo>
                      <a:pt x="858" y="7638"/>
                    </a:lnTo>
                    <a:lnTo>
                      <a:pt x="1092" y="7950"/>
                    </a:lnTo>
                    <a:lnTo>
                      <a:pt x="1345" y="8242"/>
                    </a:lnTo>
                    <a:lnTo>
                      <a:pt x="1637" y="8534"/>
                    </a:lnTo>
                    <a:lnTo>
                      <a:pt x="1988" y="8827"/>
                    </a:lnTo>
                    <a:lnTo>
                      <a:pt x="2183" y="8963"/>
                    </a:lnTo>
                    <a:lnTo>
                      <a:pt x="2378" y="9099"/>
                    </a:lnTo>
                    <a:lnTo>
                      <a:pt x="2612" y="9236"/>
                    </a:lnTo>
                    <a:lnTo>
                      <a:pt x="2845" y="9372"/>
                    </a:lnTo>
                    <a:lnTo>
                      <a:pt x="3118" y="9489"/>
                    </a:lnTo>
                    <a:lnTo>
                      <a:pt x="3410" y="9587"/>
                    </a:lnTo>
                    <a:lnTo>
                      <a:pt x="3703" y="9664"/>
                    </a:lnTo>
                    <a:lnTo>
                      <a:pt x="4034" y="9742"/>
                    </a:lnTo>
                    <a:lnTo>
                      <a:pt x="4326" y="9781"/>
                    </a:lnTo>
                    <a:lnTo>
                      <a:pt x="4638" y="9781"/>
                    </a:lnTo>
                    <a:lnTo>
                      <a:pt x="5125" y="9762"/>
                    </a:lnTo>
                    <a:lnTo>
                      <a:pt x="5398" y="9723"/>
                    </a:lnTo>
                    <a:lnTo>
                      <a:pt x="5651" y="9684"/>
                    </a:lnTo>
                    <a:lnTo>
                      <a:pt x="5924" y="9606"/>
                    </a:lnTo>
                    <a:lnTo>
                      <a:pt x="6216" y="9528"/>
                    </a:lnTo>
                    <a:lnTo>
                      <a:pt x="6469" y="9431"/>
                    </a:lnTo>
                    <a:lnTo>
                      <a:pt x="6723" y="9333"/>
                    </a:lnTo>
                    <a:lnTo>
                      <a:pt x="6976" y="9216"/>
                    </a:lnTo>
                    <a:lnTo>
                      <a:pt x="7229" y="9080"/>
                    </a:lnTo>
                    <a:lnTo>
                      <a:pt x="7463" y="8944"/>
                    </a:lnTo>
                    <a:lnTo>
                      <a:pt x="7697" y="8788"/>
                    </a:lnTo>
                    <a:lnTo>
                      <a:pt x="7931" y="8632"/>
                    </a:lnTo>
                    <a:lnTo>
                      <a:pt x="8145" y="8456"/>
                    </a:lnTo>
                    <a:lnTo>
                      <a:pt x="8340" y="8281"/>
                    </a:lnTo>
                    <a:lnTo>
                      <a:pt x="8515" y="8106"/>
                    </a:lnTo>
                    <a:lnTo>
                      <a:pt x="8690" y="7911"/>
                    </a:lnTo>
                    <a:lnTo>
                      <a:pt x="8885" y="7697"/>
                    </a:lnTo>
                    <a:lnTo>
                      <a:pt x="9080" y="7463"/>
                    </a:lnTo>
                    <a:lnTo>
                      <a:pt x="9256" y="7209"/>
                    </a:lnTo>
                    <a:lnTo>
                      <a:pt x="9392" y="6956"/>
                    </a:lnTo>
                    <a:lnTo>
                      <a:pt x="9528" y="6722"/>
                    </a:lnTo>
                    <a:lnTo>
                      <a:pt x="9665" y="6430"/>
                    </a:lnTo>
                    <a:lnTo>
                      <a:pt x="9762" y="6157"/>
                    </a:lnTo>
                    <a:lnTo>
                      <a:pt x="9801" y="5904"/>
                    </a:lnTo>
                    <a:lnTo>
                      <a:pt x="9801" y="5768"/>
                    </a:lnTo>
                    <a:lnTo>
                      <a:pt x="9782" y="5612"/>
                    </a:lnTo>
                    <a:lnTo>
                      <a:pt x="9762" y="5475"/>
                    </a:lnTo>
                    <a:lnTo>
                      <a:pt x="9704" y="5358"/>
                    </a:lnTo>
                    <a:lnTo>
                      <a:pt x="9645" y="5222"/>
                    </a:lnTo>
                    <a:lnTo>
                      <a:pt x="9567" y="5105"/>
                    </a:lnTo>
                    <a:lnTo>
                      <a:pt x="9489" y="5027"/>
                    </a:lnTo>
                    <a:lnTo>
                      <a:pt x="9411" y="4949"/>
                    </a:lnTo>
                    <a:lnTo>
                      <a:pt x="9314" y="4891"/>
                    </a:lnTo>
                    <a:lnTo>
                      <a:pt x="9197" y="4832"/>
                    </a:lnTo>
                    <a:lnTo>
                      <a:pt x="9178" y="4813"/>
                    </a:lnTo>
                    <a:lnTo>
                      <a:pt x="9061" y="4774"/>
                    </a:lnTo>
                    <a:lnTo>
                      <a:pt x="8924" y="4735"/>
                    </a:lnTo>
                    <a:lnTo>
                      <a:pt x="8788" y="4716"/>
                    </a:lnTo>
                    <a:lnTo>
                      <a:pt x="8515" y="4716"/>
                    </a:lnTo>
                    <a:lnTo>
                      <a:pt x="8554" y="4696"/>
                    </a:lnTo>
                    <a:lnTo>
                      <a:pt x="8807" y="4404"/>
                    </a:lnTo>
                    <a:lnTo>
                      <a:pt x="9061" y="4092"/>
                    </a:lnTo>
                    <a:lnTo>
                      <a:pt x="9158" y="3917"/>
                    </a:lnTo>
                    <a:lnTo>
                      <a:pt x="9275" y="3702"/>
                    </a:lnTo>
                    <a:lnTo>
                      <a:pt x="9333" y="3527"/>
                    </a:lnTo>
                    <a:lnTo>
                      <a:pt x="9372" y="3332"/>
                    </a:lnTo>
                    <a:lnTo>
                      <a:pt x="9411" y="3157"/>
                    </a:lnTo>
                    <a:lnTo>
                      <a:pt x="9411" y="2962"/>
                    </a:lnTo>
                    <a:lnTo>
                      <a:pt x="9372" y="2787"/>
                    </a:lnTo>
                    <a:lnTo>
                      <a:pt x="9314" y="2592"/>
                    </a:lnTo>
                    <a:lnTo>
                      <a:pt x="9217" y="2416"/>
                    </a:lnTo>
                    <a:lnTo>
                      <a:pt x="9080" y="2241"/>
                    </a:lnTo>
                    <a:lnTo>
                      <a:pt x="8963" y="2124"/>
                    </a:lnTo>
                    <a:lnTo>
                      <a:pt x="8827" y="2027"/>
                    </a:lnTo>
                    <a:lnTo>
                      <a:pt x="8807" y="2027"/>
                    </a:lnTo>
                    <a:lnTo>
                      <a:pt x="8690" y="1968"/>
                    </a:lnTo>
                    <a:lnTo>
                      <a:pt x="8554" y="1949"/>
                    </a:lnTo>
                    <a:lnTo>
                      <a:pt x="8418" y="1929"/>
                    </a:lnTo>
                    <a:lnTo>
                      <a:pt x="8242" y="1949"/>
                    </a:lnTo>
                    <a:lnTo>
                      <a:pt x="8067" y="1988"/>
                    </a:lnTo>
                    <a:lnTo>
                      <a:pt x="7911" y="2027"/>
                    </a:lnTo>
                    <a:lnTo>
                      <a:pt x="7736" y="2105"/>
                    </a:lnTo>
                    <a:lnTo>
                      <a:pt x="7560" y="2183"/>
                    </a:lnTo>
                    <a:lnTo>
                      <a:pt x="7268" y="2377"/>
                    </a:lnTo>
                    <a:lnTo>
                      <a:pt x="7190" y="2436"/>
                    </a:lnTo>
                    <a:lnTo>
                      <a:pt x="7346" y="2124"/>
                    </a:lnTo>
                    <a:lnTo>
                      <a:pt x="7463" y="1793"/>
                    </a:lnTo>
                    <a:lnTo>
                      <a:pt x="7521" y="1598"/>
                    </a:lnTo>
                    <a:lnTo>
                      <a:pt x="7560" y="1364"/>
                    </a:lnTo>
                    <a:lnTo>
                      <a:pt x="7560" y="1169"/>
                    </a:lnTo>
                    <a:lnTo>
                      <a:pt x="7560" y="955"/>
                    </a:lnTo>
                    <a:lnTo>
                      <a:pt x="7521" y="760"/>
                    </a:lnTo>
                    <a:lnTo>
                      <a:pt x="7463" y="585"/>
                    </a:lnTo>
                    <a:lnTo>
                      <a:pt x="7385" y="429"/>
                    </a:lnTo>
                    <a:lnTo>
                      <a:pt x="7268" y="273"/>
                    </a:lnTo>
                    <a:lnTo>
                      <a:pt x="7171" y="195"/>
                    </a:lnTo>
                    <a:lnTo>
                      <a:pt x="7034" y="117"/>
                    </a:lnTo>
                    <a:lnTo>
                      <a:pt x="6956" y="78"/>
                    </a:lnTo>
                    <a:lnTo>
                      <a:pt x="6859" y="39"/>
                    </a:lnTo>
                    <a:lnTo>
                      <a:pt x="6742" y="20"/>
                    </a:lnTo>
                    <a:lnTo>
                      <a:pt x="6567" y="0"/>
                    </a:lnTo>
                    <a:lnTo>
                      <a:pt x="6489" y="0"/>
                    </a:lnTo>
                    <a:lnTo>
                      <a:pt x="6294" y="20"/>
                    </a:lnTo>
                    <a:lnTo>
                      <a:pt x="6099" y="78"/>
                    </a:lnTo>
                    <a:lnTo>
                      <a:pt x="5904" y="137"/>
                    </a:lnTo>
                    <a:lnTo>
                      <a:pt x="5709" y="234"/>
                    </a:lnTo>
                    <a:lnTo>
                      <a:pt x="5554" y="332"/>
                    </a:lnTo>
                    <a:lnTo>
                      <a:pt x="5398" y="468"/>
                    </a:lnTo>
                    <a:lnTo>
                      <a:pt x="5242" y="604"/>
                    </a:lnTo>
                    <a:lnTo>
                      <a:pt x="5086" y="780"/>
                    </a:lnTo>
                    <a:lnTo>
                      <a:pt x="4950" y="975"/>
                    </a:lnTo>
                    <a:lnTo>
                      <a:pt x="4833" y="1150"/>
                    </a:lnTo>
                    <a:lnTo>
                      <a:pt x="4618" y="1501"/>
                    </a:lnTo>
                    <a:lnTo>
                      <a:pt x="4540" y="1676"/>
                    </a:lnTo>
                    <a:lnTo>
                      <a:pt x="4443" y="1871"/>
                    </a:lnTo>
                    <a:lnTo>
                      <a:pt x="4404" y="1696"/>
                    </a:lnTo>
                    <a:lnTo>
                      <a:pt x="4346" y="1540"/>
                    </a:lnTo>
                    <a:lnTo>
                      <a:pt x="4268" y="1364"/>
                    </a:lnTo>
                    <a:lnTo>
                      <a:pt x="4190" y="1189"/>
                    </a:lnTo>
                    <a:lnTo>
                      <a:pt x="4053" y="975"/>
                    </a:lnTo>
                    <a:lnTo>
                      <a:pt x="3878" y="760"/>
                    </a:lnTo>
                    <a:lnTo>
                      <a:pt x="3683" y="546"/>
                    </a:lnTo>
                    <a:lnTo>
                      <a:pt x="3488" y="371"/>
                    </a:lnTo>
                    <a:lnTo>
                      <a:pt x="3313" y="254"/>
                    </a:lnTo>
                    <a:lnTo>
                      <a:pt x="3138" y="156"/>
                    </a:lnTo>
                    <a:lnTo>
                      <a:pt x="2943" y="78"/>
                    </a:lnTo>
                    <a:lnTo>
                      <a:pt x="2767" y="39"/>
                    </a:lnTo>
                    <a:lnTo>
                      <a:pt x="263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9" name="Google Shape;2251;p41">
                <a:extLst>
                  <a:ext uri="{FF2B5EF4-FFF2-40B4-BE49-F238E27FC236}">
                    <a16:creationId xmlns:a16="http://schemas.microsoft.com/office/drawing/2014/main" id="{8F2E4D48-BDA3-A1B9-7EF9-0BC9BD68759C}"/>
                  </a:ext>
                </a:extLst>
              </p:cNvPr>
              <p:cNvSpPr/>
              <p:nvPr/>
            </p:nvSpPr>
            <p:spPr>
              <a:xfrm>
                <a:off x="1726900" y="995550"/>
                <a:ext cx="234325" cy="236275"/>
              </a:xfrm>
              <a:custGeom>
                <a:avLst/>
                <a:gdLst/>
                <a:ahLst/>
                <a:cxnLst/>
                <a:rect l="l" t="t" r="r" b="b"/>
                <a:pathLst>
                  <a:path w="9373" h="9451" extrusionOk="0">
                    <a:moveTo>
                      <a:pt x="7054" y="1"/>
                    </a:moveTo>
                    <a:lnTo>
                      <a:pt x="6839" y="20"/>
                    </a:lnTo>
                    <a:lnTo>
                      <a:pt x="6605" y="78"/>
                    </a:lnTo>
                    <a:lnTo>
                      <a:pt x="6450" y="117"/>
                    </a:lnTo>
                    <a:lnTo>
                      <a:pt x="6313" y="195"/>
                    </a:lnTo>
                    <a:lnTo>
                      <a:pt x="6157" y="293"/>
                    </a:lnTo>
                    <a:lnTo>
                      <a:pt x="6021" y="410"/>
                    </a:lnTo>
                    <a:lnTo>
                      <a:pt x="5904" y="527"/>
                    </a:lnTo>
                    <a:lnTo>
                      <a:pt x="5787" y="644"/>
                    </a:lnTo>
                    <a:lnTo>
                      <a:pt x="5690" y="780"/>
                    </a:lnTo>
                    <a:lnTo>
                      <a:pt x="5592" y="955"/>
                    </a:lnTo>
                    <a:lnTo>
                      <a:pt x="5514" y="1111"/>
                    </a:lnTo>
                    <a:lnTo>
                      <a:pt x="5436" y="1267"/>
                    </a:lnTo>
                    <a:lnTo>
                      <a:pt x="5378" y="1442"/>
                    </a:lnTo>
                    <a:lnTo>
                      <a:pt x="5339" y="1618"/>
                    </a:lnTo>
                    <a:lnTo>
                      <a:pt x="5300" y="1793"/>
                    </a:lnTo>
                    <a:lnTo>
                      <a:pt x="5281" y="1988"/>
                    </a:lnTo>
                    <a:lnTo>
                      <a:pt x="5027" y="1559"/>
                    </a:lnTo>
                    <a:lnTo>
                      <a:pt x="4774" y="1170"/>
                    </a:lnTo>
                    <a:lnTo>
                      <a:pt x="4521" y="838"/>
                    </a:lnTo>
                    <a:lnTo>
                      <a:pt x="4384" y="682"/>
                    </a:lnTo>
                    <a:lnTo>
                      <a:pt x="4248" y="527"/>
                    </a:lnTo>
                    <a:lnTo>
                      <a:pt x="4092" y="410"/>
                    </a:lnTo>
                    <a:lnTo>
                      <a:pt x="3936" y="293"/>
                    </a:lnTo>
                    <a:lnTo>
                      <a:pt x="3780" y="195"/>
                    </a:lnTo>
                    <a:lnTo>
                      <a:pt x="3605" y="117"/>
                    </a:lnTo>
                    <a:lnTo>
                      <a:pt x="3430" y="78"/>
                    </a:lnTo>
                    <a:lnTo>
                      <a:pt x="3254" y="40"/>
                    </a:lnTo>
                    <a:lnTo>
                      <a:pt x="3196" y="40"/>
                    </a:lnTo>
                    <a:lnTo>
                      <a:pt x="3059" y="59"/>
                    </a:lnTo>
                    <a:lnTo>
                      <a:pt x="2904" y="78"/>
                    </a:lnTo>
                    <a:lnTo>
                      <a:pt x="2728" y="137"/>
                    </a:lnTo>
                    <a:lnTo>
                      <a:pt x="2553" y="215"/>
                    </a:lnTo>
                    <a:lnTo>
                      <a:pt x="2436" y="293"/>
                    </a:lnTo>
                    <a:lnTo>
                      <a:pt x="2338" y="390"/>
                    </a:lnTo>
                    <a:lnTo>
                      <a:pt x="2241" y="507"/>
                    </a:lnTo>
                    <a:lnTo>
                      <a:pt x="2183" y="644"/>
                    </a:lnTo>
                    <a:lnTo>
                      <a:pt x="2144" y="760"/>
                    </a:lnTo>
                    <a:lnTo>
                      <a:pt x="2124" y="916"/>
                    </a:lnTo>
                    <a:lnTo>
                      <a:pt x="2124" y="1053"/>
                    </a:lnTo>
                    <a:lnTo>
                      <a:pt x="2144" y="1228"/>
                    </a:lnTo>
                    <a:lnTo>
                      <a:pt x="2183" y="1364"/>
                    </a:lnTo>
                    <a:lnTo>
                      <a:pt x="2241" y="1540"/>
                    </a:lnTo>
                    <a:lnTo>
                      <a:pt x="2397" y="1929"/>
                    </a:lnTo>
                    <a:lnTo>
                      <a:pt x="2572" y="2241"/>
                    </a:lnTo>
                    <a:lnTo>
                      <a:pt x="2787" y="2572"/>
                    </a:lnTo>
                    <a:lnTo>
                      <a:pt x="2748" y="2553"/>
                    </a:lnTo>
                    <a:lnTo>
                      <a:pt x="2397" y="2319"/>
                    </a:lnTo>
                    <a:lnTo>
                      <a:pt x="2066" y="2124"/>
                    </a:lnTo>
                    <a:lnTo>
                      <a:pt x="1890" y="2046"/>
                    </a:lnTo>
                    <a:lnTo>
                      <a:pt x="1715" y="1988"/>
                    </a:lnTo>
                    <a:lnTo>
                      <a:pt x="1540" y="1949"/>
                    </a:lnTo>
                    <a:lnTo>
                      <a:pt x="1208" y="1949"/>
                    </a:lnTo>
                    <a:lnTo>
                      <a:pt x="1072" y="1988"/>
                    </a:lnTo>
                    <a:lnTo>
                      <a:pt x="916" y="2066"/>
                    </a:lnTo>
                    <a:lnTo>
                      <a:pt x="760" y="2163"/>
                    </a:lnTo>
                    <a:lnTo>
                      <a:pt x="643" y="2280"/>
                    </a:lnTo>
                    <a:lnTo>
                      <a:pt x="546" y="2456"/>
                    </a:lnTo>
                    <a:lnTo>
                      <a:pt x="449" y="2650"/>
                    </a:lnTo>
                    <a:lnTo>
                      <a:pt x="390" y="2865"/>
                    </a:lnTo>
                    <a:lnTo>
                      <a:pt x="371" y="3099"/>
                    </a:lnTo>
                    <a:lnTo>
                      <a:pt x="390" y="3313"/>
                    </a:lnTo>
                    <a:lnTo>
                      <a:pt x="468" y="3527"/>
                    </a:lnTo>
                    <a:lnTo>
                      <a:pt x="546" y="3741"/>
                    </a:lnTo>
                    <a:lnTo>
                      <a:pt x="663" y="3917"/>
                    </a:lnTo>
                    <a:lnTo>
                      <a:pt x="780" y="4092"/>
                    </a:lnTo>
                    <a:lnTo>
                      <a:pt x="1033" y="4404"/>
                    </a:lnTo>
                    <a:lnTo>
                      <a:pt x="1384" y="4755"/>
                    </a:lnTo>
                    <a:lnTo>
                      <a:pt x="1384" y="4755"/>
                    </a:lnTo>
                    <a:lnTo>
                      <a:pt x="1267" y="4735"/>
                    </a:lnTo>
                    <a:lnTo>
                      <a:pt x="1130" y="4696"/>
                    </a:lnTo>
                    <a:lnTo>
                      <a:pt x="1014" y="4696"/>
                    </a:lnTo>
                    <a:lnTo>
                      <a:pt x="838" y="4716"/>
                    </a:lnTo>
                    <a:lnTo>
                      <a:pt x="663" y="4755"/>
                    </a:lnTo>
                    <a:lnTo>
                      <a:pt x="488" y="4813"/>
                    </a:lnTo>
                    <a:lnTo>
                      <a:pt x="351" y="4891"/>
                    </a:lnTo>
                    <a:lnTo>
                      <a:pt x="215" y="4988"/>
                    </a:lnTo>
                    <a:lnTo>
                      <a:pt x="117" y="5125"/>
                    </a:lnTo>
                    <a:lnTo>
                      <a:pt x="59" y="5242"/>
                    </a:lnTo>
                    <a:lnTo>
                      <a:pt x="0" y="5378"/>
                    </a:lnTo>
                    <a:lnTo>
                      <a:pt x="0" y="5534"/>
                    </a:lnTo>
                    <a:lnTo>
                      <a:pt x="0" y="5690"/>
                    </a:lnTo>
                    <a:lnTo>
                      <a:pt x="20" y="5826"/>
                    </a:lnTo>
                    <a:lnTo>
                      <a:pt x="59" y="6002"/>
                    </a:lnTo>
                    <a:lnTo>
                      <a:pt x="117" y="6157"/>
                    </a:lnTo>
                    <a:lnTo>
                      <a:pt x="195" y="6352"/>
                    </a:lnTo>
                    <a:lnTo>
                      <a:pt x="371" y="6664"/>
                    </a:lnTo>
                    <a:lnTo>
                      <a:pt x="604" y="6995"/>
                    </a:lnTo>
                    <a:lnTo>
                      <a:pt x="799" y="7288"/>
                    </a:lnTo>
                    <a:lnTo>
                      <a:pt x="1014" y="7541"/>
                    </a:lnTo>
                    <a:lnTo>
                      <a:pt x="1247" y="7794"/>
                    </a:lnTo>
                    <a:lnTo>
                      <a:pt x="1462" y="8008"/>
                    </a:lnTo>
                    <a:lnTo>
                      <a:pt x="1676" y="8203"/>
                    </a:lnTo>
                    <a:lnTo>
                      <a:pt x="1890" y="8379"/>
                    </a:lnTo>
                    <a:lnTo>
                      <a:pt x="2124" y="8554"/>
                    </a:lnTo>
                    <a:lnTo>
                      <a:pt x="2358" y="8710"/>
                    </a:lnTo>
                    <a:lnTo>
                      <a:pt x="2592" y="8846"/>
                    </a:lnTo>
                    <a:lnTo>
                      <a:pt x="2826" y="8983"/>
                    </a:lnTo>
                    <a:lnTo>
                      <a:pt x="3059" y="9100"/>
                    </a:lnTo>
                    <a:lnTo>
                      <a:pt x="3313" y="9197"/>
                    </a:lnTo>
                    <a:lnTo>
                      <a:pt x="3566" y="9275"/>
                    </a:lnTo>
                    <a:lnTo>
                      <a:pt x="3819" y="9333"/>
                    </a:lnTo>
                    <a:lnTo>
                      <a:pt x="4073" y="9392"/>
                    </a:lnTo>
                    <a:lnTo>
                      <a:pt x="4345" y="9431"/>
                    </a:lnTo>
                    <a:lnTo>
                      <a:pt x="4755" y="9450"/>
                    </a:lnTo>
                    <a:lnTo>
                      <a:pt x="5086" y="9431"/>
                    </a:lnTo>
                    <a:lnTo>
                      <a:pt x="5456" y="9392"/>
                    </a:lnTo>
                    <a:lnTo>
                      <a:pt x="5709" y="9353"/>
                    </a:lnTo>
                    <a:lnTo>
                      <a:pt x="5963" y="9275"/>
                    </a:lnTo>
                    <a:lnTo>
                      <a:pt x="6235" y="9197"/>
                    </a:lnTo>
                    <a:lnTo>
                      <a:pt x="6528" y="9100"/>
                    </a:lnTo>
                    <a:lnTo>
                      <a:pt x="6742" y="9022"/>
                    </a:lnTo>
                    <a:lnTo>
                      <a:pt x="6976" y="8905"/>
                    </a:lnTo>
                    <a:lnTo>
                      <a:pt x="7190" y="8788"/>
                    </a:lnTo>
                    <a:lnTo>
                      <a:pt x="7404" y="8671"/>
                    </a:lnTo>
                    <a:lnTo>
                      <a:pt x="7580" y="8535"/>
                    </a:lnTo>
                    <a:lnTo>
                      <a:pt x="7755" y="8398"/>
                    </a:lnTo>
                    <a:lnTo>
                      <a:pt x="7930" y="8262"/>
                    </a:lnTo>
                    <a:lnTo>
                      <a:pt x="8106" y="8106"/>
                    </a:lnTo>
                    <a:lnTo>
                      <a:pt x="8262" y="7931"/>
                    </a:lnTo>
                    <a:lnTo>
                      <a:pt x="8398" y="7755"/>
                    </a:lnTo>
                    <a:lnTo>
                      <a:pt x="8534" y="7580"/>
                    </a:lnTo>
                    <a:lnTo>
                      <a:pt x="8671" y="7385"/>
                    </a:lnTo>
                    <a:lnTo>
                      <a:pt x="8885" y="7015"/>
                    </a:lnTo>
                    <a:lnTo>
                      <a:pt x="9060" y="6606"/>
                    </a:lnTo>
                    <a:lnTo>
                      <a:pt x="9197" y="6177"/>
                    </a:lnTo>
                    <a:lnTo>
                      <a:pt x="9294" y="5729"/>
                    </a:lnTo>
                    <a:lnTo>
                      <a:pt x="9353" y="5281"/>
                    </a:lnTo>
                    <a:lnTo>
                      <a:pt x="9372" y="4813"/>
                    </a:lnTo>
                    <a:lnTo>
                      <a:pt x="9372" y="4326"/>
                    </a:lnTo>
                    <a:lnTo>
                      <a:pt x="9314" y="3839"/>
                    </a:lnTo>
                    <a:lnTo>
                      <a:pt x="9236" y="3371"/>
                    </a:lnTo>
                    <a:lnTo>
                      <a:pt x="9119" y="2943"/>
                    </a:lnTo>
                    <a:lnTo>
                      <a:pt x="9080" y="2787"/>
                    </a:lnTo>
                    <a:lnTo>
                      <a:pt x="8944" y="2222"/>
                    </a:lnTo>
                    <a:lnTo>
                      <a:pt x="8807" y="1813"/>
                    </a:lnTo>
                    <a:lnTo>
                      <a:pt x="8671" y="1423"/>
                    </a:lnTo>
                    <a:lnTo>
                      <a:pt x="8495" y="1033"/>
                    </a:lnTo>
                    <a:lnTo>
                      <a:pt x="8398" y="877"/>
                    </a:lnTo>
                    <a:lnTo>
                      <a:pt x="8281" y="702"/>
                    </a:lnTo>
                    <a:lnTo>
                      <a:pt x="8086" y="468"/>
                    </a:lnTo>
                    <a:lnTo>
                      <a:pt x="7989" y="371"/>
                    </a:lnTo>
                    <a:lnTo>
                      <a:pt x="7872" y="273"/>
                    </a:lnTo>
                    <a:lnTo>
                      <a:pt x="7736" y="176"/>
                    </a:lnTo>
                    <a:lnTo>
                      <a:pt x="7599" y="117"/>
                    </a:lnTo>
                    <a:lnTo>
                      <a:pt x="7443" y="59"/>
                    </a:lnTo>
                    <a:lnTo>
                      <a:pt x="7307" y="20"/>
                    </a:lnTo>
                    <a:lnTo>
                      <a:pt x="7054" y="1"/>
                    </a:lnTo>
                    <a:close/>
                  </a:path>
                </a:pathLst>
              </a:custGeom>
              <a:solidFill>
                <a:srgbClr val="FFBE9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0" name="Google Shape;2252;p41">
                <a:extLst>
                  <a:ext uri="{FF2B5EF4-FFF2-40B4-BE49-F238E27FC236}">
                    <a16:creationId xmlns:a16="http://schemas.microsoft.com/office/drawing/2014/main" id="{F15EA623-FB2A-772B-13DA-DE1FEBDBEEC5}"/>
                  </a:ext>
                </a:extLst>
              </p:cNvPr>
              <p:cNvSpPr/>
              <p:nvPr/>
            </p:nvSpPr>
            <p:spPr>
              <a:xfrm>
                <a:off x="1726900" y="995550"/>
                <a:ext cx="234325" cy="236275"/>
              </a:xfrm>
              <a:custGeom>
                <a:avLst/>
                <a:gdLst/>
                <a:ahLst/>
                <a:cxnLst/>
                <a:rect l="l" t="t" r="r" b="b"/>
                <a:pathLst>
                  <a:path w="9373" h="9451" fill="none" extrusionOk="0">
                    <a:moveTo>
                      <a:pt x="7054" y="1"/>
                    </a:moveTo>
                    <a:lnTo>
                      <a:pt x="7054" y="1"/>
                    </a:lnTo>
                    <a:lnTo>
                      <a:pt x="6839" y="20"/>
                    </a:lnTo>
                    <a:lnTo>
                      <a:pt x="6605" y="78"/>
                    </a:lnTo>
                    <a:lnTo>
                      <a:pt x="6605" y="78"/>
                    </a:lnTo>
                    <a:lnTo>
                      <a:pt x="6450" y="117"/>
                    </a:lnTo>
                    <a:lnTo>
                      <a:pt x="6313" y="195"/>
                    </a:lnTo>
                    <a:lnTo>
                      <a:pt x="6157" y="293"/>
                    </a:lnTo>
                    <a:lnTo>
                      <a:pt x="6021" y="410"/>
                    </a:lnTo>
                    <a:lnTo>
                      <a:pt x="6021" y="410"/>
                    </a:lnTo>
                    <a:lnTo>
                      <a:pt x="5904" y="527"/>
                    </a:lnTo>
                    <a:lnTo>
                      <a:pt x="5787" y="644"/>
                    </a:lnTo>
                    <a:lnTo>
                      <a:pt x="5690" y="780"/>
                    </a:lnTo>
                    <a:lnTo>
                      <a:pt x="5592" y="955"/>
                    </a:lnTo>
                    <a:lnTo>
                      <a:pt x="5592" y="955"/>
                    </a:lnTo>
                    <a:lnTo>
                      <a:pt x="5514" y="1111"/>
                    </a:lnTo>
                    <a:lnTo>
                      <a:pt x="5436" y="1267"/>
                    </a:lnTo>
                    <a:lnTo>
                      <a:pt x="5378" y="1442"/>
                    </a:lnTo>
                    <a:lnTo>
                      <a:pt x="5339" y="1618"/>
                    </a:lnTo>
                    <a:lnTo>
                      <a:pt x="5339" y="1618"/>
                    </a:lnTo>
                    <a:lnTo>
                      <a:pt x="5300" y="1793"/>
                    </a:lnTo>
                    <a:lnTo>
                      <a:pt x="5281" y="1988"/>
                    </a:lnTo>
                    <a:lnTo>
                      <a:pt x="5281" y="1988"/>
                    </a:lnTo>
                    <a:lnTo>
                      <a:pt x="5027" y="1559"/>
                    </a:lnTo>
                    <a:lnTo>
                      <a:pt x="5027" y="1559"/>
                    </a:lnTo>
                    <a:lnTo>
                      <a:pt x="4774" y="1170"/>
                    </a:lnTo>
                    <a:lnTo>
                      <a:pt x="4521" y="838"/>
                    </a:lnTo>
                    <a:lnTo>
                      <a:pt x="4521" y="838"/>
                    </a:lnTo>
                    <a:lnTo>
                      <a:pt x="4384" y="682"/>
                    </a:lnTo>
                    <a:lnTo>
                      <a:pt x="4248" y="527"/>
                    </a:lnTo>
                    <a:lnTo>
                      <a:pt x="4092" y="410"/>
                    </a:lnTo>
                    <a:lnTo>
                      <a:pt x="3936" y="293"/>
                    </a:lnTo>
                    <a:lnTo>
                      <a:pt x="3936" y="293"/>
                    </a:lnTo>
                    <a:lnTo>
                      <a:pt x="3780" y="195"/>
                    </a:lnTo>
                    <a:lnTo>
                      <a:pt x="3605" y="117"/>
                    </a:lnTo>
                    <a:lnTo>
                      <a:pt x="3430" y="78"/>
                    </a:lnTo>
                    <a:lnTo>
                      <a:pt x="3254" y="40"/>
                    </a:lnTo>
                    <a:lnTo>
                      <a:pt x="3254" y="40"/>
                    </a:lnTo>
                    <a:lnTo>
                      <a:pt x="3196" y="40"/>
                    </a:lnTo>
                    <a:lnTo>
                      <a:pt x="3196" y="40"/>
                    </a:lnTo>
                    <a:lnTo>
                      <a:pt x="3059" y="59"/>
                    </a:lnTo>
                    <a:lnTo>
                      <a:pt x="2904" y="78"/>
                    </a:lnTo>
                    <a:lnTo>
                      <a:pt x="2904" y="78"/>
                    </a:lnTo>
                    <a:lnTo>
                      <a:pt x="2728" y="137"/>
                    </a:lnTo>
                    <a:lnTo>
                      <a:pt x="2553" y="215"/>
                    </a:lnTo>
                    <a:lnTo>
                      <a:pt x="2553" y="215"/>
                    </a:lnTo>
                    <a:lnTo>
                      <a:pt x="2436" y="293"/>
                    </a:lnTo>
                    <a:lnTo>
                      <a:pt x="2338" y="390"/>
                    </a:lnTo>
                    <a:lnTo>
                      <a:pt x="2338" y="390"/>
                    </a:lnTo>
                    <a:lnTo>
                      <a:pt x="2241" y="507"/>
                    </a:lnTo>
                    <a:lnTo>
                      <a:pt x="2183" y="644"/>
                    </a:lnTo>
                    <a:lnTo>
                      <a:pt x="2183" y="644"/>
                    </a:lnTo>
                    <a:lnTo>
                      <a:pt x="2144" y="760"/>
                    </a:lnTo>
                    <a:lnTo>
                      <a:pt x="2124" y="916"/>
                    </a:lnTo>
                    <a:lnTo>
                      <a:pt x="2124" y="916"/>
                    </a:lnTo>
                    <a:lnTo>
                      <a:pt x="2124" y="1053"/>
                    </a:lnTo>
                    <a:lnTo>
                      <a:pt x="2144" y="1228"/>
                    </a:lnTo>
                    <a:lnTo>
                      <a:pt x="2144" y="1228"/>
                    </a:lnTo>
                    <a:lnTo>
                      <a:pt x="2183" y="1364"/>
                    </a:lnTo>
                    <a:lnTo>
                      <a:pt x="2241" y="1540"/>
                    </a:lnTo>
                    <a:lnTo>
                      <a:pt x="2241" y="1540"/>
                    </a:lnTo>
                    <a:lnTo>
                      <a:pt x="2397" y="1929"/>
                    </a:lnTo>
                    <a:lnTo>
                      <a:pt x="2397" y="1929"/>
                    </a:lnTo>
                    <a:lnTo>
                      <a:pt x="2572" y="2241"/>
                    </a:lnTo>
                    <a:lnTo>
                      <a:pt x="2787" y="2572"/>
                    </a:lnTo>
                    <a:lnTo>
                      <a:pt x="2748" y="2553"/>
                    </a:lnTo>
                    <a:lnTo>
                      <a:pt x="2748" y="2553"/>
                    </a:lnTo>
                    <a:lnTo>
                      <a:pt x="2748" y="2553"/>
                    </a:lnTo>
                    <a:lnTo>
                      <a:pt x="2397" y="2319"/>
                    </a:lnTo>
                    <a:lnTo>
                      <a:pt x="2066" y="2124"/>
                    </a:lnTo>
                    <a:lnTo>
                      <a:pt x="2066" y="2124"/>
                    </a:lnTo>
                    <a:lnTo>
                      <a:pt x="1890" y="2046"/>
                    </a:lnTo>
                    <a:lnTo>
                      <a:pt x="1715" y="1988"/>
                    </a:lnTo>
                    <a:lnTo>
                      <a:pt x="1540" y="1949"/>
                    </a:lnTo>
                    <a:lnTo>
                      <a:pt x="1384" y="1949"/>
                    </a:lnTo>
                    <a:lnTo>
                      <a:pt x="1384" y="1949"/>
                    </a:lnTo>
                    <a:lnTo>
                      <a:pt x="1384" y="1949"/>
                    </a:lnTo>
                    <a:lnTo>
                      <a:pt x="1208" y="1949"/>
                    </a:lnTo>
                    <a:lnTo>
                      <a:pt x="1072" y="1988"/>
                    </a:lnTo>
                    <a:lnTo>
                      <a:pt x="1072" y="1988"/>
                    </a:lnTo>
                    <a:lnTo>
                      <a:pt x="916" y="2066"/>
                    </a:lnTo>
                    <a:lnTo>
                      <a:pt x="760" y="2163"/>
                    </a:lnTo>
                    <a:lnTo>
                      <a:pt x="760" y="2163"/>
                    </a:lnTo>
                    <a:lnTo>
                      <a:pt x="643" y="2280"/>
                    </a:lnTo>
                    <a:lnTo>
                      <a:pt x="546" y="2456"/>
                    </a:lnTo>
                    <a:lnTo>
                      <a:pt x="546" y="2456"/>
                    </a:lnTo>
                    <a:lnTo>
                      <a:pt x="449" y="2650"/>
                    </a:lnTo>
                    <a:lnTo>
                      <a:pt x="390" y="2865"/>
                    </a:lnTo>
                    <a:lnTo>
                      <a:pt x="390" y="2865"/>
                    </a:lnTo>
                    <a:lnTo>
                      <a:pt x="371" y="3099"/>
                    </a:lnTo>
                    <a:lnTo>
                      <a:pt x="390" y="3313"/>
                    </a:lnTo>
                    <a:lnTo>
                      <a:pt x="468" y="3527"/>
                    </a:lnTo>
                    <a:lnTo>
                      <a:pt x="546" y="3741"/>
                    </a:lnTo>
                    <a:lnTo>
                      <a:pt x="663" y="3917"/>
                    </a:lnTo>
                    <a:lnTo>
                      <a:pt x="780" y="4092"/>
                    </a:lnTo>
                    <a:lnTo>
                      <a:pt x="1033" y="4404"/>
                    </a:lnTo>
                    <a:lnTo>
                      <a:pt x="1033" y="4404"/>
                    </a:lnTo>
                    <a:lnTo>
                      <a:pt x="1384" y="4755"/>
                    </a:lnTo>
                    <a:lnTo>
                      <a:pt x="1384" y="4755"/>
                    </a:lnTo>
                    <a:lnTo>
                      <a:pt x="1267" y="4735"/>
                    </a:lnTo>
                    <a:lnTo>
                      <a:pt x="1130" y="4696"/>
                    </a:lnTo>
                    <a:lnTo>
                      <a:pt x="1130" y="4696"/>
                    </a:lnTo>
                    <a:lnTo>
                      <a:pt x="1014" y="4696"/>
                    </a:lnTo>
                    <a:lnTo>
                      <a:pt x="1014" y="4696"/>
                    </a:lnTo>
                    <a:lnTo>
                      <a:pt x="838" y="4716"/>
                    </a:lnTo>
                    <a:lnTo>
                      <a:pt x="663" y="4755"/>
                    </a:lnTo>
                    <a:lnTo>
                      <a:pt x="663" y="4755"/>
                    </a:lnTo>
                    <a:lnTo>
                      <a:pt x="488" y="4813"/>
                    </a:lnTo>
                    <a:lnTo>
                      <a:pt x="351" y="4891"/>
                    </a:lnTo>
                    <a:lnTo>
                      <a:pt x="351" y="4891"/>
                    </a:lnTo>
                    <a:lnTo>
                      <a:pt x="215" y="4988"/>
                    </a:lnTo>
                    <a:lnTo>
                      <a:pt x="117" y="5125"/>
                    </a:lnTo>
                    <a:lnTo>
                      <a:pt x="117" y="5125"/>
                    </a:lnTo>
                    <a:lnTo>
                      <a:pt x="59" y="5242"/>
                    </a:lnTo>
                    <a:lnTo>
                      <a:pt x="0" y="5378"/>
                    </a:lnTo>
                    <a:lnTo>
                      <a:pt x="0" y="5378"/>
                    </a:lnTo>
                    <a:lnTo>
                      <a:pt x="0" y="5534"/>
                    </a:lnTo>
                    <a:lnTo>
                      <a:pt x="0" y="5690"/>
                    </a:lnTo>
                    <a:lnTo>
                      <a:pt x="0" y="5690"/>
                    </a:lnTo>
                    <a:lnTo>
                      <a:pt x="20" y="5826"/>
                    </a:lnTo>
                    <a:lnTo>
                      <a:pt x="59" y="6002"/>
                    </a:lnTo>
                    <a:lnTo>
                      <a:pt x="59" y="6002"/>
                    </a:lnTo>
                    <a:lnTo>
                      <a:pt x="117" y="6157"/>
                    </a:lnTo>
                    <a:lnTo>
                      <a:pt x="195" y="6352"/>
                    </a:lnTo>
                    <a:lnTo>
                      <a:pt x="195" y="6352"/>
                    </a:lnTo>
                    <a:lnTo>
                      <a:pt x="371" y="6664"/>
                    </a:lnTo>
                    <a:lnTo>
                      <a:pt x="604" y="6995"/>
                    </a:lnTo>
                    <a:lnTo>
                      <a:pt x="604" y="6995"/>
                    </a:lnTo>
                    <a:lnTo>
                      <a:pt x="799" y="7288"/>
                    </a:lnTo>
                    <a:lnTo>
                      <a:pt x="1014" y="7541"/>
                    </a:lnTo>
                    <a:lnTo>
                      <a:pt x="1247" y="7794"/>
                    </a:lnTo>
                    <a:lnTo>
                      <a:pt x="1462" y="8008"/>
                    </a:lnTo>
                    <a:lnTo>
                      <a:pt x="1462" y="8008"/>
                    </a:lnTo>
                    <a:lnTo>
                      <a:pt x="1676" y="8203"/>
                    </a:lnTo>
                    <a:lnTo>
                      <a:pt x="1890" y="8379"/>
                    </a:lnTo>
                    <a:lnTo>
                      <a:pt x="2124" y="8554"/>
                    </a:lnTo>
                    <a:lnTo>
                      <a:pt x="2358" y="8710"/>
                    </a:lnTo>
                    <a:lnTo>
                      <a:pt x="2358" y="8710"/>
                    </a:lnTo>
                    <a:lnTo>
                      <a:pt x="2592" y="8846"/>
                    </a:lnTo>
                    <a:lnTo>
                      <a:pt x="2826" y="8983"/>
                    </a:lnTo>
                    <a:lnTo>
                      <a:pt x="3059" y="9100"/>
                    </a:lnTo>
                    <a:lnTo>
                      <a:pt x="3313" y="9197"/>
                    </a:lnTo>
                    <a:lnTo>
                      <a:pt x="3313" y="9197"/>
                    </a:lnTo>
                    <a:lnTo>
                      <a:pt x="3566" y="9275"/>
                    </a:lnTo>
                    <a:lnTo>
                      <a:pt x="3819" y="9333"/>
                    </a:lnTo>
                    <a:lnTo>
                      <a:pt x="4073" y="9392"/>
                    </a:lnTo>
                    <a:lnTo>
                      <a:pt x="4345" y="9431"/>
                    </a:lnTo>
                    <a:lnTo>
                      <a:pt x="4345" y="9431"/>
                    </a:lnTo>
                    <a:lnTo>
                      <a:pt x="4755" y="9450"/>
                    </a:lnTo>
                    <a:lnTo>
                      <a:pt x="4755" y="9450"/>
                    </a:lnTo>
                    <a:lnTo>
                      <a:pt x="5086" y="9431"/>
                    </a:lnTo>
                    <a:lnTo>
                      <a:pt x="5456" y="9392"/>
                    </a:lnTo>
                    <a:lnTo>
                      <a:pt x="5456" y="9392"/>
                    </a:lnTo>
                    <a:lnTo>
                      <a:pt x="5709" y="9353"/>
                    </a:lnTo>
                    <a:lnTo>
                      <a:pt x="5963" y="9275"/>
                    </a:lnTo>
                    <a:lnTo>
                      <a:pt x="6235" y="9197"/>
                    </a:lnTo>
                    <a:lnTo>
                      <a:pt x="6528" y="9100"/>
                    </a:lnTo>
                    <a:lnTo>
                      <a:pt x="6528" y="9100"/>
                    </a:lnTo>
                    <a:lnTo>
                      <a:pt x="6742" y="9022"/>
                    </a:lnTo>
                    <a:lnTo>
                      <a:pt x="6976" y="8905"/>
                    </a:lnTo>
                    <a:lnTo>
                      <a:pt x="7190" y="8788"/>
                    </a:lnTo>
                    <a:lnTo>
                      <a:pt x="7404" y="8671"/>
                    </a:lnTo>
                    <a:lnTo>
                      <a:pt x="7404" y="8671"/>
                    </a:lnTo>
                    <a:lnTo>
                      <a:pt x="7580" y="8535"/>
                    </a:lnTo>
                    <a:lnTo>
                      <a:pt x="7755" y="8398"/>
                    </a:lnTo>
                    <a:lnTo>
                      <a:pt x="7930" y="8262"/>
                    </a:lnTo>
                    <a:lnTo>
                      <a:pt x="8106" y="8106"/>
                    </a:lnTo>
                    <a:lnTo>
                      <a:pt x="8262" y="7931"/>
                    </a:lnTo>
                    <a:lnTo>
                      <a:pt x="8398" y="7755"/>
                    </a:lnTo>
                    <a:lnTo>
                      <a:pt x="8534" y="7580"/>
                    </a:lnTo>
                    <a:lnTo>
                      <a:pt x="8671" y="7385"/>
                    </a:lnTo>
                    <a:lnTo>
                      <a:pt x="8671" y="7385"/>
                    </a:lnTo>
                    <a:lnTo>
                      <a:pt x="8885" y="7015"/>
                    </a:lnTo>
                    <a:lnTo>
                      <a:pt x="9060" y="6606"/>
                    </a:lnTo>
                    <a:lnTo>
                      <a:pt x="9197" y="6177"/>
                    </a:lnTo>
                    <a:lnTo>
                      <a:pt x="9294" y="5729"/>
                    </a:lnTo>
                    <a:lnTo>
                      <a:pt x="9294" y="5729"/>
                    </a:lnTo>
                    <a:lnTo>
                      <a:pt x="9353" y="5281"/>
                    </a:lnTo>
                    <a:lnTo>
                      <a:pt x="9372" y="4813"/>
                    </a:lnTo>
                    <a:lnTo>
                      <a:pt x="9372" y="4326"/>
                    </a:lnTo>
                    <a:lnTo>
                      <a:pt x="9314" y="3839"/>
                    </a:lnTo>
                    <a:lnTo>
                      <a:pt x="9314" y="3839"/>
                    </a:lnTo>
                    <a:lnTo>
                      <a:pt x="9236" y="3371"/>
                    </a:lnTo>
                    <a:lnTo>
                      <a:pt x="9236" y="3371"/>
                    </a:lnTo>
                    <a:lnTo>
                      <a:pt x="9119" y="2943"/>
                    </a:lnTo>
                    <a:lnTo>
                      <a:pt x="9080" y="2787"/>
                    </a:lnTo>
                    <a:lnTo>
                      <a:pt x="9080" y="2787"/>
                    </a:lnTo>
                    <a:lnTo>
                      <a:pt x="8944" y="2222"/>
                    </a:lnTo>
                    <a:lnTo>
                      <a:pt x="8944" y="2222"/>
                    </a:lnTo>
                    <a:lnTo>
                      <a:pt x="8807" y="1813"/>
                    </a:lnTo>
                    <a:lnTo>
                      <a:pt x="8671" y="1423"/>
                    </a:lnTo>
                    <a:lnTo>
                      <a:pt x="8671" y="1423"/>
                    </a:lnTo>
                    <a:lnTo>
                      <a:pt x="8495" y="1033"/>
                    </a:lnTo>
                    <a:lnTo>
                      <a:pt x="8398" y="877"/>
                    </a:lnTo>
                    <a:lnTo>
                      <a:pt x="8281" y="702"/>
                    </a:lnTo>
                    <a:lnTo>
                      <a:pt x="8281" y="702"/>
                    </a:lnTo>
                    <a:lnTo>
                      <a:pt x="8086" y="468"/>
                    </a:lnTo>
                    <a:lnTo>
                      <a:pt x="8086" y="468"/>
                    </a:lnTo>
                    <a:lnTo>
                      <a:pt x="7989" y="371"/>
                    </a:lnTo>
                    <a:lnTo>
                      <a:pt x="7872" y="273"/>
                    </a:lnTo>
                    <a:lnTo>
                      <a:pt x="7872" y="273"/>
                    </a:lnTo>
                    <a:lnTo>
                      <a:pt x="7736" y="176"/>
                    </a:lnTo>
                    <a:lnTo>
                      <a:pt x="7599" y="117"/>
                    </a:lnTo>
                    <a:lnTo>
                      <a:pt x="7443" y="59"/>
                    </a:lnTo>
                    <a:lnTo>
                      <a:pt x="7307" y="20"/>
                    </a:lnTo>
                    <a:lnTo>
                      <a:pt x="7307" y="20"/>
                    </a:lnTo>
                    <a:lnTo>
                      <a:pt x="7054" y="1"/>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1" name="Google Shape;2253;p41">
                <a:extLst>
                  <a:ext uri="{FF2B5EF4-FFF2-40B4-BE49-F238E27FC236}">
                    <a16:creationId xmlns:a16="http://schemas.microsoft.com/office/drawing/2014/main" id="{73AD4A9B-30A3-28C0-914D-B70AD1D3315F}"/>
                  </a:ext>
                </a:extLst>
              </p:cNvPr>
              <p:cNvSpPr/>
              <p:nvPr/>
            </p:nvSpPr>
            <p:spPr>
              <a:xfrm>
                <a:off x="1723500" y="991175"/>
                <a:ext cx="245500" cy="244550"/>
              </a:xfrm>
              <a:custGeom>
                <a:avLst/>
                <a:gdLst/>
                <a:ahLst/>
                <a:cxnLst/>
                <a:rect l="l" t="t" r="r" b="b"/>
                <a:pathLst>
                  <a:path w="9820" h="9782" extrusionOk="0">
                    <a:moveTo>
                      <a:pt x="3390" y="292"/>
                    </a:moveTo>
                    <a:lnTo>
                      <a:pt x="3566" y="312"/>
                    </a:lnTo>
                    <a:lnTo>
                      <a:pt x="3721" y="351"/>
                    </a:lnTo>
                    <a:lnTo>
                      <a:pt x="3897" y="429"/>
                    </a:lnTo>
                    <a:lnTo>
                      <a:pt x="4072" y="507"/>
                    </a:lnTo>
                    <a:lnTo>
                      <a:pt x="4287" y="682"/>
                    </a:lnTo>
                    <a:lnTo>
                      <a:pt x="4520" y="916"/>
                    </a:lnTo>
                    <a:lnTo>
                      <a:pt x="4676" y="1130"/>
                    </a:lnTo>
                    <a:lnTo>
                      <a:pt x="4852" y="1364"/>
                    </a:lnTo>
                    <a:lnTo>
                      <a:pt x="5007" y="1656"/>
                    </a:lnTo>
                    <a:lnTo>
                      <a:pt x="5183" y="1968"/>
                    </a:lnTo>
                    <a:lnTo>
                      <a:pt x="5261" y="2143"/>
                    </a:lnTo>
                    <a:lnTo>
                      <a:pt x="5300" y="2241"/>
                    </a:lnTo>
                    <a:lnTo>
                      <a:pt x="5339" y="2299"/>
                    </a:lnTo>
                    <a:lnTo>
                      <a:pt x="5378" y="2358"/>
                    </a:lnTo>
                    <a:lnTo>
                      <a:pt x="5436" y="2377"/>
                    </a:lnTo>
                    <a:lnTo>
                      <a:pt x="5475" y="2377"/>
                    </a:lnTo>
                    <a:lnTo>
                      <a:pt x="5495" y="2358"/>
                    </a:lnTo>
                    <a:lnTo>
                      <a:pt x="5572" y="2358"/>
                    </a:lnTo>
                    <a:lnTo>
                      <a:pt x="5631" y="2319"/>
                    </a:lnTo>
                    <a:lnTo>
                      <a:pt x="5670" y="2260"/>
                    </a:lnTo>
                    <a:lnTo>
                      <a:pt x="5709" y="2182"/>
                    </a:lnTo>
                    <a:lnTo>
                      <a:pt x="5748" y="2007"/>
                    </a:lnTo>
                    <a:lnTo>
                      <a:pt x="5787" y="1871"/>
                    </a:lnTo>
                    <a:lnTo>
                      <a:pt x="5904" y="1578"/>
                    </a:lnTo>
                    <a:lnTo>
                      <a:pt x="6099" y="1247"/>
                    </a:lnTo>
                    <a:lnTo>
                      <a:pt x="6196" y="1091"/>
                    </a:lnTo>
                    <a:lnTo>
                      <a:pt x="6313" y="935"/>
                    </a:lnTo>
                    <a:lnTo>
                      <a:pt x="6488" y="760"/>
                    </a:lnTo>
                    <a:lnTo>
                      <a:pt x="6664" y="624"/>
                    </a:lnTo>
                    <a:lnTo>
                      <a:pt x="6800" y="546"/>
                    </a:lnTo>
                    <a:lnTo>
                      <a:pt x="6936" y="487"/>
                    </a:lnTo>
                    <a:lnTo>
                      <a:pt x="7092" y="429"/>
                    </a:lnTo>
                    <a:lnTo>
                      <a:pt x="7229" y="409"/>
                    </a:lnTo>
                    <a:lnTo>
                      <a:pt x="7287" y="409"/>
                    </a:lnTo>
                    <a:lnTo>
                      <a:pt x="7462" y="429"/>
                    </a:lnTo>
                    <a:lnTo>
                      <a:pt x="7579" y="448"/>
                    </a:lnTo>
                    <a:lnTo>
                      <a:pt x="7696" y="507"/>
                    </a:lnTo>
                    <a:lnTo>
                      <a:pt x="7833" y="585"/>
                    </a:lnTo>
                    <a:lnTo>
                      <a:pt x="7949" y="682"/>
                    </a:lnTo>
                    <a:lnTo>
                      <a:pt x="8144" y="877"/>
                    </a:lnTo>
                    <a:lnTo>
                      <a:pt x="8339" y="1111"/>
                    </a:lnTo>
                    <a:lnTo>
                      <a:pt x="8495" y="1364"/>
                    </a:lnTo>
                    <a:lnTo>
                      <a:pt x="8651" y="1637"/>
                    </a:lnTo>
                    <a:lnTo>
                      <a:pt x="8787" y="1949"/>
                    </a:lnTo>
                    <a:lnTo>
                      <a:pt x="8924" y="2280"/>
                    </a:lnTo>
                    <a:lnTo>
                      <a:pt x="9099" y="2884"/>
                    </a:lnTo>
                    <a:lnTo>
                      <a:pt x="9255" y="3488"/>
                    </a:lnTo>
                    <a:lnTo>
                      <a:pt x="9352" y="3994"/>
                    </a:lnTo>
                    <a:lnTo>
                      <a:pt x="9411" y="4423"/>
                    </a:lnTo>
                    <a:lnTo>
                      <a:pt x="9430" y="4832"/>
                    </a:lnTo>
                    <a:lnTo>
                      <a:pt x="9430" y="5163"/>
                    </a:lnTo>
                    <a:lnTo>
                      <a:pt x="9411" y="5514"/>
                    </a:lnTo>
                    <a:lnTo>
                      <a:pt x="9372" y="5865"/>
                    </a:lnTo>
                    <a:lnTo>
                      <a:pt x="9294" y="6157"/>
                    </a:lnTo>
                    <a:lnTo>
                      <a:pt x="9216" y="6430"/>
                    </a:lnTo>
                    <a:lnTo>
                      <a:pt x="9119" y="6722"/>
                    </a:lnTo>
                    <a:lnTo>
                      <a:pt x="9002" y="6975"/>
                    </a:lnTo>
                    <a:lnTo>
                      <a:pt x="8904" y="7170"/>
                    </a:lnTo>
                    <a:lnTo>
                      <a:pt x="8826" y="7346"/>
                    </a:lnTo>
                    <a:lnTo>
                      <a:pt x="8690" y="7560"/>
                    </a:lnTo>
                    <a:lnTo>
                      <a:pt x="8651" y="7618"/>
                    </a:lnTo>
                    <a:lnTo>
                      <a:pt x="8553" y="7755"/>
                    </a:lnTo>
                    <a:lnTo>
                      <a:pt x="8378" y="7950"/>
                    </a:lnTo>
                    <a:lnTo>
                      <a:pt x="8242" y="8086"/>
                    </a:lnTo>
                    <a:lnTo>
                      <a:pt x="8086" y="8242"/>
                    </a:lnTo>
                    <a:lnTo>
                      <a:pt x="7891" y="8398"/>
                    </a:lnTo>
                    <a:lnTo>
                      <a:pt x="7677" y="8573"/>
                    </a:lnTo>
                    <a:lnTo>
                      <a:pt x="7443" y="8729"/>
                    </a:lnTo>
                    <a:lnTo>
                      <a:pt x="7229" y="8865"/>
                    </a:lnTo>
                    <a:lnTo>
                      <a:pt x="7014" y="8982"/>
                    </a:lnTo>
                    <a:lnTo>
                      <a:pt x="6975" y="8982"/>
                    </a:lnTo>
                    <a:lnTo>
                      <a:pt x="6936" y="9002"/>
                    </a:lnTo>
                    <a:lnTo>
                      <a:pt x="6741" y="9119"/>
                    </a:lnTo>
                    <a:lnTo>
                      <a:pt x="6527" y="9216"/>
                    </a:lnTo>
                    <a:lnTo>
                      <a:pt x="6313" y="9294"/>
                    </a:lnTo>
                    <a:lnTo>
                      <a:pt x="6099" y="9353"/>
                    </a:lnTo>
                    <a:lnTo>
                      <a:pt x="5865" y="9411"/>
                    </a:lnTo>
                    <a:lnTo>
                      <a:pt x="5514" y="9450"/>
                    </a:lnTo>
                    <a:lnTo>
                      <a:pt x="5144" y="9469"/>
                    </a:lnTo>
                    <a:lnTo>
                      <a:pt x="4949" y="9469"/>
                    </a:lnTo>
                    <a:lnTo>
                      <a:pt x="4637" y="9430"/>
                    </a:lnTo>
                    <a:lnTo>
                      <a:pt x="4325" y="9391"/>
                    </a:lnTo>
                    <a:lnTo>
                      <a:pt x="3994" y="9314"/>
                    </a:lnTo>
                    <a:lnTo>
                      <a:pt x="3683" y="9216"/>
                    </a:lnTo>
                    <a:lnTo>
                      <a:pt x="3644" y="9216"/>
                    </a:lnTo>
                    <a:lnTo>
                      <a:pt x="3312" y="9080"/>
                    </a:lnTo>
                    <a:lnTo>
                      <a:pt x="2981" y="8943"/>
                    </a:lnTo>
                    <a:lnTo>
                      <a:pt x="2669" y="8768"/>
                    </a:lnTo>
                    <a:lnTo>
                      <a:pt x="2358" y="8593"/>
                    </a:lnTo>
                    <a:lnTo>
                      <a:pt x="2085" y="8378"/>
                    </a:lnTo>
                    <a:lnTo>
                      <a:pt x="1793" y="8164"/>
                    </a:lnTo>
                    <a:lnTo>
                      <a:pt x="1539" y="7911"/>
                    </a:lnTo>
                    <a:lnTo>
                      <a:pt x="1305" y="7657"/>
                    </a:lnTo>
                    <a:lnTo>
                      <a:pt x="1325" y="7696"/>
                    </a:lnTo>
                    <a:lnTo>
                      <a:pt x="877" y="7131"/>
                    </a:lnTo>
                    <a:lnTo>
                      <a:pt x="662" y="6781"/>
                    </a:lnTo>
                    <a:lnTo>
                      <a:pt x="468" y="6449"/>
                    </a:lnTo>
                    <a:lnTo>
                      <a:pt x="370" y="6196"/>
                    </a:lnTo>
                    <a:lnTo>
                      <a:pt x="292" y="5962"/>
                    </a:lnTo>
                    <a:lnTo>
                      <a:pt x="292" y="5845"/>
                    </a:lnTo>
                    <a:lnTo>
                      <a:pt x="273" y="5709"/>
                    </a:lnTo>
                    <a:lnTo>
                      <a:pt x="292" y="5592"/>
                    </a:lnTo>
                    <a:lnTo>
                      <a:pt x="312" y="5495"/>
                    </a:lnTo>
                    <a:lnTo>
                      <a:pt x="409" y="5300"/>
                    </a:lnTo>
                    <a:lnTo>
                      <a:pt x="546" y="5144"/>
                    </a:lnTo>
                    <a:lnTo>
                      <a:pt x="721" y="5027"/>
                    </a:lnTo>
                    <a:lnTo>
                      <a:pt x="838" y="4988"/>
                    </a:lnTo>
                    <a:lnTo>
                      <a:pt x="955" y="4949"/>
                    </a:lnTo>
                    <a:lnTo>
                      <a:pt x="1169" y="4930"/>
                    </a:lnTo>
                    <a:lnTo>
                      <a:pt x="1247" y="4930"/>
                    </a:lnTo>
                    <a:lnTo>
                      <a:pt x="1403" y="4949"/>
                    </a:lnTo>
                    <a:lnTo>
                      <a:pt x="1559" y="4988"/>
                    </a:lnTo>
                    <a:lnTo>
                      <a:pt x="1578" y="5008"/>
                    </a:lnTo>
                    <a:lnTo>
                      <a:pt x="1656" y="5008"/>
                    </a:lnTo>
                    <a:lnTo>
                      <a:pt x="1715" y="4988"/>
                    </a:lnTo>
                    <a:lnTo>
                      <a:pt x="1754" y="4949"/>
                    </a:lnTo>
                    <a:lnTo>
                      <a:pt x="1793" y="4891"/>
                    </a:lnTo>
                    <a:lnTo>
                      <a:pt x="1793" y="4832"/>
                    </a:lnTo>
                    <a:lnTo>
                      <a:pt x="1773" y="4774"/>
                    </a:lnTo>
                    <a:lnTo>
                      <a:pt x="1734" y="4715"/>
                    </a:lnTo>
                    <a:lnTo>
                      <a:pt x="1637" y="4598"/>
                    </a:lnTo>
                    <a:lnTo>
                      <a:pt x="1325" y="4267"/>
                    </a:lnTo>
                    <a:lnTo>
                      <a:pt x="1344" y="4306"/>
                    </a:lnTo>
                    <a:lnTo>
                      <a:pt x="1052" y="3936"/>
                    </a:lnTo>
                    <a:lnTo>
                      <a:pt x="955" y="3761"/>
                    </a:lnTo>
                    <a:lnTo>
                      <a:pt x="857" y="3605"/>
                    </a:lnTo>
                    <a:lnTo>
                      <a:pt x="779" y="3410"/>
                    </a:lnTo>
                    <a:lnTo>
                      <a:pt x="721" y="3215"/>
                    </a:lnTo>
                    <a:lnTo>
                      <a:pt x="701" y="3098"/>
                    </a:lnTo>
                    <a:lnTo>
                      <a:pt x="701" y="2962"/>
                    </a:lnTo>
                    <a:lnTo>
                      <a:pt x="721" y="2845"/>
                    </a:lnTo>
                    <a:lnTo>
                      <a:pt x="760" y="2728"/>
                    </a:lnTo>
                    <a:lnTo>
                      <a:pt x="799" y="2592"/>
                    </a:lnTo>
                    <a:lnTo>
                      <a:pt x="857" y="2475"/>
                    </a:lnTo>
                    <a:lnTo>
                      <a:pt x="1013" y="2319"/>
                    </a:lnTo>
                    <a:lnTo>
                      <a:pt x="1150" y="2221"/>
                    </a:lnTo>
                    <a:lnTo>
                      <a:pt x="1286" y="2182"/>
                    </a:lnTo>
                    <a:lnTo>
                      <a:pt x="1461" y="2163"/>
                    </a:lnTo>
                    <a:lnTo>
                      <a:pt x="1656" y="2182"/>
                    </a:lnTo>
                    <a:lnTo>
                      <a:pt x="1832" y="2221"/>
                    </a:lnTo>
                    <a:lnTo>
                      <a:pt x="2143" y="2358"/>
                    </a:lnTo>
                    <a:lnTo>
                      <a:pt x="2474" y="2553"/>
                    </a:lnTo>
                    <a:lnTo>
                      <a:pt x="2864" y="2845"/>
                    </a:lnTo>
                    <a:lnTo>
                      <a:pt x="2923" y="2903"/>
                    </a:lnTo>
                    <a:lnTo>
                      <a:pt x="2962" y="2923"/>
                    </a:lnTo>
                    <a:lnTo>
                      <a:pt x="3020" y="2942"/>
                    </a:lnTo>
                    <a:lnTo>
                      <a:pt x="3059" y="2923"/>
                    </a:lnTo>
                    <a:lnTo>
                      <a:pt x="3117" y="2903"/>
                    </a:lnTo>
                    <a:lnTo>
                      <a:pt x="3156" y="2864"/>
                    </a:lnTo>
                    <a:lnTo>
                      <a:pt x="3176" y="2806"/>
                    </a:lnTo>
                    <a:lnTo>
                      <a:pt x="3195" y="2728"/>
                    </a:lnTo>
                    <a:lnTo>
                      <a:pt x="3156" y="2670"/>
                    </a:lnTo>
                    <a:lnTo>
                      <a:pt x="2962" y="2358"/>
                    </a:lnTo>
                    <a:lnTo>
                      <a:pt x="2825" y="2085"/>
                    </a:lnTo>
                    <a:lnTo>
                      <a:pt x="2689" y="1754"/>
                    </a:lnTo>
                    <a:lnTo>
                      <a:pt x="2591" y="1442"/>
                    </a:lnTo>
                    <a:lnTo>
                      <a:pt x="2572" y="1228"/>
                    </a:lnTo>
                    <a:lnTo>
                      <a:pt x="2552" y="994"/>
                    </a:lnTo>
                    <a:lnTo>
                      <a:pt x="2572" y="857"/>
                    </a:lnTo>
                    <a:lnTo>
                      <a:pt x="2611" y="721"/>
                    </a:lnTo>
                    <a:lnTo>
                      <a:pt x="2689" y="565"/>
                    </a:lnTo>
                    <a:lnTo>
                      <a:pt x="2786" y="448"/>
                    </a:lnTo>
                    <a:lnTo>
                      <a:pt x="2923" y="370"/>
                    </a:lnTo>
                    <a:lnTo>
                      <a:pt x="3098" y="312"/>
                    </a:lnTo>
                    <a:lnTo>
                      <a:pt x="3332" y="292"/>
                    </a:lnTo>
                    <a:close/>
                    <a:moveTo>
                      <a:pt x="3234" y="0"/>
                    </a:moveTo>
                    <a:lnTo>
                      <a:pt x="3059" y="20"/>
                    </a:lnTo>
                    <a:lnTo>
                      <a:pt x="2942" y="39"/>
                    </a:lnTo>
                    <a:lnTo>
                      <a:pt x="2845" y="78"/>
                    </a:lnTo>
                    <a:lnTo>
                      <a:pt x="2767" y="117"/>
                    </a:lnTo>
                    <a:lnTo>
                      <a:pt x="2630" y="176"/>
                    </a:lnTo>
                    <a:lnTo>
                      <a:pt x="2533" y="273"/>
                    </a:lnTo>
                    <a:lnTo>
                      <a:pt x="2416" y="409"/>
                    </a:lnTo>
                    <a:lnTo>
                      <a:pt x="2338" y="585"/>
                    </a:lnTo>
                    <a:lnTo>
                      <a:pt x="2280" y="760"/>
                    </a:lnTo>
                    <a:lnTo>
                      <a:pt x="2241" y="955"/>
                    </a:lnTo>
                    <a:lnTo>
                      <a:pt x="2241" y="1169"/>
                    </a:lnTo>
                    <a:lnTo>
                      <a:pt x="2260" y="1364"/>
                    </a:lnTo>
                    <a:lnTo>
                      <a:pt x="2299" y="1598"/>
                    </a:lnTo>
                    <a:lnTo>
                      <a:pt x="2338" y="1793"/>
                    </a:lnTo>
                    <a:lnTo>
                      <a:pt x="2474" y="2124"/>
                    </a:lnTo>
                    <a:lnTo>
                      <a:pt x="2611" y="2436"/>
                    </a:lnTo>
                    <a:lnTo>
                      <a:pt x="2611" y="2436"/>
                    </a:lnTo>
                    <a:lnTo>
                      <a:pt x="2533" y="2377"/>
                    </a:lnTo>
                    <a:lnTo>
                      <a:pt x="2241" y="2182"/>
                    </a:lnTo>
                    <a:lnTo>
                      <a:pt x="2085" y="2104"/>
                    </a:lnTo>
                    <a:lnTo>
                      <a:pt x="1890" y="2027"/>
                    </a:lnTo>
                    <a:lnTo>
                      <a:pt x="1734" y="1968"/>
                    </a:lnTo>
                    <a:lnTo>
                      <a:pt x="1559" y="1949"/>
                    </a:lnTo>
                    <a:lnTo>
                      <a:pt x="1383" y="1929"/>
                    </a:lnTo>
                    <a:lnTo>
                      <a:pt x="1247" y="1929"/>
                    </a:lnTo>
                    <a:lnTo>
                      <a:pt x="1111" y="1968"/>
                    </a:lnTo>
                    <a:lnTo>
                      <a:pt x="994" y="2007"/>
                    </a:lnTo>
                    <a:lnTo>
                      <a:pt x="974" y="2027"/>
                    </a:lnTo>
                    <a:lnTo>
                      <a:pt x="838" y="2124"/>
                    </a:lnTo>
                    <a:lnTo>
                      <a:pt x="721" y="2241"/>
                    </a:lnTo>
                    <a:lnTo>
                      <a:pt x="585" y="2416"/>
                    </a:lnTo>
                    <a:lnTo>
                      <a:pt x="487" y="2592"/>
                    </a:lnTo>
                    <a:lnTo>
                      <a:pt x="429" y="2786"/>
                    </a:lnTo>
                    <a:lnTo>
                      <a:pt x="409" y="2962"/>
                    </a:lnTo>
                    <a:lnTo>
                      <a:pt x="390" y="3157"/>
                    </a:lnTo>
                    <a:lnTo>
                      <a:pt x="429" y="3332"/>
                    </a:lnTo>
                    <a:lnTo>
                      <a:pt x="468" y="3527"/>
                    </a:lnTo>
                    <a:lnTo>
                      <a:pt x="546" y="3702"/>
                    </a:lnTo>
                    <a:lnTo>
                      <a:pt x="643" y="3916"/>
                    </a:lnTo>
                    <a:lnTo>
                      <a:pt x="740" y="4092"/>
                    </a:lnTo>
                    <a:lnTo>
                      <a:pt x="857" y="4248"/>
                    </a:lnTo>
                    <a:lnTo>
                      <a:pt x="994" y="4404"/>
                    </a:lnTo>
                    <a:lnTo>
                      <a:pt x="1247" y="4696"/>
                    </a:lnTo>
                    <a:lnTo>
                      <a:pt x="1286" y="4715"/>
                    </a:lnTo>
                    <a:lnTo>
                      <a:pt x="1013" y="4715"/>
                    </a:lnTo>
                    <a:lnTo>
                      <a:pt x="877" y="4735"/>
                    </a:lnTo>
                    <a:lnTo>
                      <a:pt x="740" y="4774"/>
                    </a:lnTo>
                    <a:lnTo>
                      <a:pt x="643" y="4813"/>
                    </a:lnTo>
                    <a:lnTo>
                      <a:pt x="604" y="4832"/>
                    </a:lnTo>
                    <a:lnTo>
                      <a:pt x="487" y="4891"/>
                    </a:lnTo>
                    <a:lnTo>
                      <a:pt x="390" y="4949"/>
                    </a:lnTo>
                    <a:lnTo>
                      <a:pt x="312" y="5027"/>
                    </a:lnTo>
                    <a:lnTo>
                      <a:pt x="234" y="5105"/>
                    </a:lnTo>
                    <a:lnTo>
                      <a:pt x="156" y="5222"/>
                    </a:lnTo>
                    <a:lnTo>
                      <a:pt x="97" y="5339"/>
                    </a:lnTo>
                    <a:lnTo>
                      <a:pt x="58" y="5475"/>
                    </a:lnTo>
                    <a:lnTo>
                      <a:pt x="20" y="5612"/>
                    </a:lnTo>
                    <a:lnTo>
                      <a:pt x="0" y="5767"/>
                    </a:lnTo>
                    <a:lnTo>
                      <a:pt x="0" y="5904"/>
                    </a:lnTo>
                    <a:lnTo>
                      <a:pt x="58" y="6157"/>
                    </a:lnTo>
                    <a:lnTo>
                      <a:pt x="136" y="6430"/>
                    </a:lnTo>
                    <a:lnTo>
                      <a:pt x="273" y="6722"/>
                    </a:lnTo>
                    <a:lnTo>
                      <a:pt x="409" y="6956"/>
                    </a:lnTo>
                    <a:lnTo>
                      <a:pt x="565" y="7209"/>
                    </a:lnTo>
                    <a:lnTo>
                      <a:pt x="721" y="7443"/>
                    </a:lnTo>
                    <a:lnTo>
                      <a:pt x="916" y="7696"/>
                    </a:lnTo>
                    <a:lnTo>
                      <a:pt x="1111" y="7911"/>
                    </a:lnTo>
                    <a:lnTo>
                      <a:pt x="1286" y="8106"/>
                    </a:lnTo>
                    <a:lnTo>
                      <a:pt x="1481" y="8281"/>
                    </a:lnTo>
                    <a:lnTo>
                      <a:pt x="1656" y="8456"/>
                    </a:lnTo>
                    <a:lnTo>
                      <a:pt x="1890" y="8632"/>
                    </a:lnTo>
                    <a:lnTo>
                      <a:pt x="2104" y="8787"/>
                    </a:lnTo>
                    <a:lnTo>
                      <a:pt x="2338" y="8943"/>
                    </a:lnTo>
                    <a:lnTo>
                      <a:pt x="2572" y="9080"/>
                    </a:lnTo>
                    <a:lnTo>
                      <a:pt x="2825" y="9216"/>
                    </a:lnTo>
                    <a:lnTo>
                      <a:pt x="3078" y="9333"/>
                    </a:lnTo>
                    <a:lnTo>
                      <a:pt x="3332" y="9430"/>
                    </a:lnTo>
                    <a:lnTo>
                      <a:pt x="3585" y="9528"/>
                    </a:lnTo>
                    <a:lnTo>
                      <a:pt x="3877" y="9606"/>
                    </a:lnTo>
                    <a:lnTo>
                      <a:pt x="4150" y="9684"/>
                    </a:lnTo>
                    <a:lnTo>
                      <a:pt x="4423" y="9723"/>
                    </a:lnTo>
                    <a:lnTo>
                      <a:pt x="4676" y="9762"/>
                    </a:lnTo>
                    <a:lnTo>
                      <a:pt x="5163" y="9781"/>
                    </a:lnTo>
                    <a:lnTo>
                      <a:pt x="5475" y="9762"/>
                    </a:lnTo>
                    <a:lnTo>
                      <a:pt x="5787" y="9742"/>
                    </a:lnTo>
                    <a:lnTo>
                      <a:pt x="6118" y="9664"/>
                    </a:lnTo>
                    <a:lnTo>
                      <a:pt x="6410" y="9586"/>
                    </a:lnTo>
                    <a:lnTo>
                      <a:pt x="6683" y="9489"/>
                    </a:lnTo>
                    <a:lnTo>
                      <a:pt x="6956" y="9372"/>
                    </a:lnTo>
                    <a:lnTo>
                      <a:pt x="7190" y="9236"/>
                    </a:lnTo>
                    <a:lnTo>
                      <a:pt x="7423" y="9099"/>
                    </a:lnTo>
                    <a:lnTo>
                      <a:pt x="7638" y="8963"/>
                    </a:lnTo>
                    <a:lnTo>
                      <a:pt x="7833" y="8826"/>
                    </a:lnTo>
                    <a:lnTo>
                      <a:pt x="8164" y="8534"/>
                    </a:lnTo>
                    <a:lnTo>
                      <a:pt x="8456" y="8242"/>
                    </a:lnTo>
                    <a:lnTo>
                      <a:pt x="8709" y="7930"/>
                    </a:lnTo>
                    <a:lnTo>
                      <a:pt x="8943" y="7638"/>
                    </a:lnTo>
                    <a:lnTo>
                      <a:pt x="9080" y="7424"/>
                    </a:lnTo>
                    <a:lnTo>
                      <a:pt x="9196" y="7229"/>
                    </a:lnTo>
                    <a:lnTo>
                      <a:pt x="9313" y="7014"/>
                    </a:lnTo>
                    <a:lnTo>
                      <a:pt x="9411" y="6800"/>
                    </a:lnTo>
                    <a:lnTo>
                      <a:pt x="9489" y="6586"/>
                    </a:lnTo>
                    <a:lnTo>
                      <a:pt x="9567" y="6371"/>
                    </a:lnTo>
                    <a:lnTo>
                      <a:pt x="9645" y="6118"/>
                    </a:lnTo>
                    <a:lnTo>
                      <a:pt x="9703" y="5884"/>
                    </a:lnTo>
                    <a:lnTo>
                      <a:pt x="9742" y="5651"/>
                    </a:lnTo>
                    <a:lnTo>
                      <a:pt x="9781" y="5397"/>
                    </a:lnTo>
                    <a:lnTo>
                      <a:pt x="9800" y="5144"/>
                    </a:lnTo>
                    <a:lnTo>
                      <a:pt x="9820" y="4910"/>
                    </a:lnTo>
                    <a:lnTo>
                      <a:pt x="9820" y="4657"/>
                    </a:lnTo>
                    <a:lnTo>
                      <a:pt x="9800" y="4365"/>
                    </a:lnTo>
                    <a:lnTo>
                      <a:pt x="9761" y="4072"/>
                    </a:lnTo>
                    <a:lnTo>
                      <a:pt x="9723" y="3761"/>
                    </a:lnTo>
                    <a:lnTo>
                      <a:pt x="9664" y="3429"/>
                    </a:lnTo>
                    <a:lnTo>
                      <a:pt x="9586" y="3079"/>
                    </a:lnTo>
                    <a:lnTo>
                      <a:pt x="9489" y="2747"/>
                    </a:lnTo>
                    <a:lnTo>
                      <a:pt x="9391" y="2416"/>
                    </a:lnTo>
                    <a:lnTo>
                      <a:pt x="9294" y="2085"/>
                    </a:lnTo>
                    <a:lnTo>
                      <a:pt x="9138" y="1695"/>
                    </a:lnTo>
                    <a:lnTo>
                      <a:pt x="8982" y="1364"/>
                    </a:lnTo>
                    <a:lnTo>
                      <a:pt x="8807" y="1052"/>
                    </a:lnTo>
                    <a:lnTo>
                      <a:pt x="8631" y="780"/>
                    </a:lnTo>
                    <a:lnTo>
                      <a:pt x="8417" y="526"/>
                    </a:lnTo>
                    <a:lnTo>
                      <a:pt x="8183" y="312"/>
                    </a:lnTo>
                    <a:lnTo>
                      <a:pt x="8066" y="215"/>
                    </a:lnTo>
                    <a:lnTo>
                      <a:pt x="7949" y="156"/>
                    </a:lnTo>
                    <a:lnTo>
                      <a:pt x="7813" y="98"/>
                    </a:lnTo>
                    <a:lnTo>
                      <a:pt x="7657" y="39"/>
                    </a:lnTo>
                    <a:lnTo>
                      <a:pt x="7482" y="20"/>
                    </a:lnTo>
                    <a:lnTo>
                      <a:pt x="7326" y="0"/>
                    </a:lnTo>
                    <a:lnTo>
                      <a:pt x="7170" y="0"/>
                    </a:lnTo>
                    <a:lnTo>
                      <a:pt x="7034" y="20"/>
                    </a:lnTo>
                    <a:lnTo>
                      <a:pt x="6858" y="78"/>
                    </a:lnTo>
                    <a:lnTo>
                      <a:pt x="6664" y="156"/>
                    </a:lnTo>
                    <a:lnTo>
                      <a:pt x="6508" y="253"/>
                    </a:lnTo>
                    <a:lnTo>
                      <a:pt x="6332" y="370"/>
                    </a:lnTo>
                    <a:lnTo>
                      <a:pt x="6118" y="546"/>
                    </a:lnTo>
                    <a:lnTo>
                      <a:pt x="5923" y="760"/>
                    </a:lnTo>
                    <a:lnTo>
                      <a:pt x="5748" y="974"/>
                    </a:lnTo>
                    <a:lnTo>
                      <a:pt x="5631" y="1189"/>
                    </a:lnTo>
                    <a:lnTo>
                      <a:pt x="5533" y="1364"/>
                    </a:lnTo>
                    <a:lnTo>
                      <a:pt x="5456" y="1520"/>
                    </a:lnTo>
                    <a:lnTo>
                      <a:pt x="5397" y="1695"/>
                    </a:lnTo>
                    <a:lnTo>
                      <a:pt x="5358" y="1851"/>
                    </a:lnTo>
                    <a:lnTo>
                      <a:pt x="5280" y="1676"/>
                    </a:lnTo>
                    <a:lnTo>
                      <a:pt x="5183" y="1500"/>
                    </a:lnTo>
                    <a:lnTo>
                      <a:pt x="4988" y="1150"/>
                    </a:lnTo>
                    <a:lnTo>
                      <a:pt x="4852" y="974"/>
                    </a:lnTo>
                    <a:lnTo>
                      <a:pt x="4715" y="780"/>
                    </a:lnTo>
                    <a:lnTo>
                      <a:pt x="4559" y="604"/>
                    </a:lnTo>
                    <a:lnTo>
                      <a:pt x="4403" y="468"/>
                    </a:lnTo>
                    <a:lnTo>
                      <a:pt x="4248" y="331"/>
                    </a:lnTo>
                    <a:lnTo>
                      <a:pt x="4092" y="234"/>
                    </a:lnTo>
                    <a:lnTo>
                      <a:pt x="3916" y="137"/>
                    </a:lnTo>
                    <a:lnTo>
                      <a:pt x="3721" y="78"/>
                    </a:lnTo>
                    <a:lnTo>
                      <a:pt x="3507" y="20"/>
                    </a:lnTo>
                    <a:lnTo>
                      <a:pt x="33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2" name="Google Shape;2254;p41">
                <a:extLst>
                  <a:ext uri="{FF2B5EF4-FFF2-40B4-BE49-F238E27FC236}">
                    <a16:creationId xmlns:a16="http://schemas.microsoft.com/office/drawing/2014/main" id="{604093E5-0BC5-810C-825E-C9C636F0B564}"/>
                  </a:ext>
                </a:extLst>
              </p:cNvPr>
              <p:cNvSpPr/>
              <p:nvPr/>
            </p:nvSpPr>
            <p:spPr>
              <a:xfrm>
                <a:off x="1723500" y="991175"/>
                <a:ext cx="245500" cy="244550"/>
              </a:xfrm>
              <a:custGeom>
                <a:avLst/>
                <a:gdLst/>
                <a:ahLst/>
                <a:cxnLst/>
                <a:rect l="l" t="t" r="r" b="b"/>
                <a:pathLst>
                  <a:path w="9820" h="9782" fill="none" extrusionOk="0">
                    <a:moveTo>
                      <a:pt x="7326" y="0"/>
                    </a:moveTo>
                    <a:lnTo>
                      <a:pt x="7326" y="0"/>
                    </a:lnTo>
                    <a:lnTo>
                      <a:pt x="7170" y="0"/>
                    </a:lnTo>
                    <a:lnTo>
                      <a:pt x="7034" y="20"/>
                    </a:lnTo>
                    <a:lnTo>
                      <a:pt x="7034" y="20"/>
                    </a:lnTo>
                    <a:lnTo>
                      <a:pt x="6858" y="78"/>
                    </a:lnTo>
                    <a:lnTo>
                      <a:pt x="6664" y="156"/>
                    </a:lnTo>
                    <a:lnTo>
                      <a:pt x="6664" y="156"/>
                    </a:lnTo>
                    <a:lnTo>
                      <a:pt x="6508" y="253"/>
                    </a:lnTo>
                    <a:lnTo>
                      <a:pt x="6332" y="370"/>
                    </a:lnTo>
                    <a:lnTo>
                      <a:pt x="6332" y="370"/>
                    </a:lnTo>
                    <a:lnTo>
                      <a:pt x="6118" y="546"/>
                    </a:lnTo>
                    <a:lnTo>
                      <a:pt x="5923" y="760"/>
                    </a:lnTo>
                    <a:lnTo>
                      <a:pt x="5923" y="760"/>
                    </a:lnTo>
                    <a:lnTo>
                      <a:pt x="5748" y="974"/>
                    </a:lnTo>
                    <a:lnTo>
                      <a:pt x="5631" y="1189"/>
                    </a:lnTo>
                    <a:lnTo>
                      <a:pt x="5631" y="1189"/>
                    </a:lnTo>
                    <a:lnTo>
                      <a:pt x="5533" y="1364"/>
                    </a:lnTo>
                    <a:lnTo>
                      <a:pt x="5456" y="1520"/>
                    </a:lnTo>
                    <a:lnTo>
                      <a:pt x="5397" y="1695"/>
                    </a:lnTo>
                    <a:lnTo>
                      <a:pt x="5358" y="1851"/>
                    </a:lnTo>
                    <a:lnTo>
                      <a:pt x="5358" y="1851"/>
                    </a:lnTo>
                    <a:lnTo>
                      <a:pt x="5280" y="1676"/>
                    </a:lnTo>
                    <a:lnTo>
                      <a:pt x="5183" y="1500"/>
                    </a:lnTo>
                    <a:lnTo>
                      <a:pt x="5183" y="1500"/>
                    </a:lnTo>
                    <a:lnTo>
                      <a:pt x="4988" y="1150"/>
                    </a:lnTo>
                    <a:lnTo>
                      <a:pt x="4852" y="974"/>
                    </a:lnTo>
                    <a:lnTo>
                      <a:pt x="4715" y="780"/>
                    </a:lnTo>
                    <a:lnTo>
                      <a:pt x="4715" y="780"/>
                    </a:lnTo>
                    <a:lnTo>
                      <a:pt x="4559" y="604"/>
                    </a:lnTo>
                    <a:lnTo>
                      <a:pt x="4403" y="468"/>
                    </a:lnTo>
                    <a:lnTo>
                      <a:pt x="4248" y="331"/>
                    </a:lnTo>
                    <a:lnTo>
                      <a:pt x="4092" y="234"/>
                    </a:lnTo>
                    <a:lnTo>
                      <a:pt x="4092" y="234"/>
                    </a:lnTo>
                    <a:lnTo>
                      <a:pt x="3916" y="137"/>
                    </a:lnTo>
                    <a:lnTo>
                      <a:pt x="3721" y="78"/>
                    </a:lnTo>
                    <a:lnTo>
                      <a:pt x="3507" y="20"/>
                    </a:lnTo>
                    <a:lnTo>
                      <a:pt x="3312" y="0"/>
                    </a:lnTo>
                    <a:lnTo>
                      <a:pt x="3234" y="0"/>
                    </a:lnTo>
                    <a:lnTo>
                      <a:pt x="3234" y="0"/>
                    </a:lnTo>
                    <a:lnTo>
                      <a:pt x="3059" y="20"/>
                    </a:lnTo>
                    <a:lnTo>
                      <a:pt x="3059" y="20"/>
                    </a:lnTo>
                    <a:lnTo>
                      <a:pt x="2942" y="39"/>
                    </a:lnTo>
                    <a:lnTo>
                      <a:pt x="2845" y="78"/>
                    </a:lnTo>
                    <a:lnTo>
                      <a:pt x="2845" y="78"/>
                    </a:lnTo>
                    <a:lnTo>
                      <a:pt x="2767" y="117"/>
                    </a:lnTo>
                    <a:lnTo>
                      <a:pt x="2767" y="117"/>
                    </a:lnTo>
                    <a:lnTo>
                      <a:pt x="2630" y="176"/>
                    </a:lnTo>
                    <a:lnTo>
                      <a:pt x="2533" y="273"/>
                    </a:lnTo>
                    <a:lnTo>
                      <a:pt x="2533" y="273"/>
                    </a:lnTo>
                    <a:lnTo>
                      <a:pt x="2416" y="409"/>
                    </a:lnTo>
                    <a:lnTo>
                      <a:pt x="2338" y="585"/>
                    </a:lnTo>
                    <a:lnTo>
                      <a:pt x="2280" y="760"/>
                    </a:lnTo>
                    <a:lnTo>
                      <a:pt x="2241" y="955"/>
                    </a:lnTo>
                    <a:lnTo>
                      <a:pt x="2241" y="955"/>
                    </a:lnTo>
                    <a:lnTo>
                      <a:pt x="2241" y="1169"/>
                    </a:lnTo>
                    <a:lnTo>
                      <a:pt x="2260" y="1364"/>
                    </a:lnTo>
                    <a:lnTo>
                      <a:pt x="2260" y="1364"/>
                    </a:lnTo>
                    <a:lnTo>
                      <a:pt x="2299" y="1598"/>
                    </a:lnTo>
                    <a:lnTo>
                      <a:pt x="2338" y="1793"/>
                    </a:lnTo>
                    <a:lnTo>
                      <a:pt x="2338" y="1793"/>
                    </a:lnTo>
                    <a:lnTo>
                      <a:pt x="2474" y="2124"/>
                    </a:lnTo>
                    <a:lnTo>
                      <a:pt x="2611" y="2436"/>
                    </a:lnTo>
                    <a:lnTo>
                      <a:pt x="2533" y="2377"/>
                    </a:lnTo>
                    <a:lnTo>
                      <a:pt x="2533" y="2377"/>
                    </a:lnTo>
                    <a:lnTo>
                      <a:pt x="2241" y="2182"/>
                    </a:lnTo>
                    <a:lnTo>
                      <a:pt x="2085" y="2104"/>
                    </a:lnTo>
                    <a:lnTo>
                      <a:pt x="1890" y="2027"/>
                    </a:lnTo>
                    <a:lnTo>
                      <a:pt x="1890" y="2027"/>
                    </a:lnTo>
                    <a:lnTo>
                      <a:pt x="1734" y="1968"/>
                    </a:lnTo>
                    <a:lnTo>
                      <a:pt x="1559" y="1949"/>
                    </a:lnTo>
                    <a:lnTo>
                      <a:pt x="1559" y="1949"/>
                    </a:lnTo>
                    <a:lnTo>
                      <a:pt x="1383" y="1929"/>
                    </a:lnTo>
                    <a:lnTo>
                      <a:pt x="1383" y="1929"/>
                    </a:lnTo>
                    <a:lnTo>
                      <a:pt x="1247" y="1929"/>
                    </a:lnTo>
                    <a:lnTo>
                      <a:pt x="1247" y="1929"/>
                    </a:lnTo>
                    <a:lnTo>
                      <a:pt x="1111" y="1968"/>
                    </a:lnTo>
                    <a:lnTo>
                      <a:pt x="994" y="2007"/>
                    </a:lnTo>
                    <a:lnTo>
                      <a:pt x="974" y="2027"/>
                    </a:lnTo>
                    <a:lnTo>
                      <a:pt x="974" y="2027"/>
                    </a:lnTo>
                    <a:lnTo>
                      <a:pt x="838" y="2124"/>
                    </a:lnTo>
                    <a:lnTo>
                      <a:pt x="721" y="2241"/>
                    </a:lnTo>
                    <a:lnTo>
                      <a:pt x="721" y="2241"/>
                    </a:lnTo>
                    <a:lnTo>
                      <a:pt x="585" y="2416"/>
                    </a:lnTo>
                    <a:lnTo>
                      <a:pt x="487" y="2592"/>
                    </a:lnTo>
                    <a:lnTo>
                      <a:pt x="487" y="2592"/>
                    </a:lnTo>
                    <a:lnTo>
                      <a:pt x="429" y="2786"/>
                    </a:lnTo>
                    <a:lnTo>
                      <a:pt x="409" y="2962"/>
                    </a:lnTo>
                    <a:lnTo>
                      <a:pt x="409" y="2962"/>
                    </a:lnTo>
                    <a:lnTo>
                      <a:pt x="390" y="3157"/>
                    </a:lnTo>
                    <a:lnTo>
                      <a:pt x="390" y="3157"/>
                    </a:lnTo>
                    <a:lnTo>
                      <a:pt x="429" y="3332"/>
                    </a:lnTo>
                    <a:lnTo>
                      <a:pt x="429" y="3332"/>
                    </a:lnTo>
                    <a:lnTo>
                      <a:pt x="468" y="3527"/>
                    </a:lnTo>
                    <a:lnTo>
                      <a:pt x="546" y="3702"/>
                    </a:lnTo>
                    <a:lnTo>
                      <a:pt x="546" y="3702"/>
                    </a:lnTo>
                    <a:lnTo>
                      <a:pt x="643" y="3916"/>
                    </a:lnTo>
                    <a:lnTo>
                      <a:pt x="740" y="4092"/>
                    </a:lnTo>
                    <a:lnTo>
                      <a:pt x="740" y="4092"/>
                    </a:lnTo>
                    <a:lnTo>
                      <a:pt x="857" y="4248"/>
                    </a:lnTo>
                    <a:lnTo>
                      <a:pt x="994" y="4404"/>
                    </a:lnTo>
                    <a:lnTo>
                      <a:pt x="994" y="4404"/>
                    </a:lnTo>
                    <a:lnTo>
                      <a:pt x="1247" y="4696"/>
                    </a:lnTo>
                    <a:lnTo>
                      <a:pt x="1286" y="4715"/>
                    </a:lnTo>
                    <a:lnTo>
                      <a:pt x="1228" y="4715"/>
                    </a:lnTo>
                    <a:lnTo>
                      <a:pt x="1169" y="4715"/>
                    </a:lnTo>
                    <a:lnTo>
                      <a:pt x="1169" y="4715"/>
                    </a:lnTo>
                    <a:lnTo>
                      <a:pt x="1013" y="4715"/>
                    </a:lnTo>
                    <a:lnTo>
                      <a:pt x="877" y="4735"/>
                    </a:lnTo>
                    <a:lnTo>
                      <a:pt x="740" y="4774"/>
                    </a:lnTo>
                    <a:lnTo>
                      <a:pt x="643" y="4813"/>
                    </a:lnTo>
                    <a:lnTo>
                      <a:pt x="643" y="4813"/>
                    </a:lnTo>
                    <a:lnTo>
                      <a:pt x="604" y="4832"/>
                    </a:lnTo>
                    <a:lnTo>
                      <a:pt x="604" y="4832"/>
                    </a:lnTo>
                    <a:lnTo>
                      <a:pt x="487" y="4891"/>
                    </a:lnTo>
                    <a:lnTo>
                      <a:pt x="390" y="4949"/>
                    </a:lnTo>
                    <a:lnTo>
                      <a:pt x="312" y="5027"/>
                    </a:lnTo>
                    <a:lnTo>
                      <a:pt x="234" y="5105"/>
                    </a:lnTo>
                    <a:lnTo>
                      <a:pt x="234" y="5105"/>
                    </a:lnTo>
                    <a:lnTo>
                      <a:pt x="156" y="5222"/>
                    </a:lnTo>
                    <a:lnTo>
                      <a:pt x="97" y="5339"/>
                    </a:lnTo>
                    <a:lnTo>
                      <a:pt x="58" y="5475"/>
                    </a:lnTo>
                    <a:lnTo>
                      <a:pt x="20" y="5612"/>
                    </a:lnTo>
                    <a:lnTo>
                      <a:pt x="20" y="5612"/>
                    </a:lnTo>
                    <a:lnTo>
                      <a:pt x="0" y="5767"/>
                    </a:lnTo>
                    <a:lnTo>
                      <a:pt x="0" y="5904"/>
                    </a:lnTo>
                    <a:lnTo>
                      <a:pt x="0" y="5904"/>
                    </a:lnTo>
                    <a:lnTo>
                      <a:pt x="58" y="6157"/>
                    </a:lnTo>
                    <a:lnTo>
                      <a:pt x="58" y="6157"/>
                    </a:lnTo>
                    <a:lnTo>
                      <a:pt x="136" y="6430"/>
                    </a:lnTo>
                    <a:lnTo>
                      <a:pt x="273" y="6722"/>
                    </a:lnTo>
                    <a:lnTo>
                      <a:pt x="273" y="6722"/>
                    </a:lnTo>
                    <a:lnTo>
                      <a:pt x="409" y="6956"/>
                    </a:lnTo>
                    <a:lnTo>
                      <a:pt x="565" y="7209"/>
                    </a:lnTo>
                    <a:lnTo>
                      <a:pt x="721" y="7443"/>
                    </a:lnTo>
                    <a:lnTo>
                      <a:pt x="916" y="7696"/>
                    </a:lnTo>
                    <a:lnTo>
                      <a:pt x="916" y="7696"/>
                    </a:lnTo>
                    <a:lnTo>
                      <a:pt x="1111" y="7911"/>
                    </a:lnTo>
                    <a:lnTo>
                      <a:pt x="1286" y="8106"/>
                    </a:lnTo>
                    <a:lnTo>
                      <a:pt x="1481" y="8281"/>
                    </a:lnTo>
                    <a:lnTo>
                      <a:pt x="1656" y="8456"/>
                    </a:lnTo>
                    <a:lnTo>
                      <a:pt x="1656" y="8456"/>
                    </a:lnTo>
                    <a:lnTo>
                      <a:pt x="1890" y="8632"/>
                    </a:lnTo>
                    <a:lnTo>
                      <a:pt x="2104" y="8787"/>
                    </a:lnTo>
                    <a:lnTo>
                      <a:pt x="2338" y="8943"/>
                    </a:lnTo>
                    <a:lnTo>
                      <a:pt x="2572" y="9080"/>
                    </a:lnTo>
                    <a:lnTo>
                      <a:pt x="2572" y="9080"/>
                    </a:lnTo>
                    <a:lnTo>
                      <a:pt x="2825" y="9216"/>
                    </a:lnTo>
                    <a:lnTo>
                      <a:pt x="3078" y="9333"/>
                    </a:lnTo>
                    <a:lnTo>
                      <a:pt x="3332" y="9430"/>
                    </a:lnTo>
                    <a:lnTo>
                      <a:pt x="3585" y="9528"/>
                    </a:lnTo>
                    <a:lnTo>
                      <a:pt x="3585" y="9528"/>
                    </a:lnTo>
                    <a:lnTo>
                      <a:pt x="3877" y="9606"/>
                    </a:lnTo>
                    <a:lnTo>
                      <a:pt x="4150" y="9684"/>
                    </a:lnTo>
                    <a:lnTo>
                      <a:pt x="4423" y="9723"/>
                    </a:lnTo>
                    <a:lnTo>
                      <a:pt x="4676" y="9762"/>
                    </a:lnTo>
                    <a:lnTo>
                      <a:pt x="4676" y="9762"/>
                    </a:lnTo>
                    <a:lnTo>
                      <a:pt x="5163" y="9781"/>
                    </a:lnTo>
                    <a:lnTo>
                      <a:pt x="5163" y="9781"/>
                    </a:lnTo>
                    <a:lnTo>
                      <a:pt x="5475" y="9762"/>
                    </a:lnTo>
                    <a:lnTo>
                      <a:pt x="5787" y="9742"/>
                    </a:lnTo>
                    <a:lnTo>
                      <a:pt x="5787" y="9742"/>
                    </a:lnTo>
                    <a:lnTo>
                      <a:pt x="6118" y="9664"/>
                    </a:lnTo>
                    <a:lnTo>
                      <a:pt x="6410" y="9586"/>
                    </a:lnTo>
                    <a:lnTo>
                      <a:pt x="6410" y="9586"/>
                    </a:lnTo>
                    <a:lnTo>
                      <a:pt x="6683" y="9489"/>
                    </a:lnTo>
                    <a:lnTo>
                      <a:pt x="6956" y="9372"/>
                    </a:lnTo>
                    <a:lnTo>
                      <a:pt x="6956" y="9372"/>
                    </a:lnTo>
                    <a:lnTo>
                      <a:pt x="7190" y="9236"/>
                    </a:lnTo>
                    <a:lnTo>
                      <a:pt x="7423" y="9099"/>
                    </a:lnTo>
                    <a:lnTo>
                      <a:pt x="7423" y="9099"/>
                    </a:lnTo>
                    <a:lnTo>
                      <a:pt x="7638" y="8963"/>
                    </a:lnTo>
                    <a:lnTo>
                      <a:pt x="7833" y="8826"/>
                    </a:lnTo>
                    <a:lnTo>
                      <a:pt x="7833" y="8826"/>
                    </a:lnTo>
                    <a:lnTo>
                      <a:pt x="8164" y="8534"/>
                    </a:lnTo>
                    <a:lnTo>
                      <a:pt x="8456" y="8242"/>
                    </a:lnTo>
                    <a:lnTo>
                      <a:pt x="8456" y="8242"/>
                    </a:lnTo>
                    <a:lnTo>
                      <a:pt x="8709" y="7930"/>
                    </a:lnTo>
                    <a:lnTo>
                      <a:pt x="8943" y="7638"/>
                    </a:lnTo>
                    <a:lnTo>
                      <a:pt x="8943" y="7638"/>
                    </a:lnTo>
                    <a:lnTo>
                      <a:pt x="9080" y="7424"/>
                    </a:lnTo>
                    <a:lnTo>
                      <a:pt x="9080" y="7424"/>
                    </a:lnTo>
                    <a:lnTo>
                      <a:pt x="9196" y="7229"/>
                    </a:lnTo>
                    <a:lnTo>
                      <a:pt x="9313" y="7014"/>
                    </a:lnTo>
                    <a:lnTo>
                      <a:pt x="9411" y="6800"/>
                    </a:lnTo>
                    <a:lnTo>
                      <a:pt x="9489" y="6586"/>
                    </a:lnTo>
                    <a:lnTo>
                      <a:pt x="9489" y="6586"/>
                    </a:lnTo>
                    <a:lnTo>
                      <a:pt x="9567" y="6371"/>
                    </a:lnTo>
                    <a:lnTo>
                      <a:pt x="9645" y="6118"/>
                    </a:lnTo>
                    <a:lnTo>
                      <a:pt x="9703" y="5884"/>
                    </a:lnTo>
                    <a:lnTo>
                      <a:pt x="9742" y="5651"/>
                    </a:lnTo>
                    <a:lnTo>
                      <a:pt x="9781" y="5397"/>
                    </a:lnTo>
                    <a:lnTo>
                      <a:pt x="9800" y="5144"/>
                    </a:lnTo>
                    <a:lnTo>
                      <a:pt x="9820" y="4910"/>
                    </a:lnTo>
                    <a:lnTo>
                      <a:pt x="9820" y="4657"/>
                    </a:lnTo>
                    <a:lnTo>
                      <a:pt x="9820" y="4657"/>
                    </a:lnTo>
                    <a:lnTo>
                      <a:pt x="9800" y="4365"/>
                    </a:lnTo>
                    <a:lnTo>
                      <a:pt x="9761" y="4072"/>
                    </a:lnTo>
                    <a:lnTo>
                      <a:pt x="9723" y="3761"/>
                    </a:lnTo>
                    <a:lnTo>
                      <a:pt x="9664" y="3429"/>
                    </a:lnTo>
                    <a:lnTo>
                      <a:pt x="9664" y="3429"/>
                    </a:lnTo>
                    <a:lnTo>
                      <a:pt x="9586" y="3079"/>
                    </a:lnTo>
                    <a:lnTo>
                      <a:pt x="9489" y="2747"/>
                    </a:lnTo>
                    <a:lnTo>
                      <a:pt x="9391" y="2416"/>
                    </a:lnTo>
                    <a:lnTo>
                      <a:pt x="9294" y="2085"/>
                    </a:lnTo>
                    <a:lnTo>
                      <a:pt x="9294" y="2085"/>
                    </a:lnTo>
                    <a:lnTo>
                      <a:pt x="9138" y="1695"/>
                    </a:lnTo>
                    <a:lnTo>
                      <a:pt x="8982" y="1364"/>
                    </a:lnTo>
                    <a:lnTo>
                      <a:pt x="8807" y="1052"/>
                    </a:lnTo>
                    <a:lnTo>
                      <a:pt x="8631" y="780"/>
                    </a:lnTo>
                    <a:lnTo>
                      <a:pt x="8631" y="780"/>
                    </a:lnTo>
                    <a:lnTo>
                      <a:pt x="8417" y="526"/>
                    </a:lnTo>
                    <a:lnTo>
                      <a:pt x="8183" y="312"/>
                    </a:lnTo>
                    <a:lnTo>
                      <a:pt x="8183" y="312"/>
                    </a:lnTo>
                    <a:lnTo>
                      <a:pt x="8066" y="215"/>
                    </a:lnTo>
                    <a:lnTo>
                      <a:pt x="7949" y="156"/>
                    </a:lnTo>
                    <a:lnTo>
                      <a:pt x="7949" y="156"/>
                    </a:lnTo>
                    <a:lnTo>
                      <a:pt x="7813" y="98"/>
                    </a:lnTo>
                    <a:lnTo>
                      <a:pt x="7657" y="39"/>
                    </a:lnTo>
                    <a:lnTo>
                      <a:pt x="7657" y="39"/>
                    </a:lnTo>
                    <a:lnTo>
                      <a:pt x="7482" y="20"/>
                    </a:lnTo>
                    <a:lnTo>
                      <a:pt x="7326" y="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13" name="Google Shape;2255;p41">
                <a:extLst>
                  <a:ext uri="{FF2B5EF4-FFF2-40B4-BE49-F238E27FC236}">
                    <a16:creationId xmlns:a16="http://schemas.microsoft.com/office/drawing/2014/main" id="{FDD63F71-307F-DBF4-E2C7-24FBDF6B1966}"/>
                  </a:ext>
                </a:extLst>
              </p:cNvPr>
              <p:cNvSpPr/>
              <p:nvPr/>
            </p:nvSpPr>
            <p:spPr>
              <a:xfrm>
                <a:off x="1730300" y="998475"/>
                <a:ext cx="228975" cy="229450"/>
              </a:xfrm>
              <a:custGeom>
                <a:avLst/>
                <a:gdLst/>
                <a:ahLst/>
                <a:cxnLst/>
                <a:rect l="l" t="t" r="r" b="b"/>
                <a:pathLst>
                  <a:path w="9159" h="9178" fill="none" extrusionOk="0">
                    <a:moveTo>
                      <a:pt x="2748" y="2650"/>
                    </a:moveTo>
                    <a:lnTo>
                      <a:pt x="2748" y="2650"/>
                    </a:lnTo>
                    <a:lnTo>
                      <a:pt x="2787" y="2631"/>
                    </a:lnTo>
                    <a:lnTo>
                      <a:pt x="2787" y="2631"/>
                    </a:lnTo>
                    <a:lnTo>
                      <a:pt x="2845" y="2611"/>
                    </a:lnTo>
                    <a:lnTo>
                      <a:pt x="2845" y="2611"/>
                    </a:lnTo>
                    <a:lnTo>
                      <a:pt x="2884" y="2572"/>
                    </a:lnTo>
                    <a:lnTo>
                      <a:pt x="2904" y="2514"/>
                    </a:lnTo>
                    <a:lnTo>
                      <a:pt x="2923" y="2436"/>
                    </a:lnTo>
                    <a:lnTo>
                      <a:pt x="2884" y="2378"/>
                    </a:lnTo>
                    <a:lnTo>
                      <a:pt x="2884" y="2378"/>
                    </a:lnTo>
                    <a:lnTo>
                      <a:pt x="2690" y="2066"/>
                    </a:lnTo>
                    <a:lnTo>
                      <a:pt x="2553" y="1793"/>
                    </a:lnTo>
                    <a:lnTo>
                      <a:pt x="2553" y="1793"/>
                    </a:lnTo>
                    <a:lnTo>
                      <a:pt x="2417" y="1462"/>
                    </a:lnTo>
                    <a:lnTo>
                      <a:pt x="2319" y="1150"/>
                    </a:lnTo>
                    <a:lnTo>
                      <a:pt x="2319" y="1150"/>
                    </a:lnTo>
                    <a:lnTo>
                      <a:pt x="2300" y="936"/>
                    </a:lnTo>
                    <a:lnTo>
                      <a:pt x="2280" y="702"/>
                    </a:lnTo>
                    <a:lnTo>
                      <a:pt x="2280" y="702"/>
                    </a:lnTo>
                    <a:lnTo>
                      <a:pt x="2300" y="565"/>
                    </a:lnTo>
                    <a:lnTo>
                      <a:pt x="2339" y="429"/>
                    </a:lnTo>
                    <a:lnTo>
                      <a:pt x="2339" y="429"/>
                    </a:lnTo>
                    <a:lnTo>
                      <a:pt x="2417" y="273"/>
                    </a:lnTo>
                    <a:lnTo>
                      <a:pt x="2417" y="273"/>
                    </a:lnTo>
                    <a:lnTo>
                      <a:pt x="2514" y="156"/>
                    </a:lnTo>
                    <a:lnTo>
                      <a:pt x="2514" y="156"/>
                    </a:lnTo>
                    <a:lnTo>
                      <a:pt x="2651" y="78"/>
                    </a:lnTo>
                    <a:lnTo>
                      <a:pt x="2651" y="78"/>
                    </a:lnTo>
                    <a:lnTo>
                      <a:pt x="2826" y="20"/>
                    </a:lnTo>
                    <a:lnTo>
                      <a:pt x="2826" y="20"/>
                    </a:lnTo>
                    <a:lnTo>
                      <a:pt x="3060" y="0"/>
                    </a:lnTo>
                    <a:lnTo>
                      <a:pt x="3099" y="0"/>
                    </a:lnTo>
                    <a:lnTo>
                      <a:pt x="3118" y="0"/>
                    </a:lnTo>
                    <a:lnTo>
                      <a:pt x="3118" y="0"/>
                    </a:lnTo>
                    <a:lnTo>
                      <a:pt x="3294" y="20"/>
                    </a:lnTo>
                    <a:lnTo>
                      <a:pt x="3449" y="59"/>
                    </a:lnTo>
                    <a:lnTo>
                      <a:pt x="3449" y="59"/>
                    </a:lnTo>
                    <a:lnTo>
                      <a:pt x="3625" y="137"/>
                    </a:lnTo>
                    <a:lnTo>
                      <a:pt x="3800" y="215"/>
                    </a:lnTo>
                    <a:lnTo>
                      <a:pt x="3800" y="215"/>
                    </a:lnTo>
                    <a:lnTo>
                      <a:pt x="4015" y="390"/>
                    </a:lnTo>
                    <a:lnTo>
                      <a:pt x="4248" y="624"/>
                    </a:lnTo>
                    <a:lnTo>
                      <a:pt x="4248" y="624"/>
                    </a:lnTo>
                    <a:lnTo>
                      <a:pt x="4404" y="838"/>
                    </a:lnTo>
                    <a:lnTo>
                      <a:pt x="4580" y="1072"/>
                    </a:lnTo>
                    <a:lnTo>
                      <a:pt x="4735" y="1364"/>
                    </a:lnTo>
                    <a:lnTo>
                      <a:pt x="4911" y="1676"/>
                    </a:lnTo>
                    <a:lnTo>
                      <a:pt x="4989" y="1851"/>
                    </a:lnTo>
                    <a:lnTo>
                      <a:pt x="5028" y="1949"/>
                    </a:lnTo>
                    <a:lnTo>
                      <a:pt x="5067" y="2007"/>
                    </a:lnTo>
                    <a:lnTo>
                      <a:pt x="5067" y="2007"/>
                    </a:lnTo>
                    <a:lnTo>
                      <a:pt x="5106" y="2066"/>
                    </a:lnTo>
                    <a:lnTo>
                      <a:pt x="5164" y="2085"/>
                    </a:lnTo>
                    <a:lnTo>
                      <a:pt x="5164" y="2085"/>
                    </a:lnTo>
                    <a:lnTo>
                      <a:pt x="5203" y="2085"/>
                    </a:lnTo>
                    <a:lnTo>
                      <a:pt x="5223" y="2066"/>
                    </a:lnTo>
                    <a:lnTo>
                      <a:pt x="5242" y="2066"/>
                    </a:lnTo>
                    <a:lnTo>
                      <a:pt x="5242" y="2066"/>
                    </a:lnTo>
                    <a:lnTo>
                      <a:pt x="5300" y="2066"/>
                    </a:lnTo>
                    <a:lnTo>
                      <a:pt x="5359" y="2027"/>
                    </a:lnTo>
                    <a:lnTo>
                      <a:pt x="5359" y="2027"/>
                    </a:lnTo>
                    <a:lnTo>
                      <a:pt x="5398" y="1968"/>
                    </a:lnTo>
                    <a:lnTo>
                      <a:pt x="5437" y="1890"/>
                    </a:lnTo>
                    <a:lnTo>
                      <a:pt x="5437" y="1890"/>
                    </a:lnTo>
                    <a:lnTo>
                      <a:pt x="5476" y="1715"/>
                    </a:lnTo>
                    <a:lnTo>
                      <a:pt x="5515" y="1579"/>
                    </a:lnTo>
                    <a:lnTo>
                      <a:pt x="5515" y="1579"/>
                    </a:lnTo>
                    <a:lnTo>
                      <a:pt x="5632" y="1286"/>
                    </a:lnTo>
                    <a:lnTo>
                      <a:pt x="5632" y="1286"/>
                    </a:lnTo>
                    <a:lnTo>
                      <a:pt x="5827" y="955"/>
                    </a:lnTo>
                    <a:lnTo>
                      <a:pt x="5924" y="799"/>
                    </a:lnTo>
                    <a:lnTo>
                      <a:pt x="6041" y="643"/>
                    </a:lnTo>
                    <a:lnTo>
                      <a:pt x="6041" y="643"/>
                    </a:lnTo>
                    <a:lnTo>
                      <a:pt x="6216" y="468"/>
                    </a:lnTo>
                    <a:lnTo>
                      <a:pt x="6392" y="332"/>
                    </a:lnTo>
                    <a:lnTo>
                      <a:pt x="6392" y="332"/>
                    </a:lnTo>
                    <a:lnTo>
                      <a:pt x="6528" y="254"/>
                    </a:lnTo>
                    <a:lnTo>
                      <a:pt x="6664" y="195"/>
                    </a:lnTo>
                    <a:lnTo>
                      <a:pt x="6664" y="195"/>
                    </a:lnTo>
                    <a:lnTo>
                      <a:pt x="6820" y="137"/>
                    </a:lnTo>
                    <a:lnTo>
                      <a:pt x="6957" y="117"/>
                    </a:lnTo>
                    <a:lnTo>
                      <a:pt x="7015" y="117"/>
                    </a:lnTo>
                    <a:lnTo>
                      <a:pt x="7015" y="117"/>
                    </a:lnTo>
                    <a:lnTo>
                      <a:pt x="7190" y="137"/>
                    </a:lnTo>
                    <a:lnTo>
                      <a:pt x="7190" y="137"/>
                    </a:lnTo>
                    <a:lnTo>
                      <a:pt x="7307" y="156"/>
                    </a:lnTo>
                    <a:lnTo>
                      <a:pt x="7424" y="215"/>
                    </a:lnTo>
                    <a:lnTo>
                      <a:pt x="7424" y="215"/>
                    </a:lnTo>
                    <a:lnTo>
                      <a:pt x="7561" y="293"/>
                    </a:lnTo>
                    <a:lnTo>
                      <a:pt x="7677" y="390"/>
                    </a:lnTo>
                    <a:lnTo>
                      <a:pt x="7677" y="390"/>
                    </a:lnTo>
                    <a:lnTo>
                      <a:pt x="7872" y="585"/>
                    </a:lnTo>
                    <a:lnTo>
                      <a:pt x="8067" y="819"/>
                    </a:lnTo>
                    <a:lnTo>
                      <a:pt x="8067" y="819"/>
                    </a:lnTo>
                    <a:lnTo>
                      <a:pt x="8223" y="1072"/>
                    </a:lnTo>
                    <a:lnTo>
                      <a:pt x="8379" y="1345"/>
                    </a:lnTo>
                    <a:lnTo>
                      <a:pt x="8515" y="1657"/>
                    </a:lnTo>
                    <a:lnTo>
                      <a:pt x="8652" y="1988"/>
                    </a:lnTo>
                    <a:lnTo>
                      <a:pt x="8652" y="1988"/>
                    </a:lnTo>
                    <a:lnTo>
                      <a:pt x="8827" y="2592"/>
                    </a:lnTo>
                    <a:lnTo>
                      <a:pt x="8983" y="3196"/>
                    </a:lnTo>
                    <a:lnTo>
                      <a:pt x="8983" y="3196"/>
                    </a:lnTo>
                    <a:lnTo>
                      <a:pt x="9080" y="3702"/>
                    </a:lnTo>
                    <a:lnTo>
                      <a:pt x="9139" y="4131"/>
                    </a:lnTo>
                    <a:lnTo>
                      <a:pt x="9139" y="4131"/>
                    </a:lnTo>
                    <a:lnTo>
                      <a:pt x="9158" y="4540"/>
                    </a:lnTo>
                    <a:lnTo>
                      <a:pt x="9158" y="4871"/>
                    </a:lnTo>
                    <a:lnTo>
                      <a:pt x="9158" y="4871"/>
                    </a:lnTo>
                    <a:lnTo>
                      <a:pt x="9139" y="5222"/>
                    </a:lnTo>
                    <a:lnTo>
                      <a:pt x="9100" y="5573"/>
                    </a:lnTo>
                    <a:lnTo>
                      <a:pt x="9100" y="5573"/>
                    </a:lnTo>
                    <a:lnTo>
                      <a:pt x="9022" y="5865"/>
                    </a:lnTo>
                    <a:lnTo>
                      <a:pt x="8944" y="6138"/>
                    </a:lnTo>
                    <a:lnTo>
                      <a:pt x="8847" y="6430"/>
                    </a:lnTo>
                    <a:lnTo>
                      <a:pt x="8730" y="6683"/>
                    </a:lnTo>
                    <a:lnTo>
                      <a:pt x="8730" y="6683"/>
                    </a:lnTo>
                    <a:lnTo>
                      <a:pt x="8632" y="6878"/>
                    </a:lnTo>
                    <a:lnTo>
                      <a:pt x="8632" y="6878"/>
                    </a:lnTo>
                    <a:lnTo>
                      <a:pt x="8554" y="7054"/>
                    </a:lnTo>
                    <a:lnTo>
                      <a:pt x="8554" y="7054"/>
                    </a:lnTo>
                    <a:lnTo>
                      <a:pt x="8418" y="7268"/>
                    </a:lnTo>
                    <a:lnTo>
                      <a:pt x="8379" y="7326"/>
                    </a:lnTo>
                    <a:lnTo>
                      <a:pt x="8379" y="7326"/>
                    </a:lnTo>
                    <a:lnTo>
                      <a:pt x="8281" y="7463"/>
                    </a:lnTo>
                    <a:lnTo>
                      <a:pt x="8281" y="7463"/>
                    </a:lnTo>
                    <a:lnTo>
                      <a:pt x="8106" y="7658"/>
                    </a:lnTo>
                    <a:lnTo>
                      <a:pt x="8106" y="7658"/>
                    </a:lnTo>
                    <a:lnTo>
                      <a:pt x="7970" y="7794"/>
                    </a:lnTo>
                    <a:lnTo>
                      <a:pt x="7970" y="7794"/>
                    </a:lnTo>
                    <a:lnTo>
                      <a:pt x="7814" y="7950"/>
                    </a:lnTo>
                    <a:lnTo>
                      <a:pt x="7619" y="8106"/>
                    </a:lnTo>
                    <a:lnTo>
                      <a:pt x="7619" y="8106"/>
                    </a:lnTo>
                    <a:lnTo>
                      <a:pt x="7405" y="8281"/>
                    </a:lnTo>
                    <a:lnTo>
                      <a:pt x="7171" y="8437"/>
                    </a:lnTo>
                    <a:lnTo>
                      <a:pt x="7171" y="8437"/>
                    </a:lnTo>
                    <a:lnTo>
                      <a:pt x="6957" y="8573"/>
                    </a:lnTo>
                    <a:lnTo>
                      <a:pt x="6742" y="8690"/>
                    </a:lnTo>
                    <a:lnTo>
                      <a:pt x="6703" y="8690"/>
                    </a:lnTo>
                    <a:lnTo>
                      <a:pt x="6664" y="8710"/>
                    </a:lnTo>
                    <a:lnTo>
                      <a:pt x="6664" y="8710"/>
                    </a:lnTo>
                    <a:lnTo>
                      <a:pt x="6469" y="8827"/>
                    </a:lnTo>
                    <a:lnTo>
                      <a:pt x="6469" y="8827"/>
                    </a:lnTo>
                    <a:lnTo>
                      <a:pt x="6255" y="8924"/>
                    </a:lnTo>
                    <a:lnTo>
                      <a:pt x="6041" y="9002"/>
                    </a:lnTo>
                    <a:lnTo>
                      <a:pt x="5827" y="9061"/>
                    </a:lnTo>
                    <a:lnTo>
                      <a:pt x="5593" y="9119"/>
                    </a:lnTo>
                    <a:lnTo>
                      <a:pt x="5593" y="9119"/>
                    </a:lnTo>
                    <a:lnTo>
                      <a:pt x="5242" y="9158"/>
                    </a:lnTo>
                    <a:lnTo>
                      <a:pt x="4872" y="9177"/>
                    </a:lnTo>
                    <a:lnTo>
                      <a:pt x="4872" y="9177"/>
                    </a:lnTo>
                    <a:lnTo>
                      <a:pt x="4677" y="9177"/>
                    </a:lnTo>
                    <a:lnTo>
                      <a:pt x="4677" y="9177"/>
                    </a:lnTo>
                    <a:lnTo>
                      <a:pt x="4365" y="9138"/>
                    </a:lnTo>
                    <a:lnTo>
                      <a:pt x="4053" y="9099"/>
                    </a:lnTo>
                    <a:lnTo>
                      <a:pt x="3722" y="9022"/>
                    </a:lnTo>
                    <a:lnTo>
                      <a:pt x="3411" y="8924"/>
                    </a:lnTo>
                    <a:lnTo>
                      <a:pt x="3372" y="8924"/>
                    </a:lnTo>
                    <a:lnTo>
                      <a:pt x="3372" y="8924"/>
                    </a:lnTo>
                    <a:lnTo>
                      <a:pt x="3040" y="8788"/>
                    </a:lnTo>
                    <a:lnTo>
                      <a:pt x="2709" y="8651"/>
                    </a:lnTo>
                    <a:lnTo>
                      <a:pt x="2397" y="8476"/>
                    </a:lnTo>
                    <a:lnTo>
                      <a:pt x="2086" y="8301"/>
                    </a:lnTo>
                    <a:lnTo>
                      <a:pt x="2086" y="8301"/>
                    </a:lnTo>
                    <a:lnTo>
                      <a:pt x="1813" y="8086"/>
                    </a:lnTo>
                    <a:lnTo>
                      <a:pt x="1521" y="7872"/>
                    </a:lnTo>
                    <a:lnTo>
                      <a:pt x="1267" y="7619"/>
                    </a:lnTo>
                    <a:lnTo>
                      <a:pt x="1033" y="7365"/>
                    </a:lnTo>
                    <a:lnTo>
                      <a:pt x="1053" y="7404"/>
                    </a:lnTo>
                    <a:lnTo>
                      <a:pt x="1053" y="7404"/>
                    </a:lnTo>
                    <a:lnTo>
                      <a:pt x="605" y="6839"/>
                    </a:lnTo>
                    <a:lnTo>
                      <a:pt x="605" y="6839"/>
                    </a:lnTo>
                    <a:lnTo>
                      <a:pt x="390" y="6489"/>
                    </a:lnTo>
                    <a:lnTo>
                      <a:pt x="196" y="6157"/>
                    </a:lnTo>
                    <a:lnTo>
                      <a:pt x="196" y="6157"/>
                    </a:lnTo>
                    <a:lnTo>
                      <a:pt x="98" y="5904"/>
                    </a:lnTo>
                    <a:lnTo>
                      <a:pt x="20" y="5670"/>
                    </a:lnTo>
                    <a:lnTo>
                      <a:pt x="20" y="5670"/>
                    </a:lnTo>
                    <a:lnTo>
                      <a:pt x="20" y="5553"/>
                    </a:lnTo>
                    <a:lnTo>
                      <a:pt x="1" y="5417"/>
                    </a:lnTo>
                    <a:lnTo>
                      <a:pt x="1" y="5417"/>
                    </a:lnTo>
                    <a:lnTo>
                      <a:pt x="20" y="5300"/>
                    </a:lnTo>
                    <a:lnTo>
                      <a:pt x="40" y="5203"/>
                    </a:lnTo>
                    <a:lnTo>
                      <a:pt x="40" y="5203"/>
                    </a:lnTo>
                    <a:lnTo>
                      <a:pt x="137" y="5008"/>
                    </a:lnTo>
                    <a:lnTo>
                      <a:pt x="137" y="5008"/>
                    </a:lnTo>
                    <a:lnTo>
                      <a:pt x="274" y="4852"/>
                    </a:lnTo>
                    <a:lnTo>
                      <a:pt x="274" y="4852"/>
                    </a:lnTo>
                    <a:lnTo>
                      <a:pt x="449" y="4735"/>
                    </a:lnTo>
                    <a:lnTo>
                      <a:pt x="449" y="4735"/>
                    </a:lnTo>
                    <a:lnTo>
                      <a:pt x="566" y="4696"/>
                    </a:lnTo>
                    <a:lnTo>
                      <a:pt x="683" y="4657"/>
                    </a:lnTo>
                    <a:lnTo>
                      <a:pt x="683" y="4657"/>
                    </a:lnTo>
                    <a:lnTo>
                      <a:pt x="897" y="4638"/>
                    </a:lnTo>
                    <a:lnTo>
                      <a:pt x="897" y="4638"/>
                    </a:lnTo>
                    <a:lnTo>
                      <a:pt x="975" y="4638"/>
                    </a:lnTo>
                    <a:lnTo>
                      <a:pt x="975" y="4638"/>
                    </a:lnTo>
                    <a:lnTo>
                      <a:pt x="1131" y="4657"/>
                    </a:lnTo>
                    <a:lnTo>
                      <a:pt x="1287" y="4696"/>
                    </a:lnTo>
                    <a:lnTo>
                      <a:pt x="1306" y="4716"/>
                    </a:lnTo>
                    <a:lnTo>
                      <a:pt x="1306" y="4716"/>
                    </a:lnTo>
                    <a:lnTo>
                      <a:pt x="1365" y="4716"/>
                    </a:lnTo>
                    <a:lnTo>
                      <a:pt x="1365" y="4716"/>
                    </a:lnTo>
                    <a:lnTo>
                      <a:pt x="1384" y="4716"/>
                    </a:lnTo>
                    <a:lnTo>
                      <a:pt x="1384" y="4716"/>
                    </a:lnTo>
                    <a:lnTo>
                      <a:pt x="1443" y="4696"/>
                    </a:lnTo>
                    <a:lnTo>
                      <a:pt x="1443" y="4696"/>
                    </a:lnTo>
                    <a:lnTo>
                      <a:pt x="1482" y="4657"/>
                    </a:lnTo>
                    <a:lnTo>
                      <a:pt x="1482" y="4657"/>
                    </a:lnTo>
                    <a:lnTo>
                      <a:pt x="1521" y="4599"/>
                    </a:lnTo>
                    <a:lnTo>
                      <a:pt x="1521" y="4540"/>
                    </a:lnTo>
                    <a:lnTo>
                      <a:pt x="1521" y="4540"/>
                    </a:lnTo>
                    <a:lnTo>
                      <a:pt x="1501" y="4482"/>
                    </a:lnTo>
                    <a:lnTo>
                      <a:pt x="1462" y="4423"/>
                    </a:lnTo>
                    <a:lnTo>
                      <a:pt x="1365" y="4306"/>
                    </a:lnTo>
                    <a:lnTo>
                      <a:pt x="1365" y="4306"/>
                    </a:lnTo>
                    <a:lnTo>
                      <a:pt x="1053" y="3975"/>
                    </a:lnTo>
                    <a:lnTo>
                      <a:pt x="1072" y="4014"/>
                    </a:lnTo>
                    <a:lnTo>
                      <a:pt x="1072" y="4014"/>
                    </a:lnTo>
                    <a:lnTo>
                      <a:pt x="780" y="3644"/>
                    </a:lnTo>
                    <a:lnTo>
                      <a:pt x="683" y="3469"/>
                    </a:lnTo>
                    <a:lnTo>
                      <a:pt x="585" y="3313"/>
                    </a:lnTo>
                    <a:lnTo>
                      <a:pt x="585" y="3313"/>
                    </a:lnTo>
                    <a:lnTo>
                      <a:pt x="507" y="3118"/>
                    </a:lnTo>
                    <a:lnTo>
                      <a:pt x="449" y="2923"/>
                    </a:lnTo>
                    <a:lnTo>
                      <a:pt x="449" y="2923"/>
                    </a:lnTo>
                    <a:lnTo>
                      <a:pt x="429" y="2806"/>
                    </a:lnTo>
                    <a:lnTo>
                      <a:pt x="429" y="2670"/>
                    </a:lnTo>
                    <a:lnTo>
                      <a:pt x="429" y="2670"/>
                    </a:lnTo>
                    <a:lnTo>
                      <a:pt x="449" y="2553"/>
                    </a:lnTo>
                    <a:lnTo>
                      <a:pt x="488" y="2436"/>
                    </a:lnTo>
                    <a:lnTo>
                      <a:pt x="488" y="2436"/>
                    </a:lnTo>
                    <a:lnTo>
                      <a:pt x="527" y="2300"/>
                    </a:lnTo>
                    <a:lnTo>
                      <a:pt x="585" y="2183"/>
                    </a:lnTo>
                    <a:lnTo>
                      <a:pt x="585" y="2183"/>
                    </a:lnTo>
                    <a:lnTo>
                      <a:pt x="741" y="2027"/>
                    </a:lnTo>
                    <a:lnTo>
                      <a:pt x="741" y="2027"/>
                    </a:lnTo>
                    <a:lnTo>
                      <a:pt x="878" y="1929"/>
                    </a:lnTo>
                    <a:lnTo>
                      <a:pt x="878" y="1929"/>
                    </a:lnTo>
                    <a:lnTo>
                      <a:pt x="1014" y="1890"/>
                    </a:lnTo>
                    <a:lnTo>
                      <a:pt x="1014" y="1890"/>
                    </a:lnTo>
                    <a:lnTo>
                      <a:pt x="1189" y="1871"/>
                    </a:lnTo>
                    <a:lnTo>
                      <a:pt x="1189" y="1871"/>
                    </a:lnTo>
                    <a:lnTo>
                      <a:pt x="1384" y="1890"/>
                    </a:lnTo>
                    <a:lnTo>
                      <a:pt x="1560" y="1929"/>
                    </a:lnTo>
                    <a:lnTo>
                      <a:pt x="1560" y="1929"/>
                    </a:lnTo>
                    <a:lnTo>
                      <a:pt x="1871" y="2066"/>
                    </a:lnTo>
                    <a:lnTo>
                      <a:pt x="2202" y="2261"/>
                    </a:lnTo>
                    <a:lnTo>
                      <a:pt x="2202" y="2261"/>
                    </a:lnTo>
                    <a:lnTo>
                      <a:pt x="2592" y="2553"/>
                    </a:lnTo>
                    <a:lnTo>
                      <a:pt x="2592" y="2553"/>
                    </a:lnTo>
                    <a:lnTo>
                      <a:pt x="2651" y="2611"/>
                    </a:lnTo>
                    <a:lnTo>
                      <a:pt x="2690" y="2631"/>
                    </a:lnTo>
                    <a:lnTo>
                      <a:pt x="2690" y="2631"/>
                    </a:lnTo>
                    <a:lnTo>
                      <a:pt x="2748" y="2650"/>
                    </a:lnTo>
                  </a:path>
                </a:pathLst>
              </a:cu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grpSp>
      <p:pic>
        <p:nvPicPr>
          <p:cNvPr id="4" name="Picture 3" descr="A green and red text with white border&#10;&#10;Description automatically generated">
            <a:extLst>
              <a:ext uri="{FF2B5EF4-FFF2-40B4-BE49-F238E27FC236}">
                <a16:creationId xmlns:a16="http://schemas.microsoft.com/office/drawing/2014/main" id="{CB1DF97B-79DC-4FE1-A55E-09CB66AD7B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46158" y="2147122"/>
            <a:ext cx="5390065" cy="1552379"/>
          </a:xfrm>
          <a:prstGeom prst="rect">
            <a:avLst/>
          </a:prstGeom>
        </p:spPr>
      </p:pic>
    </p:spTree>
    <p:extLst>
      <p:ext uri="{BB962C8B-B14F-4D97-AF65-F5344CB8AC3E}">
        <p14:creationId xmlns:p14="http://schemas.microsoft.com/office/powerpoint/2010/main" val="35869583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91"/>
                                        </p:tgtEl>
                                        <p:attrNameLst>
                                          <p:attrName>style.visibility</p:attrName>
                                        </p:attrNameLst>
                                      </p:cBhvr>
                                      <p:to>
                                        <p:strVal val="visible"/>
                                      </p:to>
                                    </p:set>
                                    <p:anim calcmode="lin" valueType="num">
                                      <p:cBhvr>
                                        <p:cTn id="13" dur="500" fill="hold"/>
                                        <p:tgtEl>
                                          <p:spTgt spid="191"/>
                                        </p:tgtEl>
                                        <p:attrNameLst>
                                          <p:attrName>ppt_w</p:attrName>
                                        </p:attrNameLst>
                                      </p:cBhvr>
                                      <p:tavLst>
                                        <p:tav tm="0">
                                          <p:val>
                                            <p:fltVal val="0"/>
                                          </p:val>
                                        </p:tav>
                                        <p:tav tm="100000">
                                          <p:val>
                                            <p:strVal val="#ppt_w"/>
                                          </p:val>
                                        </p:tav>
                                      </p:tavLst>
                                    </p:anim>
                                    <p:anim calcmode="lin" valueType="num">
                                      <p:cBhvr>
                                        <p:cTn id="14" dur="500" fill="hold"/>
                                        <p:tgtEl>
                                          <p:spTgt spid="191"/>
                                        </p:tgtEl>
                                        <p:attrNameLst>
                                          <p:attrName>ppt_h</p:attrName>
                                        </p:attrNameLst>
                                      </p:cBhvr>
                                      <p:tavLst>
                                        <p:tav tm="0">
                                          <p:val>
                                            <p:fltVal val="0"/>
                                          </p:val>
                                        </p:tav>
                                        <p:tav tm="100000">
                                          <p:val>
                                            <p:strVal val="#ppt_h"/>
                                          </p:val>
                                        </p:tav>
                                      </p:tavLst>
                                    </p:anim>
                                    <p:animEffect transition="in" filter="fade">
                                      <p:cBhvr>
                                        <p:cTn id="15" dur="500"/>
                                        <p:tgtEl>
                                          <p:spTgt spid="191"/>
                                        </p:tgtEl>
                                      </p:cBhvr>
                                    </p:animEffect>
                                  </p:childTnLst>
                                </p:cTn>
                              </p:par>
                              <p:par>
                                <p:cTn id="16" presetID="53" presetClass="entr" presetSubtype="16"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2" name="图片 18"/>
          <p:cNvPicPr>
            <a:picLocks noChangeAspect="1"/>
          </p:cNvPicPr>
          <p:nvPr/>
        </p:nvPicPr>
        <p:blipFill rotWithShape="1">
          <a:blip r:embed="rId3">
            <a:extLst>
              <a:ext uri="{28A0092B-C50C-407E-A947-70E740481C1C}">
                <a14:useLocalDpi xmlns:a14="http://schemas.microsoft.com/office/drawing/2010/main" val="0"/>
              </a:ext>
            </a:extLst>
          </a:blip>
          <a:srcRect l="10394" r="46630" b="72468"/>
          <a:stretch>
            <a:fillRect/>
          </a:stretch>
        </p:blipFill>
        <p:spPr>
          <a:xfrm rot="345553">
            <a:off x="70787" y="1608440"/>
            <a:ext cx="3295871" cy="1888133"/>
          </a:xfrm>
          <a:prstGeom prst="rect">
            <a:avLst/>
          </a:prstGeom>
        </p:spPr>
      </p:pic>
      <p:pic>
        <p:nvPicPr>
          <p:cNvPr id="13" name="图片 19"/>
          <p:cNvPicPr>
            <a:picLocks noChangeAspect="1"/>
          </p:cNvPicPr>
          <p:nvPr/>
        </p:nvPicPr>
        <p:blipFill rotWithShape="1">
          <a:blip r:embed="rId3">
            <a:extLst>
              <a:ext uri="{28A0092B-C50C-407E-A947-70E740481C1C}">
                <a14:useLocalDpi xmlns:a14="http://schemas.microsoft.com/office/drawing/2010/main" val="0"/>
              </a:ext>
            </a:extLst>
          </a:blip>
          <a:srcRect l="10394" r="46630" b="72468"/>
          <a:stretch>
            <a:fillRect/>
          </a:stretch>
        </p:blipFill>
        <p:spPr>
          <a:xfrm rot="345553">
            <a:off x="9068329" y="1507144"/>
            <a:ext cx="3295871" cy="1888133"/>
          </a:xfrm>
          <a:prstGeom prst="rect">
            <a:avLst/>
          </a:prstGeom>
        </p:spPr>
      </p:pic>
      <p:pic>
        <p:nvPicPr>
          <p:cNvPr id="14" name="图片 10"/>
          <p:cNvPicPr>
            <a:picLocks noChangeAspect="1"/>
          </p:cNvPicPr>
          <p:nvPr/>
        </p:nvPicPr>
        <p:blipFill rotWithShape="1">
          <a:blip r:embed="rId3">
            <a:extLst>
              <a:ext uri="{28A0092B-C50C-407E-A947-70E740481C1C}">
                <a14:useLocalDpi xmlns:a14="http://schemas.microsoft.com/office/drawing/2010/main" val="0"/>
              </a:ext>
            </a:extLst>
          </a:blip>
          <a:srcRect l="-526" t="55345" r="81583" b="11322"/>
          <a:stretch>
            <a:fillRect/>
          </a:stretch>
        </p:blipFill>
        <p:spPr>
          <a:xfrm rot="21046165">
            <a:off x="18552" y="4394571"/>
            <a:ext cx="1657247" cy="2584320"/>
          </a:xfrm>
          <a:prstGeom prst="rect">
            <a:avLst/>
          </a:prstGeom>
        </p:spPr>
      </p:pic>
      <p:sp>
        <p:nvSpPr>
          <p:cNvPr id="2" name="Rectangle: Rounded Corners 2">
            <a:extLst>
              <a:ext uri="{FF2B5EF4-FFF2-40B4-BE49-F238E27FC236}">
                <a16:creationId xmlns:a16="http://schemas.microsoft.com/office/drawing/2014/main" id="{FBF615D0-497D-E1E0-C347-ABF63997430F}"/>
              </a:ext>
            </a:extLst>
          </p:cNvPr>
          <p:cNvSpPr/>
          <p:nvPr/>
        </p:nvSpPr>
        <p:spPr>
          <a:xfrm>
            <a:off x="421099" y="741198"/>
            <a:ext cx="11166506" cy="5831953"/>
          </a:xfrm>
          <a:prstGeom prst="roundRect">
            <a:avLst/>
          </a:prstGeom>
          <a:solidFill>
            <a:schemeClr val="bg1">
              <a:alpha val="97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1" name="图片 5">
            <a:extLst>
              <a:ext uri="{FF2B5EF4-FFF2-40B4-BE49-F238E27FC236}">
                <a16:creationId xmlns:a16="http://schemas.microsoft.com/office/drawing/2014/main" id="{E0B90402-F04A-42FC-9C84-428E2EA5E2F8}"/>
              </a:ext>
            </a:extLst>
          </p:cNvPr>
          <p:cNvPicPr>
            <a:picLocks noChangeAspect="1"/>
          </p:cNvPicPr>
          <p:nvPr/>
        </p:nvPicPr>
        <p:blipFill rotWithShape="1">
          <a:blip r:embed="rId4">
            <a:extLst>
              <a:ext uri="{28A0092B-C50C-407E-A947-70E740481C1C}">
                <a14:useLocalDpi xmlns:a14="http://schemas.microsoft.com/office/drawing/2010/main" val="0"/>
              </a:ext>
            </a:extLst>
          </a:blip>
          <a:srcRect b="85899"/>
          <a:stretch>
            <a:fillRect/>
          </a:stretch>
        </p:blipFill>
        <p:spPr>
          <a:xfrm>
            <a:off x="-15631" y="-261098"/>
            <a:ext cx="12441983" cy="1398331"/>
          </a:xfrm>
          <a:prstGeom prst="rect">
            <a:avLst/>
          </a:prstGeom>
        </p:spPr>
      </p:pic>
      <p:sp>
        <p:nvSpPr>
          <p:cNvPr id="5" name="Plaque 4">
            <a:extLst>
              <a:ext uri="{FF2B5EF4-FFF2-40B4-BE49-F238E27FC236}">
                <a16:creationId xmlns:a16="http://schemas.microsoft.com/office/drawing/2014/main" id="{A7B142D3-7CE6-2865-86CE-E60F83DB1A19}"/>
              </a:ext>
            </a:extLst>
          </p:cNvPr>
          <p:cNvSpPr/>
          <p:nvPr/>
        </p:nvSpPr>
        <p:spPr>
          <a:xfrm>
            <a:off x="1477926" y="3349594"/>
            <a:ext cx="8963246" cy="1679606"/>
          </a:xfrm>
          <a:prstGeom prst="plaque">
            <a:avLst/>
          </a:prstGeom>
          <a:solidFill>
            <a:schemeClr val="bg1"/>
          </a:solidFill>
          <a:ln w="2857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4400" b="1" dirty="0">
                <a:solidFill>
                  <a:srgbClr val="FF0000"/>
                </a:solidFill>
                <a:latin typeface="Cambria" panose="02040503050406030204" pitchFamily="18" charset="0"/>
                <a:ea typeface="Cambria" panose="02040503050406030204" pitchFamily="18" charset="0"/>
              </a:rPr>
              <a:t>Đường Quê Đồng Tháp Mười - Trần Quốc  Toàn.</a:t>
            </a:r>
            <a:endParaRPr kumimoji="0" lang="vi-VN" sz="4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E0D55D5F-F7A5-A6C6-EF7C-89A36EC4C240}"/>
              </a:ext>
            </a:extLst>
          </p:cNvPr>
          <p:cNvPicPr>
            <a:picLocks noChangeAspect="1"/>
          </p:cNvPicPr>
          <p:nvPr/>
        </p:nvPicPr>
        <p:blipFill>
          <a:blip r:embed="rId5"/>
          <a:stretch>
            <a:fillRect/>
          </a:stretch>
        </p:blipFill>
        <p:spPr>
          <a:xfrm>
            <a:off x="2917640" y="1240243"/>
            <a:ext cx="5849702" cy="1747506"/>
          </a:xfrm>
          <a:prstGeom prst="rect">
            <a:avLst/>
          </a:prstGeom>
        </p:spPr>
      </p:pic>
    </p:spTree>
    <p:extLst>
      <p:ext uri="{BB962C8B-B14F-4D97-AF65-F5344CB8AC3E}">
        <p14:creationId xmlns:p14="http://schemas.microsoft.com/office/powerpoint/2010/main" val="24191044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CF9109-B074-23B4-7B95-77051FBA1A4A}"/>
              </a:ext>
            </a:extLst>
          </p:cNvPr>
          <p:cNvPicPr>
            <a:picLocks noChangeAspect="1"/>
          </p:cNvPicPr>
          <p:nvPr/>
        </p:nvPicPr>
        <p:blipFill rotWithShape="1">
          <a:blip r:embed="rId2"/>
          <a:srcRect r="1025"/>
          <a:stretch/>
        </p:blipFill>
        <p:spPr>
          <a:xfrm>
            <a:off x="0" y="1673"/>
            <a:ext cx="12192000" cy="6854653"/>
          </a:xfrm>
          <a:prstGeom prst="rect">
            <a:avLst/>
          </a:prstGeom>
        </p:spPr>
      </p:pic>
      <p:sp>
        <p:nvSpPr>
          <p:cNvPr id="6" name="Plaque 5">
            <a:extLst>
              <a:ext uri="{FF2B5EF4-FFF2-40B4-BE49-F238E27FC236}">
                <a16:creationId xmlns:a16="http://schemas.microsoft.com/office/drawing/2014/main" id="{35F32F93-9F66-F8D0-7576-CA5DF35D49B3}"/>
              </a:ext>
            </a:extLst>
          </p:cNvPr>
          <p:cNvSpPr/>
          <p:nvPr/>
        </p:nvSpPr>
        <p:spPr>
          <a:xfrm>
            <a:off x="595613" y="133257"/>
            <a:ext cx="10901185" cy="702252"/>
          </a:xfrm>
          <a:prstGeom prst="plaque">
            <a:avLst/>
          </a:prstGeom>
          <a:solidFill>
            <a:schemeClr val="bg1"/>
          </a:solidFill>
          <a:ln w="2857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dirty="0">
                <a:solidFill>
                  <a:srgbClr val="002060"/>
                </a:solidFill>
                <a:latin typeface="Cambria" panose="02040503050406030204" pitchFamily="18" charset="0"/>
                <a:ea typeface="Cambria" panose="02040503050406030204" pitchFamily="18" charset="0"/>
              </a:rPr>
              <a:t>2. </a:t>
            </a:r>
            <a:r>
              <a:rPr lang="vi-VN" sz="3600" dirty="0">
                <a:solidFill>
                  <a:srgbClr val="002060"/>
                </a:solidFill>
                <a:latin typeface="Cambria" panose="02040503050406030204" pitchFamily="18" charset="0"/>
                <a:ea typeface="Cambria" panose="02040503050406030204" pitchFamily="18" charset="0"/>
              </a:rPr>
              <a:t>Đọc văn bản dưới đây và trả lời câu hỏi.</a:t>
            </a:r>
            <a:endParaRPr lang="en-US" sz="3600" dirty="0">
              <a:solidFill>
                <a:srgbClr val="002060"/>
              </a:solidFill>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id="{95695949-1DE2-CA0A-D9CF-D8D29DDFBAB2}"/>
              </a:ext>
            </a:extLst>
          </p:cNvPr>
          <p:cNvSpPr/>
          <p:nvPr/>
        </p:nvSpPr>
        <p:spPr>
          <a:xfrm>
            <a:off x="318978" y="1244010"/>
            <a:ext cx="11363622" cy="5220586"/>
          </a:xfrm>
          <a:custGeom>
            <a:avLst/>
            <a:gdLst>
              <a:gd name="connsiteX0" fmla="*/ 0 w 11363622"/>
              <a:gd name="connsiteY0" fmla="*/ 735946 h 5220586"/>
              <a:gd name="connsiteX1" fmla="*/ 735946 w 11363622"/>
              <a:gd name="connsiteY1" fmla="*/ 0 h 5220586"/>
              <a:gd name="connsiteX2" fmla="*/ 1296477 w 11363622"/>
              <a:gd name="connsiteY2" fmla="*/ 0 h 5220586"/>
              <a:gd name="connsiteX3" fmla="*/ 1955926 w 11363622"/>
              <a:gd name="connsiteY3" fmla="*/ 0 h 5220586"/>
              <a:gd name="connsiteX4" fmla="*/ 2615375 w 11363622"/>
              <a:gd name="connsiteY4" fmla="*/ 0 h 5220586"/>
              <a:gd name="connsiteX5" fmla="*/ 3373741 w 11363622"/>
              <a:gd name="connsiteY5" fmla="*/ 0 h 5220586"/>
              <a:gd name="connsiteX6" fmla="*/ 3934272 w 11363622"/>
              <a:gd name="connsiteY6" fmla="*/ 0 h 5220586"/>
              <a:gd name="connsiteX7" fmla="*/ 4593721 w 11363622"/>
              <a:gd name="connsiteY7" fmla="*/ 0 h 5220586"/>
              <a:gd name="connsiteX8" fmla="*/ 5055335 w 11363622"/>
              <a:gd name="connsiteY8" fmla="*/ 0 h 5220586"/>
              <a:gd name="connsiteX9" fmla="*/ 5615866 w 11363622"/>
              <a:gd name="connsiteY9" fmla="*/ 0 h 5220586"/>
              <a:gd name="connsiteX10" fmla="*/ 6077480 w 11363622"/>
              <a:gd name="connsiteY10" fmla="*/ 0 h 5220586"/>
              <a:gd name="connsiteX11" fmla="*/ 6539094 w 11363622"/>
              <a:gd name="connsiteY11" fmla="*/ 0 h 5220586"/>
              <a:gd name="connsiteX12" fmla="*/ 7297460 w 11363622"/>
              <a:gd name="connsiteY12" fmla="*/ 0 h 5220586"/>
              <a:gd name="connsiteX13" fmla="*/ 8154743 w 11363622"/>
              <a:gd name="connsiteY13" fmla="*/ 0 h 5220586"/>
              <a:gd name="connsiteX14" fmla="*/ 8913109 w 11363622"/>
              <a:gd name="connsiteY14" fmla="*/ 0 h 5220586"/>
              <a:gd name="connsiteX15" fmla="*/ 9770393 w 11363622"/>
              <a:gd name="connsiteY15" fmla="*/ 0 h 5220586"/>
              <a:gd name="connsiteX16" fmla="*/ 10627676 w 11363622"/>
              <a:gd name="connsiteY16" fmla="*/ 0 h 5220586"/>
              <a:gd name="connsiteX17" fmla="*/ 11363622 w 11363622"/>
              <a:gd name="connsiteY17" fmla="*/ 735946 h 5220586"/>
              <a:gd name="connsiteX18" fmla="*/ 11363622 w 11363622"/>
              <a:gd name="connsiteY18" fmla="*/ 1323241 h 5220586"/>
              <a:gd name="connsiteX19" fmla="*/ 11363622 w 11363622"/>
              <a:gd name="connsiteY19" fmla="*/ 2022998 h 5220586"/>
              <a:gd name="connsiteX20" fmla="*/ 11363622 w 11363622"/>
              <a:gd name="connsiteY20" fmla="*/ 2647780 h 5220586"/>
              <a:gd name="connsiteX21" fmla="*/ 11363622 w 11363622"/>
              <a:gd name="connsiteY21" fmla="*/ 3272562 h 5220586"/>
              <a:gd name="connsiteX22" fmla="*/ 11363622 w 11363622"/>
              <a:gd name="connsiteY22" fmla="*/ 4484640 h 5220586"/>
              <a:gd name="connsiteX23" fmla="*/ 10627676 w 11363622"/>
              <a:gd name="connsiteY23" fmla="*/ 5220586 h 5220586"/>
              <a:gd name="connsiteX24" fmla="*/ 10264979 w 11363622"/>
              <a:gd name="connsiteY24" fmla="*/ 5220586 h 5220586"/>
              <a:gd name="connsiteX25" fmla="*/ 9506613 w 11363622"/>
              <a:gd name="connsiteY25" fmla="*/ 5220586 h 5220586"/>
              <a:gd name="connsiteX26" fmla="*/ 8748247 w 11363622"/>
              <a:gd name="connsiteY26" fmla="*/ 5220586 h 5220586"/>
              <a:gd name="connsiteX27" fmla="*/ 7989881 w 11363622"/>
              <a:gd name="connsiteY27" fmla="*/ 5220586 h 5220586"/>
              <a:gd name="connsiteX28" fmla="*/ 7627185 w 11363622"/>
              <a:gd name="connsiteY28" fmla="*/ 5220586 h 5220586"/>
              <a:gd name="connsiteX29" fmla="*/ 7264488 w 11363622"/>
              <a:gd name="connsiteY29" fmla="*/ 5220586 h 5220586"/>
              <a:gd name="connsiteX30" fmla="*/ 6802874 w 11363622"/>
              <a:gd name="connsiteY30" fmla="*/ 5220586 h 5220586"/>
              <a:gd name="connsiteX31" fmla="*/ 6044508 w 11363622"/>
              <a:gd name="connsiteY31" fmla="*/ 5220586 h 5220586"/>
              <a:gd name="connsiteX32" fmla="*/ 5286142 w 11363622"/>
              <a:gd name="connsiteY32" fmla="*/ 5220586 h 5220586"/>
              <a:gd name="connsiteX33" fmla="*/ 4824528 w 11363622"/>
              <a:gd name="connsiteY33" fmla="*/ 5220586 h 5220586"/>
              <a:gd name="connsiteX34" fmla="*/ 3967244 w 11363622"/>
              <a:gd name="connsiteY34" fmla="*/ 5220586 h 5220586"/>
              <a:gd name="connsiteX35" fmla="*/ 3109961 w 11363622"/>
              <a:gd name="connsiteY35" fmla="*/ 5220586 h 5220586"/>
              <a:gd name="connsiteX36" fmla="*/ 2747264 w 11363622"/>
              <a:gd name="connsiteY36" fmla="*/ 5220586 h 5220586"/>
              <a:gd name="connsiteX37" fmla="*/ 1988898 w 11363622"/>
              <a:gd name="connsiteY37" fmla="*/ 5220586 h 5220586"/>
              <a:gd name="connsiteX38" fmla="*/ 735946 w 11363622"/>
              <a:gd name="connsiteY38" fmla="*/ 5220586 h 5220586"/>
              <a:gd name="connsiteX39" fmla="*/ 0 w 11363622"/>
              <a:gd name="connsiteY39" fmla="*/ 4484640 h 5220586"/>
              <a:gd name="connsiteX40" fmla="*/ 0 w 11363622"/>
              <a:gd name="connsiteY40" fmla="*/ 3934832 h 5220586"/>
              <a:gd name="connsiteX41" fmla="*/ 0 w 11363622"/>
              <a:gd name="connsiteY41" fmla="*/ 3385023 h 5220586"/>
              <a:gd name="connsiteX42" fmla="*/ 0 w 11363622"/>
              <a:gd name="connsiteY42" fmla="*/ 2797728 h 5220586"/>
              <a:gd name="connsiteX43" fmla="*/ 0 w 11363622"/>
              <a:gd name="connsiteY43" fmla="*/ 2172945 h 5220586"/>
              <a:gd name="connsiteX44" fmla="*/ 0 w 11363622"/>
              <a:gd name="connsiteY44" fmla="*/ 1473189 h 5220586"/>
              <a:gd name="connsiteX45" fmla="*/ 0 w 11363622"/>
              <a:gd name="connsiteY45" fmla="*/ 735946 h 5220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1363622" h="5220586" fill="none" extrusionOk="0">
                <a:moveTo>
                  <a:pt x="0" y="735946"/>
                </a:moveTo>
                <a:cubicBezTo>
                  <a:pt x="36683" y="346481"/>
                  <a:pt x="391425" y="53116"/>
                  <a:pt x="735946" y="0"/>
                </a:cubicBezTo>
                <a:cubicBezTo>
                  <a:pt x="895317" y="-22389"/>
                  <a:pt x="1053156" y="19269"/>
                  <a:pt x="1296477" y="0"/>
                </a:cubicBezTo>
                <a:cubicBezTo>
                  <a:pt x="1539798" y="-19269"/>
                  <a:pt x="1730008" y="14664"/>
                  <a:pt x="1955926" y="0"/>
                </a:cubicBezTo>
                <a:cubicBezTo>
                  <a:pt x="2181844" y="-14664"/>
                  <a:pt x="2448345" y="30939"/>
                  <a:pt x="2615375" y="0"/>
                </a:cubicBezTo>
                <a:cubicBezTo>
                  <a:pt x="2782405" y="-30939"/>
                  <a:pt x="3038882" y="-19319"/>
                  <a:pt x="3373741" y="0"/>
                </a:cubicBezTo>
                <a:cubicBezTo>
                  <a:pt x="3708600" y="19319"/>
                  <a:pt x="3670772" y="-20391"/>
                  <a:pt x="3934272" y="0"/>
                </a:cubicBezTo>
                <a:cubicBezTo>
                  <a:pt x="4197772" y="20391"/>
                  <a:pt x="4427444" y="31121"/>
                  <a:pt x="4593721" y="0"/>
                </a:cubicBezTo>
                <a:cubicBezTo>
                  <a:pt x="4759998" y="-31121"/>
                  <a:pt x="4859488" y="-15596"/>
                  <a:pt x="5055335" y="0"/>
                </a:cubicBezTo>
                <a:cubicBezTo>
                  <a:pt x="5251182" y="15596"/>
                  <a:pt x="5359434" y="-26267"/>
                  <a:pt x="5615866" y="0"/>
                </a:cubicBezTo>
                <a:cubicBezTo>
                  <a:pt x="5872298" y="26267"/>
                  <a:pt x="5900576" y="12943"/>
                  <a:pt x="6077480" y="0"/>
                </a:cubicBezTo>
                <a:cubicBezTo>
                  <a:pt x="6254384" y="-12943"/>
                  <a:pt x="6397441" y="-8484"/>
                  <a:pt x="6539094" y="0"/>
                </a:cubicBezTo>
                <a:cubicBezTo>
                  <a:pt x="6680747" y="8484"/>
                  <a:pt x="7031044" y="-36859"/>
                  <a:pt x="7297460" y="0"/>
                </a:cubicBezTo>
                <a:cubicBezTo>
                  <a:pt x="7563876" y="36859"/>
                  <a:pt x="7821551" y="-30275"/>
                  <a:pt x="8154743" y="0"/>
                </a:cubicBezTo>
                <a:cubicBezTo>
                  <a:pt x="8487935" y="30275"/>
                  <a:pt x="8600891" y="28032"/>
                  <a:pt x="8913109" y="0"/>
                </a:cubicBezTo>
                <a:cubicBezTo>
                  <a:pt x="9225327" y="-28032"/>
                  <a:pt x="9403059" y="34183"/>
                  <a:pt x="9770393" y="0"/>
                </a:cubicBezTo>
                <a:cubicBezTo>
                  <a:pt x="10137727" y="-34183"/>
                  <a:pt x="10452323" y="-15366"/>
                  <a:pt x="10627676" y="0"/>
                </a:cubicBezTo>
                <a:cubicBezTo>
                  <a:pt x="11031174" y="9457"/>
                  <a:pt x="11398302" y="320430"/>
                  <a:pt x="11363622" y="735946"/>
                </a:cubicBezTo>
                <a:cubicBezTo>
                  <a:pt x="11344760" y="919281"/>
                  <a:pt x="11383697" y="1039064"/>
                  <a:pt x="11363622" y="1323241"/>
                </a:cubicBezTo>
                <a:cubicBezTo>
                  <a:pt x="11343547" y="1607419"/>
                  <a:pt x="11331023" y="1852811"/>
                  <a:pt x="11363622" y="2022998"/>
                </a:cubicBezTo>
                <a:cubicBezTo>
                  <a:pt x="11396221" y="2193185"/>
                  <a:pt x="11340600" y="2484218"/>
                  <a:pt x="11363622" y="2647780"/>
                </a:cubicBezTo>
                <a:cubicBezTo>
                  <a:pt x="11386644" y="2811342"/>
                  <a:pt x="11339726" y="3035549"/>
                  <a:pt x="11363622" y="3272562"/>
                </a:cubicBezTo>
                <a:cubicBezTo>
                  <a:pt x="11387518" y="3509575"/>
                  <a:pt x="11363038" y="3969375"/>
                  <a:pt x="11363622" y="4484640"/>
                </a:cubicBezTo>
                <a:cubicBezTo>
                  <a:pt x="11368687" y="4836875"/>
                  <a:pt x="11064711" y="5245854"/>
                  <a:pt x="10627676" y="5220586"/>
                </a:cubicBezTo>
                <a:cubicBezTo>
                  <a:pt x="10486238" y="5205551"/>
                  <a:pt x="10433306" y="5208980"/>
                  <a:pt x="10264979" y="5220586"/>
                </a:cubicBezTo>
                <a:cubicBezTo>
                  <a:pt x="10096652" y="5232192"/>
                  <a:pt x="9667227" y="5234251"/>
                  <a:pt x="9506613" y="5220586"/>
                </a:cubicBezTo>
                <a:cubicBezTo>
                  <a:pt x="9345999" y="5206921"/>
                  <a:pt x="9055983" y="5188898"/>
                  <a:pt x="8748247" y="5220586"/>
                </a:cubicBezTo>
                <a:cubicBezTo>
                  <a:pt x="8440511" y="5252274"/>
                  <a:pt x="8180058" y="5237611"/>
                  <a:pt x="7989881" y="5220586"/>
                </a:cubicBezTo>
                <a:cubicBezTo>
                  <a:pt x="7799704" y="5203561"/>
                  <a:pt x="7788371" y="5223488"/>
                  <a:pt x="7627185" y="5220586"/>
                </a:cubicBezTo>
                <a:cubicBezTo>
                  <a:pt x="7465999" y="5217684"/>
                  <a:pt x="7404605" y="5207205"/>
                  <a:pt x="7264488" y="5220586"/>
                </a:cubicBezTo>
                <a:cubicBezTo>
                  <a:pt x="7124371" y="5233967"/>
                  <a:pt x="7008566" y="5227583"/>
                  <a:pt x="6802874" y="5220586"/>
                </a:cubicBezTo>
                <a:cubicBezTo>
                  <a:pt x="6597182" y="5213589"/>
                  <a:pt x="6295316" y="5229127"/>
                  <a:pt x="6044508" y="5220586"/>
                </a:cubicBezTo>
                <a:cubicBezTo>
                  <a:pt x="5793700" y="5212045"/>
                  <a:pt x="5467068" y="5189820"/>
                  <a:pt x="5286142" y="5220586"/>
                </a:cubicBezTo>
                <a:cubicBezTo>
                  <a:pt x="5105216" y="5251352"/>
                  <a:pt x="5028811" y="5226338"/>
                  <a:pt x="4824528" y="5220586"/>
                </a:cubicBezTo>
                <a:cubicBezTo>
                  <a:pt x="4620245" y="5214834"/>
                  <a:pt x="4332964" y="5256146"/>
                  <a:pt x="3967244" y="5220586"/>
                </a:cubicBezTo>
                <a:cubicBezTo>
                  <a:pt x="3601524" y="5185026"/>
                  <a:pt x="3397588" y="5188479"/>
                  <a:pt x="3109961" y="5220586"/>
                </a:cubicBezTo>
                <a:cubicBezTo>
                  <a:pt x="2822334" y="5252693"/>
                  <a:pt x="2831683" y="5215167"/>
                  <a:pt x="2747264" y="5220586"/>
                </a:cubicBezTo>
                <a:cubicBezTo>
                  <a:pt x="2662845" y="5226005"/>
                  <a:pt x="2210318" y="5206017"/>
                  <a:pt x="1988898" y="5220586"/>
                </a:cubicBezTo>
                <a:cubicBezTo>
                  <a:pt x="1767478" y="5235155"/>
                  <a:pt x="1278755" y="5158219"/>
                  <a:pt x="735946" y="5220586"/>
                </a:cubicBezTo>
                <a:cubicBezTo>
                  <a:pt x="356185" y="5297610"/>
                  <a:pt x="-18155" y="4923322"/>
                  <a:pt x="0" y="4484640"/>
                </a:cubicBezTo>
                <a:cubicBezTo>
                  <a:pt x="10269" y="4224603"/>
                  <a:pt x="13322" y="4115922"/>
                  <a:pt x="0" y="3934832"/>
                </a:cubicBezTo>
                <a:cubicBezTo>
                  <a:pt x="-13322" y="3753742"/>
                  <a:pt x="12778" y="3617530"/>
                  <a:pt x="0" y="3385023"/>
                </a:cubicBezTo>
                <a:cubicBezTo>
                  <a:pt x="-12778" y="3152516"/>
                  <a:pt x="-4236" y="3054084"/>
                  <a:pt x="0" y="2797728"/>
                </a:cubicBezTo>
                <a:cubicBezTo>
                  <a:pt x="4236" y="2541373"/>
                  <a:pt x="-20163" y="2450574"/>
                  <a:pt x="0" y="2172945"/>
                </a:cubicBezTo>
                <a:cubicBezTo>
                  <a:pt x="20163" y="1895316"/>
                  <a:pt x="-12783" y="1769711"/>
                  <a:pt x="0" y="1473189"/>
                </a:cubicBezTo>
                <a:cubicBezTo>
                  <a:pt x="12783" y="1176667"/>
                  <a:pt x="-4274" y="891115"/>
                  <a:pt x="0" y="735946"/>
                </a:cubicBezTo>
                <a:close/>
              </a:path>
              <a:path w="11363622" h="5220586" stroke="0" extrusionOk="0">
                <a:moveTo>
                  <a:pt x="0" y="735946"/>
                </a:moveTo>
                <a:cubicBezTo>
                  <a:pt x="-18943" y="349376"/>
                  <a:pt x="352342" y="96652"/>
                  <a:pt x="735946" y="0"/>
                </a:cubicBezTo>
                <a:cubicBezTo>
                  <a:pt x="932524" y="2971"/>
                  <a:pt x="993434" y="-6417"/>
                  <a:pt x="1197560" y="0"/>
                </a:cubicBezTo>
                <a:cubicBezTo>
                  <a:pt x="1401686" y="6417"/>
                  <a:pt x="1621736" y="23088"/>
                  <a:pt x="1758091" y="0"/>
                </a:cubicBezTo>
                <a:cubicBezTo>
                  <a:pt x="1894446" y="-23088"/>
                  <a:pt x="2032813" y="4404"/>
                  <a:pt x="2120788" y="0"/>
                </a:cubicBezTo>
                <a:cubicBezTo>
                  <a:pt x="2208763" y="-4404"/>
                  <a:pt x="2581112" y="5612"/>
                  <a:pt x="2879154" y="0"/>
                </a:cubicBezTo>
                <a:cubicBezTo>
                  <a:pt x="3177196" y="-5612"/>
                  <a:pt x="3061336" y="-14252"/>
                  <a:pt x="3241851" y="0"/>
                </a:cubicBezTo>
                <a:cubicBezTo>
                  <a:pt x="3422366" y="14252"/>
                  <a:pt x="3760652" y="27305"/>
                  <a:pt x="3901300" y="0"/>
                </a:cubicBezTo>
                <a:cubicBezTo>
                  <a:pt x="4041948" y="-27305"/>
                  <a:pt x="4158530" y="8650"/>
                  <a:pt x="4362914" y="0"/>
                </a:cubicBezTo>
                <a:cubicBezTo>
                  <a:pt x="4567298" y="-8650"/>
                  <a:pt x="4644341" y="-3188"/>
                  <a:pt x="4824528" y="0"/>
                </a:cubicBezTo>
                <a:cubicBezTo>
                  <a:pt x="5004715" y="3188"/>
                  <a:pt x="5061090" y="-380"/>
                  <a:pt x="5187225" y="0"/>
                </a:cubicBezTo>
                <a:cubicBezTo>
                  <a:pt x="5313360" y="380"/>
                  <a:pt x="5378534" y="8639"/>
                  <a:pt x="5549921" y="0"/>
                </a:cubicBezTo>
                <a:cubicBezTo>
                  <a:pt x="5721308" y="-8639"/>
                  <a:pt x="5886129" y="4287"/>
                  <a:pt x="6011535" y="0"/>
                </a:cubicBezTo>
                <a:cubicBezTo>
                  <a:pt x="6136941" y="-4287"/>
                  <a:pt x="6318513" y="21820"/>
                  <a:pt x="6572067" y="0"/>
                </a:cubicBezTo>
                <a:cubicBezTo>
                  <a:pt x="6825621" y="-21820"/>
                  <a:pt x="7083636" y="11881"/>
                  <a:pt x="7330433" y="0"/>
                </a:cubicBezTo>
                <a:cubicBezTo>
                  <a:pt x="7577230" y="-11881"/>
                  <a:pt x="7841557" y="25729"/>
                  <a:pt x="7989881" y="0"/>
                </a:cubicBezTo>
                <a:cubicBezTo>
                  <a:pt x="8138205" y="-25729"/>
                  <a:pt x="8344949" y="11293"/>
                  <a:pt x="8550413" y="0"/>
                </a:cubicBezTo>
                <a:cubicBezTo>
                  <a:pt x="8755877" y="-11293"/>
                  <a:pt x="8955842" y="17128"/>
                  <a:pt x="9110944" y="0"/>
                </a:cubicBezTo>
                <a:cubicBezTo>
                  <a:pt x="9266046" y="-17128"/>
                  <a:pt x="9412150" y="12593"/>
                  <a:pt x="9572558" y="0"/>
                </a:cubicBezTo>
                <a:cubicBezTo>
                  <a:pt x="9732966" y="-12593"/>
                  <a:pt x="10196093" y="45885"/>
                  <a:pt x="10627676" y="0"/>
                </a:cubicBezTo>
                <a:cubicBezTo>
                  <a:pt x="10955036" y="42886"/>
                  <a:pt x="11438629" y="324711"/>
                  <a:pt x="11363622" y="735946"/>
                </a:cubicBezTo>
                <a:cubicBezTo>
                  <a:pt x="11352699" y="1060337"/>
                  <a:pt x="11339385" y="1232674"/>
                  <a:pt x="11363622" y="1398215"/>
                </a:cubicBezTo>
                <a:cubicBezTo>
                  <a:pt x="11387859" y="1563756"/>
                  <a:pt x="11339817" y="1809593"/>
                  <a:pt x="11363622" y="2022998"/>
                </a:cubicBezTo>
                <a:cubicBezTo>
                  <a:pt x="11387427" y="2236403"/>
                  <a:pt x="11338899" y="2447544"/>
                  <a:pt x="11363622" y="2572806"/>
                </a:cubicBezTo>
                <a:cubicBezTo>
                  <a:pt x="11388345" y="2698068"/>
                  <a:pt x="11351477" y="3107853"/>
                  <a:pt x="11363622" y="3272562"/>
                </a:cubicBezTo>
                <a:cubicBezTo>
                  <a:pt x="11375767" y="3437271"/>
                  <a:pt x="11390655" y="3649395"/>
                  <a:pt x="11363622" y="3859858"/>
                </a:cubicBezTo>
                <a:cubicBezTo>
                  <a:pt x="11336589" y="4070321"/>
                  <a:pt x="11393610" y="4334302"/>
                  <a:pt x="11363622" y="4484640"/>
                </a:cubicBezTo>
                <a:cubicBezTo>
                  <a:pt x="11333766" y="4877414"/>
                  <a:pt x="11063845" y="5174420"/>
                  <a:pt x="10627676" y="5220586"/>
                </a:cubicBezTo>
                <a:cubicBezTo>
                  <a:pt x="10273565" y="5237756"/>
                  <a:pt x="10040679" y="5250781"/>
                  <a:pt x="9869310" y="5220586"/>
                </a:cubicBezTo>
                <a:cubicBezTo>
                  <a:pt x="9697941" y="5190391"/>
                  <a:pt x="9513813" y="5237602"/>
                  <a:pt x="9407696" y="5220586"/>
                </a:cubicBezTo>
                <a:cubicBezTo>
                  <a:pt x="9301579" y="5203570"/>
                  <a:pt x="8970839" y="5248220"/>
                  <a:pt x="8748247" y="5220586"/>
                </a:cubicBezTo>
                <a:cubicBezTo>
                  <a:pt x="8525655" y="5192952"/>
                  <a:pt x="8532561" y="5210096"/>
                  <a:pt x="8385551" y="5220586"/>
                </a:cubicBezTo>
                <a:cubicBezTo>
                  <a:pt x="8238541" y="5231076"/>
                  <a:pt x="8103148" y="5215495"/>
                  <a:pt x="8022854" y="5220586"/>
                </a:cubicBezTo>
                <a:cubicBezTo>
                  <a:pt x="7942560" y="5225677"/>
                  <a:pt x="7751787" y="5199222"/>
                  <a:pt x="7561240" y="5220586"/>
                </a:cubicBezTo>
                <a:cubicBezTo>
                  <a:pt x="7370693" y="5241950"/>
                  <a:pt x="7131305" y="5252014"/>
                  <a:pt x="6901791" y="5220586"/>
                </a:cubicBezTo>
                <a:cubicBezTo>
                  <a:pt x="6672277" y="5189158"/>
                  <a:pt x="6492495" y="5208245"/>
                  <a:pt x="6341260" y="5220586"/>
                </a:cubicBezTo>
                <a:cubicBezTo>
                  <a:pt x="6190025" y="5232927"/>
                  <a:pt x="5965956" y="5196246"/>
                  <a:pt x="5780728" y="5220586"/>
                </a:cubicBezTo>
                <a:cubicBezTo>
                  <a:pt x="5595500" y="5244926"/>
                  <a:pt x="5361307" y="5219203"/>
                  <a:pt x="5220197" y="5220586"/>
                </a:cubicBezTo>
                <a:cubicBezTo>
                  <a:pt x="5079087" y="5221969"/>
                  <a:pt x="4756321" y="5219775"/>
                  <a:pt x="4560748" y="5220586"/>
                </a:cubicBezTo>
                <a:cubicBezTo>
                  <a:pt x="4365175" y="5221397"/>
                  <a:pt x="4002463" y="5254763"/>
                  <a:pt x="3703465" y="5220586"/>
                </a:cubicBezTo>
                <a:cubicBezTo>
                  <a:pt x="3404467" y="5186409"/>
                  <a:pt x="3422249" y="5199610"/>
                  <a:pt x="3241851" y="5220586"/>
                </a:cubicBezTo>
                <a:cubicBezTo>
                  <a:pt x="3061453" y="5241562"/>
                  <a:pt x="2735274" y="5178462"/>
                  <a:pt x="2384568" y="5220586"/>
                </a:cubicBezTo>
                <a:cubicBezTo>
                  <a:pt x="2033862" y="5262710"/>
                  <a:pt x="1987110" y="5214152"/>
                  <a:pt x="1725119" y="5220586"/>
                </a:cubicBezTo>
                <a:cubicBezTo>
                  <a:pt x="1463128" y="5227020"/>
                  <a:pt x="1114075" y="5266914"/>
                  <a:pt x="735946" y="5220586"/>
                </a:cubicBezTo>
                <a:cubicBezTo>
                  <a:pt x="350564" y="5226585"/>
                  <a:pt x="36857" y="4830861"/>
                  <a:pt x="0" y="4484640"/>
                </a:cubicBezTo>
                <a:cubicBezTo>
                  <a:pt x="13426" y="4142032"/>
                  <a:pt x="18484" y="4053670"/>
                  <a:pt x="0" y="3784884"/>
                </a:cubicBezTo>
                <a:cubicBezTo>
                  <a:pt x="-18484" y="3516098"/>
                  <a:pt x="14092" y="3444421"/>
                  <a:pt x="0" y="3197588"/>
                </a:cubicBezTo>
                <a:cubicBezTo>
                  <a:pt x="-14092" y="2950755"/>
                  <a:pt x="15335" y="2674232"/>
                  <a:pt x="0" y="2497832"/>
                </a:cubicBezTo>
                <a:cubicBezTo>
                  <a:pt x="-15335" y="2321432"/>
                  <a:pt x="-23413" y="2044402"/>
                  <a:pt x="0" y="1835563"/>
                </a:cubicBezTo>
                <a:cubicBezTo>
                  <a:pt x="23413" y="1626724"/>
                  <a:pt x="-4511" y="1173038"/>
                  <a:pt x="0" y="735946"/>
                </a:cubicBezTo>
                <a:close/>
              </a:path>
            </a:pathLst>
          </a:custGeom>
          <a:solidFill>
            <a:schemeClr val="bg1"/>
          </a:solidFill>
          <a:ln w="38100">
            <a:solidFill>
              <a:srgbClr val="002060"/>
            </a:solidFill>
            <a:extLst>
              <a:ext uri="{C807C97D-BFC1-408E-A445-0C87EB9F89A2}">
                <ask:lineSketchStyleProps xmlns:ask="http://schemas.microsoft.com/office/drawing/2018/sketchyshapes" xmlns="" sd="2475911327">
                  <a:prstGeom prst="roundRect">
                    <a:avLst>
                      <a:gd name="adj" fmla="val 1409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000" b="1" i="0" u="none" strike="noStrike" kern="1200" cap="none" spc="0" normalizeH="0" baseline="0" noProof="0" dirty="0">
              <a:ln>
                <a:noFill/>
              </a:ln>
              <a:solidFill>
                <a:srgbClr val="0E2841">
                  <a:lumMod val="75000"/>
                </a:srgbClr>
              </a:solidFill>
              <a:effectLst/>
              <a:uLnTx/>
              <a:uFillTx/>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E6664E70-F18F-B97C-871C-6EFF195F6ACF}"/>
              </a:ext>
            </a:extLst>
          </p:cNvPr>
          <p:cNvSpPr txBox="1"/>
          <p:nvPr/>
        </p:nvSpPr>
        <p:spPr>
          <a:xfrm>
            <a:off x="680483" y="1584251"/>
            <a:ext cx="10738883" cy="4708981"/>
          </a:xfrm>
          <a:prstGeom prst="rect">
            <a:avLst/>
          </a:prstGeom>
          <a:noFill/>
        </p:spPr>
        <p:txBody>
          <a:bodyPr wrap="square" rtlCol="0">
            <a:spAutoFit/>
          </a:bodyPr>
          <a:lstStyle/>
          <a:p>
            <a:pPr algn="ctr"/>
            <a:r>
              <a:rPr lang="vi-VN" sz="2000" b="1" i="0" dirty="0">
                <a:solidFill>
                  <a:srgbClr val="000000"/>
                </a:solidFill>
                <a:effectLst/>
                <a:latin typeface="Cambria" panose="02040503050406030204" pitchFamily="18" charset="0"/>
                <a:ea typeface="Cambria" panose="02040503050406030204" pitchFamily="18" charset="0"/>
              </a:rPr>
              <a:t>Quạt mo</a:t>
            </a:r>
            <a:endParaRPr lang="vi-VN" sz="2000" b="0" i="0" dirty="0">
              <a:solidFill>
                <a:srgbClr val="000000"/>
              </a:solidFill>
              <a:effectLst/>
              <a:latin typeface="Cambria" panose="02040503050406030204" pitchFamily="18" charset="0"/>
              <a:ea typeface="Cambria" panose="02040503050406030204" pitchFamily="18" charset="0"/>
            </a:endParaRPr>
          </a:p>
          <a:p>
            <a:pPr algn="just"/>
            <a:r>
              <a:rPr lang="en-US" sz="2000" b="0" i="0" dirty="0">
                <a:solidFill>
                  <a:srgbClr val="000000"/>
                </a:solidFill>
                <a:effectLst/>
                <a:latin typeface="Cambria" panose="02040503050406030204" pitchFamily="18" charset="0"/>
                <a:ea typeface="Cambria" panose="02040503050406030204" pitchFamily="18" charset="0"/>
              </a:rPr>
              <a:t>   </a:t>
            </a:r>
            <a:r>
              <a:rPr lang="vi-VN" sz="2000" b="0" i="0" dirty="0">
                <a:solidFill>
                  <a:srgbClr val="000000"/>
                </a:solidFill>
                <a:effectLst/>
                <a:latin typeface="Cambria" panose="02040503050406030204" pitchFamily="18" charset="0"/>
                <a:ea typeface="Cambria" panose="02040503050406030204" pitchFamily="18" charset="0"/>
              </a:rPr>
              <a:t>Nhà bà tôi nằm lặng lẽ giữa màu xanh mướt của mấy hàng cau. Mỗi lần nghe tiếng rơi “đập” ngoài sân gạch, tôi vội chạy ra nhặt tàu lá cau rụng, phơi bên hiên nhà, đợi bà tôi làm thành những chiếc quạt mo nho nhỏ.</a:t>
            </a:r>
          </a:p>
          <a:p>
            <a:endParaRPr lang="en-US" sz="2000" dirty="0">
              <a:latin typeface="Cambria" panose="02040503050406030204" pitchFamily="18" charset="0"/>
              <a:ea typeface="Cambria" panose="02040503050406030204" pitchFamily="18" charset="0"/>
            </a:endParaRPr>
          </a:p>
          <a:p>
            <a:endParaRPr lang="en-US" sz="2000" dirty="0">
              <a:latin typeface="Cambria" panose="02040503050406030204" pitchFamily="18" charset="0"/>
              <a:ea typeface="Cambria" panose="02040503050406030204" pitchFamily="18" charset="0"/>
            </a:endParaRPr>
          </a:p>
          <a:p>
            <a:endParaRPr lang="en-US" sz="2000" dirty="0">
              <a:latin typeface="Cambria" panose="02040503050406030204" pitchFamily="18" charset="0"/>
              <a:ea typeface="Cambria" panose="02040503050406030204" pitchFamily="18" charset="0"/>
            </a:endParaRPr>
          </a:p>
          <a:p>
            <a:endParaRPr lang="en-US" sz="2000" dirty="0">
              <a:latin typeface="Cambria" panose="02040503050406030204" pitchFamily="18" charset="0"/>
              <a:ea typeface="Cambria" panose="02040503050406030204" pitchFamily="18" charset="0"/>
            </a:endParaRPr>
          </a:p>
          <a:p>
            <a:endParaRPr lang="en-US" sz="2000" dirty="0">
              <a:latin typeface="Cambria" panose="02040503050406030204" pitchFamily="18" charset="0"/>
              <a:ea typeface="Cambria" panose="02040503050406030204" pitchFamily="18" charset="0"/>
            </a:endParaRPr>
          </a:p>
          <a:p>
            <a:endParaRPr lang="en-US" sz="2000" dirty="0">
              <a:latin typeface="Cambria" panose="02040503050406030204" pitchFamily="18" charset="0"/>
              <a:ea typeface="Cambria" panose="02040503050406030204" pitchFamily="18" charset="0"/>
            </a:endParaRPr>
          </a:p>
          <a:p>
            <a:endParaRPr lang="en-US" sz="2000" dirty="0">
              <a:latin typeface="Cambria" panose="02040503050406030204" pitchFamily="18" charset="0"/>
              <a:ea typeface="Cambria" panose="02040503050406030204" pitchFamily="18" charset="0"/>
            </a:endParaRPr>
          </a:p>
          <a:p>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Chọn một bẹ cau khô thơm nồng mùi nắng, bà cắt thành chiếc quạt mo hình tai voi rất vừa tay cầm. Chiếc quạt theo bà cháu tôi suốt mùa hè miền Trung nắng đổ lửa. Lâu dần, quạt ngả màu nâu sẫm, mấy vết nhăn hằn rõ nét hơn. Những hôm bà đi chợ xa về, tôi lăng xăng đến bên bà phe phẩy quạt mo. Bà thường ôm tôi vào lòng: “Cháu bà thương bà nhất.”.</a:t>
            </a:r>
            <a:endParaRPr lang="en-US" sz="2000" dirty="0">
              <a:latin typeface="Cambria" panose="02040503050406030204" pitchFamily="18" charset="0"/>
              <a:ea typeface="Cambria" panose="02040503050406030204" pitchFamily="18" charset="0"/>
            </a:endParaRPr>
          </a:p>
        </p:txBody>
      </p:sp>
      <p:pic>
        <p:nvPicPr>
          <p:cNvPr id="9" name="Picture 8">
            <a:extLst>
              <a:ext uri="{FF2B5EF4-FFF2-40B4-BE49-F238E27FC236}">
                <a16:creationId xmlns:a16="http://schemas.microsoft.com/office/drawing/2014/main" id="{5F89078B-8DF6-A56F-A5EF-7AC460D2D853}"/>
              </a:ext>
            </a:extLst>
          </p:cNvPr>
          <p:cNvPicPr>
            <a:picLocks noChangeAspect="1"/>
          </p:cNvPicPr>
          <p:nvPr/>
        </p:nvPicPr>
        <p:blipFill>
          <a:blip r:embed="rId3"/>
          <a:stretch>
            <a:fillRect/>
          </a:stretch>
        </p:blipFill>
        <p:spPr>
          <a:xfrm>
            <a:off x="4149798" y="2680070"/>
            <a:ext cx="3467100" cy="2114550"/>
          </a:xfrm>
          <a:prstGeom prst="rect">
            <a:avLst/>
          </a:prstGeom>
        </p:spPr>
      </p:pic>
    </p:spTree>
    <p:extLst>
      <p:ext uri="{BB962C8B-B14F-4D97-AF65-F5344CB8AC3E}">
        <p14:creationId xmlns:p14="http://schemas.microsoft.com/office/powerpoint/2010/main" val="29578290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par>
                                <p:cTn id="15" presetID="22" presetClass="entr" presetSubtype="4"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CF9109-B074-23B4-7B95-77051FBA1A4A}"/>
              </a:ext>
            </a:extLst>
          </p:cNvPr>
          <p:cNvPicPr>
            <a:picLocks noChangeAspect="1"/>
          </p:cNvPicPr>
          <p:nvPr/>
        </p:nvPicPr>
        <p:blipFill rotWithShape="1">
          <a:blip r:embed="rId2"/>
          <a:srcRect r="1025"/>
          <a:stretch/>
        </p:blipFill>
        <p:spPr>
          <a:xfrm>
            <a:off x="0" y="1673"/>
            <a:ext cx="12192000" cy="6854653"/>
          </a:xfrm>
          <a:prstGeom prst="rect">
            <a:avLst/>
          </a:prstGeom>
        </p:spPr>
      </p:pic>
      <p:sp>
        <p:nvSpPr>
          <p:cNvPr id="7" name="Rectangle: Rounded Corners 6">
            <a:extLst>
              <a:ext uri="{FF2B5EF4-FFF2-40B4-BE49-F238E27FC236}">
                <a16:creationId xmlns:a16="http://schemas.microsoft.com/office/drawing/2014/main" id="{95695949-1DE2-CA0A-D9CF-D8D29DDFBAB2}"/>
              </a:ext>
            </a:extLst>
          </p:cNvPr>
          <p:cNvSpPr/>
          <p:nvPr/>
        </p:nvSpPr>
        <p:spPr>
          <a:xfrm>
            <a:off x="318978" y="318977"/>
            <a:ext cx="11363622" cy="6145619"/>
          </a:xfrm>
          <a:custGeom>
            <a:avLst/>
            <a:gdLst>
              <a:gd name="connsiteX0" fmla="*/ 0 w 11363622"/>
              <a:gd name="connsiteY0" fmla="*/ 866348 h 6145619"/>
              <a:gd name="connsiteX1" fmla="*/ 866348 w 11363622"/>
              <a:gd name="connsiteY1" fmla="*/ 0 h 6145619"/>
              <a:gd name="connsiteX2" fmla="*/ 1554271 w 11363622"/>
              <a:gd name="connsiteY2" fmla="*/ 0 h 6145619"/>
              <a:gd name="connsiteX3" fmla="*/ 2242195 w 11363622"/>
              <a:gd name="connsiteY3" fmla="*/ 0 h 6145619"/>
              <a:gd name="connsiteX4" fmla="*/ 3026427 w 11363622"/>
              <a:gd name="connsiteY4" fmla="*/ 0 h 6145619"/>
              <a:gd name="connsiteX5" fmla="*/ 3618041 w 11363622"/>
              <a:gd name="connsiteY5" fmla="*/ 0 h 6145619"/>
              <a:gd name="connsiteX6" fmla="*/ 4305964 w 11363622"/>
              <a:gd name="connsiteY6" fmla="*/ 0 h 6145619"/>
              <a:gd name="connsiteX7" fmla="*/ 4801269 w 11363622"/>
              <a:gd name="connsiteY7" fmla="*/ 0 h 6145619"/>
              <a:gd name="connsiteX8" fmla="*/ 5392883 w 11363622"/>
              <a:gd name="connsiteY8" fmla="*/ 0 h 6145619"/>
              <a:gd name="connsiteX9" fmla="*/ 5888188 w 11363622"/>
              <a:gd name="connsiteY9" fmla="*/ 0 h 6145619"/>
              <a:gd name="connsiteX10" fmla="*/ 6383493 w 11363622"/>
              <a:gd name="connsiteY10" fmla="*/ 0 h 6145619"/>
              <a:gd name="connsiteX11" fmla="*/ 7167725 w 11363622"/>
              <a:gd name="connsiteY11" fmla="*/ 0 h 6145619"/>
              <a:gd name="connsiteX12" fmla="*/ 8048267 w 11363622"/>
              <a:gd name="connsiteY12" fmla="*/ 0 h 6145619"/>
              <a:gd name="connsiteX13" fmla="*/ 8832500 w 11363622"/>
              <a:gd name="connsiteY13" fmla="*/ 0 h 6145619"/>
              <a:gd name="connsiteX14" fmla="*/ 9713041 w 11363622"/>
              <a:gd name="connsiteY14" fmla="*/ 0 h 6145619"/>
              <a:gd name="connsiteX15" fmla="*/ 10497274 w 11363622"/>
              <a:gd name="connsiteY15" fmla="*/ 0 h 6145619"/>
              <a:gd name="connsiteX16" fmla="*/ 11363622 w 11363622"/>
              <a:gd name="connsiteY16" fmla="*/ 866348 h 6145619"/>
              <a:gd name="connsiteX17" fmla="*/ 11363622 w 11363622"/>
              <a:gd name="connsiteY17" fmla="*/ 1452636 h 6145619"/>
              <a:gd name="connsiteX18" fmla="*/ 11363622 w 11363622"/>
              <a:gd name="connsiteY18" fmla="*/ 2171312 h 6145619"/>
              <a:gd name="connsiteX19" fmla="*/ 11363622 w 11363622"/>
              <a:gd name="connsiteY19" fmla="*/ 2801730 h 6145619"/>
              <a:gd name="connsiteX20" fmla="*/ 11363622 w 11363622"/>
              <a:gd name="connsiteY20" fmla="*/ 3432148 h 6145619"/>
              <a:gd name="connsiteX21" fmla="*/ 11363622 w 11363622"/>
              <a:gd name="connsiteY21" fmla="*/ 4150824 h 6145619"/>
              <a:gd name="connsiteX22" fmla="*/ 11363622 w 11363622"/>
              <a:gd name="connsiteY22" fmla="*/ 5279271 h 6145619"/>
              <a:gd name="connsiteX23" fmla="*/ 10497274 w 11363622"/>
              <a:gd name="connsiteY23" fmla="*/ 6145619 h 6145619"/>
              <a:gd name="connsiteX24" fmla="*/ 10001969 w 11363622"/>
              <a:gd name="connsiteY24" fmla="*/ 6145619 h 6145619"/>
              <a:gd name="connsiteX25" fmla="*/ 9217737 w 11363622"/>
              <a:gd name="connsiteY25" fmla="*/ 6145619 h 6145619"/>
              <a:gd name="connsiteX26" fmla="*/ 8433504 w 11363622"/>
              <a:gd name="connsiteY26" fmla="*/ 6145619 h 6145619"/>
              <a:gd name="connsiteX27" fmla="*/ 8034509 w 11363622"/>
              <a:gd name="connsiteY27" fmla="*/ 6145619 h 6145619"/>
              <a:gd name="connsiteX28" fmla="*/ 7635513 w 11363622"/>
              <a:gd name="connsiteY28" fmla="*/ 6145619 h 6145619"/>
              <a:gd name="connsiteX29" fmla="*/ 7140208 w 11363622"/>
              <a:gd name="connsiteY29" fmla="*/ 6145619 h 6145619"/>
              <a:gd name="connsiteX30" fmla="*/ 6355976 w 11363622"/>
              <a:gd name="connsiteY30" fmla="*/ 6145619 h 6145619"/>
              <a:gd name="connsiteX31" fmla="*/ 5571743 w 11363622"/>
              <a:gd name="connsiteY31" fmla="*/ 6145619 h 6145619"/>
              <a:gd name="connsiteX32" fmla="*/ 5076439 w 11363622"/>
              <a:gd name="connsiteY32" fmla="*/ 6145619 h 6145619"/>
              <a:gd name="connsiteX33" fmla="*/ 4195897 w 11363622"/>
              <a:gd name="connsiteY33" fmla="*/ 6145619 h 6145619"/>
              <a:gd name="connsiteX34" fmla="*/ 3315355 w 11363622"/>
              <a:gd name="connsiteY34" fmla="*/ 6145619 h 6145619"/>
              <a:gd name="connsiteX35" fmla="*/ 2916359 w 11363622"/>
              <a:gd name="connsiteY35" fmla="*/ 6145619 h 6145619"/>
              <a:gd name="connsiteX36" fmla="*/ 2132127 w 11363622"/>
              <a:gd name="connsiteY36" fmla="*/ 6145619 h 6145619"/>
              <a:gd name="connsiteX37" fmla="*/ 866348 w 11363622"/>
              <a:gd name="connsiteY37" fmla="*/ 6145619 h 6145619"/>
              <a:gd name="connsiteX38" fmla="*/ 0 w 11363622"/>
              <a:gd name="connsiteY38" fmla="*/ 5279271 h 6145619"/>
              <a:gd name="connsiteX39" fmla="*/ 0 w 11363622"/>
              <a:gd name="connsiteY39" fmla="*/ 4737112 h 6145619"/>
              <a:gd name="connsiteX40" fmla="*/ 0 w 11363622"/>
              <a:gd name="connsiteY40" fmla="*/ 4194953 h 6145619"/>
              <a:gd name="connsiteX41" fmla="*/ 0 w 11363622"/>
              <a:gd name="connsiteY41" fmla="*/ 3608664 h 6145619"/>
              <a:gd name="connsiteX42" fmla="*/ 0 w 11363622"/>
              <a:gd name="connsiteY42" fmla="*/ 2978247 h 6145619"/>
              <a:gd name="connsiteX43" fmla="*/ 0 w 11363622"/>
              <a:gd name="connsiteY43" fmla="*/ 2259571 h 6145619"/>
              <a:gd name="connsiteX44" fmla="*/ 0 w 11363622"/>
              <a:gd name="connsiteY44" fmla="*/ 1673282 h 6145619"/>
              <a:gd name="connsiteX45" fmla="*/ 0 w 11363622"/>
              <a:gd name="connsiteY45" fmla="*/ 866348 h 6145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1363622" h="6145619" fill="none" extrusionOk="0">
                <a:moveTo>
                  <a:pt x="0" y="866348"/>
                </a:moveTo>
                <a:cubicBezTo>
                  <a:pt x="39623" y="316450"/>
                  <a:pt x="377141" y="31474"/>
                  <a:pt x="866348" y="0"/>
                </a:cubicBezTo>
                <a:cubicBezTo>
                  <a:pt x="1034159" y="-19021"/>
                  <a:pt x="1241477" y="-754"/>
                  <a:pt x="1554271" y="0"/>
                </a:cubicBezTo>
                <a:cubicBezTo>
                  <a:pt x="1867065" y="754"/>
                  <a:pt x="2073283" y="-10432"/>
                  <a:pt x="2242195" y="0"/>
                </a:cubicBezTo>
                <a:cubicBezTo>
                  <a:pt x="2411107" y="10432"/>
                  <a:pt x="2802142" y="-31699"/>
                  <a:pt x="3026427" y="0"/>
                </a:cubicBezTo>
                <a:cubicBezTo>
                  <a:pt x="3250712" y="31699"/>
                  <a:pt x="3345341" y="12287"/>
                  <a:pt x="3618041" y="0"/>
                </a:cubicBezTo>
                <a:cubicBezTo>
                  <a:pt x="3890741" y="-12287"/>
                  <a:pt x="3978084" y="20990"/>
                  <a:pt x="4305964" y="0"/>
                </a:cubicBezTo>
                <a:cubicBezTo>
                  <a:pt x="4633844" y="-20990"/>
                  <a:pt x="4652378" y="-15369"/>
                  <a:pt x="4801269" y="0"/>
                </a:cubicBezTo>
                <a:cubicBezTo>
                  <a:pt x="4950161" y="15369"/>
                  <a:pt x="5148991" y="15388"/>
                  <a:pt x="5392883" y="0"/>
                </a:cubicBezTo>
                <a:cubicBezTo>
                  <a:pt x="5636775" y="-15388"/>
                  <a:pt x="5711187" y="-12929"/>
                  <a:pt x="5888188" y="0"/>
                </a:cubicBezTo>
                <a:cubicBezTo>
                  <a:pt x="6065189" y="12929"/>
                  <a:pt x="6169380" y="-24403"/>
                  <a:pt x="6383493" y="0"/>
                </a:cubicBezTo>
                <a:cubicBezTo>
                  <a:pt x="6597607" y="24403"/>
                  <a:pt x="6789501" y="2413"/>
                  <a:pt x="7167725" y="0"/>
                </a:cubicBezTo>
                <a:cubicBezTo>
                  <a:pt x="7545949" y="-2413"/>
                  <a:pt x="7794593" y="17143"/>
                  <a:pt x="8048267" y="0"/>
                </a:cubicBezTo>
                <a:cubicBezTo>
                  <a:pt x="8301941" y="-17143"/>
                  <a:pt x="8463148" y="13206"/>
                  <a:pt x="8832500" y="0"/>
                </a:cubicBezTo>
                <a:cubicBezTo>
                  <a:pt x="9201852" y="-13206"/>
                  <a:pt x="9528145" y="3738"/>
                  <a:pt x="9713041" y="0"/>
                </a:cubicBezTo>
                <a:cubicBezTo>
                  <a:pt x="9897937" y="-3738"/>
                  <a:pt x="10138895" y="28283"/>
                  <a:pt x="10497274" y="0"/>
                </a:cubicBezTo>
                <a:cubicBezTo>
                  <a:pt x="10941312" y="110213"/>
                  <a:pt x="11382037" y="383064"/>
                  <a:pt x="11363622" y="866348"/>
                </a:cubicBezTo>
                <a:cubicBezTo>
                  <a:pt x="11387499" y="1073015"/>
                  <a:pt x="11339563" y="1195877"/>
                  <a:pt x="11363622" y="1452636"/>
                </a:cubicBezTo>
                <a:cubicBezTo>
                  <a:pt x="11387681" y="1709395"/>
                  <a:pt x="11328913" y="1977097"/>
                  <a:pt x="11363622" y="2171312"/>
                </a:cubicBezTo>
                <a:cubicBezTo>
                  <a:pt x="11398331" y="2365527"/>
                  <a:pt x="11354379" y="2563606"/>
                  <a:pt x="11363622" y="2801730"/>
                </a:cubicBezTo>
                <a:cubicBezTo>
                  <a:pt x="11372865" y="3039854"/>
                  <a:pt x="11356915" y="3230152"/>
                  <a:pt x="11363622" y="3432148"/>
                </a:cubicBezTo>
                <a:cubicBezTo>
                  <a:pt x="11370329" y="3634144"/>
                  <a:pt x="11348344" y="3909654"/>
                  <a:pt x="11363622" y="4150824"/>
                </a:cubicBezTo>
                <a:cubicBezTo>
                  <a:pt x="11378900" y="4391994"/>
                  <a:pt x="11331618" y="4945014"/>
                  <a:pt x="11363622" y="5279271"/>
                </a:cubicBezTo>
                <a:cubicBezTo>
                  <a:pt x="11411975" y="5694079"/>
                  <a:pt x="10925452" y="6046954"/>
                  <a:pt x="10497274" y="6145619"/>
                </a:cubicBezTo>
                <a:cubicBezTo>
                  <a:pt x="10338011" y="6121419"/>
                  <a:pt x="10185424" y="6158311"/>
                  <a:pt x="10001969" y="6145619"/>
                </a:cubicBezTo>
                <a:cubicBezTo>
                  <a:pt x="9818515" y="6132927"/>
                  <a:pt x="9533924" y="6176933"/>
                  <a:pt x="9217737" y="6145619"/>
                </a:cubicBezTo>
                <a:cubicBezTo>
                  <a:pt x="8901550" y="6114305"/>
                  <a:pt x="8806563" y="6113318"/>
                  <a:pt x="8433504" y="6145619"/>
                </a:cubicBezTo>
                <a:cubicBezTo>
                  <a:pt x="8060445" y="6177920"/>
                  <a:pt x="8143059" y="6129574"/>
                  <a:pt x="8034509" y="6145619"/>
                </a:cubicBezTo>
                <a:cubicBezTo>
                  <a:pt x="7925959" y="6161664"/>
                  <a:pt x="7755928" y="6146328"/>
                  <a:pt x="7635513" y="6145619"/>
                </a:cubicBezTo>
                <a:cubicBezTo>
                  <a:pt x="7515098" y="6144910"/>
                  <a:pt x="7297730" y="6168775"/>
                  <a:pt x="7140208" y="6145619"/>
                </a:cubicBezTo>
                <a:cubicBezTo>
                  <a:pt x="6982687" y="6122463"/>
                  <a:pt x="6538483" y="6156222"/>
                  <a:pt x="6355976" y="6145619"/>
                </a:cubicBezTo>
                <a:cubicBezTo>
                  <a:pt x="6173469" y="6135016"/>
                  <a:pt x="5857836" y="6171504"/>
                  <a:pt x="5571743" y="6145619"/>
                </a:cubicBezTo>
                <a:cubicBezTo>
                  <a:pt x="5285650" y="6119734"/>
                  <a:pt x="5187168" y="6135475"/>
                  <a:pt x="5076439" y="6145619"/>
                </a:cubicBezTo>
                <a:cubicBezTo>
                  <a:pt x="4965710" y="6155763"/>
                  <a:pt x="4619748" y="6128990"/>
                  <a:pt x="4195897" y="6145619"/>
                </a:cubicBezTo>
                <a:cubicBezTo>
                  <a:pt x="3772046" y="6162248"/>
                  <a:pt x="3656432" y="6165161"/>
                  <a:pt x="3315355" y="6145619"/>
                </a:cubicBezTo>
                <a:cubicBezTo>
                  <a:pt x="2974278" y="6126077"/>
                  <a:pt x="3052085" y="6161861"/>
                  <a:pt x="2916359" y="6145619"/>
                </a:cubicBezTo>
                <a:cubicBezTo>
                  <a:pt x="2780633" y="6129377"/>
                  <a:pt x="2401790" y="6106749"/>
                  <a:pt x="2132127" y="6145619"/>
                </a:cubicBezTo>
                <a:cubicBezTo>
                  <a:pt x="1862464" y="6184489"/>
                  <a:pt x="1266056" y="6190197"/>
                  <a:pt x="866348" y="6145619"/>
                </a:cubicBezTo>
                <a:cubicBezTo>
                  <a:pt x="412394" y="6216369"/>
                  <a:pt x="-18159" y="5789978"/>
                  <a:pt x="0" y="5279271"/>
                </a:cubicBezTo>
                <a:cubicBezTo>
                  <a:pt x="-12210" y="5108716"/>
                  <a:pt x="15913" y="4958018"/>
                  <a:pt x="0" y="4737112"/>
                </a:cubicBezTo>
                <a:cubicBezTo>
                  <a:pt x="-15913" y="4516206"/>
                  <a:pt x="-200" y="4392750"/>
                  <a:pt x="0" y="4194953"/>
                </a:cubicBezTo>
                <a:cubicBezTo>
                  <a:pt x="200" y="3997156"/>
                  <a:pt x="6655" y="3765959"/>
                  <a:pt x="0" y="3608664"/>
                </a:cubicBezTo>
                <a:cubicBezTo>
                  <a:pt x="-6655" y="3451369"/>
                  <a:pt x="-17100" y="3291182"/>
                  <a:pt x="0" y="2978247"/>
                </a:cubicBezTo>
                <a:cubicBezTo>
                  <a:pt x="17100" y="2665312"/>
                  <a:pt x="-13995" y="2422366"/>
                  <a:pt x="0" y="2259571"/>
                </a:cubicBezTo>
                <a:cubicBezTo>
                  <a:pt x="13995" y="2096776"/>
                  <a:pt x="-28110" y="1876831"/>
                  <a:pt x="0" y="1673282"/>
                </a:cubicBezTo>
                <a:cubicBezTo>
                  <a:pt x="28110" y="1469733"/>
                  <a:pt x="37856" y="1081467"/>
                  <a:pt x="0" y="866348"/>
                </a:cubicBezTo>
                <a:close/>
              </a:path>
              <a:path w="11363622" h="6145619" stroke="0" extrusionOk="0">
                <a:moveTo>
                  <a:pt x="0" y="866348"/>
                </a:moveTo>
                <a:cubicBezTo>
                  <a:pt x="-81773" y="473702"/>
                  <a:pt x="413038" y="106435"/>
                  <a:pt x="866348" y="0"/>
                </a:cubicBezTo>
                <a:cubicBezTo>
                  <a:pt x="1026309" y="-20469"/>
                  <a:pt x="1132902" y="13038"/>
                  <a:pt x="1361653" y="0"/>
                </a:cubicBezTo>
                <a:cubicBezTo>
                  <a:pt x="1590405" y="-13038"/>
                  <a:pt x="1760754" y="-9758"/>
                  <a:pt x="1953267" y="0"/>
                </a:cubicBezTo>
                <a:cubicBezTo>
                  <a:pt x="2145780" y="9758"/>
                  <a:pt x="2210365" y="17391"/>
                  <a:pt x="2352262" y="0"/>
                </a:cubicBezTo>
                <a:cubicBezTo>
                  <a:pt x="2494159" y="-17391"/>
                  <a:pt x="2871481" y="14345"/>
                  <a:pt x="3136495" y="0"/>
                </a:cubicBezTo>
                <a:cubicBezTo>
                  <a:pt x="3401509" y="-14345"/>
                  <a:pt x="3361737" y="-1168"/>
                  <a:pt x="3535490" y="0"/>
                </a:cubicBezTo>
                <a:cubicBezTo>
                  <a:pt x="3709244" y="1168"/>
                  <a:pt x="3944460" y="-28235"/>
                  <a:pt x="4223414" y="0"/>
                </a:cubicBezTo>
                <a:cubicBezTo>
                  <a:pt x="4502368" y="28235"/>
                  <a:pt x="4554180" y="21957"/>
                  <a:pt x="4718718" y="0"/>
                </a:cubicBezTo>
                <a:cubicBezTo>
                  <a:pt x="4883256" y="-21957"/>
                  <a:pt x="5007197" y="4922"/>
                  <a:pt x="5214023" y="0"/>
                </a:cubicBezTo>
                <a:cubicBezTo>
                  <a:pt x="5420850" y="-4922"/>
                  <a:pt x="5490335" y="-6358"/>
                  <a:pt x="5613019" y="0"/>
                </a:cubicBezTo>
                <a:cubicBezTo>
                  <a:pt x="5735703" y="6358"/>
                  <a:pt x="5854593" y="7510"/>
                  <a:pt x="6012014" y="0"/>
                </a:cubicBezTo>
                <a:cubicBezTo>
                  <a:pt x="6169436" y="-7510"/>
                  <a:pt x="6333105" y="-858"/>
                  <a:pt x="6507319" y="0"/>
                </a:cubicBezTo>
                <a:cubicBezTo>
                  <a:pt x="6681533" y="858"/>
                  <a:pt x="6808934" y="2548"/>
                  <a:pt x="7098933" y="0"/>
                </a:cubicBezTo>
                <a:cubicBezTo>
                  <a:pt x="7388932" y="-2548"/>
                  <a:pt x="7723146" y="-13442"/>
                  <a:pt x="7883166" y="0"/>
                </a:cubicBezTo>
                <a:cubicBezTo>
                  <a:pt x="8043186" y="13442"/>
                  <a:pt x="8427189" y="-21921"/>
                  <a:pt x="8571089" y="0"/>
                </a:cubicBezTo>
                <a:cubicBezTo>
                  <a:pt x="8714989" y="21921"/>
                  <a:pt x="8946593" y="23071"/>
                  <a:pt x="9162703" y="0"/>
                </a:cubicBezTo>
                <a:cubicBezTo>
                  <a:pt x="9378813" y="-23071"/>
                  <a:pt x="9567012" y="625"/>
                  <a:pt x="9754317" y="0"/>
                </a:cubicBezTo>
                <a:cubicBezTo>
                  <a:pt x="9941622" y="-625"/>
                  <a:pt x="10268865" y="-6445"/>
                  <a:pt x="10497274" y="0"/>
                </a:cubicBezTo>
                <a:cubicBezTo>
                  <a:pt x="10924174" y="24575"/>
                  <a:pt x="11366959" y="365765"/>
                  <a:pt x="11363622" y="866348"/>
                </a:cubicBezTo>
                <a:cubicBezTo>
                  <a:pt x="11368186" y="1089043"/>
                  <a:pt x="11355339" y="1201111"/>
                  <a:pt x="11363622" y="1364378"/>
                </a:cubicBezTo>
                <a:cubicBezTo>
                  <a:pt x="11371906" y="1527645"/>
                  <a:pt x="11363044" y="1901895"/>
                  <a:pt x="11363622" y="2083054"/>
                </a:cubicBezTo>
                <a:cubicBezTo>
                  <a:pt x="11364200" y="2264213"/>
                  <a:pt x="11375689" y="2447214"/>
                  <a:pt x="11363622" y="2713471"/>
                </a:cubicBezTo>
                <a:cubicBezTo>
                  <a:pt x="11351555" y="2979728"/>
                  <a:pt x="11362384" y="3098179"/>
                  <a:pt x="11363622" y="3255631"/>
                </a:cubicBezTo>
                <a:cubicBezTo>
                  <a:pt x="11364860" y="3413083"/>
                  <a:pt x="11344194" y="3765611"/>
                  <a:pt x="11363622" y="3974307"/>
                </a:cubicBezTo>
                <a:cubicBezTo>
                  <a:pt x="11383050" y="4183003"/>
                  <a:pt x="11363204" y="4410988"/>
                  <a:pt x="11363622" y="4560595"/>
                </a:cubicBezTo>
                <a:cubicBezTo>
                  <a:pt x="11364040" y="4710202"/>
                  <a:pt x="11339216" y="5129865"/>
                  <a:pt x="11363622" y="5279271"/>
                </a:cubicBezTo>
                <a:cubicBezTo>
                  <a:pt x="11273720" y="5716555"/>
                  <a:pt x="10983956" y="6132864"/>
                  <a:pt x="10497274" y="6145619"/>
                </a:cubicBezTo>
                <a:cubicBezTo>
                  <a:pt x="10138010" y="6152601"/>
                  <a:pt x="9922103" y="6150420"/>
                  <a:pt x="9713041" y="6145619"/>
                </a:cubicBezTo>
                <a:cubicBezTo>
                  <a:pt x="9503979" y="6140818"/>
                  <a:pt x="9363386" y="6133460"/>
                  <a:pt x="9217737" y="6145619"/>
                </a:cubicBezTo>
                <a:cubicBezTo>
                  <a:pt x="9072088" y="6157778"/>
                  <a:pt x="8837631" y="6130930"/>
                  <a:pt x="8529813" y="6145619"/>
                </a:cubicBezTo>
                <a:cubicBezTo>
                  <a:pt x="8221995" y="6160308"/>
                  <a:pt x="8300170" y="6153999"/>
                  <a:pt x="8130818" y="6145619"/>
                </a:cubicBezTo>
                <a:cubicBezTo>
                  <a:pt x="7961467" y="6137239"/>
                  <a:pt x="7846629" y="6158106"/>
                  <a:pt x="7731822" y="6145619"/>
                </a:cubicBezTo>
                <a:cubicBezTo>
                  <a:pt x="7617015" y="6133132"/>
                  <a:pt x="7463390" y="6136126"/>
                  <a:pt x="7236518" y="6145619"/>
                </a:cubicBezTo>
                <a:cubicBezTo>
                  <a:pt x="7009646" y="6155112"/>
                  <a:pt x="6717115" y="6165486"/>
                  <a:pt x="6548594" y="6145619"/>
                </a:cubicBezTo>
                <a:cubicBezTo>
                  <a:pt x="6380073" y="6125752"/>
                  <a:pt x="6196269" y="6151256"/>
                  <a:pt x="5956980" y="6145619"/>
                </a:cubicBezTo>
                <a:cubicBezTo>
                  <a:pt x="5717691" y="6139982"/>
                  <a:pt x="5590818" y="6158388"/>
                  <a:pt x="5365366" y="6145619"/>
                </a:cubicBezTo>
                <a:cubicBezTo>
                  <a:pt x="5139914" y="6132850"/>
                  <a:pt x="5024405" y="6162957"/>
                  <a:pt x="4773752" y="6145619"/>
                </a:cubicBezTo>
                <a:cubicBezTo>
                  <a:pt x="4523099" y="6128281"/>
                  <a:pt x="4247840" y="6166880"/>
                  <a:pt x="4085829" y="6145619"/>
                </a:cubicBezTo>
                <a:cubicBezTo>
                  <a:pt x="3923818" y="6124358"/>
                  <a:pt x="3489982" y="6182303"/>
                  <a:pt x="3205287" y="6145619"/>
                </a:cubicBezTo>
                <a:cubicBezTo>
                  <a:pt x="2920592" y="6108935"/>
                  <a:pt x="2908847" y="6156511"/>
                  <a:pt x="2709982" y="6145619"/>
                </a:cubicBezTo>
                <a:cubicBezTo>
                  <a:pt x="2511117" y="6134727"/>
                  <a:pt x="2011263" y="6188542"/>
                  <a:pt x="1829441" y="6145619"/>
                </a:cubicBezTo>
                <a:cubicBezTo>
                  <a:pt x="1647619" y="6102696"/>
                  <a:pt x="1289195" y="6133276"/>
                  <a:pt x="866348" y="6145619"/>
                </a:cubicBezTo>
                <a:cubicBezTo>
                  <a:pt x="312493" y="6095445"/>
                  <a:pt x="43367" y="5764352"/>
                  <a:pt x="0" y="5279271"/>
                </a:cubicBezTo>
                <a:cubicBezTo>
                  <a:pt x="17173" y="5051533"/>
                  <a:pt x="14473" y="4845913"/>
                  <a:pt x="0" y="4692983"/>
                </a:cubicBezTo>
                <a:cubicBezTo>
                  <a:pt x="-14473" y="4540053"/>
                  <a:pt x="-15602" y="4326480"/>
                  <a:pt x="0" y="4062565"/>
                </a:cubicBezTo>
                <a:cubicBezTo>
                  <a:pt x="15602" y="3798650"/>
                  <a:pt x="-9318" y="3630830"/>
                  <a:pt x="0" y="3476277"/>
                </a:cubicBezTo>
                <a:cubicBezTo>
                  <a:pt x="9318" y="3321724"/>
                  <a:pt x="-23972" y="2952921"/>
                  <a:pt x="0" y="2757601"/>
                </a:cubicBezTo>
                <a:cubicBezTo>
                  <a:pt x="23972" y="2562281"/>
                  <a:pt x="10276" y="2332427"/>
                  <a:pt x="0" y="2083054"/>
                </a:cubicBezTo>
                <a:cubicBezTo>
                  <a:pt x="-10276" y="1833681"/>
                  <a:pt x="15357" y="1663793"/>
                  <a:pt x="0" y="1452636"/>
                </a:cubicBezTo>
                <a:cubicBezTo>
                  <a:pt x="-15357" y="1241479"/>
                  <a:pt x="-8961" y="1054407"/>
                  <a:pt x="0" y="866348"/>
                </a:cubicBezTo>
                <a:close/>
              </a:path>
            </a:pathLst>
          </a:custGeom>
          <a:solidFill>
            <a:schemeClr val="bg1"/>
          </a:solidFill>
          <a:ln w="38100">
            <a:solidFill>
              <a:srgbClr val="002060"/>
            </a:solidFill>
            <a:extLst>
              <a:ext uri="{C807C97D-BFC1-408E-A445-0C87EB9F89A2}">
                <ask:lineSketchStyleProps xmlns:ask="http://schemas.microsoft.com/office/drawing/2018/sketchyshapes" xmlns="" sd="2475911327">
                  <a:prstGeom prst="roundRect">
                    <a:avLst>
                      <a:gd name="adj" fmla="val 1409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000" b="1" i="0" u="none" strike="noStrike" kern="1200" cap="none" spc="0" normalizeH="0" baseline="0" noProof="0" dirty="0">
              <a:ln>
                <a:noFill/>
              </a:ln>
              <a:solidFill>
                <a:srgbClr val="0E2841">
                  <a:lumMod val="75000"/>
                </a:srgbClr>
              </a:solidFill>
              <a:effectLst/>
              <a:uLnTx/>
              <a:uFillTx/>
              <a:latin typeface="Cambria" panose="02040503050406030204" pitchFamily="18" charset="0"/>
              <a:ea typeface="Cambria" panose="02040503050406030204" pitchFamily="18" charset="0"/>
              <a:cs typeface="+mn-cs"/>
            </a:endParaRPr>
          </a:p>
        </p:txBody>
      </p:sp>
      <p:sp>
        <p:nvSpPr>
          <p:cNvPr id="3" name="TextBox 2">
            <a:extLst>
              <a:ext uri="{FF2B5EF4-FFF2-40B4-BE49-F238E27FC236}">
                <a16:creationId xmlns:a16="http://schemas.microsoft.com/office/drawing/2014/main" id="{E6664E70-F18F-B97C-871C-6EFF195F6ACF}"/>
              </a:ext>
            </a:extLst>
          </p:cNvPr>
          <p:cNvSpPr txBox="1"/>
          <p:nvPr/>
        </p:nvSpPr>
        <p:spPr>
          <a:xfrm>
            <a:off x="616688" y="467833"/>
            <a:ext cx="10738883" cy="5586145"/>
          </a:xfrm>
          <a:prstGeom prst="rect">
            <a:avLst/>
          </a:prstGeom>
          <a:noFill/>
        </p:spPr>
        <p:txBody>
          <a:bodyPr wrap="square" rtlCol="0">
            <a:spAutoFit/>
          </a:bodyPr>
          <a:lstStyle/>
          <a:p>
            <a:pPr lvl="0" algn="just"/>
            <a:r>
              <a:rPr lang="en-US" sz="2100" dirty="0">
                <a:solidFill>
                  <a:srgbClr val="000000"/>
                </a:solidFill>
                <a:latin typeface="Cambria" panose="02040503050406030204" pitchFamily="18" charset="0"/>
                <a:ea typeface="Cambria" panose="02040503050406030204" pitchFamily="18" charset="0"/>
              </a:rPr>
              <a:t>   </a:t>
            </a:r>
            <a:r>
              <a:rPr lang="vi-VN" sz="2100" dirty="0">
                <a:solidFill>
                  <a:srgbClr val="000000"/>
                </a:solidFill>
                <a:latin typeface="Cambria" panose="02040503050406030204" pitchFamily="18" charset="0"/>
                <a:ea typeface="Cambria" panose="02040503050406030204" pitchFamily="18" charset="0"/>
              </a:rPr>
              <a:t>Có những trưa, bà cháu nằm võng trong vườn, bà vừa khe khẽ lướt chiếc quạt mo, vừa thong thả hát bài đồng dao:</a:t>
            </a:r>
          </a:p>
          <a:p>
            <a:pPr lvl="0" algn="ctr"/>
            <a:r>
              <a:rPr lang="vi-VN" sz="2100" dirty="0">
                <a:solidFill>
                  <a:srgbClr val="000000"/>
                </a:solidFill>
                <a:latin typeface="Cambria" panose="02040503050406030204" pitchFamily="18" charset="0"/>
                <a:ea typeface="Cambria" panose="02040503050406030204" pitchFamily="18" charset="0"/>
              </a:rPr>
              <a:t>Thằng Bờm có cái quạt mo</a:t>
            </a:r>
          </a:p>
          <a:p>
            <a:pPr lvl="0" algn="ctr"/>
            <a:r>
              <a:rPr lang="vi-VN" sz="2100" dirty="0">
                <a:solidFill>
                  <a:srgbClr val="000000"/>
                </a:solidFill>
                <a:latin typeface="Cambria" panose="02040503050406030204" pitchFamily="18" charset="0"/>
                <a:ea typeface="Cambria" panose="02040503050406030204" pitchFamily="18" charset="0"/>
              </a:rPr>
              <a:t>Phú ông xin đổi ba bò, chín trâu</a:t>
            </a:r>
          </a:p>
          <a:p>
            <a:pPr lvl="0" algn="ctr"/>
            <a:r>
              <a:rPr lang="vi-VN" sz="2100" dirty="0">
                <a:solidFill>
                  <a:srgbClr val="000000"/>
                </a:solidFill>
                <a:latin typeface="Cambria" panose="02040503050406030204" pitchFamily="18" charset="0"/>
                <a:ea typeface="Cambria" panose="02040503050406030204" pitchFamily="18" charset="0"/>
              </a:rPr>
              <a:t>Bờm rằng Bờm chẳng lấy trâu</a:t>
            </a:r>
          </a:p>
          <a:p>
            <a:pPr lvl="0" algn="ctr"/>
            <a:r>
              <a:rPr lang="vi-VN" sz="2100" dirty="0">
                <a:solidFill>
                  <a:srgbClr val="000000"/>
                </a:solidFill>
                <a:latin typeface="Cambria" panose="02040503050406030204" pitchFamily="18" charset="0"/>
                <a:ea typeface="Cambria" panose="02040503050406030204" pitchFamily="18" charset="0"/>
              </a:rPr>
              <a:t>Phú ông xin đổi ao sâu cá mè...</a:t>
            </a:r>
            <a:endParaRPr lang="en-US" sz="2100" dirty="0">
              <a:solidFill>
                <a:srgbClr val="000000"/>
              </a:solidFill>
              <a:latin typeface="Cambria" panose="02040503050406030204" pitchFamily="18" charset="0"/>
              <a:ea typeface="Cambria" panose="02040503050406030204" pitchFamily="18" charset="0"/>
            </a:endParaRPr>
          </a:p>
          <a:p>
            <a:pPr lvl="0" algn="just"/>
            <a:r>
              <a:rPr lang="en-US" sz="2100" dirty="0">
                <a:solidFill>
                  <a:prstClr val="black"/>
                </a:solidFill>
                <a:latin typeface="Cambria" panose="02040503050406030204" pitchFamily="18" charset="0"/>
                <a:ea typeface="Cambria" panose="02040503050406030204" pitchFamily="18" charset="0"/>
              </a:rPr>
              <a:t>   </a:t>
            </a:r>
            <a:r>
              <a:rPr lang="vi-VN" sz="2100" dirty="0">
                <a:solidFill>
                  <a:prstClr val="black"/>
                </a:solidFill>
                <a:latin typeface="Cambria" panose="02040503050406030204" pitchFamily="18" charset="0"/>
                <a:ea typeface="Cambria" panose="02040503050406030204" pitchFamily="18" charset="0"/>
              </a:rPr>
              <a:t>Tay bà đưa quạt nhịp nhàng. Gió nối gió ùa về mát rượi. Tôi lim dim chìm vào giấc ngủ. Trong mơ tôi gặp phú ông dắt chú trâu mập mạp, còn tôi cầm chiếc quạt mo. Rồi tôi mơ thấy mình ngồi vắt vẻo trên lưng chú trâu ấy, đi qua một ao cá... Tiếng lá cau rụng khiến tôi choàng tỉnh. Tôi hốt hoảng oà lên nức nở: “Cháu đổi quạt mo lấy trâu của phú ông mất rồi, bà ơi!”. Bà cười, chỉ cho tôi chiếc quạt mo vẫn còn nguyên trên võng, tôi mới nín khóc. Sau hôm ấy, tôi cứ mong gặp lại phú ông để nói rằng, tôi sẽ không đổi chiếc quạt mo của bà tôi lấy bất cứ thứ gì. Nhưng phú ông chẳng xuất hiện lần nào nữa trong giấc mơ của tôi.</a:t>
            </a:r>
          </a:p>
          <a:p>
            <a:pPr lvl="0" algn="just"/>
            <a:r>
              <a:rPr lang="en-US" sz="2100" dirty="0">
                <a:solidFill>
                  <a:prstClr val="black"/>
                </a:solidFill>
                <a:latin typeface="Cambria" panose="02040503050406030204" pitchFamily="18" charset="0"/>
                <a:ea typeface="Cambria" panose="02040503050406030204" pitchFamily="18" charset="0"/>
              </a:rPr>
              <a:t>   </a:t>
            </a:r>
            <a:r>
              <a:rPr lang="vi-VN" sz="2100" dirty="0">
                <a:solidFill>
                  <a:prstClr val="black"/>
                </a:solidFill>
                <a:latin typeface="Cambria" panose="02040503050406030204" pitchFamily="18" charset="0"/>
                <a:ea typeface="Cambria" panose="02040503050406030204" pitchFamily="18" charset="0"/>
              </a:rPr>
              <a:t>Bây giờ, dù ít người còn dùng quạt mo, nhưng tôi vẫn giữ một chiếc làm kỉ niệm. Mỗi khi nhớ bà, tôi lại mang chiếc quạt mo ra phe phẩy, lòng xôn xao hồi ức tuổi thơ. Làn gió dịu dàng cứ thổi hoài, thổi mãi...</a:t>
            </a:r>
          </a:p>
          <a:p>
            <a:pPr lvl="0" algn="r"/>
            <a:r>
              <a:rPr lang="vi-VN" sz="2100" dirty="0">
                <a:solidFill>
                  <a:prstClr val="black"/>
                </a:solidFill>
                <a:latin typeface="Cambria" panose="02040503050406030204" pitchFamily="18" charset="0"/>
                <a:ea typeface="Cambria" panose="02040503050406030204" pitchFamily="18" charset="0"/>
              </a:rPr>
              <a:t>(Phan Đức Lộc)</a:t>
            </a:r>
            <a:endParaRPr kumimoji="0" lang="en-US" sz="21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9342440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4FEF0E7-6D1D-5462-0D6E-3EF4ECA48167}"/>
              </a:ext>
            </a:extLst>
          </p:cNvPr>
          <p:cNvPicPr>
            <a:picLocks noChangeAspect="1"/>
          </p:cNvPicPr>
          <p:nvPr/>
        </p:nvPicPr>
        <p:blipFill rotWithShape="1">
          <a:blip r:embed="rId3"/>
          <a:srcRect r="1027"/>
          <a:stretch/>
        </p:blipFill>
        <p:spPr>
          <a:xfrm>
            <a:off x="0" y="1673"/>
            <a:ext cx="12192000" cy="6854653"/>
          </a:xfrm>
          <a:prstGeom prst="rect">
            <a:avLst/>
          </a:prstGeom>
        </p:spPr>
      </p:pic>
      <p:pic>
        <p:nvPicPr>
          <p:cNvPr id="22" name="Picture 21" descr="A cartoon of a child sitting on a pile of books&#10;&#10;Description automatically generated">
            <a:extLst>
              <a:ext uri="{FF2B5EF4-FFF2-40B4-BE49-F238E27FC236}">
                <a16:creationId xmlns:a16="http://schemas.microsoft.com/office/drawing/2014/main" id="{B9023F2F-B5B8-0854-A94F-4E0640E0D7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0" y="2795039"/>
            <a:ext cx="4241904" cy="4062961"/>
          </a:xfrm>
          <a:prstGeom prst="rect">
            <a:avLst/>
          </a:prstGeom>
        </p:spPr>
      </p:pic>
      <p:grpSp>
        <p:nvGrpSpPr>
          <p:cNvPr id="28" name="Group 27">
            <a:extLst>
              <a:ext uri="{FF2B5EF4-FFF2-40B4-BE49-F238E27FC236}">
                <a16:creationId xmlns:a16="http://schemas.microsoft.com/office/drawing/2014/main" id="{35921D28-A1E5-496A-20F3-24CAED476ACC}"/>
              </a:ext>
            </a:extLst>
          </p:cNvPr>
          <p:cNvGrpSpPr/>
          <p:nvPr/>
        </p:nvGrpSpPr>
        <p:grpSpPr>
          <a:xfrm>
            <a:off x="329116" y="467937"/>
            <a:ext cx="11491237" cy="1277589"/>
            <a:chOff x="368220" y="1227077"/>
            <a:chExt cx="11491237" cy="1277589"/>
          </a:xfrm>
        </p:grpSpPr>
        <p:sp>
          <p:nvSpPr>
            <p:cNvPr id="21" name="Rectangle: Rounded Corners 20">
              <a:extLst>
                <a:ext uri="{FF2B5EF4-FFF2-40B4-BE49-F238E27FC236}">
                  <a16:creationId xmlns:a16="http://schemas.microsoft.com/office/drawing/2014/main" id="{3FFD5997-5FFD-3F0A-17E3-2C26BA04070D}"/>
                </a:ext>
              </a:extLst>
            </p:cNvPr>
            <p:cNvSpPr/>
            <p:nvPr/>
          </p:nvSpPr>
          <p:spPr>
            <a:xfrm>
              <a:off x="368220" y="1227077"/>
              <a:ext cx="11455561" cy="1277589"/>
            </a:xfrm>
            <a:custGeom>
              <a:avLst/>
              <a:gdLst>
                <a:gd name="connsiteX0" fmla="*/ 0 w 11455561"/>
                <a:gd name="connsiteY0" fmla="*/ 288671 h 1277589"/>
                <a:gd name="connsiteX1" fmla="*/ 288671 w 11455561"/>
                <a:gd name="connsiteY1" fmla="*/ 0 h 1277589"/>
                <a:gd name="connsiteX2" fmla="*/ 1077342 w 11455561"/>
                <a:gd name="connsiteY2" fmla="*/ 0 h 1277589"/>
                <a:gd name="connsiteX3" fmla="*/ 1430884 w 11455561"/>
                <a:gd name="connsiteY3" fmla="*/ 0 h 1277589"/>
                <a:gd name="connsiteX4" fmla="*/ 2110773 w 11455561"/>
                <a:gd name="connsiteY4" fmla="*/ 0 h 1277589"/>
                <a:gd name="connsiteX5" fmla="*/ 2790661 w 11455561"/>
                <a:gd name="connsiteY5" fmla="*/ 0 h 1277589"/>
                <a:gd name="connsiteX6" fmla="*/ 3470550 w 11455561"/>
                <a:gd name="connsiteY6" fmla="*/ 0 h 1277589"/>
                <a:gd name="connsiteX7" fmla="*/ 4150439 w 11455561"/>
                <a:gd name="connsiteY7" fmla="*/ 0 h 1277589"/>
                <a:gd name="connsiteX8" fmla="*/ 4939110 w 11455561"/>
                <a:gd name="connsiteY8" fmla="*/ 0 h 1277589"/>
                <a:gd name="connsiteX9" fmla="*/ 5510216 w 11455561"/>
                <a:gd name="connsiteY9" fmla="*/ 0 h 1277589"/>
                <a:gd name="connsiteX10" fmla="*/ 6190105 w 11455561"/>
                <a:gd name="connsiteY10" fmla="*/ 0 h 1277589"/>
                <a:gd name="connsiteX11" fmla="*/ 6652429 w 11455561"/>
                <a:gd name="connsiteY11" fmla="*/ 0 h 1277589"/>
                <a:gd name="connsiteX12" fmla="*/ 7223536 w 11455561"/>
                <a:gd name="connsiteY12" fmla="*/ 0 h 1277589"/>
                <a:gd name="connsiteX13" fmla="*/ 7685860 w 11455561"/>
                <a:gd name="connsiteY13" fmla="*/ 0 h 1277589"/>
                <a:gd name="connsiteX14" fmla="*/ 8148184 w 11455561"/>
                <a:gd name="connsiteY14" fmla="*/ 0 h 1277589"/>
                <a:gd name="connsiteX15" fmla="*/ 8936855 w 11455561"/>
                <a:gd name="connsiteY15" fmla="*/ 0 h 1277589"/>
                <a:gd name="connsiteX16" fmla="*/ 9834308 w 11455561"/>
                <a:gd name="connsiteY16" fmla="*/ 0 h 1277589"/>
                <a:gd name="connsiteX17" fmla="*/ 11166890 w 11455561"/>
                <a:gd name="connsiteY17" fmla="*/ 0 h 1277589"/>
                <a:gd name="connsiteX18" fmla="*/ 11455561 w 11455561"/>
                <a:gd name="connsiteY18" fmla="*/ 288671 h 1277589"/>
                <a:gd name="connsiteX19" fmla="*/ 11455561 w 11455561"/>
                <a:gd name="connsiteY19" fmla="*/ 652799 h 1277589"/>
                <a:gd name="connsiteX20" fmla="*/ 11455561 w 11455561"/>
                <a:gd name="connsiteY20" fmla="*/ 988918 h 1277589"/>
                <a:gd name="connsiteX21" fmla="*/ 11166890 w 11455561"/>
                <a:gd name="connsiteY21" fmla="*/ 1277589 h 1277589"/>
                <a:gd name="connsiteX22" fmla="*/ 10595784 w 11455561"/>
                <a:gd name="connsiteY22" fmla="*/ 1277589 h 1277589"/>
                <a:gd name="connsiteX23" fmla="*/ 9915895 w 11455561"/>
                <a:gd name="connsiteY23" fmla="*/ 1277589 h 1277589"/>
                <a:gd name="connsiteX24" fmla="*/ 9018442 w 11455561"/>
                <a:gd name="connsiteY24" fmla="*/ 1277589 h 1277589"/>
                <a:gd name="connsiteX25" fmla="*/ 8338553 w 11455561"/>
                <a:gd name="connsiteY25" fmla="*/ 1277589 h 1277589"/>
                <a:gd name="connsiteX26" fmla="*/ 7658664 w 11455561"/>
                <a:gd name="connsiteY26" fmla="*/ 1277589 h 1277589"/>
                <a:gd name="connsiteX27" fmla="*/ 7087558 w 11455561"/>
                <a:gd name="connsiteY27" fmla="*/ 1277589 h 1277589"/>
                <a:gd name="connsiteX28" fmla="*/ 6298887 w 11455561"/>
                <a:gd name="connsiteY28" fmla="*/ 1277589 h 1277589"/>
                <a:gd name="connsiteX29" fmla="*/ 5510216 w 11455561"/>
                <a:gd name="connsiteY29" fmla="*/ 1277589 h 1277589"/>
                <a:gd name="connsiteX30" fmla="*/ 4721545 w 11455561"/>
                <a:gd name="connsiteY30" fmla="*/ 1277589 h 1277589"/>
                <a:gd name="connsiteX31" fmla="*/ 4368003 w 11455561"/>
                <a:gd name="connsiteY31" fmla="*/ 1277589 h 1277589"/>
                <a:gd name="connsiteX32" fmla="*/ 4014461 w 11455561"/>
                <a:gd name="connsiteY32" fmla="*/ 1277589 h 1277589"/>
                <a:gd name="connsiteX33" fmla="*/ 3552137 w 11455561"/>
                <a:gd name="connsiteY33" fmla="*/ 1277589 h 1277589"/>
                <a:gd name="connsiteX34" fmla="*/ 2763466 w 11455561"/>
                <a:gd name="connsiteY34" fmla="*/ 1277589 h 1277589"/>
                <a:gd name="connsiteX35" fmla="*/ 1974795 w 11455561"/>
                <a:gd name="connsiteY35" fmla="*/ 1277589 h 1277589"/>
                <a:gd name="connsiteX36" fmla="*/ 1512471 w 11455561"/>
                <a:gd name="connsiteY36" fmla="*/ 1277589 h 1277589"/>
                <a:gd name="connsiteX37" fmla="*/ 288671 w 11455561"/>
                <a:gd name="connsiteY37" fmla="*/ 1277589 h 1277589"/>
                <a:gd name="connsiteX38" fmla="*/ 0 w 11455561"/>
                <a:gd name="connsiteY38" fmla="*/ 988918 h 1277589"/>
                <a:gd name="connsiteX39" fmla="*/ 0 w 11455561"/>
                <a:gd name="connsiteY39" fmla="*/ 645797 h 1277589"/>
                <a:gd name="connsiteX40" fmla="*/ 0 w 11455561"/>
                <a:gd name="connsiteY40" fmla="*/ 288671 h 1277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455561" h="1277589" fill="none" extrusionOk="0">
                  <a:moveTo>
                    <a:pt x="0" y="288671"/>
                  </a:moveTo>
                  <a:cubicBezTo>
                    <a:pt x="6710" y="125246"/>
                    <a:pt x="94895" y="17109"/>
                    <a:pt x="288671" y="0"/>
                  </a:cubicBezTo>
                  <a:cubicBezTo>
                    <a:pt x="515761" y="34161"/>
                    <a:pt x="891470" y="-22389"/>
                    <a:pt x="1077342" y="0"/>
                  </a:cubicBezTo>
                  <a:cubicBezTo>
                    <a:pt x="1263214" y="22389"/>
                    <a:pt x="1289929" y="-10152"/>
                    <a:pt x="1430884" y="0"/>
                  </a:cubicBezTo>
                  <a:cubicBezTo>
                    <a:pt x="1571839" y="10152"/>
                    <a:pt x="1781656" y="-5197"/>
                    <a:pt x="2110773" y="0"/>
                  </a:cubicBezTo>
                  <a:cubicBezTo>
                    <a:pt x="2439890" y="5197"/>
                    <a:pt x="2538889" y="-32419"/>
                    <a:pt x="2790661" y="0"/>
                  </a:cubicBezTo>
                  <a:cubicBezTo>
                    <a:pt x="3042433" y="32419"/>
                    <a:pt x="3266559" y="21120"/>
                    <a:pt x="3470550" y="0"/>
                  </a:cubicBezTo>
                  <a:cubicBezTo>
                    <a:pt x="3674541" y="-21120"/>
                    <a:pt x="3886550" y="-19281"/>
                    <a:pt x="4150439" y="0"/>
                  </a:cubicBezTo>
                  <a:cubicBezTo>
                    <a:pt x="4414328" y="19281"/>
                    <a:pt x="4672741" y="29155"/>
                    <a:pt x="4939110" y="0"/>
                  </a:cubicBezTo>
                  <a:cubicBezTo>
                    <a:pt x="5205479" y="-29155"/>
                    <a:pt x="5375204" y="13811"/>
                    <a:pt x="5510216" y="0"/>
                  </a:cubicBezTo>
                  <a:cubicBezTo>
                    <a:pt x="5645228" y="-13811"/>
                    <a:pt x="5855802" y="-19714"/>
                    <a:pt x="6190105" y="0"/>
                  </a:cubicBezTo>
                  <a:cubicBezTo>
                    <a:pt x="6524408" y="19714"/>
                    <a:pt x="6425546" y="-1318"/>
                    <a:pt x="6652429" y="0"/>
                  </a:cubicBezTo>
                  <a:cubicBezTo>
                    <a:pt x="6879312" y="1318"/>
                    <a:pt x="6977900" y="-14792"/>
                    <a:pt x="7223536" y="0"/>
                  </a:cubicBezTo>
                  <a:cubicBezTo>
                    <a:pt x="7469172" y="14792"/>
                    <a:pt x="7528658" y="19418"/>
                    <a:pt x="7685860" y="0"/>
                  </a:cubicBezTo>
                  <a:cubicBezTo>
                    <a:pt x="7843062" y="-19418"/>
                    <a:pt x="7931649" y="-5798"/>
                    <a:pt x="8148184" y="0"/>
                  </a:cubicBezTo>
                  <a:cubicBezTo>
                    <a:pt x="8364719" y="5798"/>
                    <a:pt x="8699979" y="30180"/>
                    <a:pt x="8936855" y="0"/>
                  </a:cubicBezTo>
                  <a:cubicBezTo>
                    <a:pt x="9173731" y="-30180"/>
                    <a:pt x="9397843" y="-31999"/>
                    <a:pt x="9834308" y="0"/>
                  </a:cubicBezTo>
                  <a:cubicBezTo>
                    <a:pt x="10270773" y="31999"/>
                    <a:pt x="10502119" y="-29492"/>
                    <a:pt x="11166890" y="0"/>
                  </a:cubicBezTo>
                  <a:cubicBezTo>
                    <a:pt x="11325967" y="-4668"/>
                    <a:pt x="11482504" y="114604"/>
                    <a:pt x="11455561" y="288671"/>
                  </a:cubicBezTo>
                  <a:cubicBezTo>
                    <a:pt x="11456041" y="444906"/>
                    <a:pt x="11462799" y="490892"/>
                    <a:pt x="11455561" y="652799"/>
                  </a:cubicBezTo>
                  <a:cubicBezTo>
                    <a:pt x="11448323" y="814706"/>
                    <a:pt x="11455973" y="919104"/>
                    <a:pt x="11455561" y="988918"/>
                  </a:cubicBezTo>
                  <a:cubicBezTo>
                    <a:pt x="11462508" y="1144082"/>
                    <a:pt x="11338264" y="1280817"/>
                    <a:pt x="11166890" y="1277589"/>
                  </a:cubicBezTo>
                  <a:cubicBezTo>
                    <a:pt x="10914143" y="1289994"/>
                    <a:pt x="10834652" y="1270191"/>
                    <a:pt x="10595784" y="1277589"/>
                  </a:cubicBezTo>
                  <a:cubicBezTo>
                    <a:pt x="10356916" y="1284987"/>
                    <a:pt x="10118515" y="1283066"/>
                    <a:pt x="9915895" y="1277589"/>
                  </a:cubicBezTo>
                  <a:cubicBezTo>
                    <a:pt x="9713275" y="1272112"/>
                    <a:pt x="9288315" y="1285836"/>
                    <a:pt x="9018442" y="1277589"/>
                  </a:cubicBezTo>
                  <a:cubicBezTo>
                    <a:pt x="8748569" y="1269342"/>
                    <a:pt x="8653174" y="1305729"/>
                    <a:pt x="8338553" y="1277589"/>
                  </a:cubicBezTo>
                  <a:cubicBezTo>
                    <a:pt x="8023932" y="1249449"/>
                    <a:pt x="7924928" y="1269240"/>
                    <a:pt x="7658664" y="1277589"/>
                  </a:cubicBezTo>
                  <a:cubicBezTo>
                    <a:pt x="7392400" y="1285938"/>
                    <a:pt x="7338278" y="1254441"/>
                    <a:pt x="7087558" y="1277589"/>
                  </a:cubicBezTo>
                  <a:cubicBezTo>
                    <a:pt x="6836838" y="1300737"/>
                    <a:pt x="6597659" y="1298505"/>
                    <a:pt x="6298887" y="1277589"/>
                  </a:cubicBezTo>
                  <a:cubicBezTo>
                    <a:pt x="6000115" y="1256673"/>
                    <a:pt x="5885229" y="1260631"/>
                    <a:pt x="5510216" y="1277589"/>
                  </a:cubicBezTo>
                  <a:cubicBezTo>
                    <a:pt x="5135203" y="1294547"/>
                    <a:pt x="4993418" y="1307370"/>
                    <a:pt x="4721545" y="1277589"/>
                  </a:cubicBezTo>
                  <a:cubicBezTo>
                    <a:pt x="4449672" y="1247808"/>
                    <a:pt x="4514028" y="1272763"/>
                    <a:pt x="4368003" y="1277589"/>
                  </a:cubicBezTo>
                  <a:cubicBezTo>
                    <a:pt x="4221978" y="1282415"/>
                    <a:pt x="4152973" y="1280152"/>
                    <a:pt x="4014461" y="1277589"/>
                  </a:cubicBezTo>
                  <a:cubicBezTo>
                    <a:pt x="3875949" y="1275026"/>
                    <a:pt x="3761957" y="1280292"/>
                    <a:pt x="3552137" y="1277589"/>
                  </a:cubicBezTo>
                  <a:cubicBezTo>
                    <a:pt x="3342317" y="1274886"/>
                    <a:pt x="2949932" y="1265945"/>
                    <a:pt x="2763466" y="1277589"/>
                  </a:cubicBezTo>
                  <a:cubicBezTo>
                    <a:pt x="2577000" y="1289233"/>
                    <a:pt x="2186728" y="1250071"/>
                    <a:pt x="1974795" y="1277589"/>
                  </a:cubicBezTo>
                  <a:cubicBezTo>
                    <a:pt x="1762862" y="1305107"/>
                    <a:pt x="1741968" y="1278984"/>
                    <a:pt x="1512471" y="1277589"/>
                  </a:cubicBezTo>
                  <a:cubicBezTo>
                    <a:pt x="1282974" y="1276194"/>
                    <a:pt x="663936" y="1227884"/>
                    <a:pt x="288671" y="1277589"/>
                  </a:cubicBezTo>
                  <a:cubicBezTo>
                    <a:pt x="163852" y="1266213"/>
                    <a:pt x="28784" y="1143738"/>
                    <a:pt x="0" y="988918"/>
                  </a:cubicBezTo>
                  <a:cubicBezTo>
                    <a:pt x="-8890" y="893905"/>
                    <a:pt x="-2082" y="803505"/>
                    <a:pt x="0" y="645797"/>
                  </a:cubicBezTo>
                  <a:cubicBezTo>
                    <a:pt x="2082" y="488089"/>
                    <a:pt x="-3748" y="441499"/>
                    <a:pt x="0" y="288671"/>
                  </a:cubicBezTo>
                  <a:close/>
                </a:path>
                <a:path w="11455561" h="1277589" stroke="0" extrusionOk="0">
                  <a:moveTo>
                    <a:pt x="0" y="288671"/>
                  </a:moveTo>
                  <a:cubicBezTo>
                    <a:pt x="-16620" y="146686"/>
                    <a:pt x="136902" y="32401"/>
                    <a:pt x="288671" y="0"/>
                  </a:cubicBezTo>
                  <a:cubicBezTo>
                    <a:pt x="389145" y="18061"/>
                    <a:pt x="549776" y="22281"/>
                    <a:pt x="750995" y="0"/>
                  </a:cubicBezTo>
                  <a:cubicBezTo>
                    <a:pt x="952214" y="-22281"/>
                    <a:pt x="1060765" y="-467"/>
                    <a:pt x="1322102" y="0"/>
                  </a:cubicBezTo>
                  <a:cubicBezTo>
                    <a:pt x="1583439" y="467"/>
                    <a:pt x="1551611" y="-4843"/>
                    <a:pt x="1675644" y="0"/>
                  </a:cubicBezTo>
                  <a:cubicBezTo>
                    <a:pt x="1799677" y="4843"/>
                    <a:pt x="2167006" y="-23715"/>
                    <a:pt x="2464315" y="0"/>
                  </a:cubicBezTo>
                  <a:cubicBezTo>
                    <a:pt x="2761624" y="23715"/>
                    <a:pt x="2734104" y="10775"/>
                    <a:pt x="2817857" y="0"/>
                  </a:cubicBezTo>
                  <a:cubicBezTo>
                    <a:pt x="2901610" y="-10775"/>
                    <a:pt x="3305541" y="15992"/>
                    <a:pt x="3497746" y="0"/>
                  </a:cubicBezTo>
                  <a:cubicBezTo>
                    <a:pt x="3689951" y="-15992"/>
                    <a:pt x="3802000" y="20084"/>
                    <a:pt x="3960070" y="0"/>
                  </a:cubicBezTo>
                  <a:cubicBezTo>
                    <a:pt x="4118140" y="-20084"/>
                    <a:pt x="4239250" y="22229"/>
                    <a:pt x="4422394" y="0"/>
                  </a:cubicBezTo>
                  <a:cubicBezTo>
                    <a:pt x="4605538" y="-22229"/>
                    <a:pt x="4605724" y="1465"/>
                    <a:pt x="4775936" y="0"/>
                  </a:cubicBezTo>
                  <a:cubicBezTo>
                    <a:pt x="4946148" y="-1465"/>
                    <a:pt x="5000646" y="16038"/>
                    <a:pt x="5129478" y="0"/>
                  </a:cubicBezTo>
                  <a:cubicBezTo>
                    <a:pt x="5258310" y="-16038"/>
                    <a:pt x="5372196" y="-981"/>
                    <a:pt x="5591803" y="0"/>
                  </a:cubicBezTo>
                  <a:cubicBezTo>
                    <a:pt x="5811410" y="981"/>
                    <a:pt x="5968487" y="6284"/>
                    <a:pt x="6162909" y="0"/>
                  </a:cubicBezTo>
                  <a:cubicBezTo>
                    <a:pt x="6357331" y="-6284"/>
                    <a:pt x="6642865" y="-14399"/>
                    <a:pt x="6951580" y="0"/>
                  </a:cubicBezTo>
                  <a:cubicBezTo>
                    <a:pt x="7260295" y="14399"/>
                    <a:pt x="7306502" y="14593"/>
                    <a:pt x="7631469" y="0"/>
                  </a:cubicBezTo>
                  <a:cubicBezTo>
                    <a:pt x="7956436" y="-14593"/>
                    <a:pt x="7994446" y="8741"/>
                    <a:pt x="8202575" y="0"/>
                  </a:cubicBezTo>
                  <a:cubicBezTo>
                    <a:pt x="8410704" y="-8741"/>
                    <a:pt x="8503128" y="-5401"/>
                    <a:pt x="8773682" y="0"/>
                  </a:cubicBezTo>
                  <a:cubicBezTo>
                    <a:pt x="9044236" y="5401"/>
                    <a:pt x="9104552" y="-4106"/>
                    <a:pt x="9236006" y="0"/>
                  </a:cubicBezTo>
                  <a:cubicBezTo>
                    <a:pt x="9367460" y="4106"/>
                    <a:pt x="9576513" y="-15856"/>
                    <a:pt x="9807113" y="0"/>
                  </a:cubicBezTo>
                  <a:cubicBezTo>
                    <a:pt x="10037713" y="15856"/>
                    <a:pt x="10732470" y="-54983"/>
                    <a:pt x="11166890" y="0"/>
                  </a:cubicBezTo>
                  <a:cubicBezTo>
                    <a:pt x="11335474" y="3566"/>
                    <a:pt x="11453948" y="136544"/>
                    <a:pt x="11455561" y="288671"/>
                  </a:cubicBezTo>
                  <a:cubicBezTo>
                    <a:pt x="11444274" y="425183"/>
                    <a:pt x="11438039" y="555501"/>
                    <a:pt x="11455561" y="645797"/>
                  </a:cubicBezTo>
                  <a:cubicBezTo>
                    <a:pt x="11473083" y="736093"/>
                    <a:pt x="11454281" y="820571"/>
                    <a:pt x="11455561" y="988918"/>
                  </a:cubicBezTo>
                  <a:cubicBezTo>
                    <a:pt x="11443020" y="1176712"/>
                    <a:pt x="11321737" y="1312873"/>
                    <a:pt x="11166890" y="1277589"/>
                  </a:cubicBezTo>
                  <a:cubicBezTo>
                    <a:pt x="11012281" y="1284224"/>
                    <a:pt x="10918851" y="1262106"/>
                    <a:pt x="10704566" y="1277589"/>
                  </a:cubicBezTo>
                  <a:cubicBezTo>
                    <a:pt x="10490281" y="1293072"/>
                    <a:pt x="10338637" y="1268511"/>
                    <a:pt x="10133459" y="1277589"/>
                  </a:cubicBezTo>
                  <a:cubicBezTo>
                    <a:pt x="9928281" y="1286667"/>
                    <a:pt x="9863880" y="1296192"/>
                    <a:pt x="9671135" y="1277589"/>
                  </a:cubicBezTo>
                  <a:cubicBezTo>
                    <a:pt x="9478390" y="1258986"/>
                    <a:pt x="9422819" y="1272260"/>
                    <a:pt x="9317593" y="1277589"/>
                  </a:cubicBezTo>
                  <a:cubicBezTo>
                    <a:pt x="9212367" y="1282918"/>
                    <a:pt x="8983334" y="1282252"/>
                    <a:pt x="8855268" y="1277589"/>
                  </a:cubicBezTo>
                  <a:cubicBezTo>
                    <a:pt x="8727203" y="1272926"/>
                    <a:pt x="8502886" y="1251059"/>
                    <a:pt x="8175380" y="1277589"/>
                  </a:cubicBezTo>
                  <a:cubicBezTo>
                    <a:pt x="7847874" y="1304119"/>
                    <a:pt x="7987310" y="1268997"/>
                    <a:pt x="7821838" y="1277589"/>
                  </a:cubicBezTo>
                  <a:cubicBezTo>
                    <a:pt x="7656366" y="1286181"/>
                    <a:pt x="7579288" y="1275103"/>
                    <a:pt x="7468296" y="1277589"/>
                  </a:cubicBezTo>
                  <a:cubicBezTo>
                    <a:pt x="7357304" y="1280075"/>
                    <a:pt x="7107923" y="1261935"/>
                    <a:pt x="7005971" y="1277589"/>
                  </a:cubicBezTo>
                  <a:cubicBezTo>
                    <a:pt x="6904019" y="1293243"/>
                    <a:pt x="6495760" y="1289949"/>
                    <a:pt x="6326083" y="1277589"/>
                  </a:cubicBezTo>
                  <a:cubicBezTo>
                    <a:pt x="6156406" y="1265229"/>
                    <a:pt x="5942783" y="1256199"/>
                    <a:pt x="5754976" y="1277589"/>
                  </a:cubicBezTo>
                  <a:cubicBezTo>
                    <a:pt x="5567169" y="1298979"/>
                    <a:pt x="5426824" y="1275564"/>
                    <a:pt x="5183870" y="1277589"/>
                  </a:cubicBezTo>
                  <a:cubicBezTo>
                    <a:pt x="4940916" y="1279614"/>
                    <a:pt x="4800149" y="1298784"/>
                    <a:pt x="4612763" y="1277589"/>
                  </a:cubicBezTo>
                  <a:cubicBezTo>
                    <a:pt x="4425377" y="1256394"/>
                    <a:pt x="4171593" y="1300381"/>
                    <a:pt x="3932874" y="1277589"/>
                  </a:cubicBezTo>
                  <a:cubicBezTo>
                    <a:pt x="3694155" y="1254797"/>
                    <a:pt x="3414466" y="1310286"/>
                    <a:pt x="3035421" y="1277589"/>
                  </a:cubicBezTo>
                  <a:cubicBezTo>
                    <a:pt x="2656376" y="1244892"/>
                    <a:pt x="2768478" y="1255355"/>
                    <a:pt x="2573097" y="1277589"/>
                  </a:cubicBezTo>
                  <a:cubicBezTo>
                    <a:pt x="2377716" y="1299823"/>
                    <a:pt x="2081126" y="1250048"/>
                    <a:pt x="1675644" y="1277589"/>
                  </a:cubicBezTo>
                  <a:cubicBezTo>
                    <a:pt x="1270162" y="1305130"/>
                    <a:pt x="1285743" y="1299801"/>
                    <a:pt x="995755" y="1277589"/>
                  </a:cubicBezTo>
                  <a:cubicBezTo>
                    <a:pt x="705767" y="1255377"/>
                    <a:pt x="528678" y="1291570"/>
                    <a:pt x="288671" y="1277589"/>
                  </a:cubicBezTo>
                  <a:cubicBezTo>
                    <a:pt x="150893" y="1283753"/>
                    <a:pt x="18832" y="1117572"/>
                    <a:pt x="0" y="988918"/>
                  </a:cubicBezTo>
                  <a:cubicBezTo>
                    <a:pt x="13870" y="856699"/>
                    <a:pt x="-5903" y="703490"/>
                    <a:pt x="0" y="624790"/>
                  </a:cubicBezTo>
                  <a:cubicBezTo>
                    <a:pt x="5903" y="546090"/>
                    <a:pt x="1449" y="357533"/>
                    <a:pt x="0" y="288671"/>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2475911327">
                    <a:prstGeom prst="roundRect">
                      <a:avLst>
                        <a:gd name="adj" fmla="val 2259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Hộp Văn bản 107">
              <a:extLst>
                <a:ext uri="{FF2B5EF4-FFF2-40B4-BE49-F238E27FC236}">
                  <a16:creationId xmlns:a16="http://schemas.microsoft.com/office/drawing/2014/main" id="{42C38D11-4127-F0BE-4B41-A44213AC8B01}"/>
                </a:ext>
              </a:extLst>
            </p:cNvPr>
            <p:cNvSpPr txBox="1"/>
            <p:nvPr/>
          </p:nvSpPr>
          <p:spPr>
            <a:xfrm>
              <a:off x="403897" y="1460993"/>
              <a:ext cx="11455560" cy="646331"/>
            </a:xfrm>
            <a:prstGeom prst="rect">
              <a:avLst/>
            </a:prstGeom>
            <a:noFill/>
          </p:spPr>
          <p:txBody>
            <a:bodyPr wrap="square" rtlCol="0">
              <a:spAutoFit/>
            </a:bodyPr>
            <a:lstStyle/>
            <a:p>
              <a:pPr marL="0" marR="0" lvl="0" indent="0" algn="just" defTabSz="914400" rtl="0" eaLnBrk="1" fontAlgn="auto" latinLnBrk="0" hangingPunct="1">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Calibri" panose="020F0502020204030204"/>
                  <a:ea typeface="+mn-ea"/>
                  <a:cs typeface="+mn-cs"/>
                </a:rPr>
                <a:t>a. Chiếc quạt mo được miêu tả như thế nào trong bài đọc?</a:t>
              </a:r>
              <a:endParaRPr kumimoji="0" lang="en-US" sz="3600" b="1" i="1"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sp>
        <p:nvSpPr>
          <p:cNvPr id="26" name="Speech Bubble: Rectangle with Corners Rounded 25">
            <a:extLst>
              <a:ext uri="{FF2B5EF4-FFF2-40B4-BE49-F238E27FC236}">
                <a16:creationId xmlns:a16="http://schemas.microsoft.com/office/drawing/2014/main" id="{C1996AAF-2278-3931-F9CC-AFCF620E4E52}"/>
              </a:ext>
            </a:extLst>
          </p:cNvPr>
          <p:cNvSpPr/>
          <p:nvPr/>
        </p:nvSpPr>
        <p:spPr>
          <a:xfrm>
            <a:off x="3997842" y="2211790"/>
            <a:ext cx="7793665" cy="4155759"/>
          </a:xfrm>
          <a:prstGeom prst="wedgeRoundRectCallout">
            <a:avLst>
              <a:gd name="adj1" fmla="val -58793"/>
              <a:gd name="adj2" fmla="val -18683"/>
              <a:gd name="adj3" fmla="val 16667"/>
            </a:avLst>
          </a:prstGeom>
          <a:solidFill>
            <a:srgbClr val="FFFFCC"/>
          </a:solidFill>
          <a:ln w="38100">
            <a:solidFill>
              <a:srgbClr val="FF01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202565" algn="just">
              <a:lnSpc>
                <a:spcPct val="115000"/>
              </a:lnSpc>
              <a:spcAft>
                <a:spcPts val="800"/>
              </a:spcAft>
              <a:tabLst>
                <a:tab pos="2286000" algn="l"/>
              </a:tabLst>
            </a:pPr>
            <a:r>
              <a:rPr lang="vi-VN" sz="3600" b="1" dirty="0">
                <a:solidFill>
                  <a:srgbClr val="FF0000"/>
                </a:solidFill>
                <a:latin typeface="Calibri" panose="020F0502020204030204" pitchFamily="34" charset="0"/>
                <a:ea typeface="Calibri" panose="020F0502020204030204" pitchFamily="34" charset="0"/>
                <a:cs typeface="Calibri" panose="020F0502020204030204" pitchFamily="34" charset="0"/>
              </a:rPr>
              <a:t>- Nguyên liệu</a:t>
            </a:r>
            <a:r>
              <a:rPr lang="en-US" sz="3600" b="1" dirty="0">
                <a:solidFill>
                  <a:srgbClr val="FF0000"/>
                </a:solidFill>
                <a:latin typeface="Calibri" panose="020F0502020204030204" pitchFamily="34" charset="0"/>
                <a:ea typeface="Calibri" panose="020F0502020204030204" pitchFamily="34" charset="0"/>
                <a:cs typeface="Calibri" panose="020F0502020204030204" pitchFamily="34" charset="0"/>
              </a:rPr>
              <a:t>:</a:t>
            </a:r>
            <a:r>
              <a:rPr lang="vi-VN" sz="3600"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3600" dirty="0">
                <a:solidFill>
                  <a:srgbClr val="FF0000"/>
                </a:solidFill>
                <a:latin typeface="Calibri" panose="020F0502020204030204" pitchFamily="34" charset="0"/>
                <a:ea typeface="Calibri" panose="020F0502020204030204" pitchFamily="34" charset="0"/>
                <a:cs typeface="Calibri" panose="020F0502020204030204" pitchFamily="34" charset="0"/>
              </a:rPr>
              <a:t>Mo </a:t>
            </a:r>
            <a:r>
              <a:rPr lang="en-US" sz="3600" dirty="0" err="1">
                <a:solidFill>
                  <a:srgbClr val="FF0000"/>
                </a:solidFill>
                <a:latin typeface="Calibri" panose="020F0502020204030204" pitchFamily="34" charset="0"/>
                <a:ea typeface="Calibri" panose="020F0502020204030204" pitchFamily="34" charset="0"/>
                <a:cs typeface="Calibri" panose="020F0502020204030204" pitchFamily="34" charset="0"/>
              </a:rPr>
              <a:t>cau</a:t>
            </a:r>
            <a:r>
              <a:rPr lang="en-US" sz="36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3600" dirty="0" err="1">
                <a:solidFill>
                  <a:srgbClr val="FF0000"/>
                </a:solidFill>
                <a:latin typeface="Calibri" panose="020F0502020204030204" pitchFamily="34" charset="0"/>
                <a:ea typeface="Calibri" panose="020F0502020204030204" pitchFamily="34" charset="0"/>
                <a:cs typeface="Calibri" panose="020F0502020204030204" pitchFamily="34" charset="0"/>
              </a:rPr>
              <a:t>khô</a:t>
            </a:r>
            <a:r>
              <a:rPr lang="en-US" sz="3600"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3600" dirty="0" err="1">
                <a:solidFill>
                  <a:srgbClr val="FF0000"/>
                </a:solidFill>
                <a:latin typeface="Calibri" panose="020F0502020204030204" pitchFamily="34" charset="0"/>
                <a:ea typeface="Calibri" panose="020F0502020204030204" pitchFamily="34" charset="0"/>
                <a:cs typeface="Calibri" panose="020F0502020204030204" pitchFamily="34" charset="0"/>
              </a:rPr>
              <a:t>rụng</a:t>
            </a:r>
            <a:endParaRPr lang="vi-VN" sz="3600"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lvl="0" indent="202565" algn="just">
              <a:lnSpc>
                <a:spcPct val="115000"/>
              </a:lnSpc>
              <a:spcAft>
                <a:spcPts val="800"/>
              </a:spcAft>
              <a:tabLst>
                <a:tab pos="2286000" algn="l"/>
              </a:tabLst>
            </a:pPr>
            <a:r>
              <a:rPr lang="vi-VN" sz="3600" b="1" dirty="0">
                <a:solidFill>
                  <a:srgbClr val="FF0000"/>
                </a:solidFill>
                <a:latin typeface="Calibri" panose="020F0502020204030204" pitchFamily="34" charset="0"/>
                <a:ea typeface="Calibri" panose="020F0502020204030204" pitchFamily="34" charset="0"/>
                <a:cs typeface="Calibri" panose="020F0502020204030204" pitchFamily="34" charset="0"/>
              </a:rPr>
              <a:t>-</a:t>
            </a:r>
            <a:r>
              <a:rPr lang="en-US" sz="3600"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vi-VN" sz="3600" b="1" dirty="0">
                <a:solidFill>
                  <a:srgbClr val="FF0000"/>
                </a:solidFill>
                <a:latin typeface="Calibri" panose="020F0502020204030204" pitchFamily="34" charset="0"/>
                <a:ea typeface="Calibri" panose="020F0502020204030204" pitchFamily="34" charset="0"/>
                <a:cs typeface="Calibri" panose="020F0502020204030204" pitchFamily="34" charset="0"/>
              </a:rPr>
              <a:t>Cách làm: </a:t>
            </a:r>
            <a:r>
              <a:rPr lang="vi-VN" sz="3600" dirty="0">
                <a:solidFill>
                  <a:srgbClr val="FF0000"/>
                </a:solidFill>
                <a:latin typeface="Calibri" panose="020F0502020204030204" pitchFamily="34" charset="0"/>
                <a:ea typeface="Calibri" panose="020F0502020204030204" pitchFamily="34" charset="0"/>
                <a:cs typeface="Calibri" panose="020F0502020204030204" pitchFamily="34" charset="0"/>
              </a:rPr>
              <a:t>cắt mo cau thành hình quạt  giống tai voi, rất vừa tay cầm.</a:t>
            </a:r>
          </a:p>
          <a:p>
            <a:pPr lvl="0" indent="202565" algn="just">
              <a:lnSpc>
                <a:spcPct val="115000"/>
              </a:lnSpc>
              <a:spcAft>
                <a:spcPts val="800"/>
              </a:spcAft>
              <a:tabLst>
                <a:tab pos="2286000" algn="l"/>
              </a:tabLst>
            </a:pPr>
            <a:r>
              <a:rPr lang="vi-VN" sz="3600" b="1" dirty="0">
                <a:solidFill>
                  <a:srgbClr val="FF0000"/>
                </a:solidFill>
                <a:latin typeface="Calibri" panose="020F0502020204030204" pitchFamily="34" charset="0"/>
                <a:ea typeface="Calibri" panose="020F0502020204030204" pitchFamily="34" charset="0"/>
                <a:cs typeface="Calibri" panose="020F0502020204030204" pitchFamily="34" charset="0"/>
              </a:rPr>
              <a:t>-  Màu sắc: </a:t>
            </a:r>
            <a:r>
              <a:rPr lang="vi-VN" sz="3600" dirty="0">
                <a:solidFill>
                  <a:srgbClr val="FF0000"/>
                </a:solidFill>
                <a:latin typeface="Calibri" panose="020F0502020204030204" pitchFamily="34" charset="0"/>
                <a:ea typeface="Calibri" panose="020F0502020204030204" pitchFamily="34" charset="0"/>
                <a:cs typeface="Calibri" panose="020F0502020204030204" pitchFamily="34" charset="0"/>
              </a:rPr>
              <a:t>nâu sẫm.</a:t>
            </a:r>
          </a:p>
          <a:p>
            <a:pPr lvl="0" indent="202565" algn="just">
              <a:lnSpc>
                <a:spcPct val="115000"/>
              </a:lnSpc>
              <a:spcAft>
                <a:spcPts val="800"/>
              </a:spcAft>
              <a:tabLst>
                <a:tab pos="2286000" algn="l"/>
              </a:tabLst>
            </a:pPr>
            <a:r>
              <a:rPr lang="vi-VN" sz="3600" b="1" dirty="0">
                <a:solidFill>
                  <a:srgbClr val="FF0000"/>
                </a:solidFill>
                <a:latin typeface="Calibri" panose="020F0502020204030204" pitchFamily="34" charset="0"/>
                <a:ea typeface="Calibri" panose="020F0502020204030204" pitchFamily="34" charset="0"/>
                <a:cs typeface="Calibri" panose="020F0502020204030204" pitchFamily="34" charset="0"/>
              </a:rPr>
              <a:t>-</a:t>
            </a:r>
            <a:r>
              <a:rPr lang="en-US" sz="3600"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vi-VN" sz="3600" b="1" dirty="0">
                <a:solidFill>
                  <a:srgbClr val="FF0000"/>
                </a:solidFill>
                <a:latin typeface="Calibri" panose="020F0502020204030204" pitchFamily="34" charset="0"/>
                <a:ea typeface="Calibri" panose="020F0502020204030204" pitchFamily="34" charset="0"/>
                <a:cs typeface="Calibri" panose="020F0502020204030204" pitchFamily="34" charset="0"/>
              </a:rPr>
              <a:t>Đặc điểm khác: </a:t>
            </a:r>
            <a:r>
              <a:rPr lang="vi-VN" sz="3600" dirty="0">
                <a:solidFill>
                  <a:srgbClr val="FF0000"/>
                </a:solidFill>
                <a:latin typeface="Calibri" panose="020F0502020204030204" pitchFamily="34" charset="0"/>
                <a:ea typeface="Calibri" panose="020F0502020204030204" pitchFamily="34" charset="0"/>
                <a:cs typeface="Calibri" panose="020F0502020204030204" pitchFamily="34" charset="0"/>
              </a:rPr>
              <a:t>nhiều nếp nhăn</a:t>
            </a:r>
          </a:p>
        </p:txBody>
      </p:sp>
    </p:spTree>
    <p:extLst>
      <p:ext uri="{BB962C8B-B14F-4D97-AF65-F5344CB8AC3E}">
        <p14:creationId xmlns:p14="http://schemas.microsoft.com/office/powerpoint/2010/main" val="28959988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500"/>
                                        <p:tgtEl>
                                          <p:spTgt spid="26"/>
                                        </p:tgtEl>
                                      </p:cBhvr>
                                    </p:animEffect>
                                  </p:childTnLst>
                                  <p:subTnLst>
                                    <p:audio>
                                      <p:cMediaNode>
                                        <p:cTn display="0" masterRel="sameClick">
                                          <p:stCondLst>
                                            <p:cond evt="begin" delay="0">
                                              <p:tn val="17"/>
                                            </p:cond>
                                          </p:stCondLst>
                                          <p:endCondLst>
                                            <p:cond evt="onStopAudio" delay="0">
                                              <p:tgtEl>
                                                <p:sldTgt/>
                                              </p:tgtEl>
                                            </p:cond>
                                          </p:endCondLst>
                                        </p:cTn>
                                        <p:tgtEl>
                                          <p:sndTgt r:embed="rId2" name="to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4FEF0E7-6D1D-5462-0D6E-3EF4ECA48167}"/>
              </a:ext>
            </a:extLst>
          </p:cNvPr>
          <p:cNvPicPr>
            <a:picLocks noChangeAspect="1"/>
          </p:cNvPicPr>
          <p:nvPr/>
        </p:nvPicPr>
        <p:blipFill rotWithShape="1">
          <a:blip r:embed="rId3"/>
          <a:srcRect r="1027"/>
          <a:stretch/>
        </p:blipFill>
        <p:spPr>
          <a:xfrm>
            <a:off x="0" y="1673"/>
            <a:ext cx="12192000" cy="6854653"/>
          </a:xfrm>
          <a:prstGeom prst="rect">
            <a:avLst/>
          </a:prstGeom>
        </p:spPr>
      </p:pic>
      <p:pic>
        <p:nvPicPr>
          <p:cNvPr id="22" name="Picture 21" descr="A cartoon of a child sitting on a pile of books&#10;&#10;Description automatically generated">
            <a:extLst>
              <a:ext uri="{FF2B5EF4-FFF2-40B4-BE49-F238E27FC236}">
                <a16:creationId xmlns:a16="http://schemas.microsoft.com/office/drawing/2014/main" id="{B9023F2F-B5B8-0854-A94F-4E0640E0D7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0" y="2795039"/>
            <a:ext cx="4241904" cy="4062961"/>
          </a:xfrm>
          <a:prstGeom prst="rect">
            <a:avLst/>
          </a:prstGeom>
        </p:spPr>
      </p:pic>
      <p:grpSp>
        <p:nvGrpSpPr>
          <p:cNvPr id="28" name="Group 27">
            <a:extLst>
              <a:ext uri="{FF2B5EF4-FFF2-40B4-BE49-F238E27FC236}">
                <a16:creationId xmlns:a16="http://schemas.microsoft.com/office/drawing/2014/main" id="{35921D28-A1E5-496A-20F3-24CAED476ACC}"/>
              </a:ext>
            </a:extLst>
          </p:cNvPr>
          <p:cNvGrpSpPr/>
          <p:nvPr/>
        </p:nvGrpSpPr>
        <p:grpSpPr>
          <a:xfrm>
            <a:off x="329116" y="467937"/>
            <a:ext cx="11491237" cy="1277589"/>
            <a:chOff x="368220" y="1227077"/>
            <a:chExt cx="11491237" cy="1277589"/>
          </a:xfrm>
        </p:grpSpPr>
        <p:sp>
          <p:nvSpPr>
            <p:cNvPr id="21" name="Rectangle: Rounded Corners 20">
              <a:extLst>
                <a:ext uri="{FF2B5EF4-FFF2-40B4-BE49-F238E27FC236}">
                  <a16:creationId xmlns:a16="http://schemas.microsoft.com/office/drawing/2014/main" id="{3FFD5997-5FFD-3F0A-17E3-2C26BA04070D}"/>
                </a:ext>
              </a:extLst>
            </p:cNvPr>
            <p:cNvSpPr/>
            <p:nvPr/>
          </p:nvSpPr>
          <p:spPr>
            <a:xfrm>
              <a:off x="368220" y="1227077"/>
              <a:ext cx="11455561" cy="1277589"/>
            </a:xfrm>
            <a:custGeom>
              <a:avLst/>
              <a:gdLst>
                <a:gd name="connsiteX0" fmla="*/ 0 w 11455561"/>
                <a:gd name="connsiteY0" fmla="*/ 288671 h 1277589"/>
                <a:gd name="connsiteX1" fmla="*/ 288671 w 11455561"/>
                <a:gd name="connsiteY1" fmla="*/ 0 h 1277589"/>
                <a:gd name="connsiteX2" fmla="*/ 1077342 w 11455561"/>
                <a:gd name="connsiteY2" fmla="*/ 0 h 1277589"/>
                <a:gd name="connsiteX3" fmla="*/ 1430884 w 11455561"/>
                <a:gd name="connsiteY3" fmla="*/ 0 h 1277589"/>
                <a:gd name="connsiteX4" fmla="*/ 2110773 w 11455561"/>
                <a:gd name="connsiteY4" fmla="*/ 0 h 1277589"/>
                <a:gd name="connsiteX5" fmla="*/ 2790661 w 11455561"/>
                <a:gd name="connsiteY5" fmla="*/ 0 h 1277589"/>
                <a:gd name="connsiteX6" fmla="*/ 3470550 w 11455561"/>
                <a:gd name="connsiteY6" fmla="*/ 0 h 1277589"/>
                <a:gd name="connsiteX7" fmla="*/ 4150439 w 11455561"/>
                <a:gd name="connsiteY7" fmla="*/ 0 h 1277589"/>
                <a:gd name="connsiteX8" fmla="*/ 4939110 w 11455561"/>
                <a:gd name="connsiteY8" fmla="*/ 0 h 1277589"/>
                <a:gd name="connsiteX9" fmla="*/ 5510216 w 11455561"/>
                <a:gd name="connsiteY9" fmla="*/ 0 h 1277589"/>
                <a:gd name="connsiteX10" fmla="*/ 6190105 w 11455561"/>
                <a:gd name="connsiteY10" fmla="*/ 0 h 1277589"/>
                <a:gd name="connsiteX11" fmla="*/ 6652429 w 11455561"/>
                <a:gd name="connsiteY11" fmla="*/ 0 h 1277589"/>
                <a:gd name="connsiteX12" fmla="*/ 7223536 w 11455561"/>
                <a:gd name="connsiteY12" fmla="*/ 0 h 1277589"/>
                <a:gd name="connsiteX13" fmla="*/ 7685860 w 11455561"/>
                <a:gd name="connsiteY13" fmla="*/ 0 h 1277589"/>
                <a:gd name="connsiteX14" fmla="*/ 8148184 w 11455561"/>
                <a:gd name="connsiteY14" fmla="*/ 0 h 1277589"/>
                <a:gd name="connsiteX15" fmla="*/ 8936855 w 11455561"/>
                <a:gd name="connsiteY15" fmla="*/ 0 h 1277589"/>
                <a:gd name="connsiteX16" fmla="*/ 9834308 w 11455561"/>
                <a:gd name="connsiteY16" fmla="*/ 0 h 1277589"/>
                <a:gd name="connsiteX17" fmla="*/ 11166890 w 11455561"/>
                <a:gd name="connsiteY17" fmla="*/ 0 h 1277589"/>
                <a:gd name="connsiteX18" fmla="*/ 11455561 w 11455561"/>
                <a:gd name="connsiteY18" fmla="*/ 288671 h 1277589"/>
                <a:gd name="connsiteX19" fmla="*/ 11455561 w 11455561"/>
                <a:gd name="connsiteY19" fmla="*/ 652799 h 1277589"/>
                <a:gd name="connsiteX20" fmla="*/ 11455561 w 11455561"/>
                <a:gd name="connsiteY20" fmla="*/ 988918 h 1277589"/>
                <a:gd name="connsiteX21" fmla="*/ 11166890 w 11455561"/>
                <a:gd name="connsiteY21" fmla="*/ 1277589 h 1277589"/>
                <a:gd name="connsiteX22" fmla="*/ 10595784 w 11455561"/>
                <a:gd name="connsiteY22" fmla="*/ 1277589 h 1277589"/>
                <a:gd name="connsiteX23" fmla="*/ 9915895 w 11455561"/>
                <a:gd name="connsiteY23" fmla="*/ 1277589 h 1277589"/>
                <a:gd name="connsiteX24" fmla="*/ 9018442 w 11455561"/>
                <a:gd name="connsiteY24" fmla="*/ 1277589 h 1277589"/>
                <a:gd name="connsiteX25" fmla="*/ 8338553 w 11455561"/>
                <a:gd name="connsiteY25" fmla="*/ 1277589 h 1277589"/>
                <a:gd name="connsiteX26" fmla="*/ 7658664 w 11455561"/>
                <a:gd name="connsiteY26" fmla="*/ 1277589 h 1277589"/>
                <a:gd name="connsiteX27" fmla="*/ 7087558 w 11455561"/>
                <a:gd name="connsiteY27" fmla="*/ 1277589 h 1277589"/>
                <a:gd name="connsiteX28" fmla="*/ 6298887 w 11455561"/>
                <a:gd name="connsiteY28" fmla="*/ 1277589 h 1277589"/>
                <a:gd name="connsiteX29" fmla="*/ 5510216 w 11455561"/>
                <a:gd name="connsiteY29" fmla="*/ 1277589 h 1277589"/>
                <a:gd name="connsiteX30" fmla="*/ 4721545 w 11455561"/>
                <a:gd name="connsiteY30" fmla="*/ 1277589 h 1277589"/>
                <a:gd name="connsiteX31" fmla="*/ 4368003 w 11455561"/>
                <a:gd name="connsiteY31" fmla="*/ 1277589 h 1277589"/>
                <a:gd name="connsiteX32" fmla="*/ 4014461 w 11455561"/>
                <a:gd name="connsiteY32" fmla="*/ 1277589 h 1277589"/>
                <a:gd name="connsiteX33" fmla="*/ 3552137 w 11455561"/>
                <a:gd name="connsiteY33" fmla="*/ 1277589 h 1277589"/>
                <a:gd name="connsiteX34" fmla="*/ 2763466 w 11455561"/>
                <a:gd name="connsiteY34" fmla="*/ 1277589 h 1277589"/>
                <a:gd name="connsiteX35" fmla="*/ 1974795 w 11455561"/>
                <a:gd name="connsiteY35" fmla="*/ 1277589 h 1277589"/>
                <a:gd name="connsiteX36" fmla="*/ 1512471 w 11455561"/>
                <a:gd name="connsiteY36" fmla="*/ 1277589 h 1277589"/>
                <a:gd name="connsiteX37" fmla="*/ 288671 w 11455561"/>
                <a:gd name="connsiteY37" fmla="*/ 1277589 h 1277589"/>
                <a:gd name="connsiteX38" fmla="*/ 0 w 11455561"/>
                <a:gd name="connsiteY38" fmla="*/ 988918 h 1277589"/>
                <a:gd name="connsiteX39" fmla="*/ 0 w 11455561"/>
                <a:gd name="connsiteY39" fmla="*/ 645797 h 1277589"/>
                <a:gd name="connsiteX40" fmla="*/ 0 w 11455561"/>
                <a:gd name="connsiteY40" fmla="*/ 288671 h 1277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455561" h="1277589" fill="none" extrusionOk="0">
                  <a:moveTo>
                    <a:pt x="0" y="288671"/>
                  </a:moveTo>
                  <a:cubicBezTo>
                    <a:pt x="6710" y="125246"/>
                    <a:pt x="94895" y="17109"/>
                    <a:pt x="288671" y="0"/>
                  </a:cubicBezTo>
                  <a:cubicBezTo>
                    <a:pt x="515761" y="34161"/>
                    <a:pt x="891470" y="-22389"/>
                    <a:pt x="1077342" y="0"/>
                  </a:cubicBezTo>
                  <a:cubicBezTo>
                    <a:pt x="1263214" y="22389"/>
                    <a:pt x="1289929" y="-10152"/>
                    <a:pt x="1430884" y="0"/>
                  </a:cubicBezTo>
                  <a:cubicBezTo>
                    <a:pt x="1571839" y="10152"/>
                    <a:pt x="1781656" y="-5197"/>
                    <a:pt x="2110773" y="0"/>
                  </a:cubicBezTo>
                  <a:cubicBezTo>
                    <a:pt x="2439890" y="5197"/>
                    <a:pt x="2538889" y="-32419"/>
                    <a:pt x="2790661" y="0"/>
                  </a:cubicBezTo>
                  <a:cubicBezTo>
                    <a:pt x="3042433" y="32419"/>
                    <a:pt x="3266559" y="21120"/>
                    <a:pt x="3470550" y="0"/>
                  </a:cubicBezTo>
                  <a:cubicBezTo>
                    <a:pt x="3674541" y="-21120"/>
                    <a:pt x="3886550" y="-19281"/>
                    <a:pt x="4150439" y="0"/>
                  </a:cubicBezTo>
                  <a:cubicBezTo>
                    <a:pt x="4414328" y="19281"/>
                    <a:pt x="4672741" y="29155"/>
                    <a:pt x="4939110" y="0"/>
                  </a:cubicBezTo>
                  <a:cubicBezTo>
                    <a:pt x="5205479" y="-29155"/>
                    <a:pt x="5375204" y="13811"/>
                    <a:pt x="5510216" y="0"/>
                  </a:cubicBezTo>
                  <a:cubicBezTo>
                    <a:pt x="5645228" y="-13811"/>
                    <a:pt x="5855802" y="-19714"/>
                    <a:pt x="6190105" y="0"/>
                  </a:cubicBezTo>
                  <a:cubicBezTo>
                    <a:pt x="6524408" y="19714"/>
                    <a:pt x="6425546" y="-1318"/>
                    <a:pt x="6652429" y="0"/>
                  </a:cubicBezTo>
                  <a:cubicBezTo>
                    <a:pt x="6879312" y="1318"/>
                    <a:pt x="6977900" y="-14792"/>
                    <a:pt x="7223536" y="0"/>
                  </a:cubicBezTo>
                  <a:cubicBezTo>
                    <a:pt x="7469172" y="14792"/>
                    <a:pt x="7528658" y="19418"/>
                    <a:pt x="7685860" y="0"/>
                  </a:cubicBezTo>
                  <a:cubicBezTo>
                    <a:pt x="7843062" y="-19418"/>
                    <a:pt x="7931649" y="-5798"/>
                    <a:pt x="8148184" y="0"/>
                  </a:cubicBezTo>
                  <a:cubicBezTo>
                    <a:pt x="8364719" y="5798"/>
                    <a:pt x="8699979" y="30180"/>
                    <a:pt x="8936855" y="0"/>
                  </a:cubicBezTo>
                  <a:cubicBezTo>
                    <a:pt x="9173731" y="-30180"/>
                    <a:pt x="9397843" y="-31999"/>
                    <a:pt x="9834308" y="0"/>
                  </a:cubicBezTo>
                  <a:cubicBezTo>
                    <a:pt x="10270773" y="31999"/>
                    <a:pt x="10502119" y="-29492"/>
                    <a:pt x="11166890" y="0"/>
                  </a:cubicBezTo>
                  <a:cubicBezTo>
                    <a:pt x="11325967" y="-4668"/>
                    <a:pt x="11482504" y="114604"/>
                    <a:pt x="11455561" y="288671"/>
                  </a:cubicBezTo>
                  <a:cubicBezTo>
                    <a:pt x="11456041" y="444906"/>
                    <a:pt x="11462799" y="490892"/>
                    <a:pt x="11455561" y="652799"/>
                  </a:cubicBezTo>
                  <a:cubicBezTo>
                    <a:pt x="11448323" y="814706"/>
                    <a:pt x="11455973" y="919104"/>
                    <a:pt x="11455561" y="988918"/>
                  </a:cubicBezTo>
                  <a:cubicBezTo>
                    <a:pt x="11462508" y="1144082"/>
                    <a:pt x="11338264" y="1280817"/>
                    <a:pt x="11166890" y="1277589"/>
                  </a:cubicBezTo>
                  <a:cubicBezTo>
                    <a:pt x="10914143" y="1289994"/>
                    <a:pt x="10834652" y="1270191"/>
                    <a:pt x="10595784" y="1277589"/>
                  </a:cubicBezTo>
                  <a:cubicBezTo>
                    <a:pt x="10356916" y="1284987"/>
                    <a:pt x="10118515" y="1283066"/>
                    <a:pt x="9915895" y="1277589"/>
                  </a:cubicBezTo>
                  <a:cubicBezTo>
                    <a:pt x="9713275" y="1272112"/>
                    <a:pt x="9288315" y="1285836"/>
                    <a:pt x="9018442" y="1277589"/>
                  </a:cubicBezTo>
                  <a:cubicBezTo>
                    <a:pt x="8748569" y="1269342"/>
                    <a:pt x="8653174" y="1305729"/>
                    <a:pt x="8338553" y="1277589"/>
                  </a:cubicBezTo>
                  <a:cubicBezTo>
                    <a:pt x="8023932" y="1249449"/>
                    <a:pt x="7924928" y="1269240"/>
                    <a:pt x="7658664" y="1277589"/>
                  </a:cubicBezTo>
                  <a:cubicBezTo>
                    <a:pt x="7392400" y="1285938"/>
                    <a:pt x="7338278" y="1254441"/>
                    <a:pt x="7087558" y="1277589"/>
                  </a:cubicBezTo>
                  <a:cubicBezTo>
                    <a:pt x="6836838" y="1300737"/>
                    <a:pt x="6597659" y="1298505"/>
                    <a:pt x="6298887" y="1277589"/>
                  </a:cubicBezTo>
                  <a:cubicBezTo>
                    <a:pt x="6000115" y="1256673"/>
                    <a:pt x="5885229" y="1260631"/>
                    <a:pt x="5510216" y="1277589"/>
                  </a:cubicBezTo>
                  <a:cubicBezTo>
                    <a:pt x="5135203" y="1294547"/>
                    <a:pt x="4993418" y="1307370"/>
                    <a:pt x="4721545" y="1277589"/>
                  </a:cubicBezTo>
                  <a:cubicBezTo>
                    <a:pt x="4449672" y="1247808"/>
                    <a:pt x="4514028" y="1272763"/>
                    <a:pt x="4368003" y="1277589"/>
                  </a:cubicBezTo>
                  <a:cubicBezTo>
                    <a:pt x="4221978" y="1282415"/>
                    <a:pt x="4152973" y="1280152"/>
                    <a:pt x="4014461" y="1277589"/>
                  </a:cubicBezTo>
                  <a:cubicBezTo>
                    <a:pt x="3875949" y="1275026"/>
                    <a:pt x="3761957" y="1280292"/>
                    <a:pt x="3552137" y="1277589"/>
                  </a:cubicBezTo>
                  <a:cubicBezTo>
                    <a:pt x="3342317" y="1274886"/>
                    <a:pt x="2949932" y="1265945"/>
                    <a:pt x="2763466" y="1277589"/>
                  </a:cubicBezTo>
                  <a:cubicBezTo>
                    <a:pt x="2577000" y="1289233"/>
                    <a:pt x="2186728" y="1250071"/>
                    <a:pt x="1974795" y="1277589"/>
                  </a:cubicBezTo>
                  <a:cubicBezTo>
                    <a:pt x="1762862" y="1305107"/>
                    <a:pt x="1741968" y="1278984"/>
                    <a:pt x="1512471" y="1277589"/>
                  </a:cubicBezTo>
                  <a:cubicBezTo>
                    <a:pt x="1282974" y="1276194"/>
                    <a:pt x="663936" y="1227884"/>
                    <a:pt x="288671" y="1277589"/>
                  </a:cubicBezTo>
                  <a:cubicBezTo>
                    <a:pt x="163852" y="1266213"/>
                    <a:pt x="28784" y="1143738"/>
                    <a:pt x="0" y="988918"/>
                  </a:cubicBezTo>
                  <a:cubicBezTo>
                    <a:pt x="-8890" y="893905"/>
                    <a:pt x="-2082" y="803505"/>
                    <a:pt x="0" y="645797"/>
                  </a:cubicBezTo>
                  <a:cubicBezTo>
                    <a:pt x="2082" y="488089"/>
                    <a:pt x="-3748" y="441499"/>
                    <a:pt x="0" y="288671"/>
                  </a:cubicBezTo>
                  <a:close/>
                </a:path>
                <a:path w="11455561" h="1277589" stroke="0" extrusionOk="0">
                  <a:moveTo>
                    <a:pt x="0" y="288671"/>
                  </a:moveTo>
                  <a:cubicBezTo>
                    <a:pt x="-16620" y="146686"/>
                    <a:pt x="136902" y="32401"/>
                    <a:pt x="288671" y="0"/>
                  </a:cubicBezTo>
                  <a:cubicBezTo>
                    <a:pt x="389145" y="18061"/>
                    <a:pt x="549776" y="22281"/>
                    <a:pt x="750995" y="0"/>
                  </a:cubicBezTo>
                  <a:cubicBezTo>
                    <a:pt x="952214" y="-22281"/>
                    <a:pt x="1060765" y="-467"/>
                    <a:pt x="1322102" y="0"/>
                  </a:cubicBezTo>
                  <a:cubicBezTo>
                    <a:pt x="1583439" y="467"/>
                    <a:pt x="1551611" y="-4843"/>
                    <a:pt x="1675644" y="0"/>
                  </a:cubicBezTo>
                  <a:cubicBezTo>
                    <a:pt x="1799677" y="4843"/>
                    <a:pt x="2167006" y="-23715"/>
                    <a:pt x="2464315" y="0"/>
                  </a:cubicBezTo>
                  <a:cubicBezTo>
                    <a:pt x="2761624" y="23715"/>
                    <a:pt x="2734104" y="10775"/>
                    <a:pt x="2817857" y="0"/>
                  </a:cubicBezTo>
                  <a:cubicBezTo>
                    <a:pt x="2901610" y="-10775"/>
                    <a:pt x="3305541" y="15992"/>
                    <a:pt x="3497746" y="0"/>
                  </a:cubicBezTo>
                  <a:cubicBezTo>
                    <a:pt x="3689951" y="-15992"/>
                    <a:pt x="3802000" y="20084"/>
                    <a:pt x="3960070" y="0"/>
                  </a:cubicBezTo>
                  <a:cubicBezTo>
                    <a:pt x="4118140" y="-20084"/>
                    <a:pt x="4239250" y="22229"/>
                    <a:pt x="4422394" y="0"/>
                  </a:cubicBezTo>
                  <a:cubicBezTo>
                    <a:pt x="4605538" y="-22229"/>
                    <a:pt x="4605724" y="1465"/>
                    <a:pt x="4775936" y="0"/>
                  </a:cubicBezTo>
                  <a:cubicBezTo>
                    <a:pt x="4946148" y="-1465"/>
                    <a:pt x="5000646" y="16038"/>
                    <a:pt x="5129478" y="0"/>
                  </a:cubicBezTo>
                  <a:cubicBezTo>
                    <a:pt x="5258310" y="-16038"/>
                    <a:pt x="5372196" y="-981"/>
                    <a:pt x="5591803" y="0"/>
                  </a:cubicBezTo>
                  <a:cubicBezTo>
                    <a:pt x="5811410" y="981"/>
                    <a:pt x="5968487" y="6284"/>
                    <a:pt x="6162909" y="0"/>
                  </a:cubicBezTo>
                  <a:cubicBezTo>
                    <a:pt x="6357331" y="-6284"/>
                    <a:pt x="6642865" y="-14399"/>
                    <a:pt x="6951580" y="0"/>
                  </a:cubicBezTo>
                  <a:cubicBezTo>
                    <a:pt x="7260295" y="14399"/>
                    <a:pt x="7306502" y="14593"/>
                    <a:pt x="7631469" y="0"/>
                  </a:cubicBezTo>
                  <a:cubicBezTo>
                    <a:pt x="7956436" y="-14593"/>
                    <a:pt x="7994446" y="8741"/>
                    <a:pt x="8202575" y="0"/>
                  </a:cubicBezTo>
                  <a:cubicBezTo>
                    <a:pt x="8410704" y="-8741"/>
                    <a:pt x="8503128" y="-5401"/>
                    <a:pt x="8773682" y="0"/>
                  </a:cubicBezTo>
                  <a:cubicBezTo>
                    <a:pt x="9044236" y="5401"/>
                    <a:pt x="9104552" y="-4106"/>
                    <a:pt x="9236006" y="0"/>
                  </a:cubicBezTo>
                  <a:cubicBezTo>
                    <a:pt x="9367460" y="4106"/>
                    <a:pt x="9576513" y="-15856"/>
                    <a:pt x="9807113" y="0"/>
                  </a:cubicBezTo>
                  <a:cubicBezTo>
                    <a:pt x="10037713" y="15856"/>
                    <a:pt x="10732470" y="-54983"/>
                    <a:pt x="11166890" y="0"/>
                  </a:cubicBezTo>
                  <a:cubicBezTo>
                    <a:pt x="11335474" y="3566"/>
                    <a:pt x="11453948" y="136544"/>
                    <a:pt x="11455561" y="288671"/>
                  </a:cubicBezTo>
                  <a:cubicBezTo>
                    <a:pt x="11444274" y="425183"/>
                    <a:pt x="11438039" y="555501"/>
                    <a:pt x="11455561" y="645797"/>
                  </a:cubicBezTo>
                  <a:cubicBezTo>
                    <a:pt x="11473083" y="736093"/>
                    <a:pt x="11454281" y="820571"/>
                    <a:pt x="11455561" y="988918"/>
                  </a:cubicBezTo>
                  <a:cubicBezTo>
                    <a:pt x="11443020" y="1176712"/>
                    <a:pt x="11321737" y="1312873"/>
                    <a:pt x="11166890" y="1277589"/>
                  </a:cubicBezTo>
                  <a:cubicBezTo>
                    <a:pt x="11012281" y="1284224"/>
                    <a:pt x="10918851" y="1262106"/>
                    <a:pt x="10704566" y="1277589"/>
                  </a:cubicBezTo>
                  <a:cubicBezTo>
                    <a:pt x="10490281" y="1293072"/>
                    <a:pt x="10338637" y="1268511"/>
                    <a:pt x="10133459" y="1277589"/>
                  </a:cubicBezTo>
                  <a:cubicBezTo>
                    <a:pt x="9928281" y="1286667"/>
                    <a:pt x="9863880" y="1296192"/>
                    <a:pt x="9671135" y="1277589"/>
                  </a:cubicBezTo>
                  <a:cubicBezTo>
                    <a:pt x="9478390" y="1258986"/>
                    <a:pt x="9422819" y="1272260"/>
                    <a:pt x="9317593" y="1277589"/>
                  </a:cubicBezTo>
                  <a:cubicBezTo>
                    <a:pt x="9212367" y="1282918"/>
                    <a:pt x="8983334" y="1282252"/>
                    <a:pt x="8855268" y="1277589"/>
                  </a:cubicBezTo>
                  <a:cubicBezTo>
                    <a:pt x="8727203" y="1272926"/>
                    <a:pt x="8502886" y="1251059"/>
                    <a:pt x="8175380" y="1277589"/>
                  </a:cubicBezTo>
                  <a:cubicBezTo>
                    <a:pt x="7847874" y="1304119"/>
                    <a:pt x="7987310" y="1268997"/>
                    <a:pt x="7821838" y="1277589"/>
                  </a:cubicBezTo>
                  <a:cubicBezTo>
                    <a:pt x="7656366" y="1286181"/>
                    <a:pt x="7579288" y="1275103"/>
                    <a:pt x="7468296" y="1277589"/>
                  </a:cubicBezTo>
                  <a:cubicBezTo>
                    <a:pt x="7357304" y="1280075"/>
                    <a:pt x="7107923" y="1261935"/>
                    <a:pt x="7005971" y="1277589"/>
                  </a:cubicBezTo>
                  <a:cubicBezTo>
                    <a:pt x="6904019" y="1293243"/>
                    <a:pt x="6495760" y="1289949"/>
                    <a:pt x="6326083" y="1277589"/>
                  </a:cubicBezTo>
                  <a:cubicBezTo>
                    <a:pt x="6156406" y="1265229"/>
                    <a:pt x="5942783" y="1256199"/>
                    <a:pt x="5754976" y="1277589"/>
                  </a:cubicBezTo>
                  <a:cubicBezTo>
                    <a:pt x="5567169" y="1298979"/>
                    <a:pt x="5426824" y="1275564"/>
                    <a:pt x="5183870" y="1277589"/>
                  </a:cubicBezTo>
                  <a:cubicBezTo>
                    <a:pt x="4940916" y="1279614"/>
                    <a:pt x="4800149" y="1298784"/>
                    <a:pt x="4612763" y="1277589"/>
                  </a:cubicBezTo>
                  <a:cubicBezTo>
                    <a:pt x="4425377" y="1256394"/>
                    <a:pt x="4171593" y="1300381"/>
                    <a:pt x="3932874" y="1277589"/>
                  </a:cubicBezTo>
                  <a:cubicBezTo>
                    <a:pt x="3694155" y="1254797"/>
                    <a:pt x="3414466" y="1310286"/>
                    <a:pt x="3035421" y="1277589"/>
                  </a:cubicBezTo>
                  <a:cubicBezTo>
                    <a:pt x="2656376" y="1244892"/>
                    <a:pt x="2768478" y="1255355"/>
                    <a:pt x="2573097" y="1277589"/>
                  </a:cubicBezTo>
                  <a:cubicBezTo>
                    <a:pt x="2377716" y="1299823"/>
                    <a:pt x="2081126" y="1250048"/>
                    <a:pt x="1675644" y="1277589"/>
                  </a:cubicBezTo>
                  <a:cubicBezTo>
                    <a:pt x="1270162" y="1305130"/>
                    <a:pt x="1285743" y="1299801"/>
                    <a:pt x="995755" y="1277589"/>
                  </a:cubicBezTo>
                  <a:cubicBezTo>
                    <a:pt x="705767" y="1255377"/>
                    <a:pt x="528678" y="1291570"/>
                    <a:pt x="288671" y="1277589"/>
                  </a:cubicBezTo>
                  <a:cubicBezTo>
                    <a:pt x="150893" y="1283753"/>
                    <a:pt x="18832" y="1117572"/>
                    <a:pt x="0" y="988918"/>
                  </a:cubicBezTo>
                  <a:cubicBezTo>
                    <a:pt x="13870" y="856699"/>
                    <a:pt x="-5903" y="703490"/>
                    <a:pt x="0" y="624790"/>
                  </a:cubicBezTo>
                  <a:cubicBezTo>
                    <a:pt x="5903" y="546090"/>
                    <a:pt x="1449" y="357533"/>
                    <a:pt x="0" y="288671"/>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2475911327">
                    <a:prstGeom prst="roundRect">
                      <a:avLst>
                        <a:gd name="adj" fmla="val 2259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Hộp Văn bản 107">
              <a:extLst>
                <a:ext uri="{FF2B5EF4-FFF2-40B4-BE49-F238E27FC236}">
                  <a16:creationId xmlns:a16="http://schemas.microsoft.com/office/drawing/2014/main" id="{42C38D11-4127-F0BE-4B41-A44213AC8B01}"/>
                </a:ext>
              </a:extLst>
            </p:cNvPr>
            <p:cNvSpPr txBox="1"/>
            <p:nvPr/>
          </p:nvSpPr>
          <p:spPr>
            <a:xfrm>
              <a:off x="403897" y="1290872"/>
              <a:ext cx="11455560"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Calibri" panose="020F0502020204030204"/>
                  <a:ea typeface="+mn-ea"/>
                  <a:cs typeface="+mn-cs"/>
                </a:rPr>
                <a:t>b. Chiếc quạt mo gợi nhớ những kỉ niệm gì về bà trong tuổi thơ của người cháu?</a:t>
              </a:r>
              <a:endParaRPr kumimoji="0" lang="en-US" sz="3600" b="1" i="1"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sp>
        <p:nvSpPr>
          <p:cNvPr id="26" name="Speech Bubble: Rectangle with Corners Rounded 25">
            <a:extLst>
              <a:ext uri="{FF2B5EF4-FFF2-40B4-BE49-F238E27FC236}">
                <a16:creationId xmlns:a16="http://schemas.microsoft.com/office/drawing/2014/main" id="{C1996AAF-2278-3931-F9CC-AFCF620E4E52}"/>
              </a:ext>
            </a:extLst>
          </p:cNvPr>
          <p:cNvSpPr/>
          <p:nvPr/>
        </p:nvSpPr>
        <p:spPr>
          <a:xfrm>
            <a:off x="3997842" y="2211790"/>
            <a:ext cx="7793665" cy="4155759"/>
          </a:xfrm>
          <a:prstGeom prst="wedgeRoundRectCallout">
            <a:avLst>
              <a:gd name="adj1" fmla="val -58793"/>
              <a:gd name="adj2" fmla="val -18683"/>
              <a:gd name="adj3" fmla="val 16667"/>
            </a:avLst>
          </a:prstGeom>
          <a:solidFill>
            <a:srgbClr val="FFFFCC"/>
          </a:solidFill>
          <a:ln w="38100">
            <a:solidFill>
              <a:srgbClr val="FF01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202565" algn="just">
              <a:lnSpc>
                <a:spcPct val="115000"/>
              </a:lnSpc>
              <a:spcAft>
                <a:spcPts val="800"/>
              </a:spcAft>
              <a:tabLst>
                <a:tab pos="2286000" algn="l"/>
              </a:tabLst>
            </a:pPr>
            <a:r>
              <a:rPr lang="vi-VN" sz="4000" b="1" dirty="0">
                <a:solidFill>
                  <a:srgbClr val="FF0000"/>
                </a:solidFill>
                <a:latin typeface="Calibri" panose="020F0502020204030204" pitchFamily="34" charset="0"/>
                <a:ea typeface="Calibri" panose="020F0502020204030204" pitchFamily="34" charset="0"/>
                <a:cs typeface="Calibri" panose="020F0502020204030204" pitchFamily="34" charset="0"/>
              </a:rPr>
              <a:t>- Những kỉ niệm như</a:t>
            </a:r>
            <a:r>
              <a:rPr lang="en-US" sz="4000" b="1" dirty="0">
                <a:solidFill>
                  <a:srgbClr val="FF0000"/>
                </a:solidFill>
                <a:latin typeface="Calibri" panose="020F0502020204030204" pitchFamily="34" charset="0"/>
                <a:ea typeface="Calibri" panose="020F0502020204030204" pitchFamily="34" charset="0"/>
                <a:cs typeface="Calibri" panose="020F0502020204030204" pitchFamily="34" charset="0"/>
              </a:rPr>
              <a:t>:</a:t>
            </a:r>
            <a:r>
              <a:rPr lang="vi-VN" sz="4000"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vi-VN" sz="4000" dirty="0">
                <a:solidFill>
                  <a:srgbClr val="FF0000"/>
                </a:solidFill>
                <a:latin typeface="Calibri" panose="020F0502020204030204" pitchFamily="34" charset="0"/>
                <a:ea typeface="Calibri" panose="020F0502020204030204" pitchFamily="34" charset="0"/>
                <a:cs typeface="Calibri" panose="020F0502020204030204" pitchFamily="34" charset="0"/>
              </a:rPr>
              <a:t>cháu quạt cho bà khi bà đi chợ xa về; Bà ôm cháu vào lòng nói: “Cháu bà thương bà nhất”; Hai bà cháu nằm võng, bà quạt cho cháu ngủ.</a:t>
            </a:r>
            <a:endParaRPr kumimoji="0" lang="vi-VN" sz="400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161911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500"/>
                                        <p:tgtEl>
                                          <p:spTgt spid="26"/>
                                        </p:tgtEl>
                                      </p:cBhvr>
                                    </p:animEffect>
                                  </p:childTnLst>
                                  <p:subTnLst>
                                    <p:audio>
                                      <p:cMediaNode>
                                        <p:cTn display="0" masterRel="sameClick">
                                          <p:stCondLst>
                                            <p:cond evt="begin" delay="0">
                                              <p:tn val="17"/>
                                            </p:cond>
                                          </p:stCondLst>
                                          <p:endCondLst>
                                            <p:cond evt="onStopAudio" delay="0">
                                              <p:tgtEl>
                                                <p:sldTgt/>
                                              </p:tgtEl>
                                            </p:cond>
                                          </p:endCondLst>
                                        </p:cTn>
                                        <p:tgtEl>
                                          <p:sndTgt r:embed="rId2" name="to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4FEF0E7-6D1D-5462-0D6E-3EF4ECA48167}"/>
              </a:ext>
            </a:extLst>
          </p:cNvPr>
          <p:cNvPicPr>
            <a:picLocks noChangeAspect="1"/>
          </p:cNvPicPr>
          <p:nvPr/>
        </p:nvPicPr>
        <p:blipFill rotWithShape="1">
          <a:blip r:embed="rId4"/>
          <a:srcRect r="1027"/>
          <a:stretch/>
        </p:blipFill>
        <p:spPr>
          <a:xfrm>
            <a:off x="0" y="1673"/>
            <a:ext cx="12192000" cy="6854653"/>
          </a:xfrm>
          <a:prstGeom prst="rect">
            <a:avLst/>
          </a:prstGeom>
        </p:spPr>
      </p:pic>
      <p:grpSp>
        <p:nvGrpSpPr>
          <p:cNvPr id="28" name="Group 27">
            <a:extLst>
              <a:ext uri="{FF2B5EF4-FFF2-40B4-BE49-F238E27FC236}">
                <a16:creationId xmlns:a16="http://schemas.microsoft.com/office/drawing/2014/main" id="{35921D28-A1E5-496A-20F3-24CAED476ACC}"/>
              </a:ext>
            </a:extLst>
          </p:cNvPr>
          <p:cNvGrpSpPr/>
          <p:nvPr/>
        </p:nvGrpSpPr>
        <p:grpSpPr>
          <a:xfrm>
            <a:off x="318484" y="234021"/>
            <a:ext cx="11491237" cy="1277589"/>
            <a:chOff x="368220" y="1227077"/>
            <a:chExt cx="11491237" cy="1277589"/>
          </a:xfrm>
        </p:grpSpPr>
        <p:sp>
          <p:nvSpPr>
            <p:cNvPr id="21" name="Rectangle: Rounded Corners 20">
              <a:extLst>
                <a:ext uri="{FF2B5EF4-FFF2-40B4-BE49-F238E27FC236}">
                  <a16:creationId xmlns:a16="http://schemas.microsoft.com/office/drawing/2014/main" id="{3FFD5997-5FFD-3F0A-17E3-2C26BA04070D}"/>
                </a:ext>
              </a:extLst>
            </p:cNvPr>
            <p:cNvSpPr/>
            <p:nvPr/>
          </p:nvSpPr>
          <p:spPr>
            <a:xfrm>
              <a:off x="368220" y="1227077"/>
              <a:ext cx="11455561" cy="1277589"/>
            </a:xfrm>
            <a:custGeom>
              <a:avLst/>
              <a:gdLst>
                <a:gd name="connsiteX0" fmla="*/ 0 w 11455561"/>
                <a:gd name="connsiteY0" fmla="*/ 288671 h 1277589"/>
                <a:gd name="connsiteX1" fmla="*/ 288671 w 11455561"/>
                <a:gd name="connsiteY1" fmla="*/ 0 h 1277589"/>
                <a:gd name="connsiteX2" fmla="*/ 1077342 w 11455561"/>
                <a:gd name="connsiteY2" fmla="*/ 0 h 1277589"/>
                <a:gd name="connsiteX3" fmla="*/ 1430884 w 11455561"/>
                <a:gd name="connsiteY3" fmla="*/ 0 h 1277589"/>
                <a:gd name="connsiteX4" fmla="*/ 2110773 w 11455561"/>
                <a:gd name="connsiteY4" fmla="*/ 0 h 1277589"/>
                <a:gd name="connsiteX5" fmla="*/ 2790661 w 11455561"/>
                <a:gd name="connsiteY5" fmla="*/ 0 h 1277589"/>
                <a:gd name="connsiteX6" fmla="*/ 3470550 w 11455561"/>
                <a:gd name="connsiteY6" fmla="*/ 0 h 1277589"/>
                <a:gd name="connsiteX7" fmla="*/ 4150439 w 11455561"/>
                <a:gd name="connsiteY7" fmla="*/ 0 h 1277589"/>
                <a:gd name="connsiteX8" fmla="*/ 4939110 w 11455561"/>
                <a:gd name="connsiteY8" fmla="*/ 0 h 1277589"/>
                <a:gd name="connsiteX9" fmla="*/ 5510216 w 11455561"/>
                <a:gd name="connsiteY9" fmla="*/ 0 h 1277589"/>
                <a:gd name="connsiteX10" fmla="*/ 6190105 w 11455561"/>
                <a:gd name="connsiteY10" fmla="*/ 0 h 1277589"/>
                <a:gd name="connsiteX11" fmla="*/ 6652429 w 11455561"/>
                <a:gd name="connsiteY11" fmla="*/ 0 h 1277589"/>
                <a:gd name="connsiteX12" fmla="*/ 7223536 w 11455561"/>
                <a:gd name="connsiteY12" fmla="*/ 0 h 1277589"/>
                <a:gd name="connsiteX13" fmla="*/ 7685860 w 11455561"/>
                <a:gd name="connsiteY13" fmla="*/ 0 h 1277589"/>
                <a:gd name="connsiteX14" fmla="*/ 8148184 w 11455561"/>
                <a:gd name="connsiteY14" fmla="*/ 0 h 1277589"/>
                <a:gd name="connsiteX15" fmla="*/ 8936855 w 11455561"/>
                <a:gd name="connsiteY15" fmla="*/ 0 h 1277589"/>
                <a:gd name="connsiteX16" fmla="*/ 9834308 w 11455561"/>
                <a:gd name="connsiteY16" fmla="*/ 0 h 1277589"/>
                <a:gd name="connsiteX17" fmla="*/ 11166890 w 11455561"/>
                <a:gd name="connsiteY17" fmla="*/ 0 h 1277589"/>
                <a:gd name="connsiteX18" fmla="*/ 11455561 w 11455561"/>
                <a:gd name="connsiteY18" fmla="*/ 288671 h 1277589"/>
                <a:gd name="connsiteX19" fmla="*/ 11455561 w 11455561"/>
                <a:gd name="connsiteY19" fmla="*/ 652799 h 1277589"/>
                <a:gd name="connsiteX20" fmla="*/ 11455561 w 11455561"/>
                <a:gd name="connsiteY20" fmla="*/ 988918 h 1277589"/>
                <a:gd name="connsiteX21" fmla="*/ 11166890 w 11455561"/>
                <a:gd name="connsiteY21" fmla="*/ 1277589 h 1277589"/>
                <a:gd name="connsiteX22" fmla="*/ 10595784 w 11455561"/>
                <a:gd name="connsiteY22" fmla="*/ 1277589 h 1277589"/>
                <a:gd name="connsiteX23" fmla="*/ 9915895 w 11455561"/>
                <a:gd name="connsiteY23" fmla="*/ 1277589 h 1277589"/>
                <a:gd name="connsiteX24" fmla="*/ 9018442 w 11455561"/>
                <a:gd name="connsiteY24" fmla="*/ 1277589 h 1277589"/>
                <a:gd name="connsiteX25" fmla="*/ 8338553 w 11455561"/>
                <a:gd name="connsiteY25" fmla="*/ 1277589 h 1277589"/>
                <a:gd name="connsiteX26" fmla="*/ 7658664 w 11455561"/>
                <a:gd name="connsiteY26" fmla="*/ 1277589 h 1277589"/>
                <a:gd name="connsiteX27" fmla="*/ 7087558 w 11455561"/>
                <a:gd name="connsiteY27" fmla="*/ 1277589 h 1277589"/>
                <a:gd name="connsiteX28" fmla="*/ 6298887 w 11455561"/>
                <a:gd name="connsiteY28" fmla="*/ 1277589 h 1277589"/>
                <a:gd name="connsiteX29" fmla="*/ 5510216 w 11455561"/>
                <a:gd name="connsiteY29" fmla="*/ 1277589 h 1277589"/>
                <a:gd name="connsiteX30" fmla="*/ 4721545 w 11455561"/>
                <a:gd name="connsiteY30" fmla="*/ 1277589 h 1277589"/>
                <a:gd name="connsiteX31" fmla="*/ 4368003 w 11455561"/>
                <a:gd name="connsiteY31" fmla="*/ 1277589 h 1277589"/>
                <a:gd name="connsiteX32" fmla="*/ 4014461 w 11455561"/>
                <a:gd name="connsiteY32" fmla="*/ 1277589 h 1277589"/>
                <a:gd name="connsiteX33" fmla="*/ 3552137 w 11455561"/>
                <a:gd name="connsiteY33" fmla="*/ 1277589 h 1277589"/>
                <a:gd name="connsiteX34" fmla="*/ 2763466 w 11455561"/>
                <a:gd name="connsiteY34" fmla="*/ 1277589 h 1277589"/>
                <a:gd name="connsiteX35" fmla="*/ 1974795 w 11455561"/>
                <a:gd name="connsiteY35" fmla="*/ 1277589 h 1277589"/>
                <a:gd name="connsiteX36" fmla="*/ 1512471 w 11455561"/>
                <a:gd name="connsiteY36" fmla="*/ 1277589 h 1277589"/>
                <a:gd name="connsiteX37" fmla="*/ 288671 w 11455561"/>
                <a:gd name="connsiteY37" fmla="*/ 1277589 h 1277589"/>
                <a:gd name="connsiteX38" fmla="*/ 0 w 11455561"/>
                <a:gd name="connsiteY38" fmla="*/ 988918 h 1277589"/>
                <a:gd name="connsiteX39" fmla="*/ 0 w 11455561"/>
                <a:gd name="connsiteY39" fmla="*/ 645797 h 1277589"/>
                <a:gd name="connsiteX40" fmla="*/ 0 w 11455561"/>
                <a:gd name="connsiteY40" fmla="*/ 288671 h 1277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455561" h="1277589" fill="none" extrusionOk="0">
                  <a:moveTo>
                    <a:pt x="0" y="288671"/>
                  </a:moveTo>
                  <a:cubicBezTo>
                    <a:pt x="6710" y="125246"/>
                    <a:pt x="94895" y="17109"/>
                    <a:pt x="288671" y="0"/>
                  </a:cubicBezTo>
                  <a:cubicBezTo>
                    <a:pt x="515761" y="34161"/>
                    <a:pt x="891470" y="-22389"/>
                    <a:pt x="1077342" y="0"/>
                  </a:cubicBezTo>
                  <a:cubicBezTo>
                    <a:pt x="1263214" y="22389"/>
                    <a:pt x="1289929" y="-10152"/>
                    <a:pt x="1430884" y="0"/>
                  </a:cubicBezTo>
                  <a:cubicBezTo>
                    <a:pt x="1571839" y="10152"/>
                    <a:pt x="1781656" y="-5197"/>
                    <a:pt x="2110773" y="0"/>
                  </a:cubicBezTo>
                  <a:cubicBezTo>
                    <a:pt x="2439890" y="5197"/>
                    <a:pt x="2538889" y="-32419"/>
                    <a:pt x="2790661" y="0"/>
                  </a:cubicBezTo>
                  <a:cubicBezTo>
                    <a:pt x="3042433" y="32419"/>
                    <a:pt x="3266559" y="21120"/>
                    <a:pt x="3470550" y="0"/>
                  </a:cubicBezTo>
                  <a:cubicBezTo>
                    <a:pt x="3674541" y="-21120"/>
                    <a:pt x="3886550" y="-19281"/>
                    <a:pt x="4150439" y="0"/>
                  </a:cubicBezTo>
                  <a:cubicBezTo>
                    <a:pt x="4414328" y="19281"/>
                    <a:pt x="4672741" y="29155"/>
                    <a:pt x="4939110" y="0"/>
                  </a:cubicBezTo>
                  <a:cubicBezTo>
                    <a:pt x="5205479" y="-29155"/>
                    <a:pt x="5375204" y="13811"/>
                    <a:pt x="5510216" y="0"/>
                  </a:cubicBezTo>
                  <a:cubicBezTo>
                    <a:pt x="5645228" y="-13811"/>
                    <a:pt x="5855802" y="-19714"/>
                    <a:pt x="6190105" y="0"/>
                  </a:cubicBezTo>
                  <a:cubicBezTo>
                    <a:pt x="6524408" y="19714"/>
                    <a:pt x="6425546" y="-1318"/>
                    <a:pt x="6652429" y="0"/>
                  </a:cubicBezTo>
                  <a:cubicBezTo>
                    <a:pt x="6879312" y="1318"/>
                    <a:pt x="6977900" y="-14792"/>
                    <a:pt x="7223536" y="0"/>
                  </a:cubicBezTo>
                  <a:cubicBezTo>
                    <a:pt x="7469172" y="14792"/>
                    <a:pt x="7528658" y="19418"/>
                    <a:pt x="7685860" y="0"/>
                  </a:cubicBezTo>
                  <a:cubicBezTo>
                    <a:pt x="7843062" y="-19418"/>
                    <a:pt x="7931649" y="-5798"/>
                    <a:pt x="8148184" y="0"/>
                  </a:cubicBezTo>
                  <a:cubicBezTo>
                    <a:pt x="8364719" y="5798"/>
                    <a:pt x="8699979" y="30180"/>
                    <a:pt x="8936855" y="0"/>
                  </a:cubicBezTo>
                  <a:cubicBezTo>
                    <a:pt x="9173731" y="-30180"/>
                    <a:pt x="9397843" y="-31999"/>
                    <a:pt x="9834308" y="0"/>
                  </a:cubicBezTo>
                  <a:cubicBezTo>
                    <a:pt x="10270773" y="31999"/>
                    <a:pt x="10502119" y="-29492"/>
                    <a:pt x="11166890" y="0"/>
                  </a:cubicBezTo>
                  <a:cubicBezTo>
                    <a:pt x="11325967" y="-4668"/>
                    <a:pt x="11482504" y="114604"/>
                    <a:pt x="11455561" y="288671"/>
                  </a:cubicBezTo>
                  <a:cubicBezTo>
                    <a:pt x="11456041" y="444906"/>
                    <a:pt x="11462799" y="490892"/>
                    <a:pt x="11455561" y="652799"/>
                  </a:cubicBezTo>
                  <a:cubicBezTo>
                    <a:pt x="11448323" y="814706"/>
                    <a:pt x="11455973" y="919104"/>
                    <a:pt x="11455561" y="988918"/>
                  </a:cubicBezTo>
                  <a:cubicBezTo>
                    <a:pt x="11462508" y="1144082"/>
                    <a:pt x="11338264" y="1280817"/>
                    <a:pt x="11166890" y="1277589"/>
                  </a:cubicBezTo>
                  <a:cubicBezTo>
                    <a:pt x="10914143" y="1289994"/>
                    <a:pt x="10834652" y="1270191"/>
                    <a:pt x="10595784" y="1277589"/>
                  </a:cubicBezTo>
                  <a:cubicBezTo>
                    <a:pt x="10356916" y="1284987"/>
                    <a:pt x="10118515" y="1283066"/>
                    <a:pt x="9915895" y="1277589"/>
                  </a:cubicBezTo>
                  <a:cubicBezTo>
                    <a:pt x="9713275" y="1272112"/>
                    <a:pt x="9288315" y="1285836"/>
                    <a:pt x="9018442" y="1277589"/>
                  </a:cubicBezTo>
                  <a:cubicBezTo>
                    <a:pt x="8748569" y="1269342"/>
                    <a:pt x="8653174" y="1305729"/>
                    <a:pt x="8338553" y="1277589"/>
                  </a:cubicBezTo>
                  <a:cubicBezTo>
                    <a:pt x="8023932" y="1249449"/>
                    <a:pt x="7924928" y="1269240"/>
                    <a:pt x="7658664" y="1277589"/>
                  </a:cubicBezTo>
                  <a:cubicBezTo>
                    <a:pt x="7392400" y="1285938"/>
                    <a:pt x="7338278" y="1254441"/>
                    <a:pt x="7087558" y="1277589"/>
                  </a:cubicBezTo>
                  <a:cubicBezTo>
                    <a:pt x="6836838" y="1300737"/>
                    <a:pt x="6597659" y="1298505"/>
                    <a:pt x="6298887" y="1277589"/>
                  </a:cubicBezTo>
                  <a:cubicBezTo>
                    <a:pt x="6000115" y="1256673"/>
                    <a:pt x="5885229" y="1260631"/>
                    <a:pt x="5510216" y="1277589"/>
                  </a:cubicBezTo>
                  <a:cubicBezTo>
                    <a:pt x="5135203" y="1294547"/>
                    <a:pt x="4993418" y="1307370"/>
                    <a:pt x="4721545" y="1277589"/>
                  </a:cubicBezTo>
                  <a:cubicBezTo>
                    <a:pt x="4449672" y="1247808"/>
                    <a:pt x="4514028" y="1272763"/>
                    <a:pt x="4368003" y="1277589"/>
                  </a:cubicBezTo>
                  <a:cubicBezTo>
                    <a:pt x="4221978" y="1282415"/>
                    <a:pt x="4152973" y="1280152"/>
                    <a:pt x="4014461" y="1277589"/>
                  </a:cubicBezTo>
                  <a:cubicBezTo>
                    <a:pt x="3875949" y="1275026"/>
                    <a:pt x="3761957" y="1280292"/>
                    <a:pt x="3552137" y="1277589"/>
                  </a:cubicBezTo>
                  <a:cubicBezTo>
                    <a:pt x="3342317" y="1274886"/>
                    <a:pt x="2949932" y="1265945"/>
                    <a:pt x="2763466" y="1277589"/>
                  </a:cubicBezTo>
                  <a:cubicBezTo>
                    <a:pt x="2577000" y="1289233"/>
                    <a:pt x="2186728" y="1250071"/>
                    <a:pt x="1974795" y="1277589"/>
                  </a:cubicBezTo>
                  <a:cubicBezTo>
                    <a:pt x="1762862" y="1305107"/>
                    <a:pt x="1741968" y="1278984"/>
                    <a:pt x="1512471" y="1277589"/>
                  </a:cubicBezTo>
                  <a:cubicBezTo>
                    <a:pt x="1282974" y="1276194"/>
                    <a:pt x="663936" y="1227884"/>
                    <a:pt x="288671" y="1277589"/>
                  </a:cubicBezTo>
                  <a:cubicBezTo>
                    <a:pt x="163852" y="1266213"/>
                    <a:pt x="28784" y="1143738"/>
                    <a:pt x="0" y="988918"/>
                  </a:cubicBezTo>
                  <a:cubicBezTo>
                    <a:pt x="-8890" y="893905"/>
                    <a:pt x="-2082" y="803505"/>
                    <a:pt x="0" y="645797"/>
                  </a:cubicBezTo>
                  <a:cubicBezTo>
                    <a:pt x="2082" y="488089"/>
                    <a:pt x="-3748" y="441499"/>
                    <a:pt x="0" y="288671"/>
                  </a:cubicBezTo>
                  <a:close/>
                </a:path>
                <a:path w="11455561" h="1277589" stroke="0" extrusionOk="0">
                  <a:moveTo>
                    <a:pt x="0" y="288671"/>
                  </a:moveTo>
                  <a:cubicBezTo>
                    <a:pt x="-16620" y="146686"/>
                    <a:pt x="136902" y="32401"/>
                    <a:pt x="288671" y="0"/>
                  </a:cubicBezTo>
                  <a:cubicBezTo>
                    <a:pt x="389145" y="18061"/>
                    <a:pt x="549776" y="22281"/>
                    <a:pt x="750995" y="0"/>
                  </a:cubicBezTo>
                  <a:cubicBezTo>
                    <a:pt x="952214" y="-22281"/>
                    <a:pt x="1060765" y="-467"/>
                    <a:pt x="1322102" y="0"/>
                  </a:cubicBezTo>
                  <a:cubicBezTo>
                    <a:pt x="1583439" y="467"/>
                    <a:pt x="1551611" y="-4843"/>
                    <a:pt x="1675644" y="0"/>
                  </a:cubicBezTo>
                  <a:cubicBezTo>
                    <a:pt x="1799677" y="4843"/>
                    <a:pt x="2167006" y="-23715"/>
                    <a:pt x="2464315" y="0"/>
                  </a:cubicBezTo>
                  <a:cubicBezTo>
                    <a:pt x="2761624" y="23715"/>
                    <a:pt x="2734104" y="10775"/>
                    <a:pt x="2817857" y="0"/>
                  </a:cubicBezTo>
                  <a:cubicBezTo>
                    <a:pt x="2901610" y="-10775"/>
                    <a:pt x="3305541" y="15992"/>
                    <a:pt x="3497746" y="0"/>
                  </a:cubicBezTo>
                  <a:cubicBezTo>
                    <a:pt x="3689951" y="-15992"/>
                    <a:pt x="3802000" y="20084"/>
                    <a:pt x="3960070" y="0"/>
                  </a:cubicBezTo>
                  <a:cubicBezTo>
                    <a:pt x="4118140" y="-20084"/>
                    <a:pt x="4239250" y="22229"/>
                    <a:pt x="4422394" y="0"/>
                  </a:cubicBezTo>
                  <a:cubicBezTo>
                    <a:pt x="4605538" y="-22229"/>
                    <a:pt x="4605724" y="1465"/>
                    <a:pt x="4775936" y="0"/>
                  </a:cubicBezTo>
                  <a:cubicBezTo>
                    <a:pt x="4946148" y="-1465"/>
                    <a:pt x="5000646" y="16038"/>
                    <a:pt x="5129478" y="0"/>
                  </a:cubicBezTo>
                  <a:cubicBezTo>
                    <a:pt x="5258310" y="-16038"/>
                    <a:pt x="5372196" y="-981"/>
                    <a:pt x="5591803" y="0"/>
                  </a:cubicBezTo>
                  <a:cubicBezTo>
                    <a:pt x="5811410" y="981"/>
                    <a:pt x="5968487" y="6284"/>
                    <a:pt x="6162909" y="0"/>
                  </a:cubicBezTo>
                  <a:cubicBezTo>
                    <a:pt x="6357331" y="-6284"/>
                    <a:pt x="6642865" y="-14399"/>
                    <a:pt x="6951580" y="0"/>
                  </a:cubicBezTo>
                  <a:cubicBezTo>
                    <a:pt x="7260295" y="14399"/>
                    <a:pt x="7306502" y="14593"/>
                    <a:pt x="7631469" y="0"/>
                  </a:cubicBezTo>
                  <a:cubicBezTo>
                    <a:pt x="7956436" y="-14593"/>
                    <a:pt x="7994446" y="8741"/>
                    <a:pt x="8202575" y="0"/>
                  </a:cubicBezTo>
                  <a:cubicBezTo>
                    <a:pt x="8410704" y="-8741"/>
                    <a:pt x="8503128" y="-5401"/>
                    <a:pt x="8773682" y="0"/>
                  </a:cubicBezTo>
                  <a:cubicBezTo>
                    <a:pt x="9044236" y="5401"/>
                    <a:pt x="9104552" y="-4106"/>
                    <a:pt x="9236006" y="0"/>
                  </a:cubicBezTo>
                  <a:cubicBezTo>
                    <a:pt x="9367460" y="4106"/>
                    <a:pt x="9576513" y="-15856"/>
                    <a:pt x="9807113" y="0"/>
                  </a:cubicBezTo>
                  <a:cubicBezTo>
                    <a:pt x="10037713" y="15856"/>
                    <a:pt x="10732470" y="-54983"/>
                    <a:pt x="11166890" y="0"/>
                  </a:cubicBezTo>
                  <a:cubicBezTo>
                    <a:pt x="11335474" y="3566"/>
                    <a:pt x="11453948" y="136544"/>
                    <a:pt x="11455561" y="288671"/>
                  </a:cubicBezTo>
                  <a:cubicBezTo>
                    <a:pt x="11444274" y="425183"/>
                    <a:pt x="11438039" y="555501"/>
                    <a:pt x="11455561" y="645797"/>
                  </a:cubicBezTo>
                  <a:cubicBezTo>
                    <a:pt x="11473083" y="736093"/>
                    <a:pt x="11454281" y="820571"/>
                    <a:pt x="11455561" y="988918"/>
                  </a:cubicBezTo>
                  <a:cubicBezTo>
                    <a:pt x="11443020" y="1176712"/>
                    <a:pt x="11321737" y="1312873"/>
                    <a:pt x="11166890" y="1277589"/>
                  </a:cubicBezTo>
                  <a:cubicBezTo>
                    <a:pt x="11012281" y="1284224"/>
                    <a:pt x="10918851" y="1262106"/>
                    <a:pt x="10704566" y="1277589"/>
                  </a:cubicBezTo>
                  <a:cubicBezTo>
                    <a:pt x="10490281" y="1293072"/>
                    <a:pt x="10338637" y="1268511"/>
                    <a:pt x="10133459" y="1277589"/>
                  </a:cubicBezTo>
                  <a:cubicBezTo>
                    <a:pt x="9928281" y="1286667"/>
                    <a:pt x="9863880" y="1296192"/>
                    <a:pt x="9671135" y="1277589"/>
                  </a:cubicBezTo>
                  <a:cubicBezTo>
                    <a:pt x="9478390" y="1258986"/>
                    <a:pt x="9422819" y="1272260"/>
                    <a:pt x="9317593" y="1277589"/>
                  </a:cubicBezTo>
                  <a:cubicBezTo>
                    <a:pt x="9212367" y="1282918"/>
                    <a:pt x="8983334" y="1282252"/>
                    <a:pt x="8855268" y="1277589"/>
                  </a:cubicBezTo>
                  <a:cubicBezTo>
                    <a:pt x="8727203" y="1272926"/>
                    <a:pt x="8502886" y="1251059"/>
                    <a:pt x="8175380" y="1277589"/>
                  </a:cubicBezTo>
                  <a:cubicBezTo>
                    <a:pt x="7847874" y="1304119"/>
                    <a:pt x="7987310" y="1268997"/>
                    <a:pt x="7821838" y="1277589"/>
                  </a:cubicBezTo>
                  <a:cubicBezTo>
                    <a:pt x="7656366" y="1286181"/>
                    <a:pt x="7579288" y="1275103"/>
                    <a:pt x="7468296" y="1277589"/>
                  </a:cubicBezTo>
                  <a:cubicBezTo>
                    <a:pt x="7357304" y="1280075"/>
                    <a:pt x="7107923" y="1261935"/>
                    <a:pt x="7005971" y="1277589"/>
                  </a:cubicBezTo>
                  <a:cubicBezTo>
                    <a:pt x="6904019" y="1293243"/>
                    <a:pt x="6495760" y="1289949"/>
                    <a:pt x="6326083" y="1277589"/>
                  </a:cubicBezTo>
                  <a:cubicBezTo>
                    <a:pt x="6156406" y="1265229"/>
                    <a:pt x="5942783" y="1256199"/>
                    <a:pt x="5754976" y="1277589"/>
                  </a:cubicBezTo>
                  <a:cubicBezTo>
                    <a:pt x="5567169" y="1298979"/>
                    <a:pt x="5426824" y="1275564"/>
                    <a:pt x="5183870" y="1277589"/>
                  </a:cubicBezTo>
                  <a:cubicBezTo>
                    <a:pt x="4940916" y="1279614"/>
                    <a:pt x="4800149" y="1298784"/>
                    <a:pt x="4612763" y="1277589"/>
                  </a:cubicBezTo>
                  <a:cubicBezTo>
                    <a:pt x="4425377" y="1256394"/>
                    <a:pt x="4171593" y="1300381"/>
                    <a:pt x="3932874" y="1277589"/>
                  </a:cubicBezTo>
                  <a:cubicBezTo>
                    <a:pt x="3694155" y="1254797"/>
                    <a:pt x="3414466" y="1310286"/>
                    <a:pt x="3035421" y="1277589"/>
                  </a:cubicBezTo>
                  <a:cubicBezTo>
                    <a:pt x="2656376" y="1244892"/>
                    <a:pt x="2768478" y="1255355"/>
                    <a:pt x="2573097" y="1277589"/>
                  </a:cubicBezTo>
                  <a:cubicBezTo>
                    <a:pt x="2377716" y="1299823"/>
                    <a:pt x="2081126" y="1250048"/>
                    <a:pt x="1675644" y="1277589"/>
                  </a:cubicBezTo>
                  <a:cubicBezTo>
                    <a:pt x="1270162" y="1305130"/>
                    <a:pt x="1285743" y="1299801"/>
                    <a:pt x="995755" y="1277589"/>
                  </a:cubicBezTo>
                  <a:cubicBezTo>
                    <a:pt x="705767" y="1255377"/>
                    <a:pt x="528678" y="1291570"/>
                    <a:pt x="288671" y="1277589"/>
                  </a:cubicBezTo>
                  <a:cubicBezTo>
                    <a:pt x="150893" y="1283753"/>
                    <a:pt x="18832" y="1117572"/>
                    <a:pt x="0" y="988918"/>
                  </a:cubicBezTo>
                  <a:cubicBezTo>
                    <a:pt x="13870" y="856699"/>
                    <a:pt x="-5903" y="703490"/>
                    <a:pt x="0" y="624790"/>
                  </a:cubicBezTo>
                  <a:cubicBezTo>
                    <a:pt x="5903" y="546090"/>
                    <a:pt x="1449" y="357533"/>
                    <a:pt x="0" y="288671"/>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2475911327">
                    <a:prstGeom prst="roundRect">
                      <a:avLst>
                        <a:gd name="adj" fmla="val 2259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Hộp Văn bản 107">
              <a:extLst>
                <a:ext uri="{FF2B5EF4-FFF2-40B4-BE49-F238E27FC236}">
                  <a16:creationId xmlns:a16="http://schemas.microsoft.com/office/drawing/2014/main" id="{42C38D11-4127-F0BE-4B41-A44213AC8B01}"/>
                </a:ext>
              </a:extLst>
            </p:cNvPr>
            <p:cNvSpPr txBox="1"/>
            <p:nvPr/>
          </p:nvSpPr>
          <p:spPr>
            <a:xfrm>
              <a:off x="403897" y="1290872"/>
              <a:ext cx="11455560"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Calibri" panose="020F0502020204030204"/>
                  <a:ea typeface="+mn-ea"/>
                  <a:cs typeface="+mn-cs"/>
                </a:rPr>
                <a:t>c. Kể lại giấc mơ của người cháu về chiếc quạt mo. Theo em, giấc mơ đó có gì thú vị?</a:t>
              </a:r>
              <a:endParaRPr kumimoji="0" lang="en-US" sz="3600" b="1" i="1"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sp>
        <p:nvSpPr>
          <p:cNvPr id="26" name="Speech Bubble: Rectangle with Corners Rounded 25">
            <a:extLst>
              <a:ext uri="{FF2B5EF4-FFF2-40B4-BE49-F238E27FC236}">
                <a16:creationId xmlns:a16="http://schemas.microsoft.com/office/drawing/2014/main" id="{C1996AAF-2278-3931-F9CC-AFCF620E4E52}"/>
              </a:ext>
            </a:extLst>
          </p:cNvPr>
          <p:cNvSpPr/>
          <p:nvPr/>
        </p:nvSpPr>
        <p:spPr>
          <a:xfrm>
            <a:off x="595423" y="1956390"/>
            <a:ext cx="11249247" cy="4421791"/>
          </a:xfrm>
          <a:prstGeom prst="wedgeRoundRectCallout">
            <a:avLst>
              <a:gd name="adj1" fmla="val -58793"/>
              <a:gd name="adj2" fmla="val -18683"/>
              <a:gd name="adj3" fmla="val 16667"/>
            </a:avLst>
          </a:prstGeom>
          <a:solidFill>
            <a:srgbClr val="FFFFCC"/>
          </a:solidFill>
          <a:ln w="38100">
            <a:solidFill>
              <a:srgbClr val="FF01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202565" algn="just">
              <a:spcAft>
                <a:spcPts val="800"/>
              </a:spcAft>
              <a:tabLst>
                <a:tab pos="2286000" algn="l"/>
              </a:tabLst>
            </a:pPr>
            <a:r>
              <a:rPr lang="vi-VN" sz="2800" b="1" dirty="0">
                <a:solidFill>
                  <a:srgbClr val="FF0000"/>
                </a:solidFill>
                <a:latin typeface="Calibri" panose="020F0502020204030204" pitchFamily="34" charset="0"/>
                <a:ea typeface="Calibri" panose="020F0502020204030204" pitchFamily="34" charset="0"/>
                <a:cs typeface="Calibri" panose="020F0502020204030204" pitchFamily="34" charset="0"/>
              </a:rPr>
              <a:t>Giấc mơ của người cháu: </a:t>
            </a:r>
            <a:r>
              <a:rPr lang="vi-VN" sz="2800" dirty="0">
                <a:solidFill>
                  <a:srgbClr val="FF0000"/>
                </a:solidFill>
                <a:latin typeface="Calibri" panose="020F0502020204030204" pitchFamily="34" charset="0"/>
                <a:ea typeface="Calibri" panose="020F0502020204030204" pitchFamily="34" charset="0"/>
                <a:cs typeface="Calibri" panose="020F0502020204030204" pitchFamily="34" charset="0"/>
              </a:rPr>
              <a:t>Người cháu đã mơ thấy mình cầm quạt mo và gặp phú ông. Sau đó, người cháu mơ thấy mình cưỡi trâu của phú ông đi ngang qua một ao cá. Người cháu rất hoảng hốt vì thấy mình đã đổi chiếc quạt mo lấy trâu của phú ông. </a:t>
            </a:r>
            <a:endParaRPr lang="en-US" sz="2800"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lvl="0" indent="202565" algn="just">
              <a:spcAft>
                <a:spcPts val="800"/>
              </a:spcAft>
              <a:tabLst>
                <a:tab pos="2286000" algn="l"/>
              </a:tabLst>
            </a:pPr>
            <a:r>
              <a:rPr lang="vi-VN" sz="2800" b="1" dirty="0">
                <a:solidFill>
                  <a:srgbClr val="FF0000"/>
                </a:solidFill>
                <a:latin typeface="Calibri" panose="020F0502020204030204" pitchFamily="34" charset="0"/>
                <a:ea typeface="Calibri" panose="020F0502020204030204" pitchFamily="34" charset="0"/>
                <a:cs typeface="Calibri" panose="020F0502020204030204" pitchFamily="34" charset="0"/>
              </a:rPr>
              <a:t>Giấc mơ đó thú vị vì </a:t>
            </a:r>
            <a:r>
              <a:rPr lang="vi-VN" sz="2800" dirty="0">
                <a:solidFill>
                  <a:srgbClr val="FF0000"/>
                </a:solidFill>
                <a:latin typeface="Calibri" panose="020F0502020204030204" pitchFamily="34" charset="0"/>
                <a:ea typeface="Calibri" panose="020F0502020204030204" pitchFamily="34" charset="0"/>
                <a:cs typeface="Calibri" panose="020F0502020204030204" pitchFamily="34" charset="0"/>
              </a:rPr>
              <a:t>tái hiện lại bài đồng dao về chiếc quạt mo, cậu bé nghĩ mình giống như thằng Bờm. Có điều thằng Bờm không đổi quạt, cò n cậu bé với sự hồn nhiên và vô tư của một đứa trẻ đã đổi chiếc quạt lấy chú trâu mập mạp của phú ông. Đó có lẽ cũng là cách suy nghĩ phổ biến của nhiều bạn nhỏ,...</a:t>
            </a:r>
          </a:p>
        </p:txBody>
      </p:sp>
    </p:spTree>
    <p:extLst>
      <p:ext uri="{BB962C8B-B14F-4D97-AF65-F5344CB8AC3E}">
        <p14:creationId xmlns:p14="http://schemas.microsoft.com/office/powerpoint/2010/main" val="32770441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wipe(left)">
                                      <p:cBhvr>
                                        <p:cTn id="14" dur="500"/>
                                        <p:tgtEl>
                                          <p:spTgt spid="26"/>
                                        </p:tgtEl>
                                      </p:cBhvr>
                                    </p:animEffect>
                                  </p:childTnLst>
                                  <p:subTnLst>
                                    <p:audio>
                                      <p:cMediaNode>
                                        <p:cTn display="0" masterRel="sameClick">
                                          <p:stCondLst>
                                            <p:cond evt="begin" delay="0">
                                              <p:tn val="12"/>
                                            </p:cond>
                                          </p:stCondLst>
                                          <p:endCondLst>
                                            <p:cond evt="onStopAudio" delay="0">
                                              <p:tgtEl>
                                                <p:sldTgt/>
                                              </p:tgtEl>
                                            </p:cond>
                                          </p:endCondLst>
                                        </p:cTn>
                                        <p:tgtEl>
                                          <p:sndTgt r:embed="rId3" name="to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4FEF0E7-6D1D-5462-0D6E-3EF4ECA48167}"/>
              </a:ext>
            </a:extLst>
          </p:cNvPr>
          <p:cNvPicPr>
            <a:picLocks noChangeAspect="1"/>
          </p:cNvPicPr>
          <p:nvPr/>
        </p:nvPicPr>
        <p:blipFill rotWithShape="1">
          <a:blip r:embed="rId4"/>
          <a:srcRect r="1027"/>
          <a:stretch/>
        </p:blipFill>
        <p:spPr>
          <a:xfrm>
            <a:off x="0" y="1673"/>
            <a:ext cx="12192000" cy="6854653"/>
          </a:xfrm>
          <a:prstGeom prst="rect">
            <a:avLst/>
          </a:prstGeom>
        </p:spPr>
      </p:pic>
      <p:pic>
        <p:nvPicPr>
          <p:cNvPr id="22" name="Picture 21" descr="A cartoon of a child sitting on a pile of books&#10;&#10;Description automatically generated">
            <a:extLst>
              <a:ext uri="{FF2B5EF4-FFF2-40B4-BE49-F238E27FC236}">
                <a16:creationId xmlns:a16="http://schemas.microsoft.com/office/drawing/2014/main" id="{B9023F2F-B5B8-0854-A94F-4E0640E0D7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0" y="2795039"/>
            <a:ext cx="4241904" cy="4062961"/>
          </a:xfrm>
          <a:prstGeom prst="rect">
            <a:avLst/>
          </a:prstGeom>
        </p:spPr>
      </p:pic>
      <p:grpSp>
        <p:nvGrpSpPr>
          <p:cNvPr id="28" name="Group 27">
            <a:extLst>
              <a:ext uri="{FF2B5EF4-FFF2-40B4-BE49-F238E27FC236}">
                <a16:creationId xmlns:a16="http://schemas.microsoft.com/office/drawing/2014/main" id="{35921D28-A1E5-496A-20F3-24CAED476ACC}"/>
              </a:ext>
            </a:extLst>
          </p:cNvPr>
          <p:cNvGrpSpPr/>
          <p:nvPr/>
        </p:nvGrpSpPr>
        <p:grpSpPr>
          <a:xfrm>
            <a:off x="318484" y="234021"/>
            <a:ext cx="11491237" cy="1277589"/>
            <a:chOff x="368220" y="1227077"/>
            <a:chExt cx="11491237" cy="1277589"/>
          </a:xfrm>
        </p:grpSpPr>
        <p:sp>
          <p:nvSpPr>
            <p:cNvPr id="21" name="Rectangle: Rounded Corners 20">
              <a:extLst>
                <a:ext uri="{FF2B5EF4-FFF2-40B4-BE49-F238E27FC236}">
                  <a16:creationId xmlns:a16="http://schemas.microsoft.com/office/drawing/2014/main" id="{3FFD5997-5FFD-3F0A-17E3-2C26BA04070D}"/>
                </a:ext>
              </a:extLst>
            </p:cNvPr>
            <p:cNvSpPr/>
            <p:nvPr/>
          </p:nvSpPr>
          <p:spPr>
            <a:xfrm>
              <a:off x="368220" y="1227077"/>
              <a:ext cx="11455561" cy="1277589"/>
            </a:xfrm>
            <a:custGeom>
              <a:avLst/>
              <a:gdLst>
                <a:gd name="connsiteX0" fmla="*/ 0 w 11455561"/>
                <a:gd name="connsiteY0" fmla="*/ 288671 h 1277589"/>
                <a:gd name="connsiteX1" fmla="*/ 288671 w 11455561"/>
                <a:gd name="connsiteY1" fmla="*/ 0 h 1277589"/>
                <a:gd name="connsiteX2" fmla="*/ 1077342 w 11455561"/>
                <a:gd name="connsiteY2" fmla="*/ 0 h 1277589"/>
                <a:gd name="connsiteX3" fmla="*/ 1430884 w 11455561"/>
                <a:gd name="connsiteY3" fmla="*/ 0 h 1277589"/>
                <a:gd name="connsiteX4" fmla="*/ 2110773 w 11455561"/>
                <a:gd name="connsiteY4" fmla="*/ 0 h 1277589"/>
                <a:gd name="connsiteX5" fmla="*/ 2790661 w 11455561"/>
                <a:gd name="connsiteY5" fmla="*/ 0 h 1277589"/>
                <a:gd name="connsiteX6" fmla="*/ 3470550 w 11455561"/>
                <a:gd name="connsiteY6" fmla="*/ 0 h 1277589"/>
                <a:gd name="connsiteX7" fmla="*/ 4150439 w 11455561"/>
                <a:gd name="connsiteY7" fmla="*/ 0 h 1277589"/>
                <a:gd name="connsiteX8" fmla="*/ 4939110 w 11455561"/>
                <a:gd name="connsiteY8" fmla="*/ 0 h 1277589"/>
                <a:gd name="connsiteX9" fmla="*/ 5510216 w 11455561"/>
                <a:gd name="connsiteY9" fmla="*/ 0 h 1277589"/>
                <a:gd name="connsiteX10" fmla="*/ 6190105 w 11455561"/>
                <a:gd name="connsiteY10" fmla="*/ 0 h 1277589"/>
                <a:gd name="connsiteX11" fmla="*/ 6652429 w 11455561"/>
                <a:gd name="connsiteY11" fmla="*/ 0 h 1277589"/>
                <a:gd name="connsiteX12" fmla="*/ 7223536 w 11455561"/>
                <a:gd name="connsiteY12" fmla="*/ 0 h 1277589"/>
                <a:gd name="connsiteX13" fmla="*/ 7685860 w 11455561"/>
                <a:gd name="connsiteY13" fmla="*/ 0 h 1277589"/>
                <a:gd name="connsiteX14" fmla="*/ 8148184 w 11455561"/>
                <a:gd name="connsiteY14" fmla="*/ 0 h 1277589"/>
                <a:gd name="connsiteX15" fmla="*/ 8936855 w 11455561"/>
                <a:gd name="connsiteY15" fmla="*/ 0 h 1277589"/>
                <a:gd name="connsiteX16" fmla="*/ 9834308 w 11455561"/>
                <a:gd name="connsiteY16" fmla="*/ 0 h 1277589"/>
                <a:gd name="connsiteX17" fmla="*/ 11166890 w 11455561"/>
                <a:gd name="connsiteY17" fmla="*/ 0 h 1277589"/>
                <a:gd name="connsiteX18" fmla="*/ 11455561 w 11455561"/>
                <a:gd name="connsiteY18" fmla="*/ 288671 h 1277589"/>
                <a:gd name="connsiteX19" fmla="*/ 11455561 w 11455561"/>
                <a:gd name="connsiteY19" fmla="*/ 652799 h 1277589"/>
                <a:gd name="connsiteX20" fmla="*/ 11455561 w 11455561"/>
                <a:gd name="connsiteY20" fmla="*/ 988918 h 1277589"/>
                <a:gd name="connsiteX21" fmla="*/ 11166890 w 11455561"/>
                <a:gd name="connsiteY21" fmla="*/ 1277589 h 1277589"/>
                <a:gd name="connsiteX22" fmla="*/ 10595784 w 11455561"/>
                <a:gd name="connsiteY22" fmla="*/ 1277589 h 1277589"/>
                <a:gd name="connsiteX23" fmla="*/ 9915895 w 11455561"/>
                <a:gd name="connsiteY23" fmla="*/ 1277589 h 1277589"/>
                <a:gd name="connsiteX24" fmla="*/ 9018442 w 11455561"/>
                <a:gd name="connsiteY24" fmla="*/ 1277589 h 1277589"/>
                <a:gd name="connsiteX25" fmla="*/ 8338553 w 11455561"/>
                <a:gd name="connsiteY25" fmla="*/ 1277589 h 1277589"/>
                <a:gd name="connsiteX26" fmla="*/ 7658664 w 11455561"/>
                <a:gd name="connsiteY26" fmla="*/ 1277589 h 1277589"/>
                <a:gd name="connsiteX27" fmla="*/ 7087558 w 11455561"/>
                <a:gd name="connsiteY27" fmla="*/ 1277589 h 1277589"/>
                <a:gd name="connsiteX28" fmla="*/ 6298887 w 11455561"/>
                <a:gd name="connsiteY28" fmla="*/ 1277589 h 1277589"/>
                <a:gd name="connsiteX29" fmla="*/ 5510216 w 11455561"/>
                <a:gd name="connsiteY29" fmla="*/ 1277589 h 1277589"/>
                <a:gd name="connsiteX30" fmla="*/ 4721545 w 11455561"/>
                <a:gd name="connsiteY30" fmla="*/ 1277589 h 1277589"/>
                <a:gd name="connsiteX31" fmla="*/ 4368003 w 11455561"/>
                <a:gd name="connsiteY31" fmla="*/ 1277589 h 1277589"/>
                <a:gd name="connsiteX32" fmla="*/ 4014461 w 11455561"/>
                <a:gd name="connsiteY32" fmla="*/ 1277589 h 1277589"/>
                <a:gd name="connsiteX33" fmla="*/ 3552137 w 11455561"/>
                <a:gd name="connsiteY33" fmla="*/ 1277589 h 1277589"/>
                <a:gd name="connsiteX34" fmla="*/ 2763466 w 11455561"/>
                <a:gd name="connsiteY34" fmla="*/ 1277589 h 1277589"/>
                <a:gd name="connsiteX35" fmla="*/ 1974795 w 11455561"/>
                <a:gd name="connsiteY35" fmla="*/ 1277589 h 1277589"/>
                <a:gd name="connsiteX36" fmla="*/ 1512471 w 11455561"/>
                <a:gd name="connsiteY36" fmla="*/ 1277589 h 1277589"/>
                <a:gd name="connsiteX37" fmla="*/ 288671 w 11455561"/>
                <a:gd name="connsiteY37" fmla="*/ 1277589 h 1277589"/>
                <a:gd name="connsiteX38" fmla="*/ 0 w 11455561"/>
                <a:gd name="connsiteY38" fmla="*/ 988918 h 1277589"/>
                <a:gd name="connsiteX39" fmla="*/ 0 w 11455561"/>
                <a:gd name="connsiteY39" fmla="*/ 645797 h 1277589"/>
                <a:gd name="connsiteX40" fmla="*/ 0 w 11455561"/>
                <a:gd name="connsiteY40" fmla="*/ 288671 h 1277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455561" h="1277589" fill="none" extrusionOk="0">
                  <a:moveTo>
                    <a:pt x="0" y="288671"/>
                  </a:moveTo>
                  <a:cubicBezTo>
                    <a:pt x="6710" y="125246"/>
                    <a:pt x="94895" y="17109"/>
                    <a:pt x="288671" y="0"/>
                  </a:cubicBezTo>
                  <a:cubicBezTo>
                    <a:pt x="515761" y="34161"/>
                    <a:pt x="891470" y="-22389"/>
                    <a:pt x="1077342" y="0"/>
                  </a:cubicBezTo>
                  <a:cubicBezTo>
                    <a:pt x="1263214" y="22389"/>
                    <a:pt x="1289929" y="-10152"/>
                    <a:pt x="1430884" y="0"/>
                  </a:cubicBezTo>
                  <a:cubicBezTo>
                    <a:pt x="1571839" y="10152"/>
                    <a:pt x="1781656" y="-5197"/>
                    <a:pt x="2110773" y="0"/>
                  </a:cubicBezTo>
                  <a:cubicBezTo>
                    <a:pt x="2439890" y="5197"/>
                    <a:pt x="2538889" y="-32419"/>
                    <a:pt x="2790661" y="0"/>
                  </a:cubicBezTo>
                  <a:cubicBezTo>
                    <a:pt x="3042433" y="32419"/>
                    <a:pt x="3266559" y="21120"/>
                    <a:pt x="3470550" y="0"/>
                  </a:cubicBezTo>
                  <a:cubicBezTo>
                    <a:pt x="3674541" y="-21120"/>
                    <a:pt x="3886550" y="-19281"/>
                    <a:pt x="4150439" y="0"/>
                  </a:cubicBezTo>
                  <a:cubicBezTo>
                    <a:pt x="4414328" y="19281"/>
                    <a:pt x="4672741" y="29155"/>
                    <a:pt x="4939110" y="0"/>
                  </a:cubicBezTo>
                  <a:cubicBezTo>
                    <a:pt x="5205479" y="-29155"/>
                    <a:pt x="5375204" y="13811"/>
                    <a:pt x="5510216" y="0"/>
                  </a:cubicBezTo>
                  <a:cubicBezTo>
                    <a:pt x="5645228" y="-13811"/>
                    <a:pt x="5855802" y="-19714"/>
                    <a:pt x="6190105" y="0"/>
                  </a:cubicBezTo>
                  <a:cubicBezTo>
                    <a:pt x="6524408" y="19714"/>
                    <a:pt x="6425546" y="-1318"/>
                    <a:pt x="6652429" y="0"/>
                  </a:cubicBezTo>
                  <a:cubicBezTo>
                    <a:pt x="6879312" y="1318"/>
                    <a:pt x="6977900" y="-14792"/>
                    <a:pt x="7223536" y="0"/>
                  </a:cubicBezTo>
                  <a:cubicBezTo>
                    <a:pt x="7469172" y="14792"/>
                    <a:pt x="7528658" y="19418"/>
                    <a:pt x="7685860" y="0"/>
                  </a:cubicBezTo>
                  <a:cubicBezTo>
                    <a:pt x="7843062" y="-19418"/>
                    <a:pt x="7931649" y="-5798"/>
                    <a:pt x="8148184" y="0"/>
                  </a:cubicBezTo>
                  <a:cubicBezTo>
                    <a:pt x="8364719" y="5798"/>
                    <a:pt x="8699979" y="30180"/>
                    <a:pt x="8936855" y="0"/>
                  </a:cubicBezTo>
                  <a:cubicBezTo>
                    <a:pt x="9173731" y="-30180"/>
                    <a:pt x="9397843" y="-31999"/>
                    <a:pt x="9834308" y="0"/>
                  </a:cubicBezTo>
                  <a:cubicBezTo>
                    <a:pt x="10270773" y="31999"/>
                    <a:pt x="10502119" y="-29492"/>
                    <a:pt x="11166890" y="0"/>
                  </a:cubicBezTo>
                  <a:cubicBezTo>
                    <a:pt x="11325967" y="-4668"/>
                    <a:pt x="11482504" y="114604"/>
                    <a:pt x="11455561" y="288671"/>
                  </a:cubicBezTo>
                  <a:cubicBezTo>
                    <a:pt x="11456041" y="444906"/>
                    <a:pt x="11462799" y="490892"/>
                    <a:pt x="11455561" y="652799"/>
                  </a:cubicBezTo>
                  <a:cubicBezTo>
                    <a:pt x="11448323" y="814706"/>
                    <a:pt x="11455973" y="919104"/>
                    <a:pt x="11455561" y="988918"/>
                  </a:cubicBezTo>
                  <a:cubicBezTo>
                    <a:pt x="11462508" y="1144082"/>
                    <a:pt x="11338264" y="1280817"/>
                    <a:pt x="11166890" y="1277589"/>
                  </a:cubicBezTo>
                  <a:cubicBezTo>
                    <a:pt x="10914143" y="1289994"/>
                    <a:pt x="10834652" y="1270191"/>
                    <a:pt x="10595784" y="1277589"/>
                  </a:cubicBezTo>
                  <a:cubicBezTo>
                    <a:pt x="10356916" y="1284987"/>
                    <a:pt x="10118515" y="1283066"/>
                    <a:pt x="9915895" y="1277589"/>
                  </a:cubicBezTo>
                  <a:cubicBezTo>
                    <a:pt x="9713275" y="1272112"/>
                    <a:pt x="9288315" y="1285836"/>
                    <a:pt x="9018442" y="1277589"/>
                  </a:cubicBezTo>
                  <a:cubicBezTo>
                    <a:pt x="8748569" y="1269342"/>
                    <a:pt x="8653174" y="1305729"/>
                    <a:pt x="8338553" y="1277589"/>
                  </a:cubicBezTo>
                  <a:cubicBezTo>
                    <a:pt x="8023932" y="1249449"/>
                    <a:pt x="7924928" y="1269240"/>
                    <a:pt x="7658664" y="1277589"/>
                  </a:cubicBezTo>
                  <a:cubicBezTo>
                    <a:pt x="7392400" y="1285938"/>
                    <a:pt x="7338278" y="1254441"/>
                    <a:pt x="7087558" y="1277589"/>
                  </a:cubicBezTo>
                  <a:cubicBezTo>
                    <a:pt x="6836838" y="1300737"/>
                    <a:pt x="6597659" y="1298505"/>
                    <a:pt x="6298887" y="1277589"/>
                  </a:cubicBezTo>
                  <a:cubicBezTo>
                    <a:pt x="6000115" y="1256673"/>
                    <a:pt x="5885229" y="1260631"/>
                    <a:pt x="5510216" y="1277589"/>
                  </a:cubicBezTo>
                  <a:cubicBezTo>
                    <a:pt x="5135203" y="1294547"/>
                    <a:pt x="4993418" y="1307370"/>
                    <a:pt x="4721545" y="1277589"/>
                  </a:cubicBezTo>
                  <a:cubicBezTo>
                    <a:pt x="4449672" y="1247808"/>
                    <a:pt x="4514028" y="1272763"/>
                    <a:pt x="4368003" y="1277589"/>
                  </a:cubicBezTo>
                  <a:cubicBezTo>
                    <a:pt x="4221978" y="1282415"/>
                    <a:pt x="4152973" y="1280152"/>
                    <a:pt x="4014461" y="1277589"/>
                  </a:cubicBezTo>
                  <a:cubicBezTo>
                    <a:pt x="3875949" y="1275026"/>
                    <a:pt x="3761957" y="1280292"/>
                    <a:pt x="3552137" y="1277589"/>
                  </a:cubicBezTo>
                  <a:cubicBezTo>
                    <a:pt x="3342317" y="1274886"/>
                    <a:pt x="2949932" y="1265945"/>
                    <a:pt x="2763466" y="1277589"/>
                  </a:cubicBezTo>
                  <a:cubicBezTo>
                    <a:pt x="2577000" y="1289233"/>
                    <a:pt x="2186728" y="1250071"/>
                    <a:pt x="1974795" y="1277589"/>
                  </a:cubicBezTo>
                  <a:cubicBezTo>
                    <a:pt x="1762862" y="1305107"/>
                    <a:pt x="1741968" y="1278984"/>
                    <a:pt x="1512471" y="1277589"/>
                  </a:cubicBezTo>
                  <a:cubicBezTo>
                    <a:pt x="1282974" y="1276194"/>
                    <a:pt x="663936" y="1227884"/>
                    <a:pt x="288671" y="1277589"/>
                  </a:cubicBezTo>
                  <a:cubicBezTo>
                    <a:pt x="163852" y="1266213"/>
                    <a:pt x="28784" y="1143738"/>
                    <a:pt x="0" y="988918"/>
                  </a:cubicBezTo>
                  <a:cubicBezTo>
                    <a:pt x="-8890" y="893905"/>
                    <a:pt x="-2082" y="803505"/>
                    <a:pt x="0" y="645797"/>
                  </a:cubicBezTo>
                  <a:cubicBezTo>
                    <a:pt x="2082" y="488089"/>
                    <a:pt x="-3748" y="441499"/>
                    <a:pt x="0" y="288671"/>
                  </a:cubicBezTo>
                  <a:close/>
                </a:path>
                <a:path w="11455561" h="1277589" stroke="0" extrusionOk="0">
                  <a:moveTo>
                    <a:pt x="0" y="288671"/>
                  </a:moveTo>
                  <a:cubicBezTo>
                    <a:pt x="-16620" y="146686"/>
                    <a:pt x="136902" y="32401"/>
                    <a:pt x="288671" y="0"/>
                  </a:cubicBezTo>
                  <a:cubicBezTo>
                    <a:pt x="389145" y="18061"/>
                    <a:pt x="549776" y="22281"/>
                    <a:pt x="750995" y="0"/>
                  </a:cubicBezTo>
                  <a:cubicBezTo>
                    <a:pt x="952214" y="-22281"/>
                    <a:pt x="1060765" y="-467"/>
                    <a:pt x="1322102" y="0"/>
                  </a:cubicBezTo>
                  <a:cubicBezTo>
                    <a:pt x="1583439" y="467"/>
                    <a:pt x="1551611" y="-4843"/>
                    <a:pt x="1675644" y="0"/>
                  </a:cubicBezTo>
                  <a:cubicBezTo>
                    <a:pt x="1799677" y="4843"/>
                    <a:pt x="2167006" y="-23715"/>
                    <a:pt x="2464315" y="0"/>
                  </a:cubicBezTo>
                  <a:cubicBezTo>
                    <a:pt x="2761624" y="23715"/>
                    <a:pt x="2734104" y="10775"/>
                    <a:pt x="2817857" y="0"/>
                  </a:cubicBezTo>
                  <a:cubicBezTo>
                    <a:pt x="2901610" y="-10775"/>
                    <a:pt x="3305541" y="15992"/>
                    <a:pt x="3497746" y="0"/>
                  </a:cubicBezTo>
                  <a:cubicBezTo>
                    <a:pt x="3689951" y="-15992"/>
                    <a:pt x="3802000" y="20084"/>
                    <a:pt x="3960070" y="0"/>
                  </a:cubicBezTo>
                  <a:cubicBezTo>
                    <a:pt x="4118140" y="-20084"/>
                    <a:pt x="4239250" y="22229"/>
                    <a:pt x="4422394" y="0"/>
                  </a:cubicBezTo>
                  <a:cubicBezTo>
                    <a:pt x="4605538" y="-22229"/>
                    <a:pt x="4605724" y="1465"/>
                    <a:pt x="4775936" y="0"/>
                  </a:cubicBezTo>
                  <a:cubicBezTo>
                    <a:pt x="4946148" y="-1465"/>
                    <a:pt x="5000646" y="16038"/>
                    <a:pt x="5129478" y="0"/>
                  </a:cubicBezTo>
                  <a:cubicBezTo>
                    <a:pt x="5258310" y="-16038"/>
                    <a:pt x="5372196" y="-981"/>
                    <a:pt x="5591803" y="0"/>
                  </a:cubicBezTo>
                  <a:cubicBezTo>
                    <a:pt x="5811410" y="981"/>
                    <a:pt x="5968487" y="6284"/>
                    <a:pt x="6162909" y="0"/>
                  </a:cubicBezTo>
                  <a:cubicBezTo>
                    <a:pt x="6357331" y="-6284"/>
                    <a:pt x="6642865" y="-14399"/>
                    <a:pt x="6951580" y="0"/>
                  </a:cubicBezTo>
                  <a:cubicBezTo>
                    <a:pt x="7260295" y="14399"/>
                    <a:pt x="7306502" y="14593"/>
                    <a:pt x="7631469" y="0"/>
                  </a:cubicBezTo>
                  <a:cubicBezTo>
                    <a:pt x="7956436" y="-14593"/>
                    <a:pt x="7994446" y="8741"/>
                    <a:pt x="8202575" y="0"/>
                  </a:cubicBezTo>
                  <a:cubicBezTo>
                    <a:pt x="8410704" y="-8741"/>
                    <a:pt x="8503128" y="-5401"/>
                    <a:pt x="8773682" y="0"/>
                  </a:cubicBezTo>
                  <a:cubicBezTo>
                    <a:pt x="9044236" y="5401"/>
                    <a:pt x="9104552" y="-4106"/>
                    <a:pt x="9236006" y="0"/>
                  </a:cubicBezTo>
                  <a:cubicBezTo>
                    <a:pt x="9367460" y="4106"/>
                    <a:pt x="9576513" y="-15856"/>
                    <a:pt x="9807113" y="0"/>
                  </a:cubicBezTo>
                  <a:cubicBezTo>
                    <a:pt x="10037713" y="15856"/>
                    <a:pt x="10732470" y="-54983"/>
                    <a:pt x="11166890" y="0"/>
                  </a:cubicBezTo>
                  <a:cubicBezTo>
                    <a:pt x="11335474" y="3566"/>
                    <a:pt x="11453948" y="136544"/>
                    <a:pt x="11455561" y="288671"/>
                  </a:cubicBezTo>
                  <a:cubicBezTo>
                    <a:pt x="11444274" y="425183"/>
                    <a:pt x="11438039" y="555501"/>
                    <a:pt x="11455561" y="645797"/>
                  </a:cubicBezTo>
                  <a:cubicBezTo>
                    <a:pt x="11473083" y="736093"/>
                    <a:pt x="11454281" y="820571"/>
                    <a:pt x="11455561" y="988918"/>
                  </a:cubicBezTo>
                  <a:cubicBezTo>
                    <a:pt x="11443020" y="1176712"/>
                    <a:pt x="11321737" y="1312873"/>
                    <a:pt x="11166890" y="1277589"/>
                  </a:cubicBezTo>
                  <a:cubicBezTo>
                    <a:pt x="11012281" y="1284224"/>
                    <a:pt x="10918851" y="1262106"/>
                    <a:pt x="10704566" y="1277589"/>
                  </a:cubicBezTo>
                  <a:cubicBezTo>
                    <a:pt x="10490281" y="1293072"/>
                    <a:pt x="10338637" y="1268511"/>
                    <a:pt x="10133459" y="1277589"/>
                  </a:cubicBezTo>
                  <a:cubicBezTo>
                    <a:pt x="9928281" y="1286667"/>
                    <a:pt x="9863880" y="1296192"/>
                    <a:pt x="9671135" y="1277589"/>
                  </a:cubicBezTo>
                  <a:cubicBezTo>
                    <a:pt x="9478390" y="1258986"/>
                    <a:pt x="9422819" y="1272260"/>
                    <a:pt x="9317593" y="1277589"/>
                  </a:cubicBezTo>
                  <a:cubicBezTo>
                    <a:pt x="9212367" y="1282918"/>
                    <a:pt x="8983334" y="1282252"/>
                    <a:pt x="8855268" y="1277589"/>
                  </a:cubicBezTo>
                  <a:cubicBezTo>
                    <a:pt x="8727203" y="1272926"/>
                    <a:pt x="8502886" y="1251059"/>
                    <a:pt x="8175380" y="1277589"/>
                  </a:cubicBezTo>
                  <a:cubicBezTo>
                    <a:pt x="7847874" y="1304119"/>
                    <a:pt x="7987310" y="1268997"/>
                    <a:pt x="7821838" y="1277589"/>
                  </a:cubicBezTo>
                  <a:cubicBezTo>
                    <a:pt x="7656366" y="1286181"/>
                    <a:pt x="7579288" y="1275103"/>
                    <a:pt x="7468296" y="1277589"/>
                  </a:cubicBezTo>
                  <a:cubicBezTo>
                    <a:pt x="7357304" y="1280075"/>
                    <a:pt x="7107923" y="1261935"/>
                    <a:pt x="7005971" y="1277589"/>
                  </a:cubicBezTo>
                  <a:cubicBezTo>
                    <a:pt x="6904019" y="1293243"/>
                    <a:pt x="6495760" y="1289949"/>
                    <a:pt x="6326083" y="1277589"/>
                  </a:cubicBezTo>
                  <a:cubicBezTo>
                    <a:pt x="6156406" y="1265229"/>
                    <a:pt x="5942783" y="1256199"/>
                    <a:pt x="5754976" y="1277589"/>
                  </a:cubicBezTo>
                  <a:cubicBezTo>
                    <a:pt x="5567169" y="1298979"/>
                    <a:pt x="5426824" y="1275564"/>
                    <a:pt x="5183870" y="1277589"/>
                  </a:cubicBezTo>
                  <a:cubicBezTo>
                    <a:pt x="4940916" y="1279614"/>
                    <a:pt x="4800149" y="1298784"/>
                    <a:pt x="4612763" y="1277589"/>
                  </a:cubicBezTo>
                  <a:cubicBezTo>
                    <a:pt x="4425377" y="1256394"/>
                    <a:pt x="4171593" y="1300381"/>
                    <a:pt x="3932874" y="1277589"/>
                  </a:cubicBezTo>
                  <a:cubicBezTo>
                    <a:pt x="3694155" y="1254797"/>
                    <a:pt x="3414466" y="1310286"/>
                    <a:pt x="3035421" y="1277589"/>
                  </a:cubicBezTo>
                  <a:cubicBezTo>
                    <a:pt x="2656376" y="1244892"/>
                    <a:pt x="2768478" y="1255355"/>
                    <a:pt x="2573097" y="1277589"/>
                  </a:cubicBezTo>
                  <a:cubicBezTo>
                    <a:pt x="2377716" y="1299823"/>
                    <a:pt x="2081126" y="1250048"/>
                    <a:pt x="1675644" y="1277589"/>
                  </a:cubicBezTo>
                  <a:cubicBezTo>
                    <a:pt x="1270162" y="1305130"/>
                    <a:pt x="1285743" y="1299801"/>
                    <a:pt x="995755" y="1277589"/>
                  </a:cubicBezTo>
                  <a:cubicBezTo>
                    <a:pt x="705767" y="1255377"/>
                    <a:pt x="528678" y="1291570"/>
                    <a:pt x="288671" y="1277589"/>
                  </a:cubicBezTo>
                  <a:cubicBezTo>
                    <a:pt x="150893" y="1283753"/>
                    <a:pt x="18832" y="1117572"/>
                    <a:pt x="0" y="988918"/>
                  </a:cubicBezTo>
                  <a:cubicBezTo>
                    <a:pt x="13870" y="856699"/>
                    <a:pt x="-5903" y="703490"/>
                    <a:pt x="0" y="624790"/>
                  </a:cubicBezTo>
                  <a:cubicBezTo>
                    <a:pt x="5903" y="546090"/>
                    <a:pt x="1449" y="357533"/>
                    <a:pt x="0" y="288671"/>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2475911327">
                    <a:prstGeom prst="roundRect">
                      <a:avLst>
                        <a:gd name="adj" fmla="val 2259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Hộp Văn bản 107">
              <a:extLst>
                <a:ext uri="{FF2B5EF4-FFF2-40B4-BE49-F238E27FC236}">
                  <a16:creationId xmlns:a16="http://schemas.microsoft.com/office/drawing/2014/main" id="{42C38D11-4127-F0BE-4B41-A44213AC8B01}"/>
                </a:ext>
              </a:extLst>
            </p:cNvPr>
            <p:cNvSpPr txBox="1"/>
            <p:nvPr/>
          </p:nvSpPr>
          <p:spPr>
            <a:xfrm>
              <a:off x="403897" y="1290872"/>
              <a:ext cx="11455560"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Calibri" panose="020F0502020204030204"/>
                  <a:ea typeface="+mn-ea"/>
                  <a:cs typeface="+mn-cs"/>
                </a:rPr>
                <a:t>d. Chi tiết người cháu khi lớn vẫn giữ một chiếc quạt mo làm kỉ niệm gợi cho em những suy nghĩ gì?</a:t>
              </a:r>
              <a:endParaRPr kumimoji="0" lang="en-US" sz="3600" b="1" i="1"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sp>
        <p:nvSpPr>
          <p:cNvPr id="26" name="Speech Bubble: Rectangle with Corners Rounded 25">
            <a:extLst>
              <a:ext uri="{FF2B5EF4-FFF2-40B4-BE49-F238E27FC236}">
                <a16:creationId xmlns:a16="http://schemas.microsoft.com/office/drawing/2014/main" id="{C1996AAF-2278-3931-F9CC-AFCF620E4E52}"/>
              </a:ext>
            </a:extLst>
          </p:cNvPr>
          <p:cNvSpPr/>
          <p:nvPr/>
        </p:nvSpPr>
        <p:spPr>
          <a:xfrm>
            <a:off x="3997842" y="2137145"/>
            <a:ext cx="7793665" cy="3593805"/>
          </a:xfrm>
          <a:prstGeom prst="wedgeRoundRectCallout">
            <a:avLst>
              <a:gd name="adj1" fmla="val -58793"/>
              <a:gd name="adj2" fmla="val -18683"/>
              <a:gd name="adj3" fmla="val 16667"/>
            </a:avLst>
          </a:prstGeom>
          <a:solidFill>
            <a:srgbClr val="FFFFCC"/>
          </a:solidFill>
          <a:ln w="38100">
            <a:solidFill>
              <a:srgbClr val="FF01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202565" algn="just">
              <a:lnSpc>
                <a:spcPct val="115000"/>
              </a:lnSpc>
              <a:spcAft>
                <a:spcPts val="800"/>
              </a:spcAft>
              <a:tabLst>
                <a:tab pos="2286000" algn="l"/>
              </a:tabLst>
            </a:pPr>
            <a:r>
              <a:rPr lang="vi-VN" sz="4000" b="1" dirty="0">
                <a:solidFill>
                  <a:srgbClr val="FF0000"/>
                </a:solidFill>
                <a:latin typeface="Calibri" panose="020F0502020204030204" pitchFamily="34" charset="0"/>
                <a:ea typeface="Calibri" panose="020F0502020204030204" pitchFamily="34" charset="0"/>
                <a:cs typeface="Calibri" panose="020F0502020204030204" pitchFamily="34" charset="0"/>
              </a:rPr>
              <a:t>VD: Cháu rất gắn bó với bà, nhớ bà và luôn muốn giữ kỉ niệm về bà bên mình. Người cháu là một người rất tình cảm.</a:t>
            </a:r>
          </a:p>
        </p:txBody>
      </p:sp>
    </p:spTree>
    <p:extLst>
      <p:ext uri="{BB962C8B-B14F-4D97-AF65-F5344CB8AC3E}">
        <p14:creationId xmlns:p14="http://schemas.microsoft.com/office/powerpoint/2010/main" val="1483575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500"/>
                                        <p:tgtEl>
                                          <p:spTgt spid="26"/>
                                        </p:tgtEl>
                                      </p:cBhvr>
                                    </p:animEffect>
                                  </p:childTnLst>
                                  <p:subTnLst>
                                    <p:audio>
                                      <p:cMediaNode>
                                        <p:cTn display="0" masterRel="sameClick">
                                          <p:stCondLst>
                                            <p:cond evt="begin" delay="0">
                                              <p:tn val="17"/>
                                            </p:cond>
                                          </p:stCondLst>
                                          <p:endCondLst>
                                            <p:cond evt="onStopAudio" delay="0">
                                              <p:tgtEl>
                                                <p:sldTgt/>
                                              </p:tgtEl>
                                            </p:cond>
                                          </p:endCondLst>
                                        </p:cTn>
                                        <p:tgtEl>
                                          <p:sndTgt r:embed="rId3" name="to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CF9109-B074-23B4-7B95-77051FBA1A4A}"/>
              </a:ext>
            </a:extLst>
          </p:cNvPr>
          <p:cNvPicPr>
            <a:picLocks noChangeAspect="1"/>
          </p:cNvPicPr>
          <p:nvPr/>
        </p:nvPicPr>
        <p:blipFill rotWithShape="1">
          <a:blip r:embed="rId2"/>
          <a:srcRect r="1025"/>
          <a:stretch/>
        </p:blipFill>
        <p:spPr>
          <a:xfrm>
            <a:off x="0" y="1673"/>
            <a:ext cx="12192000" cy="6854653"/>
          </a:xfrm>
          <a:prstGeom prst="rect">
            <a:avLst/>
          </a:prstGeom>
        </p:spPr>
      </p:pic>
      <p:sp>
        <p:nvSpPr>
          <p:cNvPr id="6" name="Plaque 5">
            <a:extLst>
              <a:ext uri="{FF2B5EF4-FFF2-40B4-BE49-F238E27FC236}">
                <a16:creationId xmlns:a16="http://schemas.microsoft.com/office/drawing/2014/main" id="{35F32F93-9F66-F8D0-7576-CA5DF35D49B3}"/>
              </a:ext>
            </a:extLst>
          </p:cNvPr>
          <p:cNvSpPr/>
          <p:nvPr/>
        </p:nvSpPr>
        <p:spPr>
          <a:xfrm>
            <a:off x="595613" y="133257"/>
            <a:ext cx="10901185" cy="702252"/>
          </a:xfrm>
          <a:prstGeom prst="plaque">
            <a:avLst/>
          </a:prstGeom>
          <a:solidFill>
            <a:schemeClr val="bg1"/>
          </a:solidFill>
          <a:ln w="2857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dirty="0">
                <a:solidFill>
                  <a:srgbClr val="002060"/>
                </a:solidFill>
                <a:latin typeface="Cambria" panose="02040503050406030204" pitchFamily="18" charset="0"/>
                <a:ea typeface="Cambria" panose="02040503050406030204" pitchFamily="18" charset="0"/>
              </a:rPr>
              <a:t>3. </a:t>
            </a:r>
            <a:r>
              <a:rPr lang="vi-VN" sz="3600" dirty="0">
                <a:solidFill>
                  <a:srgbClr val="002060"/>
                </a:solidFill>
                <a:latin typeface="Cambria" panose="02040503050406030204" pitchFamily="18" charset="0"/>
                <a:ea typeface="Cambria" panose="02040503050406030204" pitchFamily="18" charset="0"/>
              </a:rPr>
              <a:t>Chơi trò chơi: Tìm kho báu.</a:t>
            </a:r>
            <a:endParaRPr kumimoji="0" lang="en-US"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7" name="Rectangle: Rounded Corners 6">
            <a:extLst>
              <a:ext uri="{FF2B5EF4-FFF2-40B4-BE49-F238E27FC236}">
                <a16:creationId xmlns:a16="http://schemas.microsoft.com/office/drawing/2014/main" id="{95695949-1DE2-CA0A-D9CF-D8D29DDFBAB2}"/>
              </a:ext>
            </a:extLst>
          </p:cNvPr>
          <p:cNvSpPr/>
          <p:nvPr/>
        </p:nvSpPr>
        <p:spPr>
          <a:xfrm>
            <a:off x="318978" y="1073888"/>
            <a:ext cx="11363622" cy="5592726"/>
          </a:xfrm>
          <a:custGeom>
            <a:avLst/>
            <a:gdLst>
              <a:gd name="connsiteX0" fmla="*/ 0 w 11363622"/>
              <a:gd name="connsiteY0" fmla="*/ 788407 h 5592726"/>
              <a:gd name="connsiteX1" fmla="*/ 788407 w 11363622"/>
              <a:gd name="connsiteY1" fmla="*/ 0 h 5592726"/>
              <a:gd name="connsiteX2" fmla="*/ 1389597 w 11363622"/>
              <a:gd name="connsiteY2" fmla="*/ 0 h 5592726"/>
              <a:gd name="connsiteX3" fmla="*/ 2088654 w 11363622"/>
              <a:gd name="connsiteY3" fmla="*/ 0 h 5592726"/>
              <a:gd name="connsiteX4" fmla="*/ 2787712 w 11363622"/>
              <a:gd name="connsiteY4" fmla="*/ 0 h 5592726"/>
              <a:gd name="connsiteX5" fmla="*/ 3486770 w 11363622"/>
              <a:gd name="connsiteY5" fmla="*/ 0 h 5592726"/>
              <a:gd name="connsiteX6" fmla="*/ 4283696 w 11363622"/>
              <a:gd name="connsiteY6" fmla="*/ 0 h 5592726"/>
              <a:gd name="connsiteX7" fmla="*/ 4884885 w 11363622"/>
              <a:gd name="connsiteY7" fmla="*/ 0 h 5592726"/>
              <a:gd name="connsiteX8" fmla="*/ 5583943 w 11363622"/>
              <a:gd name="connsiteY8" fmla="*/ 0 h 5592726"/>
              <a:gd name="connsiteX9" fmla="*/ 6087264 w 11363622"/>
              <a:gd name="connsiteY9" fmla="*/ 0 h 5592726"/>
              <a:gd name="connsiteX10" fmla="*/ 6688454 w 11363622"/>
              <a:gd name="connsiteY10" fmla="*/ 0 h 5592726"/>
              <a:gd name="connsiteX11" fmla="*/ 7191776 w 11363622"/>
              <a:gd name="connsiteY11" fmla="*/ 0 h 5592726"/>
              <a:gd name="connsiteX12" fmla="*/ 7695097 w 11363622"/>
              <a:gd name="connsiteY12" fmla="*/ 0 h 5592726"/>
              <a:gd name="connsiteX13" fmla="*/ 8492023 w 11363622"/>
              <a:gd name="connsiteY13" fmla="*/ 0 h 5592726"/>
              <a:gd name="connsiteX14" fmla="*/ 9386817 w 11363622"/>
              <a:gd name="connsiteY14" fmla="*/ 0 h 5592726"/>
              <a:gd name="connsiteX15" fmla="*/ 10575215 w 11363622"/>
              <a:gd name="connsiteY15" fmla="*/ 0 h 5592726"/>
              <a:gd name="connsiteX16" fmla="*/ 11363622 w 11363622"/>
              <a:gd name="connsiteY16" fmla="*/ 788407 h 5592726"/>
              <a:gd name="connsiteX17" fmla="*/ 11363622 w 11363622"/>
              <a:gd name="connsiteY17" fmla="*/ 1538044 h 5592726"/>
              <a:gd name="connsiteX18" fmla="*/ 11363622 w 11363622"/>
              <a:gd name="connsiteY18" fmla="*/ 2247522 h 5592726"/>
              <a:gd name="connsiteX19" fmla="*/ 11363622 w 11363622"/>
              <a:gd name="connsiteY19" fmla="*/ 2997159 h 5592726"/>
              <a:gd name="connsiteX20" fmla="*/ 11363622 w 11363622"/>
              <a:gd name="connsiteY20" fmla="*/ 3746796 h 5592726"/>
              <a:gd name="connsiteX21" fmla="*/ 11363622 w 11363622"/>
              <a:gd name="connsiteY21" fmla="*/ 4804319 h 5592726"/>
              <a:gd name="connsiteX22" fmla="*/ 10575215 w 11363622"/>
              <a:gd name="connsiteY22" fmla="*/ 5592726 h 5592726"/>
              <a:gd name="connsiteX23" fmla="*/ 9974025 w 11363622"/>
              <a:gd name="connsiteY23" fmla="*/ 5592726 h 5592726"/>
              <a:gd name="connsiteX24" fmla="*/ 9274968 w 11363622"/>
              <a:gd name="connsiteY24" fmla="*/ 5592726 h 5592726"/>
              <a:gd name="connsiteX25" fmla="*/ 8673778 w 11363622"/>
              <a:gd name="connsiteY25" fmla="*/ 5592726 h 5592726"/>
              <a:gd name="connsiteX26" fmla="*/ 7876852 w 11363622"/>
              <a:gd name="connsiteY26" fmla="*/ 5592726 h 5592726"/>
              <a:gd name="connsiteX27" fmla="*/ 7079926 w 11363622"/>
              <a:gd name="connsiteY27" fmla="*/ 5592726 h 5592726"/>
              <a:gd name="connsiteX28" fmla="*/ 6283001 w 11363622"/>
              <a:gd name="connsiteY28" fmla="*/ 5592726 h 5592726"/>
              <a:gd name="connsiteX29" fmla="*/ 5877547 w 11363622"/>
              <a:gd name="connsiteY29" fmla="*/ 5592726 h 5592726"/>
              <a:gd name="connsiteX30" fmla="*/ 5472094 w 11363622"/>
              <a:gd name="connsiteY30" fmla="*/ 5592726 h 5592726"/>
              <a:gd name="connsiteX31" fmla="*/ 4968772 w 11363622"/>
              <a:gd name="connsiteY31" fmla="*/ 5592726 h 5592726"/>
              <a:gd name="connsiteX32" fmla="*/ 4171846 w 11363622"/>
              <a:gd name="connsiteY32" fmla="*/ 5592726 h 5592726"/>
              <a:gd name="connsiteX33" fmla="*/ 3374921 w 11363622"/>
              <a:gd name="connsiteY33" fmla="*/ 5592726 h 5592726"/>
              <a:gd name="connsiteX34" fmla="*/ 2871599 w 11363622"/>
              <a:gd name="connsiteY34" fmla="*/ 5592726 h 5592726"/>
              <a:gd name="connsiteX35" fmla="*/ 1976805 w 11363622"/>
              <a:gd name="connsiteY35" fmla="*/ 5592726 h 5592726"/>
              <a:gd name="connsiteX36" fmla="*/ 788407 w 11363622"/>
              <a:gd name="connsiteY36" fmla="*/ 5592726 h 5592726"/>
              <a:gd name="connsiteX37" fmla="*/ 0 w 11363622"/>
              <a:gd name="connsiteY37" fmla="*/ 4804319 h 5592726"/>
              <a:gd name="connsiteX38" fmla="*/ 0 w 11363622"/>
              <a:gd name="connsiteY38" fmla="*/ 4054682 h 5592726"/>
              <a:gd name="connsiteX39" fmla="*/ 0 w 11363622"/>
              <a:gd name="connsiteY39" fmla="*/ 3425523 h 5592726"/>
              <a:gd name="connsiteX40" fmla="*/ 0 w 11363622"/>
              <a:gd name="connsiteY40" fmla="*/ 2876681 h 5592726"/>
              <a:gd name="connsiteX41" fmla="*/ 0 w 11363622"/>
              <a:gd name="connsiteY41" fmla="*/ 2167203 h 5592726"/>
              <a:gd name="connsiteX42" fmla="*/ 0 w 11363622"/>
              <a:gd name="connsiteY42" fmla="*/ 1578203 h 5592726"/>
              <a:gd name="connsiteX43" fmla="*/ 0 w 11363622"/>
              <a:gd name="connsiteY43" fmla="*/ 788407 h 559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363622" h="5592726" fill="none" extrusionOk="0">
                <a:moveTo>
                  <a:pt x="0" y="788407"/>
                </a:moveTo>
                <a:cubicBezTo>
                  <a:pt x="-79528" y="349579"/>
                  <a:pt x="308723" y="-26505"/>
                  <a:pt x="788407" y="0"/>
                </a:cubicBezTo>
                <a:cubicBezTo>
                  <a:pt x="1001210" y="-16891"/>
                  <a:pt x="1111382" y="11641"/>
                  <a:pt x="1389597" y="0"/>
                </a:cubicBezTo>
                <a:cubicBezTo>
                  <a:pt x="1667812" y="-11641"/>
                  <a:pt x="1833200" y="-11612"/>
                  <a:pt x="2088654" y="0"/>
                </a:cubicBezTo>
                <a:cubicBezTo>
                  <a:pt x="2344108" y="11612"/>
                  <a:pt x="2574735" y="28634"/>
                  <a:pt x="2787712" y="0"/>
                </a:cubicBezTo>
                <a:cubicBezTo>
                  <a:pt x="3000689" y="-28634"/>
                  <a:pt x="3344339" y="-308"/>
                  <a:pt x="3486770" y="0"/>
                </a:cubicBezTo>
                <a:cubicBezTo>
                  <a:pt x="3629201" y="308"/>
                  <a:pt x="3958011" y="4128"/>
                  <a:pt x="4283696" y="0"/>
                </a:cubicBezTo>
                <a:cubicBezTo>
                  <a:pt x="4609381" y="-4128"/>
                  <a:pt x="4630732" y="7566"/>
                  <a:pt x="4884885" y="0"/>
                </a:cubicBezTo>
                <a:cubicBezTo>
                  <a:pt x="5139038" y="-7566"/>
                  <a:pt x="5357450" y="-20766"/>
                  <a:pt x="5583943" y="0"/>
                </a:cubicBezTo>
                <a:cubicBezTo>
                  <a:pt x="5810436" y="20766"/>
                  <a:pt x="5921544" y="-23380"/>
                  <a:pt x="6087264" y="0"/>
                </a:cubicBezTo>
                <a:cubicBezTo>
                  <a:pt x="6252984" y="23380"/>
                  <a:pt x="6538080" y="-1757"/>
                  <a:pt x="6688454" y="0"/>
                </a:cubicBezTo>
                <a:cubicBezTo>
                  <a:pt x="6838828" y="1757"/>
                  <a:pt x="6970500" y="-11898"/>
                  <a:pt x="7191776" y="0"/>
                </a:cubicBezTo>
                <a:cubicBezTo>
                  <a:pt x="7413052" y="11898"/>
                  <a:pt x="7507213" y="5714"/>
                  <a:pt x="7695097" y="0"/>
                </a:cubicBezTo>
                <a:cubicBezTo>
                  <a:pt x="7882981" y="-5714"/>
                  <a:pt x="8240283" y="-30617"/>
                  <a:pt x="8492023" y="0"/>
                </a:cubicBezTo>
                <a:cubicBezTo>
                  <a:pt x="8743763" y="30617"/>
                  <a:pt x="8946816" y="-35267"/>
                  <a:pt x="9386817" y="0"/>
                </a:cubicBezTo>
                <a:cubicBezTo>
                  <a:pt x="9826818" y="35267"/>
                  <a:pt x="10239494" y="-47535"/>
                  <a:pt x="10575215" y="0"/>
                </a:cubicBezTo>
                <a:cubicBezTo>
                  <a:pt x="11008140" y="-33109"/>
                  <a:pt x="11402459" y="331882"/>
                  <a:pt x="11363622" y="788407"/>
                </a:cubicBezTo>
                <a:cubicBezTo>
                  <a:pt x="11388127" y="1023134"/>
                  <a:pt x="11356171" y="1171848"/>
                  <a:pt x="11363622" y="1538044"/>
                </a:cubicBezTo>
                <a:cubicBezTo>
                  <a:pt x="11371073" y="1904240"/>
                  <a:pt x="11353077" y="2043776"/>
                  <a:pt x="11363622" y="2247522"/>
                </a:cubicBezTo>
                <a:cubicBezTo>
                  <a:pt x="11374167" y="2451268"/>
                  <a:pt x="11367450" y="2631712"/>
                  <a:pt x="11363622" y="2997159"/>
                </a:cubicBezTo>
                <a:cubicBezTo>
                  <a:pt x="11359794" y="3362606"/>
                  <a:pt x="11356730" y="3516906"/>
                  <a:pt x="11363622" y="3746796"/>
                </a:cubicBezTo>
                <a:cubicBezTo>
                  <a:pt x="11370514" y="3976686"/>
                  <a:pt x="11404960" y="4315838"/>
                  <a:pt x="11363622" y="4804319"/>
                </a:cubicBezTo>
                <a:cubicBezTo>
                  <a:pt x="11399850" y="5225847"/>
                  <a:pt x="10947250" y="5660251"/>
                  <a:pt x="10575215" y="5592726"/>
                </a:cubicBezTo>
                <a:cubicBezTo>
                  <a:pt x="10431094" y="5593141"/>
                  <a:pt x="10110435" y="5565614"/>
                  <a:pt x="9974025" y="5592726"/>
                </a:cubicBezTo>
                <a:cubicBezTo>
                  <a:pt x="9837615" y="5619839"/>
                  <a:pt x="9426304" y="5567583"/>
                  <a:pt x="9274968" y="5592726"/>
                </a:cubicBezTo>
                <a:cubicBezTo>
                  <a:pt x="9123632" y="5617869"/>
                  <a:pt x="8923060" y="5563874"/>
                  <a:pt x="8673778" y="5592726"/>
                </a:cubicBezTo>
                <a:cubicBezTo>
                  <a:pt x="8424496" y="5621579"/>
                  <a:pt x="8226267" y="5614020"/>
                  <a:pt x="7876852" y="5592726"/>
                </a:cubicBezTo>
                <a:cubicBezTo>
                  <a:pt x="7527437" y="5571432"/>
                  <a:pt x="7318527" y="5612226"/>
                  <a:pt x="7079926" y="5592726"/>
                </a:cubicBezTo>
                <a:cubicBezTo>
                  <a:pt x="6841325" y="5573226"/>
                  <a:pt x="6457254" y="5616841"/>
                  <a:pt x="6283001" y="5592726"/>
                </a:cubicBezTo>
                <a:cubicBezTo>
                  <a:pt x="6108748" y="5568611"/>
                  <a:pt x="6033982" y="5583667"/>
                  <a:pt x="5877547" y="5592726"/>
                </a:cubicBezTo>
                <a:cubicBezTo>
                  <a:pt x="5721112" y="5601785"/>
                  <a:pt x="5642496" y="5581401"/>
                  <a:pt x="5472094" y="5592726"/>
                </a:cubicBezTo>
                <a:cubicBezTo>
                  <a:pt x="5301692" y="5604051"/>
                  <a:pt x="5217567" y="5569362"/>
                  <a:pt x="4968772" y="5592726"/>
                </a:cubicBezTo>
                <a:cubicBezTo>
                  <a:pt x="4719977" y="5616090"/>
                  <a:pt x="4437473" y="5554417"/>
                  <a:pt x="4171846" y="5592726"/>
                </a:cubicBezTo>
                <a:cubicBezTo>
                  <a:pt x="3906219" y="5631035"/>
                  <a:pt x="3675117" y="5561391"/>
                  <a:pt x="3374921" y="5592726"/>
                </a:cubicBezTo>
                <a:cubicBezTo>
                  <a:pt x="3074726" y="5624061"/>
                  <a:pt x="2998734" y="5575643"/>
                  <a:pt x="2871599" y="5592726"/>
                </a:cubicBezTo>
                <a:cubicBezTo>
                  <a:pt x="2744464" y="5609809"/>
                  <a:pt x="2351046" y="5615924"/>
                  <a:pt x="1976805" y="5592726"/>
                </a:cubicBezTo>
                <a:cubicBezTo>
                  <a:pt x="1602564" y="5569528"/>
                  <a:pt x="1148091" y="5581767"/>
                  <a:pt x="788407" y="5592726"/>
                </a:cubicBezTo>
                <a:cubicBezTo>
                  <a:pt x="383711" y="5621196"/>
                  <a:pt x="-46124" y="5174961"/>
                  <a:pt x="0" y="4804319"/>
                </a:cubicBezTo>
                <a:cubicBezTo>
                  <a:pt x="-24326" y="4572162"/>
                  <a:pt x="9194" y="4293579"/>
                  <a:pt x="0" y="4054682"/>
                </a:cubicBezTo>
                <a:cubicBezTo>
                  <a:pt x="-9194" y="3815785"/>
                  <a:pt x="11167" y="3572500"/>
                  <a:pt x="0" y="3425523"/>
                </a:cubicBezTo>
                <a:cubicBezTo>
                  <a:pt x="-11167" y="3278546"/>
                  <a:pt x="-2707" y="3128757"/>
                  <a:pt x="0" y="2876681"/>
                </a:cubicBezTo>
                <a:cubicBezTo>
                  <a:pt x="2707" y="2624605"/>
                  <a:pt x="-29422" y="2426982"/>
                  <a:pt x="0" y="2167203"/>
                </a:cubicBezTo>
                <a:cubicBezTo>
                  <a:pt x="29422" y="1907424"/>
                  <a:pt x="11225" y="1805327"/>
                  <a:pt x="0" y="1578203"/>
                </a:cubicBezTo>
                <a:cubicBezTo>
                  <a:pt x="-11225" y="1351079"/>
                  <a:pt x="13298" y="1026983"/>
                  <a:pt x="0" y="788407"/>
                </a:cubicBezTo>
                <a:close/>
              </a:path>
              <a:path w="11363622" h="5592726" stroke="0" extrusionOk="0">
                <a:moveTo>
                  <a:pt x="0" y="788407"/>
                </a:moveTo>
                <a:cubicBezTo>
                  <a:pt x="-74934" y="431629"/>
                  <a:pt x="358543" y="23523"/>
                  <a:pt x="788407" y="0"/>
                </a:cubicBezTo>
                <a:cubicBezTo>
                  <a:pt x="893760" y="-11660"/>
                  <a:pt x="1043587" y="-18748"/>
                  <a:pt x="1291729" y="0"/>
                </a:cubicBezTo>
                <a:cubicBezTo>
                  <a:pt x="1539871" y="18748"/>
                  <a:pt x="1768555" y="-1681"/>
                  <a:pt x="1892918" y="0"/>
                </a:cubicBezTo>
                <a:cubicBezTo>
                  <a:pt x="2017281" y="1681"/>
                  <a:pt x="2160307" y="6455"/>
                  <a:pt x="2298372" y="0"/>
                </a:cubicBezTo>
                <a:cubicBezTo>
                  <a:pt x="2436437" y="-6455"/>
                  <a:pt x="2881975" y="22489"/>
                  <a:pt x="3095297" y="0"/>
                </a:cubicBezTo>
                <a:cubicBezTo>
                  <a:pt x="3308619" y="-22489"/>
                  <a:pt x="3408720" y="-10257"/>
                  <a:pt x="3500751" y="0"/>
                </a:cubicBezTo>
                <a:cubicBezTo>
                  <a:pt x="3592782" y="10257"/>
                  <a:pt x="4021360" y="28211"/>
                  <a:pt x="4199809" y="0"/>
                </a:cubicBezTo>
                <a:cubicBezTo>
                  <a:pt x="4378258" y="-28211"/>
                  <a:pt x="4475027" y="-24499"/>
                  <a:pt x="4703130" y="0"/>
                </a:cubicBezTo>
                <a:cubicBezTo>
                  <a:pt x="4931233" y="24499"/>
                  <a:pt x="5070618" y="-12165"/>
                  <a:pt x="5206452" y="0"/>
                </a:cubicBezTo>
                <a:cubicBezTo>
                  <a:pt x="5342286" y="12165"/>
                  <a:pt x="5471654" y="10024"/>
                  <a:pt x="5611905" y="0"/>
                </a:cubicBezTo>
                <a:cubicBezTo>
                  <a:pt x="5752156" y="-10024"/>
                  <a:pt x="5905566" y="-129"/>
                  <a:pt x="6017359" y="0"/>
                </a:cubicBezTo>
                <a:cubicBezTo>
                  <a:pt x="6129152" y="129"/>
                  <a:pt x="6344013" y="-22763"/>
                  <a:pt x="6520680" y="0"/>
                </a:cubicBezTo>
                <a:cubicBezTo>
                  <a:pt x="6697347" y="22763"/>
                  <a:pt x="6982576" y="29354"/>
                  <a:pt x="7121870" y="0"/>
                </a:cubicBezTo>
                <a:cubicBezTo>
                  <a:pt x="7261164" y="-29354"/>
                  <a:pt x="7695066" y="8968"/>
                  <a:pt x="7918796" y="0"/>
                </a:cubicBezTo>
                <a:cubicBezTo>
                  <a:pt x="8142526" y="-8968"/>
                  <a:pt x="8313931" y="21208"/>
                  <a:pt x="8617853" y="0"/>
                </a:cubicBezTo>
                <a:cubicBezTo>
                  <a:pt x="8921775" y="-21208"/>
                  <a:pt x="9002013" y="-2848"/>
                  <a:pt x="9219043" y="0"/>
                </a:cubicBezTo>
                <a:cubicBezTo>
                  <a:pt x="9436073" y="2848"/>
                  <a:pt x="9542235" y="2176"/>
                  <a:pt x="9820233" y="0"/>
                </a:cubicBezTo>
                <a:cubicBezTo>
                  <a:pt x="10098231" y="-2176"/>
                  <a:pt x="10328058" y="-5075"/>
                  <a:pt x="10575215" y="0"/>
                </a:cubicBezTo>
                <a:cubicBezTo>
                  <a:pt x="10921316" y="42565"/>
                  <a:pt x="11366746" y="332282"/>
                  <a:pt x="11363622" y="788407"/>
                </a:cubicBezTo>
                <a:cubicBezTo>
                  <a:pt x="11351907" y="909109"/>
                  <a:pt x="11348340" y="1111883"/>
                  <a:pt x="11363622" y="1337248"/>
                </a:cubicBezTo>
                <a:cubicBezTo>
                  <a:pt x="11378904" y="1562613"/>
                  <a:pt x="11351381" y="1884313"/>
                  <a:pt x="11363622" y="2086885"/>
                </a:cubicBezTo>
                <a:cubicBezTo>
                  <a:pt x="11375863" y="2289457"/>
                  <a:pt x="11339132" y="2454530"/>
                  <a:pt x="11363622" y="2756204"/>
                </a:cubicBezTo>
                <a:cubicBezTo>
                  <a:pt x="11388112" y="3057878"/>
                  <a:pt x="11342382" y="3159081"/>
                  <a:pt x="11363622" y="3345204"/>
                </a:cubicBezTo>
                <a:cubicBezTo>
                  <a:pt x="11384862" y="3531327"/>
                  <a:pt x="11335371" y="3924440"/>
                  <a:pt x="11363622" y="4094841"/>
                </a:cubicBezTo>
                <a:cubicBezTo>
                  <a:pt x="11391873" y="4265242"/>
                  <a:pt x="11331182" y="4602286"/>
                  <a:pt x="11363622" y="4804319"/>
                </a:cubicBezTo>
                <a:cubicBezTo>
                  <a:pt x="11291063" y="5233383"/>
                  <a:pt x="10982063" y="5661642"/>
                  <a:pt x="10575215" y="5592726"/>
                </a:cubicBezTo>
                <a:cubicBezTo>
                  <a:pt x="10216569" y="5590040"/>
                  <a:pt x="10047791" y="5602100"/>
                  <a:pt x="9778289" y="5592726"/>
                </a:cubicBezTo>
                <a:cubicBezTo>
                  <a:pt x="9508787" y="5583352"/>
                  <a:pt x="9542130" y="5600567"/>
                  <a:pt x="9372836" y="5592726"/>
                </a:cubicBezTo>
                <a:cubicBezTo>
                  <a:pt x="9203542" y="5584885"/>
                  <a:pt x="9101685" y="5583840"/>
                  <a:pt x="8869514" y="5592726"/>
                </a:cubicBezTo>
                <a:cubicBezTo>
                  <a:pt x="8637343" y="5601612"/>
                  <a:pt x="8503081" y="5621742"/>
                  <a:pt x="8170456" y="5592726"/>
                </a:cubicBezTo>
                <a:cubicBezTo>
                  <a:pt x="7837831" y="5563710"/>
                  <a:pt x="7865169" y="5577797"/>
                  <a:pt x="7765003" y="5592726"/>
                </a:cubicBezTo>
                <a:cubicBezTo>
                  <a:pt x="7664837" y="5607655"/>
                  <a:pt x="7489217" y="5579014"/>
                  <a:pt x="7359550" y="5592726"/>
                </a:cubicBezTo>
                <a:cubicBezTo>
                  <a:pt x="7229883" y="5606438"/>
                  <a:pt x="7012494" y="5574182"/>
                  <a:pt x="6856228" y="5592726"/>
                </a:cubicBezTo>
                <a:cubicBezTo>
                  <a:pt x="6699962" y="5611270"/>
                  <a:pt x="6400008" y="5597227"/>
                  <a:pt x="6157170" y="5592726"/>
                </a:cubicBezTo>
                <a:cubicBezTo>
                  <a:pt x="5914332" y="5588225"/>
                  <a:pt x="5770032" y="5611513"/>
                  <a:pt x="5555981" y="5592726"/>
                </a:cubicBezTo>
                <a:cubicBezTo>
                  <a:pt x="5341930" y="5573939"/>
                  <a:pt x="5211955" y="5597425"/>
                  <a:pt x="4954791" y="5592726"/>
                </a:cubicBezTo>
                <a:cubicBezTo>
                  <a:pt x="4697627" y="5588028"/>
                  <a:pt x="4615593" y="5591682"/>
                  <a:pt x="4353601" y="5592726"/>
                </a:cubicBezTo>
                <a:cubicBezTo>
                  <a:pt x="4091609" y="5593771"/>
                  <a:pt x="3902181" y="5561059"/>
                  <a:pt x="3654544" y="5592726"/>
                </a:cubicBezTo>
                <a:cubicBezTo>
                  <a:pt x="3406907" y="5624393"/>
                  <a:pt x="3082424" y="5571291"/>
                  <a:pt x="2759750" y="5592726"/>
                </a:cubicBezTo>
                <a:cubicBezTo>
                  <a:pt x="2437076" y="5614161"/>
                  <a:pt x="2361178" y="5607310"/>
                  <a:pt x="2256428" y="5592726"/>
                </a:cubicBezTo>
                <a:cubicBezTo>
                  <a:pt x="2151678" y="5578142"/>
                  <a:pt x="1347129" y="5543687"/>
                  <a:pt x="788407" y="5592726"/>
                </a:cubicBezTo>
                <a:cubicBezTo>
                  <a:pt x="362842" y="5671195"/>
                  <a:pt x="-16715" y="5232365"/>
                  <a:pt x="0" y="4804319"/>
                </a:cubicBezTo>
                <a:cubicBezTo>
                  <a:pt x="15235" y="4604651"/>
                  <a:pt x="-9146" y="4473845"/>
                  <a:pt x="0" y="4175159"/>
                </a:cubicBezTo>
                <a:cubicBezTo>
                  <a:pt x="9146" y="3876473"/>
                  <a:pt x="-36137" y="3784536"/>
                  <a:pt x="0" y="3425523"/>
                </a:cubicBezTo>
                <a:cubicBezTo>
                  <a:pt x="36137" y="3066510"/>
                  <a:pt x="24464" y="2949735"/>
                  <a:pt x="0" y="2756204"/>
                </a:cubicBezTo>
                <a:cubicBezTo>
                  <a:pt x="-24464" y="2562673"/>
                  <a:pt x="24218" y="2308725"/>
                  <a:pt x="0" y="2127044"/>
                </a:cubicBezTo>
                <a:cubicBezTo>
                  <a:pt x="-24218" y="1945363"/>
                  <a:pt x="10653" y="1719792"/>
                  <a:pt x="0" y="1377407"/>
                </a:cubicBezTo>
                <a:cubicBezTo>
                  <a:pt x="-10653" y="1035022"/>
                  <a:pt x="-1671" y="1054905"/>
                  <a:pt x="0" y="788407"/>
                </a:cubicBezTo>
                <a:close/>
              </a:path>
            </a:pathLst>
          </a:custGeom>
          <a:solidFill>
            <a:schemeClr val="bg1"/>
          </a:solidFill>
          <a:ln w="38100">
            <a:solidFill>
              <a:srgbClr val="002060"/>
            </a:solidFill>
            <a:extLst>
              <a:ext uri="{C807C97D-BFC1-408E-A445-0C87EB9F89A2}">
                <ask:lineSketchStyleProps xmlns:ask="http://schemas.microsoft.com/office/drawing/2018/sketchyshapes" xmlns="" sd="2475911327">
                  <a:prstGeom prst="roundRect">
                    <a:avLst>
                      <a:gd name="adj" fmla="val 1409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000" b="1" i="0" u="none" strike="noStrike" kern="1200" cap="none" spc="0" normalizeH="0" baseline="0" noProof="0" dirty="0">
              <a:ln>
                <a:noFill/>
              </a:ln>
              <a:solidFill>
                <a:srgbClr val="0E2841">
                  <a:lumMod val="75000"/>
                </a:srgbClr>
              </a:solidFill>
              <a:effectLst/>
              <a:uLnTx/>
              <a:uFillTx/>
              <a:latin typeface="Cambria" panose="02040503050406030204" pitchFamily="18" charset="0"/>
              <a:ea typeface="Cambria" panose="02040503050406030204" pitchFamily="18" charset="0"/>
              <a:cs typeface="+mn-cs"/>
            </a:endParaRPr>
          </a:p>
        </p:txBody>
      </p:sp>
      <p:pic>
        <p:nvPicPr>
          <p:cNvPr id="5" name="Picture 4">
            <a:extLst>
              <a:ext uri="{FF2B5EF4-FFF2-40B4-BE49-F238E27FC236}">
                <a16:creationId xmlns:a16="http://schemas.microsoft.com/office/drawing/2014/main" id="{E658D24D-1C5E-F17F-CEAD-2FD540DB9B85}"/>
              </a:ext>
            </a:extLst>
          </p:cNvPr>
          <p:cNvPicPr>
            <a:picLocks noChangeAspect="1"/>
          </p:cNvPicPr>
          <p:nvPr/>
        </p:nvPicPr>
        <p:blipFill>
          <a:blip r:embed="rId3"/>
          <a:stretch>
            <a:fillRect/>
          </a:stretch>
        </p:blipFill>
        <p:spPr>
          <a:xfrm>
            <a:off x="2692806" y="1280005"/>
            <a:ext cx="6296025" cy="5191125"/>
          </a:xfrm>
          <a:prstGeom prst="rect">
            <a:avLst/>
          </a:prstGeom>
        </p:spPr>
      </p:pic>
    </p:spTree>
    <p:extLst>
      <p:ext uri="{BB962C8B-B14F-4D97-AF65-F5344CB8AC3E}">
        <p14:creationId xmlns:p14="http://schemas.microsoft.com/office/powerpoint/2010/main" val="22824513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CF9109-B074-23B4-7B95-77051FBA1A4A}"/>
              </a:ext>
            </a:extLst>
          </p:cNvPr>
          <p:cNvPicPr>
            <a:picLocks noChangeAspect="1"/>
          </p:cNvPicPr>
          <p:nvPr/>
        </p:nvPicPr>
        <p:blipFill rotWithShape="1">
          <a:blip r:embed="rId2"/>
          <a:srcRect r="1025"/>
          <a:stretch/>
        </p:blipFill>
        <p:spPr>
          <a:xfrm>
            <a:off x="0" y="1673"/>
            <a:ext cx="12192000" cy="6854653"/>
          </a:xfrm>
          <a:prstGeom prst="rect">
            <a:avLst/>
          </a:prstGeom>
        </p:spPr>
      </p:pic>
      <p:sp>
        <p:nvSpPr>
          <p:cNvPr id="6" name="Plaque 5">
            <a:extLst>
              <a:ext uri="{FF2B5EF4-FFF2-40B4-BE49-F238E27FC236}">
                <a16:creationId xmlns:a16="http://schemas.microsoft.com/office/drawing/2014/main" id="{35F32F93-9F66-F8D0-7576-CA5DF35D49B3}"/>
              </a:ext>
            </a:extLst>
          </p:cNvPr>
          <p:cNvSpPr/>
          <p:nvPr/>
        </p:nvSpPr>
        <p:spPr>
          <a:xfrm>
            <a:off x="595613" y="133256"/>
            <a:ext cx="10901185" cy="972529"/>
          </a:xfrm>
          <a:prstGeom prst="plaque">
            <a:avLst/>
          </a:prstGeom>
          <a:solidFill>
            <a:schemeClr val="bg1"/>
          </a:solidFill>
          <a:ln w="2857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dirty="0">
                <a:solidFill>
                  <a:srgbClr val="002060"/>
                </a:solidFill>
                <a:latin typeface="Cambria" panose="02040503050406030204" pitchFamily="18" charset="0"/>
                <a:ea typeface="Cambria" panose="02040503050406030204" pitchFamily="18" charset="0"/>
              </a:rPr>
              <a:t>4. </a:t>
            </a:r>
            <a:r>
              <a:rPr lang="vi-VN" sz="2800" dirty="0">
                <a:solidFill>
                  <a:srgbClr val="002060"/>
                </a:solidFill>
                <a:latin typeface="Cambria" panose="02040503050406030204" pitchFamily="18" charset="0"/>
                <a:ea typeface="Cambria" panose="02040503050406030204" pitchFamily="18" charset="0"/>
              </a:rPr>
              <a:t>Tìm từ ngữ có tác dụng liên kết câu trong mỗi đoạn văn dưới đây và cho biết biện pháp liên kết được sử dụng trong mỗi đoạn.</a:t>
            </a:r>
            <a:endPar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id="{95695949-1DE2-CA0A-D9CF-D8D29DDFBAB2}"/>
              </a:ext>
            </a:extLst>
          </p:cNvPr>
          <p:cNvSpPr/>
          <p:nvPr/>
        </p:nvSpPr>
        <p:spPr>
          <a:xfrm>
            <a:off x="318978" y="1360967"/>
            <a:ext cx="11363622" cy="5114262"/>
          </a:xfrm>
          <a:custGeom>
            <a:avLst/>
            <a:gdLst>
              <a:gd name="connsiteX0" fmla="*/ 0 w 11363622"/>
              <a:gd name="connsiteY0" fmla="*/ 720958 h 5114262"/>
              <a:gd name="connsiteX1" fmla="*/ 720958 w 11363622"/>
              <a:gd name="connsiteY1" fmla="*/ 0 h 5114262"/>
              <a:gd name="connsiteX2" fmla="*/ 1283188 w 11363622"/>
              <a:gd name="connsiteY2" fmla="*/ 0 h 5114262"/>
              <a:gd name="connsiteX3" fmla="*/ 1944635 w 11363622"/>
              <a:gd name="connsiteY3" fmla="*/ 0 h 5114262"/>
              <a:gd name="connsiteX4" fmla="*/ 2606082 w 11363622"/>
              <a:gd name="connsiteY4" fmla="*/ 0 h 5114262"/>
              <a:gd name="connsiteX5" fmla="*/ 3366746 w 11363622"/>
              <a:gd name="connsiteY5" fmla="*/ 0 h 5114262"/>
              <a:gd name="connsiteX6" fmla="*/ 3928976 w 11363622"/>
              <a:gd name="connsiteY6" fmla="*/ 0 h 5114262"/>
              <a:gd name="connsiteX7" fmla="*/ 4590423 w 11363622"/>
              <a:gd name="connsiteY7" fmla="*/ 0 h 5114262"/>
              <a:gd name="connsiteX8" fmla="*/ 5053436 w 11363622"/>
              <a:gd name="connsiteY8" fmla="*/ 0 h 5114262"/>
              <a:gd name="connsiteX9" fmla="*/ 5615666 w 11363622"/>
              <a:gd name="connsiteY9" fmla="*/ 0 h 5114262"/>
              <a:gd name="connsiteX10" fmla="*/ 6078679 w 11363622"/>
              <a:gd name="connsiteY10" fmla="*/ 0 h 5114262"/>
              <a:gd name="connsiteX11" fmla="*/ 6541692 w 11363622"/>
              <a:gd name="connsiteY11" fmla="*/ 0 h 5114262"/>
              <a:gd name="connsiteX12" fmla="*/ 7302356 w 11363622"/>
              <a:gd name="connsiteY12" fmla="*/ 0 h 5114262"/>
              <a:gd name="connsiteX13" fmla="*/ 8162237 w 11363622"/>
              <a:gd name="connsiteY13" fmla="*/ 0 h 5114262"/>
              <a:gd name="connsiteX14" fmla="*/ 8922902 w 11363622"/>
              <a:gd name="connsiteY14" fmla="*/ 0 h 5114262"/>
              <a:gd name="connsiteX15" fmla="*/ 9782783 w 11363622"/>
              <a:gd name="connsiteY15" fmla="*/ 0 h 5114262"/>
              <a:gd name="connsiteX16" fmla="*/ 10642664 w 11363622"/>
              <a:gd name="connsiteY16" fmla="*/ 0 h 5114262"/>
              <a:gd name="connsiteX17" fmla="*/ 11363622 w 11363622"/>
              <a:gd name="connsiteY17" fmla="*/ 720958 h 5114262"/>
              <a:gd name="connsiteX18" fmla="*/ 11363622 w 11363622"/>
              <a:gd name="connsiteY18" fmla="*/ 1296292 h 5114262"/>
              <a:gd name="connsiteX19" fmla="*/ 11363622 w 11363622"/>
              <a:gd name="connsiteY19" fmla="*/ 1981797 h 5114262"/>
              <a:gd name="connsiteX20" fmla="*/ 11363622 w 11363622"/>
              <a:gd name="connsiteY20" fmla="*/ 2593854 h 5114262"/>
              <a:gd name="connsiteX21" fmla="*/ 11363622 w 11363622"/>
              <a:gd name="connsiteY21" fmla="*/ 3205912 h 5114262"/>
              <a:gd name="connsiteX22" fmla="*/ 11363622 w 11363622"/>
              <a:gd name="connsiteY22" fmla="*/ 4393304 h 5114262"/>
              <a:gd name="connsiteX23" fmla="*/ 10642664 w 11363622"/>
              <a:gd name="connsiteY23" fmla="*/ 5114262 h 5114262"/>
              <a:gd name="connsiteX24" fmla="*/ 10278868 w 11363622"/>
              <a:gd name="connsiteY24" fmla="*/ 5114262 h 5114262"/>
              <a:gd name="connsiteX25" fmla="*/ 9518204 w 11363622"/>
              <a:gd name="connsiteY25" fmla="*/ 5114262 h 5114262"/>
              <a:gd name="connsiteX26" fmla="*/ 8757540 w 11363622"/>
              <a:gd name="connsiteY26" fmla="*/ 5114262 h 5114262"/>
              <a:gd name="connsiteX27" fmla="*/ 7996876 w 11363622"/>
              <a:gd name="connsiteY27" fmla="*/ 5114262 h 5114262"/>
              <a:gd name="connsiteX28" fmla="*/ 7633080 w 11363622"/>
              <a:gd name="connsiteY28" fmla="*/ 5114262 h 5114262"/>
              <a:gd name="connsiteX29" fmla="*/ 7269284 w 11363622"/>
              <a:gd name="connsiteY29" fmla="*/ 5114262 h 5114262"/>
              <a:gd name="connsiteX30" fmla="*/ 6806271 w 11363622"/>
              <a:gd name="connsiteY30" fmla="*/ 5114262 h 5114262"/>
              <a:gd name="connsiteX31" fmla="*/ 6045607 w 11363622"/>
              <a:gd name="connsiteY31" fmla="*/ 5114262 h 5114262"/>
              <a:gd name="connsiteX32" fmla="*/ 5284943 w 11363622"/>
              <a:gd name="connsiteY32" fmla="*/ 5114262 h 5114262"/>
              <a:gd name="connsiteX33" fmla="*/ 4821930 w 11363622"/>
              <a:gd name="connsiteY33" fmla="*/ 5114262 h 5114262"/>
              <a:gd name="connsiteX34" fmla="*/ 3962049 w 11363622"/>
              <a:gd name="connsiteY34" fmla="*/ 5114262 h 5114262"/>
              <a:gd name="connsiteX35" fmla="*/ 3102167 w 11363622"/>
              <a:gd name="connsiteY35" fmla="*/ 5114262 h 5114262"/>
              <a:gd name="connsiteX36" fmla="*/ 2738372 w 11363622"/>
              <a:gd name="connsiteY36" fmla="*/ 5114262 h 5114262"/>
              <a:gd name="connsiteX37" fmla="*/ 1977707 w 11363622"/>
              <a:gd name="connsiteY37" fmla="*/ 5114262 h 5114262"/>
              <a:gd name="connsiteX38" fmla="*/ 720958 w 11363622"/>
              <a:gd name="connsiteY38" fmla="*/ 5114262 h 5114262"/>
              <a:gd name="connsiteX39" fmla="*/ 0 w 11363622"/>
              <a:gd name="connsiteY39" fmla="*/ 4393304 h 5114262"/>
              <a:gd name="connsiteX40" fmla="*/ 0 w 11363622"/>
              <a:gd name="connsiteY40" fmla="*/ 3854693 h 5114262"/>
              <a:gd name="connsiteX41" fmla="*/ 0 w 11363622"/>
              <a:gd name="connsiteY41" fmla="*/ 3316083 h 5114262"/>
              <a:gd name="connsiteX42" fmla="*/ 0 w 11363622"/>
              <a:gd name="connsiteY42" fmla="*/ 2740748 h 5114262"/>
              <a:gd name="connsiteX43" fmla="*/ 0 w 11363622"/>
              <a:gd name="connsiteY43" fmla="*/ 2128691 h 5114262"/>
              <a:gd name="connsiteX44" fmla="*/ 0 w 11363622"/>
              <a:gd name="connsiteY44" fmla="*/ 1443186 h 5114262"/>
              <a:gd name="connsiteX45" fmla="*/ 0 w 11363622"/>
              <a:gd name="connsiteY45" fmla="*/ 720958 h 5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1363622" h="5114262" fill="none" extrusionOk="0">
                <a:moveTo>
                  <a:pt x="0" y="720958"/>
                </a:moveTo>
                <a:cubicBezTo>
                  <a:pt x="62688" y="351814"/>
                  <a:pt x="356228" y="28684"/>
                  <a:pt x="720958" y="0"/>
                </a:cubicBezTo>
                <a:cubicBezTo>
                  <a:pt x="931457" y="6830"/>
                  <a:pt x="1065258" y="-12044"/>
                  <a:pt x="1283188" y="0"/>
                </a:cubicBezTo>
                <a:cubicBezTo>
                  <a:pt x="1501118" y="12044"/>
                  <a:pt x="1704047" y="13460"/>
                  <a:pt x="1944635" y="0"/>
                </a:cubicBezTo>
                <a:cubicBezTo>
                  <a:pt x="2185223" y="-13460"/>
                  <a:pt x="2411829" y="11531"/>
                  <a:pt x="2606082" y="0"/>
                </a:cubicBezTo>
                <a:cubicBezTo>
                  <a:pt x="2800335" y="-11531"/>
                  <a:pt x="3163916" y="35219"/>
                  <a:pt x="3366746" y="0"/>
                </a:cubicBezTo>
                <a:cubicBezTo>
                  <a:pt x="3569576" y="-35219"/>
                  <a:pt x="3695354" y="-12003"/>
                  <a:pt x="3928976" y="0"/>
                </a:cubicBezTo>
                <a:cubicBezTo>
                  <a:pt x="4162598" y="12003"/>
                  <a:pt x="4267661" y="15306"/>
                  <a:pt x="4590423" y="0"/>
                </a:cubicBezTo>
                <a:cubicBezTo>
                  <a:pt x="4913185" y="-15306"/>
                  <a:pt x="4931907" y="10970"/>
                  <a:pt x="5053436" y="0"/>
                </a:cubicBezTo>
                <a:cubicBezTo>
                  <a:pt x="5174965" y="-10970"/>
                  <a:pt x="5372902" y="1932"/>
                  <a:pt x="5615666" y="0"/>
                </a:cubicBezTo>
                <a:cubicBezTo>
                  <a:pt x="5858430" y="-1932"/>
                  <a:pt x="5945112" y="14020"/>
                  <a:pt x="6078679" y="0"/>
                </a:cubicBezTo>
                <a:cubicBezTo>
                  <a:pt x="6212246" y="-14020"/>
                  <a:pt x="6446666" y="-8851"/>
                  <a:pt x="6541692" y="0"/>
                </a:cubicBezTo>
                <a:cubicBezTo>
                  <a:pt x="6636718" y="8851"/>
                  <a:pt x="7143282" y="-21079"/>
                  <a:pt x="7302356" y="0"/>
                </a:cubicBezTo>
                <a:cubicBezTo>
                  <a:pt x="7461430" y="21079"/>
                  <a:pt x="7733342" y="39881"/>
                  <a:pt x="8162237" y="0"/>
                </a:cubicBezTo>
                <a:cubicBezTo>
                  <a:pt x="8591132" y="-39881"/>
                  <a:pt x="8570190" y="-1771"/>
                  <a:pt x="8922902" y="0"/>
                </a:cubicBezTo>
                <a:cubicBezTo>
                  <a:pt x="9275615" y="1771"/>
                  <a:pt x="9424355" y="-42126"/>
                  <a:pt x="9782783" y="0"/>
                </a:cubicBezTo>
                <a:cubicBezTo>
                  <a:pt x="10141211" y="42126"/>
                  <a:pt x="10448984" y="-21553"/>
                  <a:pt x="10642664" y="0"/>
                </a:cubicBezTo>
                <a:cubicBezTo>
                  <a:pt x="11029292" y="36958"/>
                  <a:pt x="11385521" y="317061"/>
                  <a:pt x="11363622" y="720958"/>
                </a:cubicBezTo>
                <a:cubicBezTo>
                  <a:pt x="11370971" y="1004686"/>
                  <a:pt x="11346436" y="1049204"/>
                  <a:pt x="11363622" y="1296292"/>
                </a:cubicBezTo>
                <a:cubicBezTo>
                  <a:pt x="11380808" y="1543380"/>
                  <a:pt x="11338006" y="1780297"/>
                  <a:pt x="11363622" y="1981797"/>
                </a:cubicBezTo>
                <a:cubicBezTo>
                  <a:pt x="11389238" y="2183298"/>
                  <a:pt x="11347603" y="2324163"/>
                  <a:pt x="11363622" y="2593854"/>
                </a:cubicBezTo>
                <a:cubicBezTo>
                  <a:pt x="11379641" y="2863545"/>
                  <a:pt x="11344885" y="2934581"/>
                  <a:pt x="11363622" y="3205912"/>
                </a:cubicBezTo>
                <a:cubicBezTo>
                  <a:pt x="11382359" y="3477243"/>
                  <a:pt x="11336303" y="4148192"/>
                  <a:pt x="11363622" y="4393304"/>
                </a:cubicBezTo>
                <a:cubicBezTo>
                  <a:pt x="11368316" y="4741227"/>
                  <a:pt x="11081963" y="5148239"/>
                  <a:pt x="10642664" y="5114262"/>
                </a:cubicBezTo>
                <a:cubicBezTo>
                  <a:pt x="10506074" y="5126447"/>
                  <a:pt x="10355598" y="5111399"/>
                  <a:pt x="10278868" y="5114262"/>
                </a:cubicBezTo>
                <a:cubicBezTo>
                  <a:pt x="10202138" y="5117125"/>
                  <a:pt x="9852689" y="5086859"/>
                  <a:pt x="9518204" y="5114262"/>
                </a:cubicBezTo>
                <a:cubicBezTo>
                  <a:pt x="9183719" y="5141665"/>
                  <a:pt x="9039248" y="5127780"/>
                  <a:pt x="8757540" y="5114262"/>
                </a:cubicBezTo>
                <a:cubicBezTo>
                  <a:pt x="8475832" y="5100744"/>
                  <a:pt x="8281086" y="5141423"/>
                  <a:pt x="7996876" y="5114262"/>
                </a:cubicBezTo>
                <a:cubicBezTo>
                  <a:pt x="7712666" y="5087101"/>
                  <a:pt x="7779706" y="5117079"/>
                  <a:pt x="7633080" y="5114262"/>
                </a:cubicBezTo>
                <a:cubicBezTo>
                  <a:pt x="7486454" y="5111445"/>
                  <a:pt x="7400055" y="5097432"/>
                  <a:pt x="7269284" y="5114262"/>
                </a:cubicBezTo>
                <a:cubicBezTo>
                  <a:pt x="7138513" y="5131092"/>
                  <a:pt x="7014497" y="5120747"/>
                  <a:pt x="6806271" y="5114262"/>
                </a:cubicBezTo>
                <a:cubicBezTo>
                  <a:pt x="6598045" y="5107777"/>
                  <a:pt x="6424370" y="5113745"/>
                  <a:pt x="6045607" y="5114262"/>
                </a:cubicBezTo>
                <a:cubicBezTo>
                  <a:pt x="5666844" y="5114779"/>
                  <a:pt x="5521138" y="5148734"/>
                  <a:pt x="5284943" y="5114262"/>
                </a:cubicBezTo>
                <a:cubicBezTo>
                  <a:pt x="5048748" y="5079790"/>
                  <a:pt x="4931392" y="5100953"/>
                  <a:pt x="4821930" y="5114262"/>
                </a:cubicBezTo>
                <a:cubicBezTo>
                  <a:pt x="4712468" y="5127571"/>
                  <a:pt x="4293403" y="5110296"/>
                  <a:pt x="3962049" y="5114262"/>
                </a:cubicBezTo>
                <a:cubicBezTo>
                  <a:pt x="3630695" y="5118228"/>
                  <a:pt x="3361019" y="5125965"/>
                  <a:pt x="3102167" y="5114262"/>
                </a:cubicBezTo>
                <a:cubicBezTo>
                  <a:pt x="2843315" y="5102559"/>
                  <a:pt x="2866810" y="5132180"/>
                  <a:pt x="2738372" y="5114262"/>
                </a:cubicBezTo>
                <a:cubicBezTo>
                  <a:pt x="2609934" y="5096344"/>
                  <a:pt x="2298071" y="5146987"/>
                  <a:pt x="1977707" y="5114262"/>
                </a:cubicBezTo>
                <a:cubicBezTo>
                  <a:pt x="1657344" y="5081537"/>
                  <a:pt x="1174603" y="5172624"/>
                  <a:pt x="720958" y="5114262"/>
                </a:cubicBezTo>
                <a:cubicBezTo>
                  <a:pt x="347085" y="5184390"/>
                  <a:pt x="-43856" y="4869333"/>
                  <a:pt x="0" y="4393304"/>
                </a:cubicBezTo>
                <a:cubicBezTo>
                  <a:pt x="-12695" y="4282151"/>
                  <a:pt x="-17149" y="3969261"/>
                  <a:pt x="0" y="3854693"/>
                </a:cubicBezTo>
                <a:cubicBezTo>
                  <a:pt x="17149" y="3740125"/>
                  <a:pt x="-7653" y="3439773"/>
                  <a:pt x="0" y="3316083"/>
                </a:cubicBezTo>
                <a:cubicBezTo>
                  <a:pt x="7653" y="3192393"/>
                  <a:pt x="-23996" y="2983486"/>
                  <a:pt x="0" y="2740748"/>
                </a:cubicBezTo>
                <a:cubicBezTo>
                  <a:pt x="23996" y="2498010"/>
                  <a:pt x="-11893" y="2326351"/>
                  <a:pt x="0" y="2128691"/>
                </a:cubicBezTo>
                <a:cubicBezTo>
                  <a:pt x="11893" y="1931031"/>
                  <a:pt x="-27900" y="1678377"/>
                  <a:pt x="0" y="1443186"/>
                </a:cubicBezTo>
                <a:cubicBezTo>
                  <a:pt x="27900" y="1207996"/>
                  <a:pt x="15794" y="1008631"/>
                  <a:pt x="0" y="720958"/>
                </a:cubicBezTo>
                <a:close/>
              </a:path>
              <a:path w="11363622" h="5114262" stroke="0" extrusionOk="0">
                <a:moveTo>
                  <a:pt x="0" y="720958"/>
                </a:moveTo>
                <a:cubicBezTo>
                  <a:pt x="-24411" y="348405"/>
                  <a:pt x="334968" y="51538"/>
                  <a:pt x="720958" y="0"/>
                </a:cubicBezTo>
                <a:cubicBezTo>
                  <a:pt x="813969" y="6694"/>
                  <a:pt x="1048793" y="-16163"/>
                  <a:pt x="1183971" y="0"/>
                </a:cubicBezTo>
                <a:cubicBezTo>
                  <a:pt x="1319149" y="16163"/>
                  <a:pt x="1606454" y="26450"/>
                  <a:pt x="1746201" y="0"/>
                </a:cubicBezTo>
                <a:cubicBezTo>
                  <a:pt x="1885948" y="-26450"/>
                  <a:pt x="1995435" y="-16755"/>
                  <a:pt x="2109997" y="0"/>
                </a:cubicBezTo>
                <a:cubicBezTo>
                  <a:pt x="2224559" y="16755"/>
                  <a:pt x="2710206" y="-3554"/>
                  <a:pt x="2870661" y="0"/>
                </a:cubicBezTo>
                <a:cubicBezTo>
                  <a:pt x="3031116" y="3554"/>
                  <a:pt x="3137116" y="-11081"/>
                  <a:pt x="3234457" y="0"/>
                </a:cubicBezTo>
                <a:cubicBezTo>
                  <a:pt x="3331798" y="11081"/>
                  <a:pt x="3614570" y="-353"/>
                  <a:pt x="3895904" y="0"/>
                </a:cubicBezTo>
                <a:cubicBezTo>
                  <a:pt x="4177238" y="353"/>
                  <a:pt x="4162159" y="9324"/>
                  <a:pt x="4358917" y="0"/>
                </a:cubicBezTo>
                <a:cubicBezTo>
                  <a:pt x="4555675" y="-9324"/>
                  <a:pt x="4655063" y="-3561"/>
                  <a:pt x="4821930" y="0"/>
                </a:cubicBezTo>
                <a:cubicBezTo>
                  <a:pt x="4988797" y="3561"/>
                  <a:pt x="5108615" y="3575"/>
                  <a:pt x="5185726" y="0"/>
                </a:cubicBezTo>
                <a:cubicBezTo>
                  <a:pt x="5262837" y="-3575"/>
                  <a:pt x="5415352" y="-2214"/>
                  <a:pt x="5549522" y="0"/>
                </a:cubicBezTo>
                <a:cubicBezTo>
                  <a:pt x="5683692" y="2214"/>
                  <a:pt x="5878157" y="-16449"/>
                  <a:pt x="6012535" y="0"/>
                </a:cubicBezTo>
                <a:cubicBezTo>
                  <a:pt x="6146913" y="16449"/>
                  <a:pt x="6347513" y="-20092"/>
                  <a:pt x="6574765" y="0"/>
                </a:cubicBezTo>
                <a:cubicBezTo>
                  <a:pt x="6802017" y="20092"/>
                  <a:pt x="7140874" y="33150"/>
                  <a:pt x="7335429" y="0"/>
                </a:cubicBezTo>
                <a:cubicBezTo>
                  <a:pt x="7529984" y="-33150"/>
                  <a:pt x="7747693" y="19011"/>
                  <a:pt x="7996876" y="0"/>
                </a:cubicBezTo>
                <a:cubicBezTo>
                  <a:pt x="8246059" y="-19011"/>
                  <a:pt x="8313912" y="-478"/>
                  <a:pt x="8559106" y="0"/>
                </a:cubicBezTo>
                <a:cubicBezTo>
                  <a:pt x="8804300" y="478"/>
                  <a:pt x="8967898" y="9852"/>
                  <a:pt x="9121336" y="0"/>
                </a:cubicBezTo>
                <a:cubicBezTo>
                  <a:pt x="9274774" y="-9852"/>
                  <a:pt x="9410907" y="-16940"/>
                  <a:pt x="9584349" y="0"/>
                </a:cubicBezTo>
                <a:cubicBezTo>
                  <a:pt x="9757791" y="16940"/>
                  <a:pt x="10331956" y="-7671"/>
                  <a:pt x="10642664" y="0"/>
                </a:cubicBezTo>
                <a:cubicBezTo>
                  <a:pt x="11003925" y="20015"/>
                  <a:pt x="11442201" y="317773"/>
                  <a:pt x="11363622" y="720958"/>
                </a:cubicBezTo>
                <a:cubicBezTo>
                  <a:pt x="11386791" y="938123"/>
                  <a:pt x="11374128" y="1065292"/>
                  <a:pt x="11363622" y="1369739"/>
                </a:cubicBezTo>
                <a:cubicBezTo>
                  <a:pt x="11353116" y="1674186"/>
                  <a:pt x="11389512" y="1830819"/>
                  <a:pt x="11363622" y="1981797"/>
                </a:cubicBezTo>
                <a:cubicBezTo>
                  <a:pt x="11337732" y="2132775"/>
                  <a:pt x="11339142" y="2339700"/>
                  <a:pt x="11363622" y="2520408"/>
                </a:cubicBezTo>
                <a:cubicBezTo>
                  <a:pt x="11388102" y="2701116"/>
                  <a:pt x="11377503" y="3002394"/>
                  <a:pt x="11363622" y="3205912"/>
                </a:cubicBezTo>
                <a:cubicBezTo>
                  <a:pt x="11349741" y="3409430"/>
                  <a:pt x="11391439" y="3598438"/>
                  <a:pt x="11363622" y="3781246"/>
                </a:cubicBezTo>
                <a:cubicBezTo>
                  <a:pt x="11335805" y="3964054"/>
                  <a:pt x="11337444" y="4209585"/>
                  <a:pt x="11363622" y="4393304"/>
                </a:cubicBezTo>
                <a:cubicBezTo>
                  <a:pt x="11338084" y="4779778"/>
                  <a:pt x="11064303" y="5077809"/>
                  <a:pt x="10642664" y="5114262"/>
                </a:cubicBezTo>
                <a:cubicBezTo>
                  <a:pt x="10273370" y="5079140"/>
                  <a:pt x="10086186" y="5087852"/>
                  <a:pt x="9882000" y="5114262"/>
                </a:cubicBezTo>
                <a:cubicBezTo>
                  <a:pt x="9677814" y="5140672"/>
                  <a:pt x="9594506" y="5105338"/>
                  <a:pt x="9418987" y="5114262"/>
                </a:cubicBezTo>
                <a:cubicBezTo>
                  <a:pt x="9243468" y="5123186"/>
                  <a:pt x="8960980" y="5122390"/>
                  <a:pt x="8757540" y="5114262"/>
                </a:cubicBezTo>
                <a:cubicBezTo>
                  <a:pt x="8554100" y="5106134"/>
                  <a:pt x="8488196" y="5113461"/>
                  <a:pt x="8393744" y="5114262"/>
                </a:cubicBezTo>
                <a:cubicBezTo>
                  <a:pt x="8299292" y="5115063"/>
                  <a:pt x="8184355" y="5107620"/>
                  <a:pt x="8029948" y="5114262"/>
                </a:cubicBezTo>
                <a:cubicBezTo>
                  <a:pt x="7875541" y="5120904"/>
                  <a:pt x="7743379" y="5109118"/>
                  <a:pt x="7566935" y="5114262"/>
                </a:cubicBezTo>
                <a:cubicBezTo>
                  <a:pt x="7390491" y="5119406"/>
                  <a:pt x="7054206" y="5090039"/>
                  <a:pt x="6905488" y="5114262"/>
                </a:cubicBezTo>
                <a:cubicBezTo>
                  <a:pt x="6756770" y="5138485"/>
                  <a:pt x="6531549" y="5117912"/>
                  <a:pt x="6343258" y="5114262"/>
                </a:cubicBezTo>
                <a:cubicBezTo>
                  <a:pt x="6154967" y="5110613"/>
                  <a:pt x="5978912" y="5092195"/>
                  <a:pt x="5781028" y="5114262"/>
                </a:cubicBezTo>
                <a:cubicBezTo>
                  <a:pt x="5583144" y="5136330"/>
                  <a:pt x="5399880" y="5115193"/>
                  <a:pt x="5218798" y="5114262"/>
                </a:cubicBezTo>
                <a:cubicBezTo>
                  <a:pt x="5037716" y="5113332"/>
                  <a:pt x="4693411" y="5099707"/>
                  <a:pt x="4557351" y="5114262"/>
                </a:cubicBezTo>
                <a:cubicBezTo>
                  <a:pt x="4421291" y="5128817"/>
                  <a:pt x="4053884" y="5116664"/>
                  <a:pt x="3697470" y="5114262"/>
                </a:cubicBezTo>
                <a:cubicBezTo>
                  <a:pt x="3341056" y="5111860"/>
                  <a:pt x="3408252" y="5107004"/>
                  <a:pt x="3234457" y="5114262"/>
                </a:cubicBezTo>
                <a:cubicBezTo>
                  <a:pt x="3060662" y="5121520"/>
                  <a:pt x="2612122" y="5077920"/>
                  <a:pt x="2374576" y="5114262"/>
                </a:cubicBezTo>
                <a:cubicBezTo>
                  <a:pt x="2137030" y="5150604"/>
                  <a:pt x="1989958" y="5127922"/>
                  <a:pt x="1713129" y="5114262"/>
                </a:cubicBezTo>
                <a:cubicBezTo>
                  <a:pt x="1436300" y="5100602"/>
                  <a:pt x="1034521" y="5125132"/>
                  <a:pt x="720958" y="5114262"/>
                </a:cubicBezTo>
                <a:cubicBezTo>
                  <a:pt x="387914" y="5132805"/>
                  <a:pt x="14719" y="4767425"/>
                  <a:pt x="0" y="4393304"/>
                </a:cubicBezTo>
                <a:cubicBezTo>
                  <a:pt x="16294" y="4120197"/>
                  <a:pt x="16086" y="3853029"/>
                  <a:pt x="0" y="3707799"/>
                </a:cubicBezTo>
                <a:cubicBezTo>
                  <a:pt x="-16086" y="3562569"/>
                  <a:pt x="-4270" y="3372095"/>
                  <a:pt x="0" y="3132465"/>
                </a:cubicBezTo>
                <a:cubicBezTo>
                  <a:pt x="4270" y="2892835"/>
                  <a:pt x="-21425" y="2675692"/>
                  <a:pt x="0" y="2446961"/>
                </a:cubicBezTo>
                <a:cubicBezTo>
                  <a:pt x="21425" y="2218230"/>
                  <a:pt x="-11174" y="1957773"/>
                  <a:pt x="0" y="1798179"/>
                </a:cubicBezTo>
                <a:cubicBezTo>
                  <a:pt x="11174" y="1638585"/>
                  <a:pt x="5543" y="982871"/>
                  <a:pt x="0" y="720958"/>
                </a:cubicBezTo>
                <a:close/>
              </a:path>
            </a:pathLst>
          </a:custGeom>
          <a:solidFill>
            <a:schemeClr val="bg1"/>
          </a:solidFill>
          <a:ln w="38100">
            <a:solidFill>
              <a:srgbClr val="002060"/>
            </a:solidFill>
            <a:extLst>
              <a:ext uri="{C807C97D-BFC1-408E-A445-0C87EB9F89A2}">
                <ask:lineSketchStyleProps xmlns:ask="http://schemas.microsoft.com/office/drawing/2018/sketchyshapes" xmlns="" sd="2475911327">
                  <a:prstGeom prst="roundRect">
                    <a:avLst>
                      <a:gd name="adj" fmla="val 1409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000" b="1" i="0" u="none" strike="noStrike" kern="1200" cap="none" spc="0" normalizeH="0" baseline="0" noProof="0" dirty="0">
              <a:ln>
                <a:noFill/>
              </a:ln>
              <a:solidFill>
                <a:srgbClr val="0E2841">
                  <a:lumMod val="75000"/>
                </a:srgbClr>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3588EC7C-3279-2B41-71DF-A9879A7D4BF1}"/>
              </a:ext>
            </a:extLst>
          </p:cNvPr>
          <p:cNvPicPr>
            <a:picLocks noChangeAspect="1"/>
          </p:cNvPicPr>
          <p:nvPr/>
        </p:nvPicPr>
        <p:blipFill>
          <a:blip r:embed="rId3"/>
          <a:stretch>
            <a:fillRect/>
          </a:stretch>
        </p:blipFill>
        <p:spPr>
          <a:xfrm>
            <a:off x="793011" y="1980203"/>
            <a:ext cx="10290622" cy="3835806"/>
          </a:xfrm>
          <a:prstGeom prst="rect">
            <a:avLst/>
          </a:prstGeom>
        </p:spPr>
      </p:pic>
    </p:spTree>
    <p:extLst>
      <p:ext uri="{BB962C8B-B14F-4D97-AF65-F5344CB8AC3E}">
        <p14:creationId xmlns:p14="http://schemas.microsoft.com/office/powerpoint/2010/main" val="24069089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CF9109-B074-23B4-7B95-77051FBA1A4A}"/>
              </a:ext>
            </a:extLst>
          </p:cNvPr>
          <p:cNvPicPr>
            <a:picLocks noChangeAspect="1"/>
          </p:cNvPicPr>
          <p:nvPr/>
        </p:nvPicPr>
        <p:blipFill rotWithShape="1">
          <a:blip r:embed="rId3"/>
          <a:srcRect r="1025"/>
          <a:stretch/>
        </p:blipFill>
        <p:spPr>
          <a:xfrm>
            <a:off x="0" y="1673"/>
            <a:ext cx="12192000" cy="6854653"/>
          </a:xfrm>
          <a:prstGeom prst="rect">
            <a:avLst/>
          </a:prstGeom>
        </p:spPr>
      </p:pic>
      <p:sp>
        <p:nvSpPr>
          <p:cNvPr id="7" name="Rectangle: Rounded Corners 6">
            <a:extLst>
              <a:ext uri="{FF2B5EF4-FFF2-40B4-BE49-F238E27FC236}">
                <a16:creationId xmlns:a16="http://schemas.microsoft.com/office/drawing/2014/main" id="{95695949-1DE2-CA0A-D9CF-D8D29DDFBAB2}"/>
              </a:ext>
            </a:extLst>
          </p:cNvPr>
          <p:cNvSpPr/>
          <p:nvPr/>
        </p:nvSpPr>
        <p:spPr>
          <a:xfrm>
            <a:off x="318978" y="478465"/>
            <a:ext cx="11363622" cy="5996764"/>
          </a:xfrm>
          <a:custGeom>
            <a:avLst/>
            <a:gdLst>
              <a:gd name="connsiteX0" fmla="*/ 0 w 11363622"/>
              <a:gd name="connsiteY0" fmla="*/ 845364 h 5996764"/>
              <a:gd name="connsiteX1" fmla="*/ 845364 w 11363622"/>
              <a:gd name="connsiteY1" fmla="*/ 0 h 5996764"/>
              <a:gd name="connsiteX2" fmla="*/ 1536285 w 11363622"/>
              <a:gd name="connsiteY2" fmla="*/ 0 h 5996764"/>
              <a:gd name="connsiteX3" fmla="*/ 2227206 w 11363622"/>
              <a:gd name="connsiteY3" fmla="*/ 0 h 5996764"/>
              <a:gd name="connsiteX4" fmla="*/ 3014856 w 11363622"/>
              <a:gd name="connsiteY4" fmla="*/ 0 h 5996764"/>
              <a:gd name="connsiteX5" fmla="*/ 3609048 w 11363622"/>
              <a:gd name="connsiteY5" fmla="*/ 0 h 5996764"/>
              <a:gd name="connsiteX6" fmla="*/ 4299969 w 11363622"/>
              <a:gd name="connsiteY6" fmla="*/ 0 h 5996764"/>
              <a:gd name="connsiteX7" fmla="*/ 4797432 w 11363622"/>
              <a:gd name="connsiteY7" fmla="*/ 0 h 5996764"/>
              <a:gd name="connsiteX8" fmla="*/ 5391624 w 11363622"/>
              <a:gd name="connsiteY8" fmla="*/ 0 h 5996764"/>
              <a:gd name="connsiteX9" fmla="*/ 5889087 w 11363622"/>
              <a:gd name="connsiteY9" fmla="*/ 0 h 5996764"/>
              <a:gd name="connsiteX10" fmla="*/ 6386550 w 11363622"/>
              <a:gd name="connsiteY10" fmla="*/ 0 h 5996764"/>
              <a:gd name="connsiteX11" fmla="*/ 7174200 w 11363622"/>
              <a:gd name="connsiteY11" fmla="*/ 0 h 5996764"/>
              <a:gd name="connsiteX12" fmla="*/ 8058579 w 11363622"/>
              <a:gd name="connsiteY12" fmla="*/ 0 h 5996764"/>
              <a:gd name="connsiteX13" fmla="*/ 8846229 w 11363622"/>
              <a:gd name="connsiteY13" fmla="*/ 0 h 5996764"/>
              <a:gd name="connsiteX14" fmla="*/ 9730608 w 11363622"/>
              <a:gd name="connsiteY14" fmla="*/ 0 h 5996764"/>
              <a:gd name="connsiteX15" fmla="*/ 10518258 w 11363622"/>
              <a:gd name="connsiteY15" fmla="*/ 0 h 5996764"/>
              <a:gd name="connsiteX16" fmla="*/ 11363622 w 11363622"/>
              <a:gd name="connsiteY16" fmla="*/ 845364 h 5996764"/>
              <a:gd name="connsiteX17" fmla="*/ 11363622 w 11363622"/>
              <a:gd name="connsiteY17" fmla="*/ 1417452 h 5996764"/>
              <a:gd name="connsiteX18" fmla="*/ 11363622 w 11363622"/>
              <a:gd name="connsiteY18" fmla="*/ 2118720 h 5996764"/>
              <a:gd name="connsiteX19" fmla="*/ 11363622 w 11363622"/>
              <a:gd name="connsiteY19" fmla="*/ 2733868 h 5996764"/>
              <a:gd name="connsiteX20" fmla="*/ 11363622 w 11363622"/>
              <a:gd name="connsiteY20" fmla="*/ 3349016 h 5996764"/>
              <a:gd name="connsiteX21" fmla="*/ 11363622 w 11363622"/>
              <a:gd name="connsiteY21" fmla="*/ 4050285 h 5996764"/>
              <a:gd name="connsiteX22" fmla="*/ 11363622 w 11363622"/>
              <a:gd name="connsiteY22" fmla="*/ 5151400 h 5996764"/>
              <a:gd name="connsiteX23" fmla="*/ 10518258 w 11363622"/>
              <a:gd name="connsiteY23" fmla="*/ 5996764 h 5996764"/>
              <a:gd name="connsiteX24" fmla="*/ 10020795 w 11363622"/>
              <a:gd name="connsiteY24" fmla="*/ 5996764 h 5996764"/>
              <a:gd name="connsiteX25" fmla="*/ 9233145 w 11363622"/>
              <a:gd name="connsiteY25" fmla="*/ 5996764 h 5996764"/>
              <a:gd name="connsiteX26" fmla="*/ 8445495 w 11363622"/>
              <a:gd name="connsiteY26" fmla="*/ 5996764 h 5996764"/>
              <a:gd name="connsiteX27" fmla="*/ 8044761 w 11363622"/>
              <a:gd name="connsiteY27" fmla="*/ 5996764 h 5996764"/>
              <a:gd name="connsiteX28" fmla="*/ 7644027 w 11363622"/>
              <a:gd name="connsiteY28" fmla="*/ 5996764 h 5996764"/>
              <a:gd name="connsiteX29" fmla="*/ 7146564 w 11363622"/>
              <a:gd name="connsiteY29" fmla="*/ 5996764 h 5996764"/>
              <a:gd name="connsiteX30" fmla="*/ 6358914 w 11363622"/>
              <a:gd name="connsiteY30" fmla="*/ 5996764 h 5996764"/>
              <a:gd name="connsiteX31" fmla="*/ 5571264 w 11363622"/>
              <a:gd name="connsiteY31" fmla="*/ 5996764 h 5996764"/>
              <a:gd name="connsiteX32" fmla="*/ 5073801 w 11363622"/>
              <a:gd name="connsiteY32" fmla="*/ 5996764 h 5996764"/>
              <a:gd name="connsiteX33" fmla="*/ 4189422 w 11363622"/>
              <a:gd name="connsiteY33" fmla="*/ 5996764 h 5996764"/>
              <a:gd name="connsiteX34" fmla="*/ 3305043 w 11363622"/>
              <a:gd name="connsiteY34" fmla="*/ 5996764 h 5996764"/>
              <a:gd name="connsiteX35" fmla="*/ 2904309 w 11363622"/>
              <a:gd name="connsiteY35" fmla="*/ 5996764 h 5996764"/>
              <a:gd name="connsiteX36" fmla="*/ 2116659 w 11363622"/>
              <a:gd name="connsiteY36" fmla="*/ 5996764 h 5996764"/>
              <a:gd name="connsiteX37" fmla="*/ 845364 w 11363622"/>
              <a:gd name="connsiteY37" fmla="*/ 5996764 h 5996764"/>
              <a:gd name="connsiteX38" fmla="*/ 0 w 11363622"/>
              <a:gd name="connsiteY38" fmla="*/ 5151400 h 5996764"/>
              <a:gd name="connsiteX39" fmla="*/ 0 w 11363622"/>
              <a:gd name="connsiteY39" fmla="*/ 4622373 h 5996764"/>
              <a:gd name="connsiteX40" fmla="*/ 0 w 11363622"/>
              <a:gd name="connsiteY40" fmla="*/ 4093345 h 5996764"/>
              <a:gd name="connsiteX41" fmla="*/ 0 w 11363622"/>
              <a:gd name="connsiteY41" fmla="*/ 3521258 h 5996764"/>
              <a:gd name="connsiteX42" fmla="*/ 0 w 11363622"/>
              <a:gd name="connsiteY42" fmla="*/ 2906110 h 5996764"/>
              <a:gd name="connsiteX43" fmla="*/ 0 w 11363622"/>
              <a:gd name="connsiteY43" fmla="*/ 2204841 h 5996764"/>
              <a:gd name="connsiteX44" fmla="*/ 0 w 11363622"/>
              <a:gd name="connsiteY44" fmla="*/ 1632753 h 5996764"/>
              <a:gd name="connsiteX45" fmla="*/ 0 w 11363622"/>
              <a:gd name="connsiteY45" fmla="*/ 845364 h 5996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1363622" h="5996764" fill="none" extrusionOk="0">
                <a:moveTo>
                  <a:pt x="0" y="845364"/>
                </a:moveTo>
                <a:cubicBezTo>
                  <a:pt x="32241" y="320363"/>
                  <a:pt x="371102" y="21637"/>
                  <a:pt x="845364" y="0"/>
                </a:cubicBezTo>
                <a:cubicBezTo>
                  <a:pt x="1076743" y="-29130"/>
                  <a:pt x="1263306" y="-14982"/>
                  <a:pt x="1536285" y="0"/>
                </a:cubicBezTo>
                <a:cubicBezTo>
                  <a:pt x="1809264" y="14982"/>
                  <a:pt x="2006109" y="1950"/>
                  <a:pt x="2227206" y="0"/>
                </a:cubicBezTo>
                <a:cubicBezTo>
                  <a:pt x="2448303" y="-1950"/>
                  <a:pt x="2639122" y="15169"/>
                  <a:pt x="3014856" y="0"/>
                </a:cubicBezTo>
                <a:cubicBezTo>
                  <a:pt x="3390590" y="-15169"/>
                  <a:pt x="3334595" y="2619"/>
                  <a:pt x="3609048" y="0"/>
                </a:cubicBezTo>
                <a:cubicBezTo>
                  <a:pt x="3883501" y="-2619"/>
                  <a:pt x="4133883" y="1709"/>
                  <a:pt x="4299969" y="0"/>
                </a:cubicBezTo>
                <a:cubicBezTo>
                  <a:pt x="4466055" y="-1709"/>
                  <a:pt x="4564098" y="16255"/>
                  <a:pt x="4797432" y="0"/>
                </a:cubicBezTo>
                <a:cubicBezTo>
                  <a:pt x="5030766" y="-16255"/>
                  <a:pt x="5194905" y="9605"/>
                  <a:pt x="5391624" y="0"/>
                </a:cubicBezTo>
                <a:cubicBezTo>
                  <a:pt x="5588343" y="-9605"/>
                  <a:pt x="5673486" y="-22052"/>
                  <a:pt x="5889087" y="0"/>
                </a:cubicBezTo>
                <a:cubicBezTo>
                  <a:pt x="6104688" y="22052"/>
                  <a:pt x="6228343" y="-20854"/>
                  <a:pt x="6386550" y="0"/>
                </a:cubicBezTo>
                <a:cubicBezTo>
                  <a:pt x="6544757" y="20854"/>
                  <a:pt x="6883180" y="38226"/>
                  <a:pt x="7174200" y="0"/>
                </a:cubicBezTo>
                <a:cubicBezTo>
                  <a:pt x="7465220" y="-38226"/>
                  <a:pt x="7829913" y="-1988"/>
                  <a:pt x="8058579" y="0"/>
                </a:cubicBezTo>
                <a:cubicBezTo>
                  <a:pt x="8287245" y="1988"/>
                  <a:pt x="8630084" y="18509"/>
                  <a:pt x="8846229" y="0"/>
                </a:cubicBezTo>
                <a:cubicBezTo>
                  <a:pt x="9062374" y="-18509"/>
                  <a:pt x="9408062" y="30297"/>
                  <a:pt x="9730608" y="0"/>
                </a:cubicBezTo>
                <a:cubicBezTo>
                  <a:pt x="10053154" y="-30297"/>
                  <a:pt x="10285450" y="18779"/>
                  <a:pt x="10518258" y="0"/>
                </a:cubicBezTo>
                <a:cubicBezTo>
                  <a:pt x="10981187" y="12654"/>
                  <a:pt x="11460116" y="353263"/>
                  <a:pt x="11363622" y="845364"/>
                </a:cubicBezTo>
                <a:cubicBezTo>
                  <a:pt x="11361043" y="1045741"/>
                  <a:pt x="11335739" y="1244572"/>
                  <a:pt x="11363622" y="1417452"/>
                </a:cubicBezTo>
                <a:cubicBezTo>
                  <a:pt x="11391505" y="1590332"/>
                  <a:pt x="11361193" y="1836662"/>
                  <a:pt x="11363622" y="2118720"/>
                </a:cubicBezTo>
                <a:cubicBezTo>
                  <a:pt x="11366051" y="2400778"/>
                  <a:pt x="11362578" y="2516580"/>
                  <a:pt x="11363622" y="2733868"/>
                </a:cubicBezTo>
                <a:cubicBezTo>
                  <a:pt x="11364666" y="2951156"/>
                  <a:pt x="11392647" y="3208165"/>
                  <a:pt x="11363622" y="3349016"/>
                </a:cubicBezTo>
                <a:cubicBezTo>
                  <a:pt x="11334597" y="3489867"/>
                  <a:pt x="11350907" y="3736827"/>
                  <a:pt x="11363622" y="4050285"/>
                </a:cubicBezTo>
                <a:cubicBezTo>
                  <a:pt x="11376337" y="4363743"/>
                  <a:pt x="11380494" y="4718204"/>
                  <a:pt x="11363622" y="5151400"/>
                </a:cubicBezTo>
                <a:cubicBezTo>
                  <a:pt x="11418174" y="5546458"/>
                  <a:pt x="10936394" y="5901134"/>
                  <a:pt x="10518258" y="5996764"/>
                </a:cubicBezTo>
                <a:cubicBezTo>
                  <a:pt x="10379978" y="5984761"/>
                  <a:pt x="10177959" y="6012418"/>
                  <a:pt x="10020795" y="5996764"/>
                </a:cubicBezTo>
                <a:cubicBezTo>
                  <a:pt x="9863631" y="5981110"/>
                  <a:pt x="9473760" y="6002323"/>
                  <a:pt x="9233145" y="5996764"/>
                </a:cubicBezTo>
                <a:cubicBezTo>
                  <a:pt x="8992530" y="5991206"/>
                  <a:pt x="8756393" y="5963241"/>
                  <a:pt x="8445495" y="5996764"/>
                </a:cubicBezTo>
                <a:cubicBezTo>
                  <a:pt x="8134597" y="6030288"/>
                  <a:pt x="8233185" y="6014435"/>
                  <a:pt x="8044761" y="5996764"/>
                </a:cubicBezTo>
                <a:cubicBezTo>
                  <a:pt x="7856337" y="5979093"/>
                  <a:pt x="7783292" y="6000546"/>
                  <a:pt x="7644027" y="5996764"/>
                </a:cubicBezTo>
                <a:cubicBezTo>
                  <a:pt x="7504762" y="5992982"/>
                  <a:pt x="7351879" y="6009633"/>
                  <a:pt x="7146564" y="5996764"/>
                </a:cubicBezTo>
                <a:cubicBezTo>
                  <a:pt x="6941249" y="5983895"/>
                  <a:pt x="6712219" y="6034719"/>
                  <a:pt x="6358914" y="5996764"/>
                </a:cubicBezTo>
                <a:cubicBezTo>
                  <a:pt x="6005609" y="5958810"/>
                  <a:pt x="5738042" y="5973843"/>
                  <a:pt x="5571264" y="5996764"/>
                </a:cubicBezTo>
                <a:cubicBezTo>
                  <a:pt x="5404486" y="6019686"/>
                  <a:pt x="5297743" y="5993970"/>
                  <a:pt x="5073801" y="5996764"/>
                </a:cubicBezTo>
                <a:cubicBezTo>
                  <a:pt x="4849859" y="5999558"/>
                  <a:pt x="4395268" y="6020156"/>
                  <a:pt x="4189422" y="5996764"/>
                </a:cubicBezTo>
                <a:cubicBezTo>
                  <a:pt x="3983576" y="5973372"/>
                  <a:pt x="3585309" y="6036688"/>
                  <a:pt x="3305043" y="5996764"/>
                </a:cubicBezTo>
                <a:cubicBezTo>
                  <a:pt x="3024777" y="5956840"/>
                  <a:pt x="3074998" y="5986717"/>
                  <a:pt x="2904309" y="5996764"/>
                </a:cubicBezTo>
                <a:cubicBezTo>
                  <a:pt x="2733620" y="6006811"/>
                  <a:pt x="2355061" y="5967240"/>
                  <a:pt x="2116659" y="5996764"/>
                </a:cubicBezTo>
                <a:cubicBezTo>
                  <a:pt x="1878257" y="6026289"/>
                  <a:pt x="1377942" y="6043350"/>
                  <a:pt x="845364" y="5996764"/>
                </a:cubicBezTo>
                <a:cubicBezTo>
                  <a:pt x="412761" y="6095686"/>
                  <a:pt x="-13365" y="5642008"/>
                  <a:pt x="0" y="5151400"/>
                </a:cubicBezTo>
                <a:cubicBezTo>
                  <a:pt x="-1745" y="4978134"/>
                  <a:pt x="10963" y="4780669"/>
                  <a:pt x="0" y="4622373"/>
                </a:cubicBezTo>
                <a:cubicBezTo>
                  <a:pt x="-10963" y="4464077"/>
                  <a:pt x="16054" y="4311624"/>
                  <a:pt x="0" y="4093345"/>
                </a:cubicBezTo>
                <a:cubicBezTo>
                  <a:pt x="-16054" y="3875066"/>
                  <a:pt x="-2556" y="3786046"/>
                  <a:pt x="0" y="3521258"/>
                </a:cubicBezTo>
                <a:cubicBezTo>
                  <a:pt x="2556" y="3256470"/>
                  <a:pt x="-14870" y="3168588"/>
                  <a:pt x="0" y="2906110"/>
                </a:cubicBezTo>
                <a:cubicBezTo>
                  <a:pt x="14870" y="2643632"/>
                  <a:pt x="-4540" y="2478785"/>
                  <a:pt x="0" y="2204841"/>
                </a:cubicBezTo>
                <a:cubicBezTo>
                  <a:pt x="4540" y="1930897"/>
                  <a:pt x="-25662" y="1838784"/>
                  <a:pt x="0" y="1632753"/>
                </a:cubicBezTo>
                <a:cubicBezTo>
                  <a:pt x="25662" y="1426722"/>
                  <a:pt x="-20896" y="1076028"/>
                  <a:pt x="0" y="845364"/>
                </a:cubicBezTo>
                <a:close/>
              </a:path>
              <a:path w="11363622" h="5996764" stroke="0" extrusionOk="0">
                <a:moveTo>
                  <a:pt x="0" y="845364"/>
                </a:moveTo>
                <a:cubicBezTo>
                  <a:pt x="-46319" y="427097"/>
                  <a:pt x="386662" y="34603"/>
                  <a:pt x="845364" y="0"/>
                </a:cubicBezTo>
                <a:cubicBezTo>
                  <a:pt x="1028507" y="36"/>
                  <a:pt x="1143626" y="-3859"/>
                  <a:pt x="1342827" y="0"/>
                </a:cubicBezTo>
                <a:cubicBezTo>
                  <a:pt x="1542028" y="3859"/>
                  <a:pt x="1735226" y="-16991"/>
                  <a:pt x="1937019" y="0"/>
                </a:cubicBezTo>
                <a:cubicBezTo>
                  <a:pt x="2138812" y="16991"/>
                  <a:pt x="2240835" y="8457"/>
                  <a:pt x="2337753" y="0"/>
                </a:cubicBezTo>
                <a:cubicBezTo>
                  <a:pt x="2434671" y="-8457"/>
                  <a:pt x="2967613" y="2281"/>
                  <a:pt x="3125403" y="0"/>
                </a:cubicBezTo>
                <a:cubicBezTo>
                  <a:pt x="3283193" y="-2281"/>
                  <a:pt x="3424247" y="10680"/>
                  <a:pt x="3526137" y="0"/>
                </a:cubicBezTo>
                <a:cubicBezTo>
                  <a:pt x="3628027" y="-10680"/>
                  <a:pt x="4066495" y="19326"/>
                  <a:pt x="4217058" y="0"/>
                </a:cubicBezTo>
                <a:cubicBezTo>
                  <a:pt x="4367621" y="-19326"/>
                  <a:pt x="4486438" y="12304"/>
                  <a:pt x="4714522" y="0"/>
                </a:cubicBezTo>
                <a:cubicBezTo>
                  <a:pt x="4942606" y="-12304"/>
                  <a:pt x="4975606" y="-8249"/>
                  <a:pt x="5211985" y="0"/>
                </a:cubicBezTo>
                <a:cubicBezTo>
                  <a:pt x="5448364" y="8249"/>
                  <a:pt x="5444420" y="17941"/>
                  <a:pt x="5612719" y="0"/>
                </a:cubicBezTo>
                <a:cubicBezTo>
                  <a:pt x="5781018" y="-17941"/>
                  <a:pt x="5914376" y="-15051"/>
                  <a:pt x="6013453" y="0"/>
                </a:cubicBezTo>
                <a:cubicBezTo>
                  <a:pt x="6112530" y="15051"/>
                  <a:pt x="6272894" y="-7616"/>
                  <a:pt x="6510916" y="0"/>
                </a:cubicBezTo>
                <a:cubicBezTo>
                  <a:pt x="6748938" y="7616"/>
                  <a:pt x="6813161" y="-16571"/>
                  <a:pt x="7105108" y="0"/>
                </a:cubicBezTo>
                <a:cubicBezTo>
                  <a:pt x="7397055" y="16571"/>
                  <a:pt x="7665925" y="5758"/>
                  <a:pt x="7892758" y="0"/>
                </a:cubicBezTo>
                <a:cubicBezTo>
                  <a:pt x="8119591" y="-5758"/>
                  <a:pt x="8366127" y="-10975"/>
                  <a:pt x="8583679" y="0"/>
                </a:cubicBezTo>
                <a:cubicBezTo>
                  <a:pt x="8801231" y="10975"/>
                  <a:pt x="8914431" y="4509"/>
                  <a:pt x="9177871" y="0"/>
                </a:cubicBezTo>
                <a:cubicBezTo>
                  <a:pt x="9441311" y="-4509"/>
                  <a:pt x="9518623" y="-14385"/>
                  <a:pt x="9772063" y="0"/>
                </a:cubicBezTo>
                <a:cubicBezTo>
                  <a:pt x="10025503" y="14385"/>
                  <a:pt x="10201805" y="25615"/>
                  <a:pt x="10518258" y="0"/>
                </a:cubicBezTo>
                <a:cubicBezTo>
                  <a:pt x="10915405" y="33231"/>
                  <a:pt x="11367139" y="355179"/>
                  <a:pt x="11363622" y="845364"/>
                </a:cubicBezTo>
                <a:cubicBezTo>
                  <a:pt x="11341221" y="1074212"/>
                  <a:pt x="11377835" y="1224618"/>
                  <a:pt x="11363622" y="1331331"/>
                </a:cubicBezTo>
                <a:cubicBezTo>
                  <a:pt x="11349409" y="1438044"/>
                  <a:pt x="11392212" y="1866932"/>
                  <a:pt x="11363622" y="2032600"/>
                </a:cubicBezTo>
                <a:cubicBezTo>
                  <a:pt x="11335032" y="2198268"/>
                  <a:pt x="11391178" y="2407390"/>
                  <a:pt x="11363622" y="2647748"/>
                </a:cubicBezTo>
                <a:cubicBezTo>
                  <a:pt x="11336066" y="2888106"/>
                  <a:pt x="11346950" y="3052573"/>
                  <a:pt x="11363622" y="3176775"/>
                </a:cubicBezTo>
                <a:cubicBezTo>
                  <a:pt x="11380294" y="3300977"/>
                  <a:pt x="11397703" y="3713480"/>
                  <a:pt x="11363622" y="3878044"/>
                </a:cubicBezTo>
                <a:cubicBezTo>
                  <a:pt x="11329541" y="4042608"/>
                  <a:pt x="11349898" y="4267235"/>
                  <a:pt x="11363622" y="4450131"/>
                </a:cubicBezTo>
                <a:cubicBezTo>
                  <a:pt x="11377346" y="4633027"/>
                  <a:pt x="11389105" y="4994262"/>
                  <a:pt x="11363622" y="5151400"/>
                </a:cubicBezTo>
                <a:cubicBezTo>
                  <a:pt x="11284696" y="5582124"/>
                  <a:pt x="11007467" y="5962080"/>
                  <a:pt x="10518258" y="5996764"/>
                </a:cubicBezTo>
                <a:cubicBezTo>
                  <a:pt x="10345507" y="6018549"/>
                  <a:pt x="9973596" y="5964985"/>
                  <a:pt x="9730608" y="5996764"/>
                </a:cubicBezTo>
                <a:cubicBezTo>
                  <a:pt x="9487620" y="6028544"/>
                  <a:pt x="9365413" y="5980864"/>
                  <a:pt x="9233145" y="5996764"/>
                </a:cubicBezTo>
                <a:cubicBezTo>
                  <a:pt x="9100877" y="6012664"/>
                  <a:pt x="8852368" y="6001259"/>
                  <a:pt x="8542224" y="5996764"/>
                </a:cubicBezTo>
                <a:cubicBezTo>
                  <a:pt x="8232080" y="5992269"/>
                  <a:pt x="8296530" y="5980985"/>
                  <a:pt x="8141490" y="5996764"/>
                </a:cubicBezTo>
                <a:cubicBezTo>
                  <a:pt x="7986450" y="6012543"/>
                  <a:pt x="7931476" y="5989763"/>
                  <a:pt x="7740756" y="5996764"/>
                </a:cubicBezTo>
                <a:cubicBezTo>
                  <a:pt x="7550036" y="6003765"/>
                  <a:pt x="7391440" y="5992045"/>
                  <a:pt x="7243292" y="5996764"/>
                </a:cubicBezTo>
                <a:cubicBezTo>
                  <a:pt x="7095144" y="6001483"/>
                  <a:pt x="6768377" y="6016350"/>
                  <a:pt x="6552371" y="5996764"/>
                </a:cubicBezTo>
                <a:cubicBezTo>
                  <a:pt x="6336365" y="5977178"/>
                  <a:pt x="6196189" y="5997536"/>
                  <a:pt x="5958179" y="5996764"/>
                </a:cubicBezTo>
                <a:cubicBezTo>
                  <a:pt x="5720169" y="5995992"/>
                  <a:pt x="5528635" y="6006380"/>
                  <a:pt x="5363987" y="5996764"/>
                </a:cubicBezTo>
                <a:cubicBezTo>
                  <a:pt x="5199339" y="5987148"/>
                  <a:pt x="5065351" y="5978708"/>
                  <a:pt x="4769795" y="5996764"/>
                </a:cubicBezTo>
                <a:cubicBezTo>
                  <a:pt x="4474239" y="6014820"/>
                  <a:pt x="4240027" y="5968790"/>
                  <a:pt x="4078874" y="5996764"/>
                </a:cubicBezTo>
                <a:cubicBezTo>
                  <a:pt x="3917721" y="6024738"/>
                  <a:pt x="3561685" y="5970639"/>
                  <a:pt x="3194495" y="5996764"/>
                </a:cubicBezTo>
                <a:cubicBezTo>
                  <a:pt x="2827305" y="6022889"/>
                  <a:pt x="2798259" y="5986922"/>
                  <a:pt x="2697032" y="5996764"/>
                </a:cubicBezTo>
                <a:cubicBezTo>
                  <a:pt x="2595805" y="6006606"/>
                  <a:pt x="2040319" y="6037258"/>
                  <a:pt x="1812653" y="5996764"/>
                </a:cubicBezTo>
                <a:cubicBezTo>
                  <a:pt x="1584987" y="5956270"/>
                  <a:pt x="1125640" y="6009708"/>
                  <a:pt x="845364" y="5996764"/>
                </a:cubicBezTo>
                <a:cubicBezTo>
                  <a:pt x="306849" y="5949087"/>
                  <a:pt x="99912" y="5633509"/>
                  <a:pt x="0" y="5151400"/>
                </a:cubicBezTo>
                <a:cubicBezTo>
                  <a:pt x="-27240" y="4887280"/>
                  <a:pt x="-16287" y="4779644"/>
                  <a:pt x="0" y="4579312"/>
                </a:cubicBezTo>
                <a:cubicBezTo>
                  <a:pt x="16287" y="4378980"/>
                  <a:pt x="-2677" y="4120846"/>
                  <a:pt x="0" y="3964164"/>
                </a:cubicBezTo>
                <a:cubicBezTo>
                  <a:pt x="2677" y="3807482"/>
                  <a:pt x="21289" y="3547141"/>
                  <a:pt x="0" y="3392077"/>
                </a:cubicBezTo>
                <a:cubicBezTo>
                  <a:pt x="-21289" y="3237013"/>
                  <a:pt x="16570" y="2933128"/>
                  <a:pt x="0" y="2690808"/>
                </a:cubicBezTo>
                <a:cubicBezTo>
                  <a:pt x="-16570" y="2448488"/>
                  <a:pt x="16381" y="2318961"/>
                  <a:pt x="0" y="2032600"/>
                </a:cubicBezTo>
                <a:cubicBezTo>
                  <a:pt x="-16381" y="1746239"/>
                  <a:pt x="25072" y="1703384"/>
                  <a:pt x="0" y="1417452"/>
                </a:cubicBezTo>
                <a:cubicBezTo>
                  <a:pt x="-25072" y="1131520"/>
                  <a:pt x="17969" y="1064058"/>
                  <a:pt x="0" y="845364"/>
                </a:cubicBezTo>
                <a:close/>
              </a:path>
            </a:pathLst>
          </a:custGeom>
          <a:solidFill>
            <a:schemeClr val="bg1"/>
          </a:solidFill>
          <a:ln w="38100">
            <a:solidFill>
              <a:srgbClr val="002060"/>
            </a:solidFill>
            <a:extLst>
              <a:ext uri="{C807C97D-BFC1-408E-A445-0C87EB9F89A2}">
                <ask:lineSketchStyleProps xmlns:ask="http://schemas.microsoft.com/office/drawing/2018/sketchyshapes" xmlns="" sd="2475911327">
                  <a:prstGeom prst="roundRect">
                    <a:avLst>
                      <a:gd name="adj" fmla="val 1409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000" b="1" i="0" u="none" strike="noStrike" kern="1200" cap="none" spc="0" normalizeH="0" baseline="0" noProof="0" dirty="0">
              <a:ln>
                <a:noFill/>
              </a:ln>
              <a:solidFill>
                <a:srgbClr val="0E2841">
                  <a:lumMod val="75000"/>
                </a:srgbClr>
              </a:solidFill>
              <a:effectLst/>
              <a:uLnTx/>
              <a:uFillTx/>
              <a:latin typeface="Cambria" panose="02040503050406030204" pitchFamily="18" charset="0"/>
              <a:ea typeface="Cambria" panose="02040503050406030204" pitchFamily="18" charset="0"/>
              <a:cs typeface="+mn-cs"/>
            </a:endParaRPr>
          </a:p>
        </p:txBody>
      </p:sp>
      <p:pic>
        <p:nvPicPr>
          <p:cNvPr id="5" name="Picture 4">
            <a:extLst>
              <a:ext uri="{FF2B5EF4-FFF2-40B4-BE49-F238E27FC236}">
                <a16:creationId xmlns:a16="http://schemas.microsoft.com/office/drawing/2014/main" id="{8DF4D07C-F934-65C6-8CED-918FFB3073B3}"/>
              </a:ext>
            </a:extLst>
          </p:cNvPr>
          <p:cNvPicPr>
            <a:picLocks noChangeAspect="1"/>
          </p:cNvPicPr>
          <p:nvPr/>
        </p:nvPicPr>
        <p:blipFill>
          <a:blip r:embed="rId4"/>
          <a:stretch>
            <a:fillRect/>
          </a:stretch>
        </p:blipFill>
        <p:spPr>
          <a:xfrm>
            <a:off x="1061372" y="640722"/>
            <a:ext cx="9948030" cy="2219436"/>
          </a:xfrm>
          <a:prstGeom prst="rect">
            <a:avLst/>
          </a:prstGeom>
        </p:spPr>
      </p:pic>
      <p:sp>
        <p:nvSpPr>
          <p:cNvPr id="8" name="Rectangle: Rounded Corners 7">
            <a:extLst>
              <a:ext uri="{FF2B5EF4-FFF2-40B4-BE49-F238E27FC236}">
                <a16:creationId xmlns:a16="http://schemas.microsoft.com/office/drawing/2014/main" id="{740F8C40-FA9D-353A-0B07-7F55C5E5EC3C}"/>
              </a:ext>
            </a:extLst>
          </p:cNvPr>
          <p:cNvSpPr/>
          <p:nvPr/>
        </p:nvSpPr>
        <p:spPr>
          <a:xfrm>
            <a:off x="2519916" y="3296093"/>
            <a:ext cx="7793665" cy="1733107"/>
          </a:xfrm>
          <a:prstGeom prst="roundRect">
            <a:avLst/>
          </a:prstGeom>
          <a:solidFill>
            <a:srgbClr val="FFFFCC"/>
          </a:solidFill>
          <a:ln w="38100">
            <a:solidFill>
              <a:srgbClr val="FF01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lvl="0" indent="-571500" algn="just">
              <a:spcAft>
                <a:spcPts val="800"/>
              </a:spcAft>
              <a:buFont typeface="Arial" panose="020B0604020202020204" pitchFamily="34" charset="0"/>
              <a:buChar char="•"/>
              <a:tabLst>
                <a:tab pos="2286000" algn="l"/>
              </a:tabLst>
            </a:pPr>
            <a:r>
              <a:rPr lang="vi-VN" sz="4000" b="1" dirty="0">
                <a:solidFill>
                  <a:srgbClr val="FF0000"/>
                </a:solidFill>
                <a:latin typeface="Calibri" panose="020F0502020204030204" pitchFamily="34" charset="0"/>
                <a:ea typeface="Calibri" panose="020F0502020204030204" pitchFamily="34" charset="0"/>
                <a:cs typeface="Calibri" panose="020F0502020204030204" pitchFamily="34" charset="0"/>
              </a:rPr>
              <a:t>Biện pháp lặp từ ngữ.</a:t>
            </a:r>
            <a:endParaRPr lang="en-US" sz="40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571500" lvl="0" indent="-571500" algn="just">
              <a:spcAft>
                <a:spcPts val="800"/>
              </a:spcAft>
              <a:buFont typeface="Arial" panose="020B0604020202020204" pitchFamily="34" charset="0"/>
              <a:buChar char="•"/>
              <a:tabLst>
                <a:tab pos="2286000" algn="l"/>
              </a:tabLst>
            </a:pPr>
            <a:r>
              <a:rPr lang="vi-VN" sz="4000" b="1" dirty="0">
                <a:solidFill>
                  <a:srgbClr val="FF0000"/>
                </a:solidFill>
                <a:latin typeface="Calibri" panose="020F0502020204030204" pitchFamily="34" charset="0"/>
                <a:ea typeface="Calibri" panose="020F0502020204030204" pitchFamily="34" charset="0"/>
                <a:cs typeface="Calibri" panose="020F0502020204030204" pitchFamily="34" charset="0"/>
              </a:rPr>
              <a:t>Từ ngữ được lặp là</a:t>
            </a:r>
            <a:r>
              <a:rPr lang="en-US" sz="4000" b="1" dirty="0">
                <a:solidFill>
                  <a:srgbClr val="FF0000"/>
                </a:solidFill>
                <a:latin typeface="Calibri" panose="020F0502020204030204" pitchFamily="34" charset="0"/>
                <a:ea typeface="Calibri" panose="020F0502020204030204" pitchFamily="34" charset="0"/>
                <a:cs typeface="Calibri" panose="020F0502020204030204" pitchFamily="34" charset="0"/>
              </a:rPr>
              <a:t>:</a:t>
            </a:r>
            <a:r>
              <a:rPr lang="vi-VN" sz="4000"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vi-VN" sz="4000" b="1" i="1" dirty="0">
                <a:solidFill>
                  <a:srgbClr val="FF0000"/>
                </a:solidFill>
                <a:latin typeface="Calibri" panose="020F0502020204030204" pitchFamily="34" charset="0"/>
                <a:ea typeface="Calibri" panose="020F0502020204030204" pitchFamily="34" charset="0"/>
                <a:cs typeface="Calibri" panose="020F0502020204030204" pitchFamily="34" charset="0"/>
              </a:rPr>
              <a:t>người.</a:t>
            </a:r>
            <a:endParaRPr kumimoji="0" lang="vi-VN" sz="4000"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41339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2" name="to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9825001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CF9109-B074-23B4-7B95-77051FBA1A4A}"/>
              </a:ext>
            </a:extLst>
          </p:cNvPr>
          <p:cNvPicPr>
            <a:picLocks noChangeAspect="1"/>
          </p:cNvPicPr>
          <p:nvPr/>
        </p:nvPicPr>
        <p:blipFill rotWithShape="1">
          <a:blip r:embed="rId3"/>
          <a:srcRect r="1025"/>
          <a:stretch/>
        </p:blipFill>
        <p:spPr>
          <a:xfrm>
            <a:off x="0" y="1673"/>
            <a:ext cx="12192000" cy="6854653"/>
          </a:xfrm>
          <a:prstGeom prst="rect">
            <a:avLst/>
          </a:prstGeom>
        </p:spPr>
      </p:pic>
      <p:sp>
        <p:nvSpPr>
          <p:cNvPr id="7" name="Rectangle: Rounded Corners 6">
            <a:extLst>
              <a:ext uri="{FF2B5EF4-FFF2-40B4-BE49-F238E27FC236}">
                <a16:creationId xmlns:a16="http://schemas.microsoft.com/office/drawing/2014/main" id="{95695949-1DE2-CA0A-D9CF-D8D29DDFBAB2}"/>
              </a:ext>
            </a:extLst>
          </p:cNvPr>
          <p:cNvSpPr/>
          <p:nvPr/>
        </p:nvSpPr>
        <p:spPr>
          <a:xfrm>
            <a:off x="318978" y="478465"/>
            <a:ext cx="11363622" cy="5996764"/>
          </a:xfrm>
          <a:custGeom>
            <a:avLst/>
            <a:gdLst>
              <a:gd name="connsiteX0" fmla="*/ 0 w 11363622"/>
              <a:gd name="connsiteY0" fmla="*/ 845364 h 5996764"/>
              <a:gd name="connsiteX1" fmla="*/ 845364 w 11363622"/>
              <a:gd name="connsiteY1" fmla="*/ 0 h 5996764"/>
              <a:gd name="connsiteX2" fmla="*/ 1536285 w 11363622"/>
              <a:gd name="connsiteY2" fmla="*/ 0 h 5996764"/>
              <a:gd name="connsiteX3" fmla="*/ 2227206 w 11363622"/>
              <a:gd name="connsiteY3" fmla="*/ 0 h 5996764"/>
              <a:gd name="connsiteX4" fmla="*/ 3014856 w 11363622"/>
              <a:gd name="connsiteY4" fmla="*/ 0 h 5996764"/>
              <a:gd name="connsiteX5" fmla="*/ 3609048 w 11363622"/>
              <a:gd name="connsiteY5" fmla="*/ 0 h 5996764"/>
              <a:gd name="connsiteX6" fmla="*/ 4299969 w 11363622"/>
              <a:gd name="connsiteY6" fmla="*/ 0 h 5996764"/>
              <a:gd name="connsiteX7" fmla="*/ 4797432 w 11363622"/>
              <a:gd name="connsiteY7" fmla="*/ 0 h 5996764"/>
              <a:gd name="connsiteX8" fmla="*/ 5391624 w 11363622"/>
              <a:gd name="connsiteY8" fmla="*/ 0 h 5996764"/>
              <a:gd name="connsiteX9" fmla="*/ 5889087 w 11363622"/>
              <a:gd name="connsiteY9" fmla="*/ 0 h 5996764"/>
              <a:gd name="connsiteX10" fmla="*/ 6386550 w 11363622"/>
              <a:gd name="connsiteY10" fmla="*/ 0 h 5996764"/>
              <a:gd name="connsiteX11" fmla="*/ 7174200 w 11363622"/>
              <a:gd name="connsiteY11" fmla="*/ 0 h 5996764"/>
              <a:gd name="connsiteX12" fmla="*/ 8058579 w 11363622"/>
              <a:gd name="connsiteY12" fmla="*/ 0 h 5996764"/>
              <a:gd name="connsiteX13" fmla="*/ 8846229 w 11363622"/>
              <a:gd name="connsiteY13" fmla="*/ 0 h 5996764"/>
              <a:gd name="connsiteX14" fmla="*/ 9730608 w 11363622"/>
              <a:gd name="connsiteY14" fmla="*/ 0 h 5996764"/>
              <a:gd name="connsiteX15" fmla="*/ 10518258 w 11363622"/>
              <a:gd name="connsiteY15" fmla="*/ 0 h 5996764"/>
              <a:gd name="connsiteX16" fmla="*/ 11363622 w 11363622"/>
              <a:gd name="connsiteY16" fmla="*/ 845364 h 5996764"/>
              <a:gd name="connsiteX17" fmla="*/ 11363622 w 11363622"/>
              <a:gd name="connsiteY17" fmla="*/ 1417452 h 5996764"/>
              <a:gd name="connsiteX18" fmla="*/ 11363622 w 11363622"/>
              <a:gd name="connsiteY18" fmla="*/ 2118720 h 5996764"/>
              <a:gd name="connsiteX19" fmla="*/ 11363622 w 11363622"/>
              <a:gd name="connsiteY19" fmla="*/ 2733868 h 5996764"/>
              <a:gd name="connsiteX20" fmla="*/ 11363622 w 11363622"/>
              <a:gd name="connsiteY20" fmla="*/ 3349016 h 5996764"/>
              <a:gd name="connsiteX21" fmla="*/ 11363622 w 11363622"/>
              <a:gd name="connsiteY21" fmla="*/ 4050285 h 5996764"/>
              <a:gd name="connsiteX22" fmla="*/ 11363622 w 11363622"/>
              <a:gd name="connsiteY22" fmla="*/ 5151400 h 5996764"/>
              <a:gd name="connsiteX23" fmla="*/ 10518258 w 11363622"/>
              <a:gd name="connsiteY23" fmla="*/ 5996764 h 5996764"/>
              <a:gd name="connsiteX24" fmla="*/ 10020795 w 11363622"/>
              <a:gd name="connsiteY24" fmla="*/ 5996764 h 5996764"/>
              <a:gd name="connsiteX25" fmla="*/ 9233145 w 11363622"/>
              <a:gd name="connsiteY25" fmla="*/ 5996764 h 5996764"/>
              <a:gd name="connsiteX26" fmla="*/ 8445495 w 11363622"/>
              <a:gd name="connsiteY26" fmla="*/ 5996764 h 5996764"/>
              <a:gd name="connsiteX27" fmla="*/ 8044761 w 11363622"/>
              <a:gd name="connsiteY27" fmla="*/ 5996764 h 5996764"/>
              <a:gd name="connsiteX28" fmla="*/ 7644027 w 11363622"/>
              <a:gd name="connsiteY28" fmla="*/ 5996764 h 5996764"/>
              <a:gd name="connsiteX29" fmla="*/ 7146564 w 11363622"/>
              <a:gd name="connsiteY29" fmla="*/ 5996764 h 5996764"/>
              <a:gd name="connsiteX30" fmla="*/ 6358914 w 11363622"/>
              <a:gd name="connsiteY30" fmla="*/ 5996764 h 5996764"/>
              <a:gd name="connsiteX31" fmla="*/ 5571264 w 11363622"/>
              <a:gd name="connsiteY31" fmla="*/ 5996764 h 5996764"/>
              <a:gd name="connsiteX32" fmla="*/ 5073801 w 11363622"/>
              <a:gd name="connsiteY32" fmla="*/ 5996764 h 5996764"/>
              <a:gd name="connsiteX33" fmla="*/ 4189422 w 11363622"/>
              <a:gd name="connsiteY33" fmla="*/ 5996764 h 5996764"/>
              <a:gd name="connsiteX34" fmla="*/ 3305043 w 11363622"/>
              <a:gd name="connsiteY34" fmla="*/ 5996764 h 5996764"/>
              <a:gd name="connsiteX35" fmla="*/ 2904309 w 11363622"/>
              <a:gd name="connsiteY35" fmla="*/ 5996764 h 5996764"/>
              <a:gd name="connsiteX36" fmla="*/ 2116659 w 11363622"/>
              <a:gd name="connsiteY36" fmla="*/ 5996764 h 5996764"/>
              <a:gd name="connsiteX37" fmla="*/ 845364 w 11363622"/>
              <a:gd name="connsiteY37" fmla="*/ 5996764 h 5996764"/>
              <a:gd name="connsiteX38" fmla="*/ 0 w 11363622"/>
              <a:gd name="connsiteY38" fmla="*/ 5151400 h 5996764"/>
              <a:gd name="connsiteX39" fmla="*/ 0 w 11363622"/>
              <a:gd name="connsiteY39" fmla="*/ 4622373 h 5996764"/>
              <a:gd name="connsiteX40" fmla="*/ 0 w 11363622"/>
              <a:gd name="connsiteY40" fmla="*/ 4093345 h 5996764"/>
              <a:gd name="connsiteX41" fmla="*/ 0 w 11363622"/>
              <a:gd name="connsiteY41" fmla="*/ 3521258 h 5996764"/>
              <a:gd name="connsiteX42" fmla="*/ 0 w 11363622"/>
              <a:gd name="connsiteY42" fmla="*/ 2906110 h 5996764"/>
              <a:gd name="connsiteX43" fmla="*/ 0 w 11363622"/>
              <a:gd name="connsiteY43" fmla="*/ 2204841 h 5996764"/>
              <a:gd name="connsiteX44" fmla="*/ 0 w 11363622"/>
              <a:gd name="connsiteY44" fmla="*/ 1632753 h 5996764"/>
              <a:gd name="connsiteX45" fmla="*/ 0 w 11363622"/>
              <a:gd name="connsiteY45" fmla="*/ 845364 h 5996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1363622" h="5996764" fill="none" extrusionOk="0">
                <a:moveTo>
                  <a:pt x="0" y="845364"/>
                </a:moveTo>
                <a:cubicBezTo>
                  <a:pt x="32241" y="320363"/>
                  <a:pt x="371102" y="21637"/>
                  <a:pt x="845364" y="0"/>
                </a:cubicBezTo>
                <a:cubicBezTo>
                  <a:pt x="1076743" y="-29130"/>
                  <a:pt x="1263306" y="-14982"/>
                  <a:pt x="1536285" y="0"/>
                </a:cubicBezTo>
                <a:cubicBezTo>
                  <a:pt x="1809264" y="14982"/>
                  <a:pt x="2006109" y="1950"/>
                  <a:pt x="2227206" y="0"/>
                </a:cubicBezTo>
                <a:cubicBezTo>
                  <a:pt x="2448303" y="-1950"/>
                  <a:pt x="2639122" y="15169"/>
                  <a:pt x="3014856" y="0"/>
                </a:cubicBezTo>
                <a:cubicBezTo>
                  <a:pt x="3390590" y="-15169"/>
                  <a:pt x="3334595" y="2619"/>
                  <a:pt x="3609048" y="0"/>
                </a:cubicBezTo>
                <a:cubicBezTo>
                  <a:pt x="3883501" y="-2619"/>
                  <a:pt x="4133883" y="1709"/>
                  <a:pt x="4299969" y="0"/>
                </a:cubicBezTo>
                <a:cubicBezTo>
                  <a:pt x="4466055" y="-1709"/>
                  <a:pt x="4564098" y="16255"/>
                  <a:pt x="4797432" y="0"/>
                </a:cubicBezTo>
                <a:cubicBezTo>
                  <a:pt x="5030766" y="-16255"/>
                  <a:pt x="5194905" y="9605"/>
                  <a:pt x="5391624" y="0"/>
                </a:cubicBezTo>
                <a:cubicBezTo>
                  <a:pt x="5588343" y="-9605"/>
                  <a:pt x="5673486" y="-22052"/>
                  <a:pt x="5889087" y="0"/>
                </a:cubicBezTo>
                <a:cubicBezTo>
                  <a:pt x="6104688" y="22052"/>
                  <a:pt x="6228343" y="-20854"/>
                  <a:pt x="6386550" y="0"/>
                </a:cubicBezTo>
                <a:cubicBezTo>
                  <a:pt x="6544757" y="20854"/>
                  <a:pt x="6883180" y="38226"/>
                  <a:pt x="7174200" y="0"/>
                </a:cubicBezTo>
                <a:cubicBezTo>
                  <a:pt x="7465220" y="-38226"/>
                  <a:pt x="7829913" y="-1988"/>
                  <a:pt x="8058579" y="0"/>
                </a:cubicBezTo>
                <a:cubicBezTo>
                  <a:pt x="8287245" y="1988"/>
                  <a:pt x="8630084" y="18509"/>
                  <a:pt x="8846229" y="0"/>
                </a:cubicBezTo>
                <a:cubicBezTo>
                  <a:pt x="9062374" y="-18509"/>
                  <a:pt x="9408062" y="30297"/>
                  <a:pt x="9730608" y="0"/>
                </a:cubicBezTo>
                <a:cubicBezTo>
                  <a:pt x="10053154" y="-30297"/>
                  <a:pt x="10285450" y="18779"/>
                  <a:pt x="10518258" y="0"/>
                </a:cubicBezTo>
                <a:cubicBezTo>
                  <a:pt x="10981187" y="12654"/>
                  <a:pt x="11460116" y="353263"/>
                  <a:pt x="11363622" y="845364"/>
                </a:cubicBezTo>
                <a:cubicBezTo>
                  <a:pt x="11361043" y="1045741"/>
                  <a:pt x="11335739" y="1244572"/>
                  <a:pt x="11363622" y="1417452"/>
                </a:cubicBezTo>
                <a:cubicBezTo>
                  <a:pt x="11391505" y="1590332"/>
                  <a:pt x="11361193" y="1836662"/>
                  <a:pt x="11363622" y="2118720"/>
                </a:cubicBezTo>
                <a:cubicBezTo>
                  <a:pt x="11366051" y="2400778"/>
                  <a:pt x="11362578" y="2516580"/>
                  <a:pt x="11363622" y="2733868"/>
                </a:cubicBezTo>
                <a:cubicBezTo>
                  <a:pt x="11364666" y="2951156"/>
                  <a:pt x="11392647" y="3208165"/>
                  <a:pt x="11363622" y="3349016"/>
                </a:cubicBezTo>
                <a:cubicBezTo>
                  <a:pt x="11334597" y="3489867"/>
                  <a:pt x="11350907" y="3736827"/>
                  <a:pt x="11363622" y="4050285"/>
                </a:cubicBezTo>
                <a:cubicBezTo>
                  <a:pt x="11376337" y="4363743"/>
                  <a:pt x="11380494" y="4718204"/>
                  <a:pt x="11363622" y="5151400"/>
                </a:cubicBezTo>
                <a:cubicBezTo>
                  <a:pt x="11418174" y="5546458"/>
                  <a:pt x="10936394" y="5901134"/>
                  <a:pt x="10518258" y="5996764"/>
                </a:cubicBezTo>
                <a:cubicBezTo>
                  <a:pt x="10379978" y="5984761"/>
                  <a:pt x="10177959" y="6012418"/>
                  <a:pt x="10020795" y="5996764"/>
                </a:cubicBezTo>
                <a:cubicBezTo>
                  <a:pt x="9863631" y="5981110"/>
                  <a:pt x="9473760" y="6002323"/>
                  <a:pt x="9233145" y="5996764"/>
                </a:cubicBezTo>
                <a:cubicBezTo>
                  <a:pt x="8992530" y="5991206"/>
                  <a:pt x="8756393" y="5963241"/>
                  <a:pt x="8445495" y="5996764"/>
                </a:cubicBezTo>
                <a:cubicBezTo>
                  <a:pt x="8134597" y="6030288"/>
                  <a:pt x="8233185" y="6014435"/>
                  <a:pt x="8044761" y="5996764"/>
                </a:cubicBezTo>
                <a:cubicBezTo>
                  <a:pt x="7856337" y="5979093"/>
                  <a:pt x="7783292" y="6000546"/>
                  <a:pt x="7644027" y="5996764"/>
                </a:cubicBezTo>
                <a:cubicBezTo>
                  <a:pt x="7504762" y="5992982"/>
                  <a:pt x="7351879" y="6009633"/>
                  <a:pt x="7146564" y="5996764"/>
                </a:cubicBezTo>
                <a:cubicBezTo>
                  <a:pt x="6941249" y="5983895"/>
                  <a:pt x="6712219" y="6034719"/>
                  <a:pt x="6358914" y="5996764"/>
                </a:cubicBezTo>
                <a:cubicBezTo>
                  <a:pt x="6005609" y="5958810"/>
                  <a:pt x="5738042" y="5973843"/>
                  <a:pt x="5571264" y="5996764"/>
                </a:cubicBezTo>
                <a:cubicBezTo>
                  <a:pt x="5404486" y="6019686"/>
                  <a:pt x="5297743" y="5993970"/>
                  <a:pt x="5073801" y="5996764"/>
                </a:cubicBezTo>
                <a:cubicBezTo>
                  <a:pt x="4849859" y="5999558"/>
                  <a:pt x="4395268" y="6020156"/>
                  <a:pt x="4189422" y="5996764"/>
                </a:cubicBezTo>
                <a:cubicBezTo>
                  <a:pt x="3983576" y="5973372"/>
                  <a:pt x="3585309" y="6036688"/>
                  <a:pt x="3305043" y="5996764"/>
                </a:cubicBezTo>
                <a:cubicBezTo>
                  <a:pt x="3024777" y="5956840"/>
                  <a:pt x="3074998" y="5986717"/>
                  <a:pt x="2904309" y="5996764"/>
                </a:cubicBezTo>
                <a:cubicBezTo>
                  <a:pt x="2733620" y="6006811"/>
                  <a:pt x="2355061" y="5967240"/>
                  <a:pt x="2116659" y="5996764"/>
                </a:cubicBezTo>
                <a:cubicBezTo>
                  <a:pt x="1878257" y="6026289"/>
                  <a:pt x="1377942" y="6043350"/>
                  <a:pt x="845364" y="5996764"/>
                </a:cubicBezTo>
                <a:cubicBezTo>
                  <a:pt x="412761" y="6095686"/>
                  <a:pt x="-13365" y="5642008"/>
                  <a:pt x="0" y="5151400"/>
                </a:cubicBezTo>
                <a:cubicBezTo>
                  <a:pt x="-1745" y="4978134"/>
                  <a:pt x="10963" y="4780669"/>
                  <a:pt x="0" y="4622373"/>
                </a:cubicBezTo>
                <a:cubicBezTo>
                  <a:pt x="-10963" y="4464077"/>
                  <a:pt x="16054" y="4311624"/>
                  <a:pt x="0" y="4093345"/>
                </a:cubicBezTo>
                <a:cubicBezTo>
                  <a:pt x="-16054" y="3875066"/>
                  <a:pt x="-2556" y="3786046"/>
                  <a:pt x="0" y="3521258"/>
                </a:cubicBezTo>
                <a:cubicBezTo>
                  <a:pt x="2556" y="3256470"/>
                  <a:pt x="-14870" y="3168588"/>
                  <a:pt x="0" y="2906110"/>
                </a:cubicBezTo>
                <a:cubicBezTo>
                  <a:pt x="14870" y="2643632"/>
                  <a:pt x="-4540" y="2478785"/>
                  <a:pt x="0" y="2204841"/>
                </a:cubicBezTo>
                <a:cubicBezTo>
                  <a:pt x="4540" y="1930897"/>
                  <a:pt x="-25662" y="1838784"/>
                  <a:pt x="0" y="1632753"/>
                </a:cubicBezTo>
                <a:cubicBezTo>
                  <a:pt x="25662" y="1426722"/>
                  <a:pt x="-20896" y="1076028"/>
                  <a:pt x="0" y="845364"/>
                </a:cubicBezTo>
                <a:close/>
              </a:path>
              <a:path w="11363622" h="5996764" stroke="0" extrusionOk="0">
                <a:moveTo>
                  <a:pt x="0" y="845364"/>
                </a:moveTo>
                <a:cubicBezTo>
                  <a:pt x="-46319" y="427097"/>
                  <a:pt x="386662" y="34603"/>
                  <a:pt x="845364" y="0"/>
                </a:cubicBezTo>
                <a:cubicBezTo>
                  <a:pt x="1028507" y="36"/>
                  <a:pt x="1143626" y="-3859"/>
                  <a:pt x="1342827" y="0"/>
                </a:cubicBezTo>
                <a:cubicBezTo>
                  <a:pt x="1542028" y="3859"/>
                  <a:pt x="1735226" y="-16991"/>
                  <a:pt x="1937019" y="0"/>
                </a:cubicBezTo>
                <a:cubicBezTo>
                  <a:pt x="2138812" y="16991"/>
                  <a:pt x="2240835" y="8457"/>
                  <a:pt x="2337753" y="0"/>
                </a:cubicBezTo>
                <a:cubicBezTo>
                  <a:pt x="2434671" y="-8457"/>
                  <a:pt x="2967613" y="2281"/>
                  <a:pt x="3125403" y="0"/>
                </a:cubicBezTo>
                <a:cubicBezTo>
                  <a:pt x="3283193" y="-2281"/>
                  <a:pt x="3424247" y="10680"/>
                  <a:pt x="3526137" y="0"/>
                </a:cubicBezTo>
                <a:cubicBezTo>
                  <a:pt x="3628027" y="-10680"/>
                  <a:pt x="4066495" y="19326"/>
                  <a:pt x="4217058" y="0"/>
                </a:cubicBezTo>
                <a:cubicBezTo>
                  <a:pt x="4367621" y="-19326"/>
                  <a:pt x="4486438" y="12304"/>
                  <a:pt x="4714522" y="0"/>
                </a:cubicBezTo>
                <a:cubicBezTo>
                  <a:pt x="4942606" y="-12304"/>
                  <a:pt x="4975606" y="-8249"/>
                  <a:pt x="5211985" y="0"/>
                </a:cubicBezTo>
                <a:cubicBezTo>
                  <a:pt x="5448364" y="8249"/>
                  <a:pt x="5444420" y="17941"/>
                  <a:pt x="5612719" y="0"/>
                </a:cubicBezTo>
                <a:cubicBezTo>
                  <a:pt x="5781018" y="-17941"/>
                  <a:pt x="5914376" y="-15051"/>
                  <a:pt x="6013453" y="0"/>
                </a:cubicBezTo>
                <a:cubicBezTo>
                  <a:pt x="6112530" y="15051"/>
                  <a:pt x="6272894" y="-7616"/>
                  <a:pt x="6510916" y="0"/>
                </a:cubicBezTo>
                <a:cubicBezTo>
                  <a:pt x="6748938" y="7616"/>
                  <a:pt x="6813161" y="-16571"/>
                  <a:pt x="7105108" y="0"/>
                </a:cubicBezTo>
                <a:cubicBezTo>
                  <a:pt x="7397055" y="16571"/>
                  <a:pt x="7665925" y="5758"/>
                  <a:pt x="7892758" y="0"/>
                </a:cubicBezTo>
                <a:cubicBezTo>
                  <a:pt x="8119591" y="-5758"/>
                  <a:pt x="8366127" y="-10975"/>
                  <a:pt x="8583679" y="0"/>
                </a:cubicBezTo>
                <a:cubicBezTo>
                  <a:pt x="8801231" y="10975"/>
                  <a:pt x="8914431" y="4509"/>
                  <a:pt x="9177871" y="0"/>
                </a:cubicBezTo>
                <a:cubicBezTo>
                  <a:pt x="9441311" y="-4509"/>
                  <a:pt x="9518623" y="-14385"/>
                  <a:pt x="9772063" y="0"/>
                </a:cubicBezTo>
                <a:cubicBezTo>
                  <a:pt x="10025503" y="14385"/>
                  <a:pt x="10201805" y="25615"/>
                  <a:pt x="10518258" y="0"/>
                </a:cubicBezTo>
                <a:cubicBezTo>
                  <a:pt x="10915405" y="33231"/>
                  <a:pt x="11367139" y="355179"/>
                  <a:pt x="11363622" y="845364"/>
                </a:cubicBezTo>
                <a:cubicBezTo>
                  <a:pt x="11341221" y="1074212"/>
                  <a:pt x="11377835" y="1224618"/>
                  <a:pt x="11363622" y="1331331"/>
                </a:cubicBezTo>
                <a:cubicBezTo>
                  <a:pt x="11349409" y="1438044"/>
                  <a:pt x="11392212" y="1866932"/>
                  <a:pt x="11363622" y="2032600"/>
                </a:cubicBezTo>
                <a:cubicBezTo>
                  <a:pt x="11335032" y="2198268"/>
                  <a:pt x="11391178" y="2407390"/>
                  <a:pt x="11363622" y="2647748"/>
                </a:cubicBezTo>
                <a:cubicBezTo>
                  <a:pt x="11336066" y="2888106"/>
                  <a:pt x="11346950" y="3052573"/>
                  <a:pt x="11363622" y="3176775"/>
                </a:cubicBezTo>
                <a:cubicBezTo>
                  <a:pt x="11380294" y="3300977"/>
                  <a:pt x="11397703" y="3713480"/>
                  <a:pt x="11363622" y="3878044"/>
                </a:cubicBezTo>
                <a:cubicBezTo>
                  <a:pt x="11329541" y="4042608"/>
                  <a:pt x="11349898" y="4267235"/>
                  <a:pt x="11363622" y="4450131"/>
                </a:cubicBezTo>
                <a:cubicBezTo>
                  <a:pt x="11377346" y="4633027"/>
                  <a:pt x="11389105" y="4994262"/>
                  <a:pt x="11363622" y="5151400"/>
                </a:cubicBezTo>
                <a:cubicBezTo>
                  <a:pt x="11284696" y="5582124"/>
                  <a:pt x="11007467" y="5962080"/>
                  <a:pt x="10518258" y="5996764"/>
                </a:cubicBezTo>
                <a:cubicBezTo>
                  <a:pt x="10345507" y="6018549"/>
                  <a:pt x="9973596" y="5964985"/>
                  <a:pt x="9730608" y="5996764"/>
                </a:cubicBezTo>
                <a:cubicBezTo>
                  <a:pt x="9487620" y="6028544"/>
                  <a:pt x="9365413" y="5980864"/>
                  <a:pt x="9233145" y="5996764"/>
                </a:cubicBezTo>
                <a:cubicBezTo>
                  <a:pt x="9100877" y="6012664"/>
                  <a:pt x="8852368" y="6001259"/>
                  <a:pt x="8542224" y="5996764"/>
                </a:cubicBezTo>
                <a:cubicBezTo>
                  <a:pt x="8232080" y="5992269"/>
                  <a:pt x="8296530" y="5980985"/>
                  <a:pt x="8141490" y="5996764"/>
                </a:cubicBezTo>
                <a:cubicBezTo>
                  <a:pt x="7986450" y="6012543"/>
                  <a:pt x="7931476" y="5989763"/>
                  <a:pt x="7740756" y="5996764"/>
                </a:cubicBezTo>
                <a:cubicBezTo>
                  <a:pt x="7550036" y="6003765"/>
                  <a:pt x="7391440" y="5992045"/>
                  <a:pt x="7243292" y="5996764"/>
                </a:cubicBezTo>
                <a:cubicBezTo>
                  <a:pt x="7095144" y="6001483"/>
                  <a:pt x="6768377" y="6016350"/>
                  <a:pt x="6552371" y="5996764"/>
                </a:cubicBezTo>
                <a:cubicBezTo>
                  <a:pt x="6336365" y="5977178"/>
                  <a:pt x="6196189" y="5997536"/>
                  <a:pt x="5958179" y="5996764"/>
                </a:cubicBezTo>
                <a:cubicBezTo>
                  <a:pt x="5720169" y="5995992"/>
                  <a:pt x="5528635" y="6006380"/>
                  <a:pt x="5363987" y="5996764"/>
                </a:cubicBezTo>
                <a:cubicBezTo>
                  <a:pt x="5199339" y="5987148"/>
                  <a:pt x="5065351" y="5978708"/>
                  <a:pt x="4769795" y="5996764"/>
                </a:cubicBezTo>
                <a:cubicBezTo>
                  <a:pt x="4474239" y="6014820"/>
                  <a:pt x="4240027" y="5968790"/>
                  <a:pt x="4078874" y="5996764"/>
                </a:cubicBezTo>
                <a:cubicBezTo>
                  <a:pt x="3917721" y="6024738"/>
                  <a:pt x="3561685" y="5970639"/>
                  <a:pt x="3194495" y="5996764"/>
                </a:cubicBezTo>
                <a:cubicBezTo>
                  <a:pt x="2827305" y="6022889"/>
                  <a:pt x="2798259" y="5986922"/>
                  <a:pt x="2697032" y="5996764"/>
                </a:cubicBezTo>
                <a:cubicBezTo>
                  <a:pt x="2595805" y="6006606"/>
                  <a:pt x="2040319" y="6037258"/>
                  <a:pt x="1812653" y="5996764"/>
                </a:cubicBezTo>
                <a:cubicBezTo>
                  <a:pt x="1584987" y="5956270"/>
                  <a:pt x="1125640" y="6009708"/>
                  <a:pt x="845364" y="5996764"/>
                </a:cubicBezTo>
                <a:cubicBezTo>
                  <a:pt x="306849" y="5949087"/>
                  <a:pt x="99912" y="5633509"/>
                  <a:pt x="0" y="5151400"/>
                </a:cubicBezTo>
                <a:cubicBezTo>
                  <a:pt x="-27240" y="4887280"/>
                  <a:pt x="-16287" y="4779644"/>
                  <a:pt x="0" y="4579312"/>
                </a:cubicBezTo>
                <a:cubicBezTo>
                  <a:pt x="16287" y="4378980"/>
                  <a:pt x="-2677" y="4120846"/>
                  <a:pt x="0" y="3964164"/>
                </a:cubicBezTo>
                <a:cubicBezTo>
                  <a:pt x="2677" y="3807482"/>
                  <a:pt x="21289" y="3547141"/>
                  <a:pt x="0" y="3392077"/>
                </a:cubicBezTo>
                <a:cubicBezTo>
                  <a:pt x="-21289" y="3237013"/>
                  <a:pt x="16570" y="2933128"/>
                  <a:pt x="0" y="2690808"/>
                </a:cubicBezTo>
                <a:cubicBezTo>
                  <a:pt x="-16570" y="2448488"/>
                  <a:pt x="16381" y="2318961"/>
                  <a:pt x="0" y="2032600"/>
                </a:cubicBezTo>
                <a:cubicBezTo>
                  <a:pt x="-16381" y="1746239"/>
                  <a:pt x="25072" y="1703384"/>
                  <a:pt x="0" y="1417452"/>
                </a:cubicBezTo>
                <a:cubicBezTo>
                  <a:pt x="-25072" y="1131520"/>
                  <a:pt x="17969" y="1064058"/>
                  <a:pt x="0" y="845364"/>
                </a:cubicBezTo>
                <a:close/>
              </a:path>
            </a:pathLst>
          </a:custGeom>
          <a:solidFill>
            <a:schemeClr val="bg1"/>
          </a:solidFill>
          <a:ln w="38100">
            <a:solidFill>
              <a:srgbClr val="002060"/>
            </a:solidFill>
            <a:extLst>
              <a:ext uri="{C807C97D-BFC1-408E-A445-0C87EB9F89A2}">
                <ask:lineSketchStyleProps xmlns:ask="http://schemas.microsoft.com/office/drawing/2018/sketchyshapes" xmlns="" sd="2475911327">
                  <a:prstGeom prst="roundRect">
                    <a:avLst>
                      <a:gd name="adj" fmla="val 1409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000" b="1" i="0" u="none" strike="noStrike" kern="1200" cap="none" spc="0" normalizeH="0" baseline="0" noProof="0" dirty="0">
              <a:ln>
                <a:noFill/>
              </a:ln>
              <a:solidFill>
                <a:srgbClr val="0E2841">
                  <a:lumMod val="75000"/>
                </a:srgbClr>
              </a:solidFill>
              <a:effectLst/>
              <a:uLnTx/>
              <a:uFillTx/>
              <a:latin typeface="Cambria" panose="02040503050406030204" pitchFamily="18" charset="0"/>
              <a:ea typeface="Cambria" panose="02040503050406030204" pitchFamily="18" charset="0"/>
              <a:cs typeface="+mn-cs"/>
            </a:endParaRPr>
          </a:p>
        </p:txBody>
      </p:sp>
      <p:sp>
        <p:nvSpPr>
          <p:cNvPr id="8" name="Rectangle: Rounded Corners 7">
            <a:extLst>
              <a:ext uri="{FF2B5EF4-FFF2-40B4-BE49-F238E27FC236}">
                <a16:creationId xmlns:a16="http://schemas.microsoft.com/office/drawing/2014/main" id="{740F8C40-FA9D-353A-0B07-7F55C5E5EC3C}"/>
              </a:ext>
            </a:extLst>
          </p:cNvPr>
          <p:cNvSpPr/>
          <p:nvPr/>
        </p:nvSpPr>
        <p:spPr>
          <a:xfrm>
            <a:off x="754912" y="3296093"/>
            <a:ext cx="10632558" cy="1733107"/>
          </a:xfrm>
          <a:prstGeom prst="roundRect">
            <a:avLst/>
          </a:prstGeom>
          <a:solidFill>
            <a:srgbClr val="FFFFCC"/>
          </a:solidFill>
          <a:ln w="38100">
            <a:solidFill>
              <a:srgbClr val="FF01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lvl="0" indent="-571500" algn="just">
              <a:spcAft>
                <a:spcPts val="800"/>
              </a:spcAft>
              <a:buFont typeface="Arial" panose="020B0604020202020204" pitchFamily="34" charset="0"/>
              <a:buChar char="•"/>
              <a:tabLst>
                <a:tab pos="2286000" algn="l"/>
              </a:tabLst>
            </a:pPr>
            <a:r>
              <a:rPr lang="vi-VN" sz="4000" b="1" dirty="0">
                <a:solidFill>
                  <a:srgbClr val="FF0000"/>
                </a:solidFill>
                <a:latin typeface="Calibri" panose="020F0502020204030204" pitchFamily="34" charset="0"/>
                <a:ea typeface="Calibri" panose="020F0502020204030204" pitchFamily="34" charset="0"/>
                <a:cs typeface="Calibri" panose="020F0502020204030204" pitchFamily="34" charset="0"/>
              </a:rPr>
              <a:t>Biện pháp thay thế.</a:t>
            </a:r>
            <a:endParaRPr lang="en-US" sz="40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571500" lvl="0" indent="-571500" algn="just">
              <a:spcAft>
                <a:spcPts val="800"/>
              </a:spcAft>
              <a:buFont typeface="Arial" panose="020B0604020202020204" pitchFamily="34" charset="0"/>
              <a:buChar char="•"/>
              <a:tabLst>
                <a:tab pos="2286000" algn="l"/>
              </a:tabLst>
            </a:pPr>
            <a:r>
              <a:rPr lang="vi-VN" sz="4000" b="1" dirty="0">
                <a:solidFill>
                  <a:srgbClr val="FF0000"/>
                </a:solidFill>
                <a:latin typeface="Calibri" panose="020F0502020204030204" pitchFamily="34" charset="0"/>
                <a:ea typeface="Calibri" panose="020F0502020204030204" pitchFamily="34" charset="0"/>
                <a:cs typeface="Calibri" panose="020F0502020204030204" pitchFamily="34" charset="0"/>
              </a:rPr>
              <a:t>Từ ngữ thay thế là</a:t>
            </a:r>
            <a:r>
              <a:rPr lang="en-US" sz="4000" b="1" dirty="0">
                <a:solidFill>
                  <a:srgbClr val="FF0000"/>
                </a:solidFill>
                <a:latin typeface="Calibri" panose="020F0502020204030204" pitchFamily="34" charset="0"/>
                <a:ea typeface="Calibri" panose="020F0502020204030204" pitchFamily="34" charset="0"/>
                <a:cs typeface="Calibri" panose="020F0502020204030204" pitchFamily="34" charset="0"/>
              </a:rPr>
              <a:t>:</a:t>
            </a:r>
            <a:r>
              <a:rPr lang="vi-VN" sz="4000" b="1" dirty="0">
                <a:solidFill>
                  <a:srgbClr val="FF0000"/>
                </a:solidFill>
                <a:latin typeface="Calibri" panose="020F0502020204030204" pitchFamily="34" charset="0"/>
                <a:ea typeface="Calibri" panose="020F0502020204030204" pitchFamily="34" charset="0"/>
                <a:cs typeface="Calibri" panose="020F0502020204030204" pitchFamily="34" charset="0"/>
              </a:rPr>
              <a:t> cậu thay cho Thào A Sùng.</a:t>
            </a:r>
            <a:endParaRPr kumimoji="0" lang="vi-VN" sz="4000" b="0"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BC28E946-C60C-39D5-707B-0A56C3DB2261}"/>
              </a:ext>
            </a:extLst>
          </p:cNvPr>
          <p:cNvPicPr>
            <a:picLocks noChangeAspect="1"/>
          </p:cNvPicPr>
          <p:nvPr/>
        </p:nvPicPr>
        <p:blipFill>
          <a:blip r:embed="rId4"/>
          <a:stretch>
            <a:fillRect/>
          </a:stretch>
        </p:blipFill>
        <p:spPr>
          <a:xfrm>
            <a:off x="772854" y="926471"/>
            <a:ext cx="10766018" cy="1657241"/>
          </a:xfrm>
          <a:prstGeom prst="rect">
            <a:avLst/>
          </a:prstGeom>
        </p:spPr>
      </p:pic>
    </p:spTree>
    <p:extLst>
      <p:ext uri="{BB962C8B-B14F-4D97-AF65-F5344CB8AC3E}">
        <p14:creationId xmlns:p14="http://schemas.microsoft.com/office/powerpoint/2010/main" val="9952973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2" name="to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CF9109-B074-23B4-7B95-77051FBA1A4A}"/>
              </a:ext>
            </a:extLst>
          </p:cNvPr>
          <p:cNvPicPr>
            <a:picLocks noChangeAspect="1"/>
          </p:cNvPicPr>
          <p:nvPr/>
        </p:nvPicPr>
        <p:blipFill rotWithShape="1">
          <a:blip r:embed="rId2"/>
          <a:srcRect r="1025"/>
          <a:stretch/>
        </p:blipFill>
        <p:spPr>
          <a:xfrm>
            <a:off x="0" y="1673"/>
            <a:ext cx="12192000" cy="6854653"/>
          </a:xfrm>
          <a:prstGeom prst="rect">
            <a:avLst/>
          </a:prstGeom>
        </p:spPr>
      </p:pic>
      <p:sp>
        <p:nvSpPr>
          <p:cNvPr id="6" name="Plaque 5">
            <a:extLst>
              <a:ext uri="{FF2B5EF4-FFF2-40B4-BE49-F238E27FC236}">
                <a16:creationId xmlns:a16="http://schemas.microsoft.com/office/drawing/2014/main" id="{35F32F93-9F66-F8D0-7576-CA5DF35D49B3}"/>
              </a:ext>
            </a:extLst>
          </p:cNvPr>
          <p:cNvSpPr/>
          <p:nvPr/>
        </p:nvSpPr>
        <p:spPr>
          <a:xfrm>
            <a:off x="595613" y="133256"/>
            <a:ext cx="10901185" cy="972529"/>
          </a:xfrm>
          <a:prstGeom prst="plaque">
            <a:avLst/>
          </a:prstGeom>
          <a:solidFill>
            <a:schemeClr val="bg1"/>
          </a:solidFill>
          <a:ln w="2857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dirty="0">
                <a:solidFill>
                  <a:srgbClr val="002060"/>
                </a:solidFill>
                <a:latin typeface="Cambria" panose="02040503050406030204" pitchFamily="18" charset="0"/>
                <a:ea typeface="Cambria" panose="02040503050406030204" pitchFamily="18" charset="0"/>
              </a:rPr>
              <a:t>5. </a:t>
            </a:r>
            <a:r>
              <a:rPr lang="vi-VN" sz="3600" dirty="0">
                <a:solidFill>
                  <a:srgbClr val="002060"/>
                </a:solidFill>
                <a:latin typeface="Cambria" panose="02040503050406030204" pitchFamily="18" charset="0"/>
                <a:ea typeface="Cambria" panose="02040503050406030204" pitchFamily="18" charset="0"/>
              </a:rPr>
              <a:t>Đọc đoạn văn dưới đây và thực hiện yêu cầu.</a:t>
            </a:r>
            <a:endParaRPr kumimoji="0" lang="en-US"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id="{95695949-1DE2-CA0A-D9CF-D8D29DDFBAB2}"/>
              </a:ext>
            </a:extLst>
          </p:cNvPr>
          <p:cNvSpPr/>
          <p:nvPr/>
        </p:nvSpPr>
        <p:spPr>
          <a:xfrm>
            <a:off x="318978" y="1360967"/>
            <a:ext cx="11363622" cy="5114262"/>
          </a:xfrm>
          <a:custGeom>
            <a:avLst/>
            <a:gdLst>
              <a:gd name="connsiteX0" fmla="*/ 0 w 11363622"/>
              <a:gd name="connsiteY0" fmla="*/ 720958 h 5114262"/>
              <a:gd name="connsiteX1" fmla="*/ 720958 w 11363622"/>
              <a:gd name="connsiteY1" fmla="*/ 0 h 5114262"/>
              <a:gd name="connsiteX2" fmla="*/ 1283188 w 11363622"/>
              <a:gd name="connsiteY2" fmla="*/ 0 h 5114262"/>
              <a:gd name="connsiteX3" fmla="*/ 1944635 w 11363622"/>
              <a:gd name="connsiteY3" fmla="*/ 0 h 5114262"/>
              <a:gd name="connsiteX4" fmla="*/ 2606082 w 11363622"/>
              <a:gd name="connsiteY4" fmla="*/ 0 h 5114262"/>
              <a:gd name="connsiteX5" fmla="*/ 3366746 w 11363622"/>
              <a:gd name="connsiteY5" fmla="*/ 0 h 5114262"/>
              <a:gd name="connsiteX6" fmla="*/ 3928976 w 11363622"/>
              <a:gd name="connsiteY6" fmla="*/ 0 h 5114262"/>
              <a:gd name="connsiteX7" fmla="*/ 4590423 w 11363622"/>
              <a:gd name="connsiteY7" fmla="*/ 0 h 5114262"/>
              <a:gd name="connsiteX8" fmla="*/ 5053436 w 11363622"/>
              <a:gd name="connsiteY8" fmla="*/ 0 h 5114262"/>
              <a:gd name="connsiteX9" fmla="*/ 5615666 w 11363622"/>
              <a:gd name="connsiteY9" fmla="*/ 0 h 5114262"/>
              <a:gd name="connsiteX10" fmla="*/ 6078679 w 11363622"/>
              <a:gd name="connsiteY10" fmla="*/ 0 h 5114262"/>
              <a:gd name="connsiteX11" fmla="*/ 6541692 w 11363622"/>
              <a:gd name="connsiteY11" fmla="*/ 0 h 5114262"/>
              <a:gd name="connsiteX12" fmla="*/ 7302356 w 11363622"/>
              <a:gd name="connsiteY12" fmla="*/ 0 h 5114262"/>
              <a:gd name="connsiteX13" fmla="*/ 8162237 w 11363622"/>
              <a:gd name="connsiteY13" fmla="*/ 0 h 5114262"/>
              <a:gd name="connsiteX14" fmla="*/ 8922902 w 11363622"/>
              <a:gd name="connsiteY14" fmla="*/ 0 h 5114262"/>
              <a:gd name="connsiteX15" fmla="*/ 9782783 w 11363622"/>
              <a:gd name="connsiteY15" fmla="*/ 0 h 5114262"/>
              <a:gd name="connsiteX16" fmla="*/ 10642664 w 11363622"/>
              <a:gd name="connsiteY16" fmla="*/ 0 h 5114262"/>
              <a:gd name="connsiteX17" fmla="*/ 11363622 w 11363622"/>
              <a:gd name="connsiteY17" fmla="*/ 720958 h 5114262"/>
              <a:gd name="connsiteX18" fmla="*/ 11363622 w 11363622"/>
              <a:gd name="connsiteY18" fmla="*/ 1296292 h 5114262"/>
              <a:gd name="connsiteX19" fmla="*/ 11363622 w 11363622"/>
              <a:gd name="connsiteY19" fmla="*/ 1981797 h 5114262"/>
              <a:gd name="connsiteX20" fmla="*/ 11363622 w 11363622"/>
              <a:gd name="connsiteY20" fmla="*/ 2593854 h 5114262"/>
              <a:gd name="connsiteX21" fmla="*/ 11363622 w 11363622"/>
              <a:gd name="connsiteY21" fmla="*/ 3205912 h 5114262"/>
              <a:gd name="connsiteX22" fmla="*/ 11363622 w 11363622"/>
              <a:gd name="connsiteY22" fmla="*/ 4393304 h 5114262"/>
              <a:gd name="connsiteX23" fmla="*/ 10642664 w 11363622"/>
              <a:gd name="connsiteY23" fmla="*/ 5114262 h 5114262"/>
              <a:gd name="connsiteX24" fmla="*/ 10278868 w 11363622"/>
              <a:gd name="connsiteY24" fmla="*/ 5114262 h 5114262"/>
              <a:gd name="connsiteX25" fmla="*/ 9518204 w 11363622"/>
              <a:gd name="connsiteY25" fmla="*/ 5114262 h 5114262"/>
              <a:gd name="connsiteX26" fmla="*/ 8757540 w 11363622"/>
              <a:gd name="connsiteY26" fmla="*/ 5114262 h 5114262"/>
              <a:gd name="connsiteX27" fmla="*/ 7996876 w 11363622"/>
              <a:gd name="connsiteY27" fmla="*/ 5114262 h 5114262"/>
              <a:gd name="connsiteX28" fmla="*/ 7633080 w 11363622"/>
              <a:gd name="connsiteY28" fmla="*/ 5114262 h 5114262"/>
              <a:gd name="connsiteX29" fmla="*/ 7269284 w 11363622"/>
              <a:gd name="connsiteY29" fmla="*/ 5114262 h 5114262"/>
              <a:gd name="connsiteX30" fmla="*/ 6806271 w 11363622"/>
              <a:gd name="connsiteY30" fmla="*/ 5114262 h 5114262"/>
              <a:gd name="connsiteX31" fmla="*/ 6045607 w 11363622"/>
              <a:gd name="connsiteY31" fmla="*/ 5114262 h 5114262"/>
              <a:gd name="connsiteX32" fmla="*/ 5284943 w 11363622"/>
              <a:gd name="connsiteY32" fmla="*/ 5114262 h 5114262"/>
              <a:gd name="connsiteX33" fmla="*/ 4821930 w 11363622"/>
              <a:gd name="connsiteY33" fmla="*/ 5114262 h 5114262"/>
              <a:gd name="connsiteX34" fmla="*/ 3962049 w 11363622"/>
              <a:gd name="connsiteY34" fmla="*/ 5114262 h 5114262"/>
              <a:gd name="connsiteX35" fmla="*/ 3102167 w 11363622"/>
              <a:gd name="connsiteY35" fmla="*/ 5114262 h 5114262"/>
              <a:gd name="connsiteX36" fmla="*/ 2738372 w 11363622"/>
              <a:gd name="connsiteY36" fmla="*/ 5114262 h 5114262"/>
              <a:gd name="connsiteX37" fmla="*/ 1977707 w 11363622"/>
              <a:gd name="connsiteY37" fmla="*/ 5114262 h 5114262"/>
              <a:gd name="connsiteX38" fmla="*/ 720958 w 11363622"/>
              <a:gd name="connsiteY38" fmla="*/ 5114262 h 5114262"/>
              <a:gd name="connsiteX39" fmla="*/ 0 w 11363622"/>
              <a:gd name="connsiteY39" fmla="*/ 4393304 h 5114262"/>
              <a:gd name="connsiteX40" fmla="*/ 0 w 11363622"/>
              <a:gd name="connsiteY40" fmla="*/ 3854693 h 5114262"/>
              <a:gd name="connsiteX41" fmla="*/ 0 w 11363622"/>
              <a:gd name="connsiteY41" fmla="*/ 3316083 h 5114262"/>
              <a:gd name="connsiteX42" fmla="*/ 0 w 11363622"/>
              <a:gd name="connsiteY42" fmla="*/ 2740748 h 5114262"/>
              <a:gd name="connsiteX43" fmla="*/ 0 w 11363622"/>
              <a:gd name="connsiteY43" fmla="*/ 2128691 h 5114262"/>
              <a:gd name="connsiteX44" fmla="*/ 0 w 11363622"/>
              <a:gd name="connsiteY44" fmla="*/ 1443186 h 5114262"/>
              <a:gd name="connsiteX45" fmla="*/ 0 w 11363622"/>
              <a:gd name="connsiteY45" fmla="*/ 720958 h 5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1363622" h="5114262" fill="none" extrusionOk="0">
                <a:moveTo>
                  <a:pt x="0" y="720958"/>
                </a:moveTo>
                <a:cubicBezTo>
                  <a:pt x="62688" y="351814"/>
                  <a:pt x="356228" y="28684"/>
                  <a:pt x="720958" y="0"/>
                </a:cubicBezTo>
                <a:cubicBezTo>
                  <a:pt x="931457" y="6830"/>
                  <a:pt x="1065258" y="-12044"/>
                  <a:pt x="1283188" y="0"/>
                </a:cubicBezTo>
                <a:cubicBezTo>
                  <a:pt x="1501118" y="12044"/>
                  <a:pt x="1704047" y="13460"/>
                  <a:pt x="1944635" y="0"/>
                </a:cubicBezTo>
                <a:cubicBezTo>
                  <a:pt x="2185223" y="-13460"/>
                  <a:pt x="2411829" y="11531"/>
                  <a:pt x="2606082" y="0"/>
                </a:cubicBezTo>
                <a:cubicBezTo>
                  <a:pt x="2800335" y="-11531"/>
                  <a:pt x="3163916" y="35219"/>
                  <a:pt x="3366746" y="0"/>
                </a:cubicBezTo>
                <a:cubicBezTo>
                  <a:pt x="3569576" y="-35219"/>
                  <a:pt x="3695354" y="-12003"/>
                  <a:pt x="3928976" y="0"/>
                </a:cubicBezTo>
                <a:cubicBezTo>
                  <a:pt x="4162598" y="12003"/>
                  <a:pt x="4267661" y="15306"/>
                  <a:pt x="4590423" y="0"/>
                </a:cubicBezTo>
                <a:cubicBezTo>
                  <a:pt x="4913185" y="-15306"/>
                  <a:pt x="4931907" y="10970"/>
                  <a:pt x="5053436" y="0"/>
                </a:cubicBezTo>
                <a:cubicBezTo>
                  <a:pt x="5174965" y="-10970"/>
                  <a:pt x="5372902" y="1932"/>
                  <a:pt x="5615666" y="0"/>
                </a:cubicBezTo>
                <a:cubicBezTo>
                  <a:pt x="5858430" y="-1932"/>
                  <a:pt x="5945112" y="14020"/>
                  <a:pt x="6078679" y="0"/>
                </a:cubicBezTo>
                <a:cubicBezTo>
                  <a:pt x="6212246" y="-14020"/>
                  <a:pt x="6446666" y="-8851"/>
                  <a:pt x="6541692" y="0"/>
                </a:cubicBezTo>
                <a:cubicBezTo>
                  <a:pt x="6636718" y="8851"/>
                  <a:pt x="7143282" y="-21079"/>
                  <a:pt x="7302356" y="0"/>
                </a:cubicBezTo>
                <a:cubicBezTo>
                  <a:pt x="7461430" y="21079"/>
                  <a:pt x="7733342" y="39881"/>
                  <a:pt x="8162237" y="0"/>
                </a:cubicBezTo>
                <a:cubicBezTo>
                  <a:pt x="8591132" y="-39881"/>
                  <a:pt x="8570190" y="-1771"/>
                  <a:pt x="8922902" y="0"/>
                </a:cubicBezTo>
                <a:cubicBezTo>
                  <a:pt x="9275615" y="1771"/>
                  <a:pt x="9424355" y="-42126"/>
                  <a:pt x="9782783" y="0"/>
                </a:cubicBezTo>
                <a:cubicBezTo>
                  <a:pt x="10141211" y="42126"/>
                  <a:pt x="10448984" y="-21553"/>
                  <a:pt x="10642664" y="0"/>
                </a:cubicBezTo>
                <a:cubicBezTo>
                  <a:pt x="11029292" y="36958"/>
                  <a:pt x="11385521" y="317061"/>
                  <a:pt x="11363622" y="720958"/>
                </a:cubicBezTo>
                <a:cubicBezTo>
                  <a:pt x="11370971" y="1004686"/>
                  <a:pt x="11346436" y="1049204"/>
                  <a:pt x="11363622" y="1296292"/>
                </a:cubicBezTo>
                <a:cubicBezTo>
                  <a:pt x="11380808" y="1543380"/>
                  <a:pt x="11338006" y="1780297"/>
                  <a:pt x="11363622" y="1981797"/>
                </a:cubicBezTo>
                <a:cubicBezTo>
                  <a:pt x="11389238" y="2183298"/>
                  <a:pt x="11347603" y="2324163"/>
                  <a:pt x="11363622" y="2593854"/>
                </a:cubicBezTo>
                <a:cubicBezTo>
                  <a:pt x="11379641" y="2863545"/>
                  <a:pt x="11344885" y="2934581"/>
                  <a:pt x="11363622" y="3205912"/>
                </a:cubicBezTo>
                <a:cubicBezTo>
                  <a:pt x="11382359" y="3477243"/>
                  <a:pt x="11336303" y="4148192"/>
                  <a:pt x="11363622" y="4393304"/>
                </a:cubicBezTo>
                <a:cubicBezTo>
                  <a:pt x="11368316" y="4741227"/>
                  <a:pt x="11081963" y="5148239"/>
                  <a:pt x="10642664" y="5114262"/>
                </a:cubicBezTo>
                <a:cubicBezTo>
                  <a:pt x="10506074" y="5126447"/>
                  <a:pt x="10355598" y="5111399"/>
                  <a:pt x="10278868" y="5114262"/>
                </a:cubicBezTo>
                <a:cubicBezTo>
                  <a:pt x="10202138" y="5117125"/>
                  <a:pt x="9852689" y="5086859"/>
                  <a:pt x="9518204" y="5114262"/>
                </a:cubicBezTo>
                <a:cubicBezTo>
                  <a:pt x="9183719" y="5141665"/>
                  <a:pt x="9039248" y="5127780"/>
                  <a:pt x="8757540" y="5114262"/>
                </a:cubicBezTo>
                <a:cubicBezTo>
                  <a:pt x="8475832" y="5100744"/>
                  <a:pt x="8281086" y="5141423"/>
                  <a:pt x="7996876" y="5114262"/>
                </a:cubicBezTo>
                <a:cubicBezTo>
                  <a:pt x="7712666" y="5087101"/>
                  <a:pt x="7779706" y="5117079"/>
                  <a:pt x="7633080" y="5114262"/>
                </a:cubicBezTo>
                <a:cubicBezTo>
                  <a:pt x="7486454" y="5111445"/>
                  <a:pt x="7400055" y="5097432"/>
                  <a:pt x="7269284" y="5114262"/>
                </a:cubicBezTo>
                <a:cubicBezTo>
                  <a:pt x="7138513" y="5131092"/>
                  <a:pt x="7014497" y="5120747"/>
                  <a:pt x="6806271" y="5114262"/>
                </a:cubicBezTo>
                <a:cubicBezTo>
                  <a:pt x="6598045" y="5107777"/>
                  <a:pt x="6424370" y="5113745"/>
                  <a:pt x="6045607" y="5114262"/>
                </a:cubicBezTo>
                <a:cubicBezTo>
                  <a:pt x="5666844" y="5114779"/>
                  <a:pt x="5521138" y="5148734"/>
                  <a:pt x="5284943" y="5114262"/>
                </a:cubicBezTo>
                <a:cubicBezTo>
                  <a:pt x="5048748" y="5079790"/>
                  <a:pt x="4931392" y="5100953"/>
                  <a:pt x="4821930" y="5114262"/>
                </a:cubicBezTo>
                <a:cubicBezTo>
                  <a:pt x="4712468" y="5127571"/>
                  <a:pt x="4293403" y="5110296"/>
                  <a:pt x="3962049" y="5114262"/>
                </a:cubicBezTo>
                <a:cubicBezTo>
                  <a:pt x="3630695" y="5118228"/>
                  <a:pt x="3361019" y="5125965"/>
                  <a:pt x="3102167" y="5114262"/>
                </a:cubicBezTo>
                <a:cubicBezTo>
                  <a:pt x="2843315" y="5102559"/>
                  <a:pt x="2866810" y="5132180"/>
                  <a:pt x="2738372" y="5114262"/>
                </a:cubicBezTo>
                <a:cubicBezTo>
                  <a:pt x="2609934" y="5096344"/>
                  <a:pt x="2298071" y="5146987"/>
                  <a:pt x="1977707" y="5114262"/>
                </a:cubicBezTo>
                <a:cubicBezTo>
                  <a:pt x="1657344" y="5081537"/>
                  <a:pt x="1174603" y="5172624"/>
                  <a:pt x="720958" y="5114262"/>
                </a:cubicBezTo>
                <a:cubicBezTo>
                  <a:pt x="347085" y="5184390"/>
                  <a:pt x="-43856" y="4869333"/>
                  <a:pt x="0" y="4393304"/>
                </a:cubicBezTo>
                <a:cubicBezTo>
                  <a:pt x="-12695" y="4282151"/>
                  <a:pt x="-17149" y="3969261"/>
                  <a:pt x="0" y="3854693"/>
                </a:cubicBezTo>
                <a:cubicBezTo>
                  <a:pt x="17149" y="3740125"/>
                  <a:pt x="-7653" y="3439773"/>
                  <a:pt x="0" y="3316083"/>
                </a:cubicBezTo>
                <a:cubicBezTo>
                  <a:pt x="7653" y="3192393"/>
                  <a:pt x="-23996" y="2983486"/>
                  <a:pt x="0" y="2740748"/>
                </a:cubicBezTo>
                <a:cubicBezTo>
                  <a:pt x="23996" y="2498010"/>
                  <a:pt x="-11893" y="2326351"/>
                  <a:pt x="0" y="2128691"/>
                </a:cubicBezTo>
                <a:cubicBezTo>
                  <a:pt x="11893" y="1931031"/>
                  <a:pt x="-27900" y="1678377"/>
                  <a:pt x="0" y="1443186"/>
                </a:cubicBezTo>
                <a:cubicBezTo>
                  <a:pt x="27900" y="1207996"/>
                  <a:pt x="15794" y="1008631"/>
                  <a:pt x="0" y="720958"/>
                </a:cubicBezTo>
                <a:close/>
              </a:path>
              <a:path w="11363622" h="5114262" stroke="0" extrusionOk="0">
                <a:moveTo>
                  <a:pt x="0" y="720958"/>
                </a:moveTo>
                <a:cubicBezTo>
                  <a:pt x="-24411" y="348405"/>
                  <a:pt x="334968" y="51538"/>
                  <a:pt x="720958" y="0"/>
                </a:cubicBezTo>
                <a:cubicBezTo>
                  <a:pt x="813969" y="6694"/>
                  <a:pt x="1048793" y="-16163"/>
                  <a:pt x="1183971" y="0"/>
                </a:cubicBezTo>
                <a:cubicBezTo>
                  <a:pt x="1319149" y="16163"/>
                  <a:pt x="1606454" y="26450"/>
                  <a:pt x="1746201" y="0"/>
                </a:cubicBezTo>
                <a:cubicBezTo>
                  <a:pt x="1885948" y="-26450"/>
                  <a:pt x="1995435" y="-16755"/>
                  <a:pt x="2109997" y="0"/>
                </a:cubicBezTo>
                <a:cubicBezTo>
                  <a:pt x="2224559" y="16755"/>
                  <a:pt x="2710206" y="-3554"/>
                  <a:pt x="2870661" y="0"/>
                </a:cubicBezTo>
                <a:cubicBezTo>
                  <a:pt x="3031116" y="3554"/>
                  <a:pt x="3137116" y="-11081"/>
                  <a:pt x="3234457" y="0"/>
                </a:cubicBezTo>
                <a:cubicBezTo>
                  <a:pt x="3331798" y="11081"/>
                  <a:pt x="3614570" y="-353"/>
                  <a:pt x="3895904" y="0"/>
                </a:cubicBezTo>
                <a:cubicBezTo>
                  <a:pt x="4177238" y="353"/>
                  <a:pt x="4162159" y="9324"/>
                  <a:pt x="4358917" y="0"/>
                </a:cubicBezTo>
                <a:cubicBezTo>
                  <a:pt x="4555675" y="-9324"/>
                  <a:pt x="4655063" y="-3561"/>
                  <a:pt x="4821930" y="0"/>
                </a:cubicBezTo>
                <a:cubicBezTo>
                  <a:pt x="4988797" y="3561"/>
                  <a:pt x="5108615" y="3575"/>
                  <a:pt x="5185726" y="0"/>
                </a:cubicBezTo>
                <a:cubicBezTo>
                  <a:pt x="5262837" y="-3575"/>
                  <a:pt x="5415352" y="-2214"/>
                  <a:pt x="5549522" y="0"/>
                </a:cubicBezTo>
                <a:cubicBezTo>
                  <a:pt x="5683692" y="2214"/>
                  <a:pt x="5878157" y="-16449"/>
                  <a:pt x="6012535" y="0"/>
                </a:cubicBezTo>
                <a:cubicBezTo>
                  <a:pt x="6146913" y="16449"/>
                  <a:pt x="6347513" y="-20092"/>
                  <a:pt x="6574765" y="0"/>
                </a:cubicBezTo>
                <a:cubicBezTo>
                  <a:pt x="6802017" y="20092"/>
                  <a:pt x="7140874" y="33150"/>
                  <a:pt x="7335429" y="0"/>
                </a:cubicBezTo>
                <a:cubicBezTo>
                  <a:pt x="7529984" y="-33150"/>
                  <a:pt x="7747693" y="19011"/>
                  <a:pt x="7996876" y="0"/>
                </a:cubicBezTo>
                <a:cubicBezTo>
                  <a:pt x="8246059" y="-19011"/>
                  <a:pt x="8313912" y="-478"/>
                  <a:pt x="8559106" y="0"/>
                </a:cubicBezTo>
                <a:cubicBezTo>
                  <a:pt x="8804300" y="478"/>
                  <a:pt x="8967898" y="9852"/>
                  <a:pt x="9121336" y="0"/>
                </a:cubicBezTo>
                <a:cubicBezTo>
                  <a:pt x="9274774" y="-9852"/>
                  <a:pt x="9410907" y="-16940"/>
                  <a:pt x="9584349" y="0"/>
                </a:cubicBezTo>
                <a:cubicBezTo>
                  <a:pt x="9757791" y="16940"/>
                  <a:pt x="10331956" y="-7671"/>
                  <a:pt x="10642664" y="0"/>
                </a:cubicBezTo>
                <a:cubicBezTo>
                  <a:pt x="11003925" y="20015"/>
                  <a:pt x="11442201" y="317773"/>
                  <a:pt x="11363622" y="720958"/>
                </a:cubicBezTo>
                <a:cubicBezTo>
                  <a:pt x="11386791" y="938123"/>
                  <a:pt x="11374128" y="1065292"/>
                  <a:pt x="11363622" y="1369739"/>
                </a:cubicBezTo>
                <a:cubicBezTo>
                  <a:pt x="11353116" y="1674186"/>
                  <a:pt x="11389512" y="1830819"/>
                  <a:pt x="11363622" y="1981797"/>
                </a:cubicBezTo>
                <a:cubicBezTo>
                  <a:pt x="11337732" y="2132775"/>
                  <a:pt x="11339142" y="2339700"/>
                  <a:pt x="11363622" y="2520408"/>
                </a:cubicBezTo>
                <a:cubicBezTo>
                  <a:pt x="11388102" y="2701116"/>
                  <a:pt x="11377503" y="3002394"/>
                  <a:pt x="11363622" y="3205912"/>
                </a:cubicBezTo>
                <a:cubicBezTo>
                  <a:pt x="11349741" y="3409430"/>
                  <a:pt x="11391439" y="3598438"/>
                  <a:pt x="11363622" y="3781246"/>
                </a:cubicBezTo>
                <a:cubicBezTo>
                  <a:pt x="11335805" y="3964054"/>
                  <a:pt x="11337444" y="4209585"/>
                  <a:pt x="11363622" y="4393304"/>
                </a:cubicBezTo>
                <a:cubicBezTo>
                  <a:pt x="11338084" y="4779778"/>
                  <a:pt x="11064303" y="5077809"/>
                  <a:pt x="10642664" y="5114262"/>
                </a:cubicBezTo>
                <a:cubicBezTo>
                  <a:pt x="10273370" y="5079140"/>
                  <a:pt x="10086186" y="5087852"/>
                  <a:pt x="9882000" y="5114262"/>
                </a:cubicBezTo>
                <a:cubicBezTo>
                  <a:pt x="9677814" y="5140672"/>
                  <a:pt x="9594506" y="5105338"/>
                  <a:pt x="9418987" y="5114262"/>
                </a:cubicBezTo>
                <a:cubicBezTo>
                  <a:pt x="9243468" y="5123186"/>
                  <a:pt x="8960980" y="5122390"/>
                  <a:pt x="8757540" y="5114262"/>
                </a:cubicBezTo>
                <a:cubicBezTo>
                  <a:pt x="8554100" y="5106134"/>
                  <a:pt x="8488196" y="5113461"/>
                  <a:pt x="8393744" y="5114262"/>
                </a:cubicBezTo>
                <a:cubicBezTo>
                  <a:pt x="8299292" y="5115063"/>
                  <a:pt x="8184355" y="5107620"/>
                  <a:pt x="8029948" y="5114262"/>
                </a:cubicBezTo>
                <a:cubicBezTo>
                  <a:pt x="7875541" y="5120904"/>
                  <a:pt x="7743379" y="5109118"/>
                  <a:pt x="7566935" y="5114262"/>
                </a:cubicBezTo>
                <a:cubicBezTo>
                  <a:pt x="7390491" y="5119406"/>
                  <a:pt x="7054206" y="5090039"/>
                  <a:pt x="6905488" y="5114262"/>
                </a:cubicBezTo>
                <a:cubicBezTo>
                  <a:pt x="6756770" y="5138485"/>
                  <a:pt x="6531549" y="5117912"/>
                  <a:pt x="6343258" y="5114262"/>
                </a:cubicBezTo>
                <a:cubicBezTo>
                  <a:pt x="6154967" y="5110613"/>
                  <a:pt x="5978912" y="5092195"/>
                  <a:pt x="5781028" y="5114262"/>
                </a:cubicBezTo>
                <a:cubicBezTo>
                  <a:pt x="5583144" y="5136330"/>
                  <a:pt x="5399880" y="5115193"/>
                  <a:pt x="5218798" y="5114262"/>
                </a:cubicBezTo>
                <a:cubicBezTo>
                  <a:pt x="5037716" y="5113332"/>
                  <a:pt x="4693411" y="5099707"/>
                  <a:pt x="4557351" y="5114262"/>
                </a:cubicBezTo>
                <a:cubicBezTo>
                  <a:pt x="4421291" y="5128817"/>
                  <a:pt x="4053884" y="5116664"/>
                  <a:pt x="3697470" y="5114262"/>
                </a:cubicBezTo>
                <a:cubicBezTo>
                  <a:pt x="3341056" y="5111860"/>
                  <a:pt x="3408252" y="5107004"/>
                  <a:pt x="3234457" y="5114262"/>
                </a:cubicBezTo>
                <a:cubicBezTo>
                  <a:pt x="3060662" y="5121520"/>
                  <a:pt x="2612122" y="5077920"/>
                  <a:pt x="2374576" y="5114262"/>
                </a:cubicBezTo>
                <a:cubicBezTo>
                  <a:pt x="2137030" y="5150604"/>
                  <a:pt x="1989958" y="5127922"/>
                  <a:pt x="1713129" y="5114262"/>
                </a:cubicBezTo>
                <a:cubicBezTo>
                  <a:pt x="1436300" y="5100602"/>
                  <a:pt x="1034521" y="5125132"/>
                  <a:pt x="720958" y="5114262"/>
                </a:cubicBezTo>
                <a:cubicBezTo>
                  <a:pt x="387914" y="5132805"/>
                  <a:pt x="14719" y="4767425"/>
                  <a:pt x="0" y="4393304"/>
                </a:cubicBezTo>
                <a:cubicBezTo>
                  <a:pt x="16294" y="4120197"/>
                  <a:pt x="16086" y="3853029"/>
                  <a:pt x="0" y="3707799"/>
                </a:cubicBezTo>
                <a:cubicBezTo>
                  <a:pt x="-16086" y="3562569"/>
                  <a:pt x="-4270" y="3372095"/>
                  <a:pt x="0" y="3132465"/>
                </a:cubicBezTo>
                <a:cubicBezTo>
                  <a:pt x="4270" y="2892835"/>
                  <a:pt x="-21425" y="2675692"/>
                  <a:pt x="0" y="2446961"/>
                </a:cubicBezTo>
                <a:cubicBezTo>
                  <a:pt x="21425" y="2218230"/>
                  <a:pt x="-11174" y="1957773"/>
                  <a:pt x="0" y="1798179"/>
                </a:cubicBezTo>
                <a:cubicBezTo>
                  <a:pt x="11174" y="1638585"/>
                  <a:pt x="5543" y="982871"/>
                  <a:pt x="0" y="720958"/>
                </a:cubicBezTo>
                <a:close/>
              </a:path>
            </a:pathLst>
          </a:custGeom>
          <a:solidFill>
            <a:schemeClr val="bg1"/>
          </a:solidFill>
          <a:ln w="38100">
            <a:solidFill>
              <a:srgbClr val="002060"/>
            </a:solidFill>
            <a:extLst>
              <a:ext uri="{C807C97D-BFC1-408E-A445-0C87EB9F89A2}">
                <ask:lineSketchStyleProps xmlns:ask="http://schemas.microsoft.com/office/drawing/2018/sketchyshapes" xmlns="" sd="2475911327">
                  <a:prstGeom prst="roundRect">
                    <a:avLst>
                      <a:gd name="adj" fmla="val 1409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000" b="1" i="0" u="none" strike="noStrike" kern="1200" cap="none" spc="0" normalizeH="0" baseline="0" noProof="0" dirty="0">
              <a:ln>
                <a:noFill/>
              </a:ln>
              <a:solidFill>
                <a:srgbClr val="0E2841">
                  <a:lumMod val="75000"/>
                </a:srgbClr>
              </a:solidFill>
              <a:effectLst/>
              <a:uLnTx/>
              <a:uFillTx/>
              <a:latin typeface="Cambria" panose="02040503050406030204" pitchFamily="18" charset="0"/>
              <a:ea typeface="Cambria" panose="02040503050406030204" pitchFamily="18" charset="0"/>
              <a:cs typeface="+mn-cs"/>
            </a:endParaRPr>
          </a:p>
        </p:txBody>
      </p:sp>
      <p:pic>
        <p:nvPicPr>
          <p:cNvPr id="5" name="Picture 4">
            <a:extLst>
              <a:ext uri="{FF2B5EF4-FFF2-40B4-BE49-F238E27FC236}">
                <a16:creationId xmlns:a16="http://schemas.microsoft.com/office/drawing/2014/main" id="{D8C4577E-3249-0206-1CC1-4B9FD8D5C5F3}"/>
              </a:ext>
            </a:extLst>
          </p:cNvPr>
          <p:cNvPicPr>
            <a:picLocks noChangeAspect="1"/>
          </p:cNvPicPr>
          <p:nvPr/>
        </p:nvPicPr>
        <p:blipFill>
          <a:blip r:embed="rId3"/>
          <a:stretch>
            <a:fillRect/>
          </a:stretch>
        </p:blipFill>
        <p:spPr>
          <a:xfrm>
            <a:off x="655452" y="1976106"/>
            <a:ext cx="10668683" cy="3850536"/>
          </a:xfrm>
          <a:prstGeom prst="rect">
            <a:avLst/>
          </a:prstGeom>
        </p:spPr>
      </p:pic>
    </p:spTree>
    <p:extLst>
      <p:ext uri="{BB962C8B-B14F-4D97-AF65-F5344CB8AC3E}">
        <p14:creationId xmlns:p14="http://schemas.microsoft.com/office/powerpoint/2010/main" val="22955304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4FEF0E7-6D1D-5462-0D6E-3EF4ECA48167}"/>
              </a:ext>
            </a:extLst>
          </p:cNvPr>
          <p:cNvPicPr>
            <a:picLocks noChangeAspect="1"/>
          </p:cNvPicPr>
          <p:nvPr/>
        </p:nvPicPr>
        <p:blipFill rotWithShape="1">
          <a:blip r:embed="rId3"/>
          <a:srcRect r="1027"/>
          <a:stretch/>
        </p:blipFill>
        <p:spPr>
          <a:xfrm>
            <a:off x="0" y="1673"/>
            <a:ext cx="12192000" cy="6854653"/>
          </a:xfrm>
          <a:prstGeom prst="rect">
            <a:avLst/>
          </a:prstGeom>
        </p:spPr>
      </p:pic>
      <p:pic>
        <p:nvPicPr>
          <p:cNvPr id="22" name="Picture 21" descr="A cartoon of a child sitting on a pile of books&#10;&#10;Description automatically generated">
            <a:extLst>
              <a:ext uri="{FF2B5EF4-FFF2-40B4-BE49-F238E27FC236}">
                <a16:creationId xmlns:a16="http://schemas.microsoft.com/office/drawing/2014/main" id="{B9023F2F-B5B8-0854-A94F-4E0640E0D7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0" y="2795039"/>
            <a:ext cx="4241904" cy="4062961"/>
          </a:xfrm>
          <a:prstGeom prst="rect">
            <a:avLst/>
          </a:prstGeom>
        </p:spPr>
      </p:pic>
      <p:grpSp>
        <p:nvGrpSpPr>
          <p:cNvPr id="28" name="Group 27">
            <a:extLst>
              <a:ext uri="{FF2B5EF4-FFF2-40B4-BE49-F238E27FC236}">
                <a16:creationId xmlns:a16="http://schemas.microsoft.com/office/drawing/2014/main" id="{35921D28-A1E5-496A-20F3-24CAED476ACC}"/>
              </a:ext>
            </a:extLst>
          </p:cNvPr>
          <p:cNvGrpSpPr/>
          <p:nvPr/>
        </p:nvGrpSpPr>
        <p:grpSpPr>
          <a:xfrm>
            <a:off x="329116" y="467937"/>
            <a:ext cx="11491237" cy="1285389"/>
            <a:chOff x="368220" y="1227077"/>
            <a:chExt cx="11491237" cy="1285389"/>
          </a:xfrm>
        </p:grpSpPr>
        <p:sp>
          <p:nvSpPr>
            <p:cNvPr id="21" name="Rectangle: Rounded Corners 20">
              <a:extLst>
                <a:ext uri="{FF2B5EF4-FFF2-40B4-BE49-F238E27FC236}">
                  <a16:creationId xmlns:a16="http://schemas.microsoft.com/office/drawing/2014/main" id="{3FFD5997-5FFD-3F0A-17E3-2C26BA04070D}"/>
                </a:ext>
              </a:extLst>
            </p:cNvPr>
            <p:cNvSpPr/>
            <p:nvPr/>
          </p:nvSpPr>
          <p:spPr>
            <a:xfrm>
              <a:off x="368220" y="1227077"/>
              <a:ext cx="11455561" cy="1277589"/>
            </a:xfrm>
            <a:custGeom>
              <a:avLst/>
              <a:gdLst>
                <a:gd name="connsiteX0" fmla="*/ 0 w 11455561"/>
                <a:gd name="connsiteY0" fmla="*/ 288671 h 1277589"/>
                <a:gd name="connsiteX1" fmla="*/ 288671 w 11455561"/>
                <a:gd name="connsiteY1" fmla="*/ 0 h 1277589"/>
                <a:gd name="connsiteX2" fmla="*/ 1077342 w 11455561"/>
                <a:gd name="connsiteY2" fmla="*/ 0 h 1277589"/>
                <a:gd name="connsiteX3" fmla="*/ 1430884 w 11455561"/>
                <a:gd name="connsiteY3" fmla="*/ 0 h 1277589"/>
                <a:gd name="connsiteX4" fmla="*/ 2110773 w 11455561"/>
                <a:gd name="connsiteY4" fmla="*/ 0 h 1277589"/>
                <a:gd name="connsiteX5" fmla="*/ 2790661 w 11455561"/>
                <a:gd name="connsiteY5" fmla="*/ 0 h 1277589"/>
                <a:gd name="connsiteX6" fmla="*/ 3470550 w 11455561"/>
                <a:gd name="connsiteY6" fmla="*/ 0 h 1277589"/>
                <a:gd name="connsiteX7" fmla="*/ 4150439 w 11455561"/>
                <a:gd name="connsiteY7" fmla="*/ 0 h 1277589"/>
                <a:gd name="connsiteX8" fmla="*/ 4939110 w 11455561"/>
                <a:gd name="connsiteY8" fmla="*/ 0 h 1277589"/>
                <a:gd name="connsiteX9" fmla="*/ 5510216 w 11455561"/>
                <a:gd name="connsiteY9" fmla="*/ 0 h 1277589"/>
                <a:gd name="connsiteX10" fmla="*/ 6190105 w 11455561"/>
                <a:gd name="connsiteY10" fmla="*/ 0 h 1277589"/>
                <a:gd name="connsiteX11" fmla="*/ 6652429 w 11455561"/>
                <a:gd name="connsiteY11" fmla="*/ 0 h 1277589"/>
                <a:gd name="connsiteX12" fmla="*/ 7223536 w 11455561"/>
                <a:gd name="connsiteY12" fmla="*/ 0 h 1277589"/>
                <a:gd name="connsiteX13" fmla="*/ 7685860 w 11455561"/>
                <a:gd name="connsiteY13" fmla="*/ 0 h 1277589"/>
                <a:gd name="connsiteX14" fmla="*/ 8148184 w 11455561"/>
                <a:gd name="connsiteY14" fmla="*/ 0 h 1277589"/>
                <a:gd name="connsiteX15" fmla="*/ 8936855 w 11455561"/>
                <a:gd name="connsiteY15" fmla="*/ 0 h 1277589"/>
                <a:gd name="connsiteX16" fmla="*/ 9834308 w 11455561"/>
                <a:gd name="connsiteY16" fmla="*/ 0 h 1277589"/>
                <a:gd name="connsiteX17" fmla="*/ 11166890 w 11455561"/>
                <a:gd name="connsiteY17" fmla="*/ 0 h 1277589"/>
                <a:gd name="connsiteX18" fmla="*/ 11455561 w 11455561"/>
                <a:gd name="connsiteY18" fmla="*/ 288671 h 1277589"/>
                <a:gd name="connsiteX19" fmla="*/ 11455561 w 11455561"/>
                <a:gd name="connsiteY19" fmla="*/ 652799 h 1277589"/>
                <a:gd name="connsiteX20" fmla="*/ 11455561 w 11455561"/>
                <a:gd name="connsiteY20" fmla="*/ 988918 h 1277589"/>
                <a:gd name="connsiteX21" fmla="*/ 11166890 w 11455561"/>
                <a:gd name="connsiteY21" fmla="*/ 1277589 h 1277589"/>
                <a:gd name="connsiteX22" fmla="*/ 10595784 w 11455561"/>
                <a:gd name="connsiteY22" fmla="*/ 1277589 h 1277589"/>
                <a:gd name="connsiteX23" fmla="*/ 9915895 w 11455561"/>
                <a:gd name="connsiteY23" fmla="*/ 1277589 h 1277589"/>
                <a:gd name="connsiteX24" fmla="*/ 9018442 w 11455561"/>
                <a:gd name="connsiteY24" fmla="*/ 1277589 h 1277589"/>
                <a:gd name="connsiteX25" fmla="*/ 8338553 w 11455561"/>
                <a:gd name="connsiteY25" fmla="*/ 1277589 h 1277589"/>
                <a:gd name="connsiteX26" fmla="*/ 7658664 w 11455561"/>
                <a:gd name="connsiteY26" fmla="*/ 1277589 h 1277589"/>
                <a:gd name="connsiteX27" fmla="*/ 7087558 w 11455561"/>
                <a:gd name="connsiteY27" fmla="*/ 1277589 h 1277589"/>
                <a:gd name="connsiteX28" fmla="*/ 6298887 w 11455561"/>
                <a:gd name="connsiteY28" fmla="*/ 1277589 h 1277589"/>
                <a:gd name="connsiteX29" fmla="*/ 5510216 w 11455561"/>
                <a:gd name="connsiteY29" fmla="*/ 1277589 h 1277589"/>
                <a:gd name="connsiteX30" fmla="*/ 4721545 w 11455561"/>
                <a:gd name="connsiteY30" fmla="*/ 1277589 h 1277589"/>
                <a:gd name="connsiteX31" fmla="*/ 4368003 w 11455561"/>
                <a:gd name="connsiteY31" fmla="*/ 1277589 h 1277589"/>
                <a:gd name="connsiteX32" fmla="*/ 4014461 w 11455561"/>
                <a:gd name="connsiteY32" fmla="*/ 1277589 h 1277589"/>
                <a:gd name="connsiteX33" fmla="*/ 3552137 w 11455561"/>
                <a:gd name="connsiteY33" fmla="*/ 1277589 h 1277589"/>
                <a:gd name="connsiteX34" fmla="*/ 2763466 w 11455561"/>
                <a:gd name="connsiteY34" fmla="*/ 1277589 h 1277589"/>
                <a:gd name="connsiteX35" fmla="*/ 1974795 w 11455561"/>
                <a:gd name="connsiteY35" fmla="*/ 1277589 h 1277589"/>
                <a:gd name="connsiteX36" fmla="*/ 1512471 w 11455561"/>
                <a:gd name="connsiteY36" fmla="*/ 1277589 h 1277589"/>
                <a:gd name="connsiteX37" fmla="*/ 288671 w 11455561"/>
                <a:gd name="connsiteY37" fmla="*/ 1277589 h 1277589"/>
                <a:gd name="connsiteX38" fmla="*/ 0 w 11455561"/>
                <a:gd name="connsiteY38" fmla="*/ 988918 h 1277589"/>
                <a:gd name="connsiteX39" fmla="*/ 0 w 11455561"/>
                <a:gd name="connsiteY39" fmla="*/ 645797 h 1277589"/>
                <a:gd name="connsiteX40" fmla="*/ 0 w 11455561"/>
                <a:gd name="connsiteY40" fmla="*/ 288671 h 1277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455561" h="1277589" fill="none" extrusionOk="0">
                  <a:moveTo>
                    <a:pt x="0" y="288671"/>
                  </a:moveTo>
                  <a:cubicBezTo>
                    <a:pt x="6710" y="125246"/>
                    <a:pt x="94895" y="17109"/>
                    <a:pt x="288671" y="0"/>
                  </a:cubicBezTo>
                  <a:cubicBezTo>
                    <a:pt x="515761" y="34161"/>
                    <a:pt x="891470" y="-22389"/>
                    <a:pt x="1077342" y="0"/>
                  </a:cubicBezTo>
                  <a:cubicBezTo>
                    <a:pt x="1263214" y="22389"/>
                    <a:pt x="1289929" y="-10152"/>
                    <a:pt x="1430884" y="0"/>
                  </a:cubicBezTo>
                  <a:cubicBezTo>
                    <a:pt x="1571839" y="10152"/>
                    <a:pt x="1781656" y="-5197"/>
                    <a:pt x="2110773" y="0"/>
                  </a:cubicBezTo>
                  <a:cubicBezTo>
                    <a:pt x="2439890" y="5197"/>
                    <a:pt x="2538889" y="-32419"/>
                    <a:pt x="2790661" y="0"/>
                  </a:cubicBezTo>
                  <a:cubicBezTo>
                    <a:pt x="3042433" y="32419"/>
                    <a:pt x="3266559" y="21120"/>
                    <a:pt x="3470550" y="0"/>
                  </a:cubicBezTo>
                  <a:cubicBezTo>
                    <a:pt x="3674541" y="-21120"/>
                    <a:pt x="3886550" y="-19281"/>
                    <a:pt x="4150439" y="0"/>
                  </a:cubicBezTo>
                  <a:cubicBezTo>
                    <a:pt x="4414328" y="19281"/>
                    <a:pt x="4672741" y="29155"/>
                    <a:pt x="4939110" y="0"/>
                  </a:cubicBezTo>
                  <a:cubicBezTo>
                    <a:pt x="5205479" y="-29155"/>
                    <a:pt x="5375204" y="13811"/>
                    <a:pt x="5510216" y="0"/>
                  </a:cubicBezTo>
                  <a:cubicBezTo>
                    <a:pt x="5645228" y="-13811"/>
                    <a:pt x="5855802" y="-19714"/>
                    <a:pt x="6190105" y="0"/>
                  </a:cubicBezTo>
                  <a:cubicBezTo>
                    <a:pt x="6524408" y="19714"/>
                    <a:pt x="6425546" y="-1318"/>
                    <a:pt x="6652429" y="0"/>
                  </a:cubicBezTo>
                  <a:cubicBezTo>
                    <a:pt x="6879312" y="1318"/>
                    <a:pt x="6977900" y="-14792"/>
                    <a:pt x="7223536" y="0"/>
                  </a:cubicBezTo>
                  <a:cubicBezTo>
                    <a:pt x="7469172" y="14792"/>
                    <a:pt x="7528658" y="19418"/>
                    <a:pt x="7685860" y="0"/>
                  </a:cubicBezTo>
                  <a:cubicBezTo>
                    <a:pt x="7843062" y="-19418"/>
                    <a:pt x="7931649" y="-5798"/>
                    <a:pt x="8148184" y="0"/>
                  </a:cubicBezTo>
                  <a:cubicBezTo>
                    <a:pt x="8364719" y="5798"/>
                    <a:pt x="8699979" y="30180"/>
                    <a:pt x="8936855" y="0"/>
                  </a:cubicBezTo>
                  <a:cubicBezTo>
                    <a:pt x="9173731" y="-30180"/>
                    <a:pt x="9397843" y="-31999"/>
                    <a:pt x="9834308" y="0"/>
                  </a:cubicBezTo>
                  <a:cubicBezTo>
                    <a:pt x="10270773" y="31999"/>
                    <a:pt x="10502119" y="-29492"/>
                    <a:pt x="11166890" y="0"/>
                  </a:cubicBezTo>
                  <a:cubicBezTo>
                    <a:pt x="11325967" y="-4668"/>
                    <a:pt x="11482504" y="114604"/>
                    <a:pt x="11455561" y="288671"/>
                  </a:cubicBezTo>
                  <a:cubicBezTo>
                    <a:pt x="11456041" y="444906"/>
                    <a:pt x="11462799" y="490892"/>
                    <a:pt x="11455561" y="652799"/>
                  </a:cubicBezTo>
                  <a:cubicBezTo>
                    <a:pt x="11448323" y="814706"/>
                    <a:pt x="11455973" y="919104"/>
                    <a:pt x="11455561" y="988918"/>
                  </a:cubicBezTo>
                  <a:cubicBezTo>
                    <a:pt x="11462508" y="1144082"/>
                    <a:pt x="11338264" y="1280817"/>
                    <a:pt x="11166890" y="1277589"/>
                  </a:cubicBezTo>
                  <a:cubicBezTo>
                    <a:pt x="10914143" y="1289994"/>
                    <a:pt x="10834652" y="1270191"/>
                    <a:pt x="10595784" y="1277589"/>
                  </a:cubicBezTo>
                  <a:cubicBezTo>
                    <a:pt x="10356916" y="1284987"/>
                    <a:pt x="10118515" y="1283066"/>
                    <a:pt x="9915895" y="1277589"/>
                  </a:cubicBezTo>
                  <a:cubicBezTo>
                    <a:pt x="9713275" y="1272112"/>
                    <a:pt x="9288315" y="1285836"/>
                    <a:pt x="9018442" y="1277589"/>
                  </a:cubicBezTo>
                  <a:cubicBezTo>
                    <a:pt x="8748569" y="1269342"/>
                    <a:pt x="8653174" y="1305729"/>
                    <a:pt x="8338553" y="1277589"/>
                  </a:cubicBezTo>
                  <a:cubicBezTo>
                    <a:pt x="8023932" y="1249449"/>
                    <a:pt x="7924928" y="1269240"/>
                    <a:pt x="7658664" y="1277589"/>
                  </a:cubicBezTo>
                  <a:cubicBezTo>
                    <a:pt x="7392400" y="1285938"/>
                    <a:pt x="7338278" y="1254441"/>
                    <a:pt x="7087558" y="1277589"/>
                  </a:cubicBezTo>
                  <a:cubicBezTo>
                    <a:pt x="6836838" y="1300737"/>
                    <a:pt x="6597659" y="1298505"/>
                    <a:pt x="6298887" y="1277589"/>
                  </a:cubicBezTo>
                  <a:cubicBezTo>
                    <a:pt x="6000115" y="1256673"/>
                    <a:pt x="5885229" y="1260631"/>
                    <a:pt x="5510216" y="1277589"/>
                  </a:cubicBezTo>
                  <a:cubicBezTo>
                    <a:pt x="5135203" y="1294547"/>
                    <a:pt x="4993418" y="1307370"/>
                    <a:pt x="4721545" y="1277589"/>
                  </a:cubicBezTo>
                  <a:cubicBezTo>
                    <a:pt x="4449672" y="1247808"/>
                    <a:pt x="4514028" y="1272763"/>
                    <a:pt x="4368003" y="1277589"/>
                  </a:cubicBezTo>
                  <a:cubicBezTo>
                    <a:pt x="4221978" y="1282415"/>
                    <a:pt x="4152973" y="1280152"/>
                    <a:pt x="4014461" y="1277589"/>
                  </a:cubicBezTo>
                  <a:cubicBezTo>
                    <a:pt x="3875949" y="1275026"/>
                    <a:pt x="3761957" y="1280292"/>
                    <a:pt x="3552137" y="1277589"/>
                  </a:cubicBezTo>
                  <a:cubicBezTo>
                    <a:pt x="3342317" y="1274886"/>
                    <a:pt x="2949932" y="1265945"/>
                    <a:pt x="2763466" y="1277589"/>
                  </a:cubicBezTo>
                  <a:cubicBezTo>
                    <a:pt x="2577000" y="1289233"/>
                    <a:pt x="2186728" y="1250071"/>
                    <a:pt x="1974795" y="1277589"/>
                  </a:cubicBezTo>
                  <a:cubicBezTo>
                    <a:pt x="1762862" y="1305107"/>
                    <a:pt x="1741968" y="1278984"/>
                    <a:pt x="1512471" y="1277589"/>
                  </a:cubicBezTo>
                  <a:cubicBezTo>
                    <a:pt x="1282974" y="1276194"/>
                    <a:pt x="663936" y="1227884"/>
                    <a:pt x="288671" y="1277589"/>
                  </a:cubicBezTo>
                  <a:cubicBezTo>
                    <a:pt x="163852" y="1266213"/>
                    <a:pt x="28784" y="1143738"/>
                    <a:pt x="0" y="988918"/>
                  </a:cubicBezTo>
                  <a:cubicBezTo>
                    <a:pt x="-8890" y="893905"/>
                    <a:pt x="-2082" y="803505"/>
                    <a:pt x="0" y="645797"/>
                  </a:cubicBezTo>
                  <a:cubicBezTo>
                    <a:pt x="2082" y="488089"/>
                    <a:pt x="-3748" y="441499"/>
                    <a:pt x="0" y="288671"/>
                  </a:cubicBezTo>
                  <a:close/>
                </a:path>
                <a:path w="11455561" h="1277589" stroke="0" extrusionOk="0">
                  <a:moveTo>
                    <a:pt x="0" y="288671"/>
                  </a:moveTo>
                  <a:cubicBezTo>
                    <a:pt x="-16620" y="146686"/>
                    <a:pt x="136902" y="32401"/>
                    <a:pt x="288671" y="0"/>
                  </a:cubicBezTo>
                  <a:cubicBezTo>
                    <a:pt x="389145" y="18061"/>
                    <a:pt x="549776" y="22281"/>
                    <a:pt x="750995" y="0"/>
                  </a:cubicBezTo>
                  <a:cubicBezTo>
                    <a:pt x="952214" y="-22281"/>
                    <a:pt x="1060765" y="-467"/>
                    <a:pt x="1322102" y="0"/>
                  </a:cubicBezTo>
                  <a:cubicBezTo>
                    <a:pt x="1583439" y="467"/>
                    <a:pt x="1551611" y="-4843"/>
                    <a:pt x="1675644" y="0"/>
                  </a:cubicBezTo>
                  <a:cubicBezTo>
                    <a:pt x="1799677" y="4843"/>
                    <a:pt x="2167006" y="-23715"/>
                    <a:pt x="2464315" y="0"/>
                  </a:cubicBezTo>
                  <a:cubicBezTo>
                    <a:pt x="2761624" y="23715"/>
                    <a:pt x="2734104" y="10775"/>
                    <a:pt x="2817857" y="0"/>
                  </a:cubicBezTo>
                  <a:cubicBezTo>
                    <a:pt x="2901610" y="-10775"/>
                    <a:pt x="3305541" y="15992"/>
                    <a:pt x="3497746" y="0"/>
                  </a:cubicBezTo>
                  <a:cubicBezTo>
                    <a:pt x="3689951" y="-15992"/>
                    <a:pt x="3802000" y="20084"/>
                    <a:pt x="3960070" y="0"/>
                  </a:cubicBezTo>
                  <a:cubicBezTo>
                    <a:pt x="4118140" y="-20084"/>
                    <a:pt x="4239250" y="22229"/>
                    <a:pt x="4422394" y="0"/>
                  </a:cubicBezTo>
                  <a:cubicBezTo>
                    <a:pt x="4605538" y="-22229"/>
                    <a:pt x="4605724" y="1465"/>
                    <a:pt x="4775936" y="0"/>
                  </a:cubicBezTo>
                  <a:cubicBezTo>
                    <a:pt x="4946148" y="-1465"/>
                    <a:pt x="5000646" y="16038"/>
                    <a:pt x="5129478" y="0"/>
                  </a:cubicBezTo>
                  <a:cubicBezTo>
                    <a:pt x="5258310" y="-16038"/>
                    <a:pt x="5372196" y="-981"/>
                    <a:pt x="5591803" y="0"/>
                  </a:cubicBezTo>
                  <a:cubicBezTo>
                    <a:pt x="5811410" y="981"/>
                    <a:pt x="5968487" y="6284"/>
                    <a:pt x="6162909" y="0"/>
                  </a:cubicBezTo>
                  <a:cubicBezTo>
                    <a:pt x="6357331" y="-6284"/>
                    <a:pt x="6642865" y="-14399"/>
                    <a:pt x="6951580" y="0"/>
                  </a:cubicBezTo>
                  <a:cubicBezTo>
                    <a:pt x="7260295" y="14399"/>
                    <a:pt x="7306502" y="14593"/>
                    <a:pt x="7631469" y="0"/>
                  </a:cubicBezTo>
                  <a:cubicBezTo>
                    <a:pt x="7956436" y="-14593"/>
                    <a:pt x="7994446" y="8741"/>
                    <a:pt x="8202575" y="0"/>
                  </a:cubicBezTo>
                  <a:cubicBezTo>
                    <a:pt x="8410704" y="-8741"/>
                    <a:pt x="8503128" y="-5401"/>
                    <a:pt x="8773682" y="0"/>
                  </a:cubicBezTo>
                  <a:cubicBezTo>
                    <a:pt x="9044236" y="5401"/>
                    <a:pt x="9104552" y="-4106"/>
                    <a:pt x="9236006" y="0"/>
                  </a:cubicBezTo>
                  <a:cubicBezTo>
                    <a:pt x="9367460" y="4106"/>
                    <a:pt x="9576513" y="-15856"/>
                    <a:pt x="9807113" y="0"/>
                  </a:cubicBezTo>
                  <a:cubicBezTo>
                    <a:pt x="10037713" y="15856"/>
                    <a:pt x="10732470" y="-54983"/>
                    <a:pt x="11166890" y="0"/>
                  </a:cubicBezTo>
                  <a:cubicBezTo>
                    <a:pt x="11335474" y="3566"/>
                    <a:pt x="11453948" y="136544"/>
                    <a:pt x="11455561" y="288671"/>
                  </a:cubicBezTo>
                  <a:cubicBezTo>
                    <a:pt x="11444274" y="425183"/>
                    <a:pt x="11438039" y="555501"/>
                    <a:pt x="11455561" y="645797"/>
                  </a:cubicBezTo>
                  <a:cubicBezTo>
                    <a:pt x="11473083" y="736093"/>
                    <a:pt x="11454281" y="820571"/>
                    <a:pt x="11455561" y="988918"/>
                  </a:cubicBezTo>
                  <a:cubicBezTo>
                    <a:pt x="11443020" y="1176712"/>
                    <a:pt x="11321737" y="1312873"/>
                    <a:pt x="11166890" y="1277589"/>
                  </a:cubicBezTo>
                  <a:cubicBezTo>
                    <a:pt x="11012281" y="1284224"/>
                    <a:pt x="10918851" y="1262106"/>
                    <a:pt x="10704566" y="1277589"/>
                  </a:cubicBezTo>
                  <a:cubicBezTo>
                    <a:pt x="10490281" y="1293072"/>
                    <a:pt x="10338637" y="1268511"/>
                    <a:pt x="10133459" y="1277589"/>
                  </a:cubicBezTo>
                  <a:cubicBezTo>
                    <a:pt x="9928281" y="1286667"/>
                    <a:pt x="9863880" y="1296192"/>
                    <a:pt x="9671135" y="1277589"/>
                  </a:cubicBezTo>
                  <a:cubicBezTo>
                    <a:pt x="9478390" y="1258986"/>
                    <a:pt x="9422819" y="1272260"/>
                    <a:pt x="9317593" y="1277589"/>
                  </a:cubicBezTo>
                  <a:cubicBezTo>
                    <a:pt x="9212367" y="1282918"/>
                    <a:pt x="8983334" y="1282252"/>
                    <a:pt x="8855268" y="1277589"/>
                  </a:cubicBezTo>
                  <a:cubicBezTo>
                    <a:pt x="8727203" y="1272926"/>
                    <a:pt x="8502886" y="1251059"/>
                    <a:pt x="8175380" y="1277589"/>
                  </a:cubicBezTo>
                  <a:cubicBezTo>
                    <a:pt x="7847874" y="1304119"/>
                    <a:pt x="7987310" y="1268997"/>
                    <a:pt x="7821838" y="1277589"/>
                  </a:cubicBezTo>
                  <a:cubicBezTo>
                    <a:pt x="7656366" y="1286181"/>
                    <a:pt x="7579288" y="1275103"/>
                    <a:pt x="7468296" y="1277589"/>
                  </a:cubicBezTo>
                  <a:cubicBezTo>
                    <a:pt x="7357304" y="1280075"/>
                    <a:pt x="7107923" y="1261935"/>
                    <a:pt x="7005971" y="1277589"/>
                  </a:cubicBezTo>
                  <a:cubicBezTo>
                    <a:pt x="6904019" y="1293243"/>
                    <a:pt x="6495760" y="1289949"/>
                    <a:pt x="6326083" y="1277589"/>
                  </a:cubicBezTo>
                  <a:cubicBezTo>
                    <a:pt x="6156406" y="1265229"/>
                    <a:pt x="5942783" y="1256199"/>
                    <a:pt x="5754976" y="1277589"/>
                  </a:cubicBezTo>
                  <a:cubicBezTo>
                    <a:pt x="5567169" y="1298979"/>
                    <a:pt x="5426824" y="1275564"/>
                    <a:pt x="5183870" y="1277589"/>
                  </a:cubicBezTo>
                  <a:cubicBezTo>
                    <a:pt x="4940916" y="1279614"/>
                    <a:pt x="4800149" y="1298784"/>
                    <a:pt x="4612763" y="1277589"/>
                  </a:cubicBezTo>
                  <a:cubicBezTo>
                    <a:pt x="4425377" y="1256394"/>
                    <a:pt x="4171593" y="1300381"/>
                    <a:pt x="3932874" y="1277589"/>
                  </a:cubicBezTo>
                  <a:cubicBezTo>
                    <a:pt x="3694155" y="1254797"/>
                    <a:pt x="3414466" y="1310286"/>
                    <a:pt x="3035421" y="1277589"/>
                  </a:cubicBezTo>
                  <a:cubicBezTo>
                    <a:pt x="2656376" y="1244892"/>
                    <a:pt x="2768478" y="1255355"/>
                    <a:pt x="2573097" y="1277589"/>
                  </a:cubicBezTo>
                  <a:cubicBezTo>
                    <a:pt x="2377716" y="1299823"/>
                    <a:pt x="2081126" y="1250048"/>
                    <a:pt x="1675644" y="1277589"/>
                  </a:cubicBezTo>
                  <a:cubicBezTo>
                    <a:pt x="1270162" y="1305130"/>
                    <a:pt x="1285743" y="1299801"/>
                    <a:pt x="995755" y="1277589"/>
                  </a:cubicBezTo>
                  <a:cubicBezTo>
                    <a:pt x="705767" y="1255377"/>
                    <a:pt x="528678" y="1291570"/>
                    <a:pt x="288671" y="1277589"/>
                  </a:cubicBezTo>
                  <a:cubicBezTo>
                    <a:pt x="150893" y="1283753"/>
                    <a:pt x="18832" y="1117572"/>
                    <a:pt x="0" y="988918"/>
                  </a:cubicBezTo>
                  <a:cubicBezTo>
                    <a:pt x="13870" y="856699"/>
                    <a:pt x="-5903" y="703490"/>
                    <a:pt x="0" y="624790"/>
                  </a:cubicBezTo>
                  <a:cubicBezTo>
                    <a:pt x="5903" y="546090"/>
                    <a:pt x="1449" y="357533"/>
                    <a:pt x="0" y="288671"/>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2475911327">
                    <a:prstGeom prst="roundRect">
                      <a:avLst>
                        <a:gd name="adj" fmla="val 2259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Hộp Văn bản 107">
              <a:extLst>
                <a:ext uri="{FF2B5EF4-FFF2-40B4-BE49-F238E27FC236}">
                  <a16:creationId xmlns:a16="http://schemas.microsoft.com/office/drawing/2014/main" id="{42C38D11-4127-F0BE-4B41-A44213AC8B01}"/>
                </a:ext>
              </a:extLst>
            </p:cNvPr>
            <p:cNvSpPr txBox="1"/>
            <p:nvPr/>
          </p:nvSpPr>
          <p:spPr>
            <a:xfrm>
              <a:off x="403897" y="1312137"/>
              <a:ext cx="11455560"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Calibri" panose="020F0502020204030204"/>
                  <a:ea typeface="+mn-ea"/>
                  <a:cs typeface="+mn-cs"/>
                </a:rPr>
                <a:t>a. Tìm những từ ngữ nối có tác dụng liên kết câu trong đoạn văn.</a:t>
              </a:r>
              <a:endParaRPr kumimoji="0" lang="en-US" sz="3600" b="1" i="1"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sp>
        <p:nvSpPr>
          <p:cNvPr id="26" name="Speech Bubble: Rectangle with Corners Rounded 25">
            <a:extLst>
              <a:ext uri="{FF2B5EF4-FFF2-40B4-BE49-F238E27FC236}">
                <a16:creationId xmlns:a16="http://schemas.microsoft.com/office/drawing/2014/main" id="{C1996AAF-2278-3931-F9CC-AFCF620E4E52}"/>
              </a:ext>
            </a:extLst>
          </p:cNvPr>
          <p:cNvSpPr/>
          <p:nvPr/>
        </p:nvSpPr>
        <p:spPr>
          <a:xfrm>
            <a:off x="3848986" y="2785950"/>
            <a:ext cx="7793665" cy="2285782"/>
          </a:xfrm>
          <a:prstGeom prst="wedgeRoundRectCallout">
            <a:avLst>
              <a:gd name="adj1" fmla="val -58793"/>
              <a:gd name="adj2" fmla="val -18683"/>
              <a:gd name="adj3" fmla="val 16667"/>
            </a:avLst>
          </a:prstGeom>
          <a:solidFill>
            <a:srgbClr val="FFFFCC"/>
          </a:solidFill>
          <a:ln w="38100">
            <a:solidFill>
              <a:srgbClr val="FF01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202565" algn="just">
              <a:lnSpc>
                <a:spcPct val="115000"/>
              </a:lnSpc>
              <a:spcAft>
                <a:spcPts val="800"/>
              </a:spcAft>
              <a:tabLst>
                <a:tab pos="2286000" algn="l"/>
              </a:tabLst>
            </a:pPr>
            <a:r>
              <a:rPr lang="vi-VN" sz="4400" b="1" dirty="0">
                <a:solidFill>
                  <a:srgbClr val="FF0000"/>
                </a:solidFill>
                <a:latin typeface="Calibri" panose="020F0502020204030204" pitchFamily="34" charset="0"/>
                <a:ea typeface="Calibri" panose="020F0502020204030204" pitchFamily="34" charset="0"/>
                <a:cs typeface="Calibri" panose="020F0502020204030204" pitchFamily="34" charset="0"/>
              </a:rPr>
              <a:t>Từ ngữ nối: nhưng, và, vì thế.</a:t>
            </a:r>
            <a:endParaRPr kumimoji="0" lang="vi-VN" sz="4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985631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500"/>
                                        <p:tgtEl>
                                          <p:spTgt spid="26"/>
                                        </p:tgtEl>
                                      </p:cBhvr>
                                    </p:animEffect>
                                  </p:childTnLst>
                                  <p:subTnLst>
                                    <p:audio>
                                      <p:cMediaNode>
                                        <p:cTn display="0" masterRel="sameClick">
                                          <p:stCondLst>
                                            <p:cond evt="begin" delay="0">
                                              <p:tn val="17"/>
                                            </p:cond>
                                          </p:stCondLst>
                                          <p:endCondLst>
                                            <p:cond evt="onStopAudio" delay="0">
                                              <p:tgtEl>
                                                <p:sldTgt/>
                                              </p:tgtEl>
                                            </p:cond>
                                          </p:endCondLst>
                                        </p:cTn>
                                        <p:tgtEl>
                                          <p:sndTgt r:embed="rId2" name="to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4FEF0E7-6D1D-5462-0D6E-3EF4ECA48167}"/>
              </a:ext>
            </a:extLst>
          </p:cNvPr>
          <p:cNvPicPr>
            <a:picLocks noChangeAspect="1"/>
          </p:cNvPicPr>
          <p:nvPr/>
        </p:nvPicPr>
        <p:blipFill rotWithShape="1">
          <a:blip r:embed="rId3"/>
          <a:srcRect r="1027"/>
          <a:stretch/>
        </p:blipFill>
        <p:spPr>
          <a:xfrm>
            <a:off x="0" y="1673"/>
            <a:ext cx="12192000" cy="6854653"/>
          </a:xfrm>
          <a:prstGeom prst="rect">
            <a:avLst/>
          </a:prstGeom>
        </p:spPr>
      </p:pic>
      <p:pic>
        <p:nvPicPr>
          <p:cNvPr id="22" name="Picture 21" descr="A cartoon of a child sitting on a pile of books&#10;&#10;Description automatically generated">
            <a:extLst>
              <a:ext uri="{FF2B5EF4-FFF2-40B4-BE49-F238E27FC236}">
                <a16:creationId xmlns:a16="http://schemas.microsoft.com/office/drawing/2014/main" id="{B9023F2F-B5B8-0854-A94F-4E0640E0D7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0" y="2795039"/>
            <a:ext cx="4241904" cy="4062961"/>
          </a:xfrm>
          <a:prstGeom prst="rect">
            <a:avLst/>
          </a:prstGeom>
        </p:spPr>
      </p:pic>
      <p:grpSp>
        <p:nvGrpSpPr>
          <p:cNvPr id="28" name="Group 27">
            <a:extLst>
              <a:ext uri="{FF2B5EF4-FFF2-40B4-BE49-F238E27FC236}">
                <a16:creationId xmlns:a16="http://schemas.microsoft.com/office/drawing/2014/main" id="{35921D28-A1E5-496A-20F3-24CAED476ACC}"/>
              </a:ext>
            </a:extLst>
          </p:cNvPr>
          <p:cNvGrpSpPr/>
          <p:nvPr/>
        </p:nvGrpSpPr>
        <p:grpSpPr>
          <a:xfrm>
            <a:off x="329116" y="467937"/>
            <a:ext cx="11491237" cy="1285389"/>
            <a:chOff x="368220" y="1227077"/>
            <a:chExt cx="11491237" cy="1285389"/>
          </a:xfrm>
        </p:grpSpPr>
        <p:sp>
          <p:nvSpPr>
            <p:cNvPr id="21" name="Rectangle: Rounded Corners 20">
              <a:extLst>
                <a:ext uri="{FF2B5EF4-FFF2-40B4-BE49-F238E27FC236}">
                  <a16:creationId xmlns:a16="http://schemas.microsoft.com/office/drawing/2014/main" id="{3FFD5997-5FFD-3F0A-17E3-2C26BA04070D}"/>
                </a:ext>
              </a:extLst>
            </p:cNvPr>
            <p:cNvSpPr/>
            <p:nvPr/>
          </p:nvSpPr>
          <p:spPr>
            <a:xfrm>
              <a:off x="368220" y="1227077"/>
              <a:ext cx="11455561" cy="1277589"/>
            </a:xfrm>
            <a:custGeom>
              <a:avLst/>
              <a:gdLst>
                <a:gd name="connsiteX0" fmla="*/ 0 w 11455561"/>
                <a:gd name="connsiteY0" fmla="*/ 288671 h 1277589"/>
                <a:gd name="connsiteX1" fmla="*/ 288671 w 11455561"/>
                <a:gd name="connsiteY1" fmla="*/ 0 h 1277589"/>
                <a:gd name="connsiteX2" fmla="*/ 1077342 w 11455561"/>
                <a:gd name="connsiteY2" fmla="*/ 0 h 1277589"/>
                <a:gd name="connsiteX3" fmla="*/ 1430884 w 11455561"/>
                <a:gd name="connsiteY3" fmla="*/ 0 h 1277589"/>
                <a:gd name="connsiteX4" fmla="*/ 2110773 w 11455561"/>
                <a:gd name="connsiteY4" fmla="*/ 0 h 1277589"/>
                <a:gd name="connsiteX5" fmla="*/ 2790661 w 11455561"/>
                <a:gd name="connsiteY5" fmla="*/ 0 h 1277589"/>
                <a:gd name="connsiteX6" fmla="*/ 3470550 w 11455561"/>
                <a:gd name="connsiteY6" fmla="*/ 0 h 1277589"/>
                <a:gd name="connsiteX7" fmla="*/ 4150439 w 11455561"/>
                <a:gd name="connsiteY7" fmla="*/ 0 h 1277589"/>
                <a:gd name="connsiteX8" fmla="*/ 4939110 w 11455561"/>
                <a:gd name="connsiteY8" fmla="*/ 0 h 1277589"/>
                <a:gd name="connsiteX9" fmla="*/ 5510216 w 11455561"/>
                <a:gd name="connsiteY9" fmla="*/ 0 h 1277589"/>
                <a:gd name="connsiteX10" fmla="*/ 6190105 w 11455561"/>
                <a:gd name="connsiteY10" fmla="*/ 0 h 1277589"/>
                <a:gd name="connsiteX11" fmla="*/ 6652429 w 11455561"/>
                <a:gd name="connsiteY11" fmla="*/ 0 h 1277589"/>
                <a:gd name="connsiteX12" fmla="*/ 7223536 w 11455561"/>
                <a:gd name="connsiteY12" fmla="*/ 0 h 1277589"/>
                <a:gd name="connsiteX13" fmla="*/ 7685860 w 11455561"/>
                <a:gd name="connsiteY13" fmla="*/ 0 h 1277589"/>
                <a:gd name="connsiteX14" fmla="*/ 8148184 w 11455561"/>
                <a:gd name="connsiteY14" fmla="*/ 0 h 1277589"/>
                <a:gd name="connsiteX15" fmla="*/ 8936855 w 11455561"/>
                <a:gd name="connsiteY15" fmla="*/ 0 h 1277589"/>
                <a:gd name="connsiteX16" fmla="*/ 9834308 w 11455561"/>
                <a:gd name="connsiteY16" fmla="*/ 0 h 1277589"/>
                <a:gd name="connsiteX17" fmla="*/ 11166890 w 11455561"/>
                <a:gd name="connsiteY17" fmla="*/ 0 h 1277589"/>
                <a:gd name="connsiteX18" fmla="*/ 11455561 w 11455561"/>
                <a:gd name="connsiteY18" fmla="*/ 288671 h 1277589"/>
                <a:gd name="connsiteX19" fmla="*/ 11455561 w 11455561"/>
                <a:gd name="connsiteY19" fmla="*/ 652799 h 1277589"/>
                <a:gd name="connsiteX20" fmla="*/ 11455561 w 11455561"/>
                <a:gd name="connsiteY20" fmla="*/ 988918 h 1277589"/>
                <a:gd name="connsiteX21" fmla="*/ 11166890 w 11455561"/>
                <a:gd name="connsiteY21" fmla="*/ 1277589 h 1277589"/>
                <a:gd name="connsiteX22" fmla="*/ 10595784 w 11455561"/>
                <a:gd name="connsiteY22" fmla="*/ 1277589 h 1277589"/>
                <a:gd name="connsiteX23" fmla="*/ 9915895 w 11455561"/>
                <a:gd name="connsiteY23" fmla="*/ 1277589 h 1277589"/>
                <a:gd name="connsiteX24" fmla="*/ 9018442 w 11455561"/>
                <a:gd name="connsiteY24" fmla="*/ 1277589 h 1277589"/>
                <a:gd name="connsiteX25" fmla="*/ 8338553 w 11455561"/>
                <a:gd name="connsiteY25" fmla="*/ 1277589 h 1277589"/>
                <a:gd name="connsiteX26" fmla="*/ 7658664 w 11455561"/>
                <a:gd name="connsiteY26" fmla="*/ 1277589 h 1277589"/>
                <a:gd name="connsiteX27" fmla="*/ 7087558 w 11455561"/>
                <a:gd name="connsiteY27" fmla="*/ 1277589 h 1277589"/>
                <a:gd name="connsiteX28" fmla="*/ 6298887 w 11455561"/>
                <a:gd name="connsiteY28" fmla="*/ 1277589 h 1277589"/>
                <a:gd name="connsiteX29" fmla="*/ 5510216 w 11455561"/>
                <a:gd name="connsiteY29" fmla="*/ 1277589 h 1277589"/>
                <a:gd name="connsiteX30" fmla="*/ 4721545 w 11455561"/>
                <a:gd name="connsiteY30" fmla="*/ 1277589 h 1277589"/>
                <a:gd name="connsiteX31" fmla="*/ 4368003 w 11455561"/>
                <a:gd name="connsiteY31" fmla="*/ 1277589 h 1277589"/>
                <a:gd name="connsiteX32" fmla="*/ 4014461 w 11455561"/>
                <a:gd name="connsiteY32" fmla="*/ 1277589 h 1277589"/>
                <a:gd name="connsiteX33" fmla="*/ 3552137 w 11455561"/>
                <a:gd name="connsiteY33" fmla="*/ 1277589 h 1277589"/>
                <a:gd name="connsiteX34" fmla="*/ 2763466 w 11455561"/>
                <a:gd name="connsiteY34" fmla="*/ 1277589 h 1277589"/>
                <a:gd name="connsiteX35" fmla="*/ 1974795 w 11455561"/>
                <a:gd name="connsiteY35" fmla="*/ 1277589 h 1277589"/>
                <a:gd name="connsiteX36" fmla="*/ 1512471 w 11455561"/>
                <a:gd name="connsiteY36" fmla="*/ 1277589 h 1277589"/>
                <a:gd name="connsiteX37" fmla="*/ 288671 w 11455561"/>
                <a:gd name="connsiteY37" fmla="*/ 1277589 h 1277589"/>
                <a:gd name="connsiteX38" fmla="*/ 0 w 11455561"/>
                <a:gd name="connsiteY38" fmla="*/ 988918 h 1277589"/>
                <a:gd name="connsiteX39" fmla="*/ 0 w 11455561"/>
                <a:gd name="connsiteY39" fmla="*/ 645797 h 1277589"/>
                <a:gd name="connsiteX40" fmla="*/ 0 w 11455561"/>
                <a:gd name="connsiteY40" fmla="*/ 288671 h 1277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455561" h="1277589" fill="none" extrusionOk="0">
                  <a:moveTo>
                    <a:pt x="0" y="288671"/>
                  </a:moveTo>
                  <a:cubicBezTo>
                    <a:pt x="6710" y="125246"/>
                    <a:pt x="94895" y="17109"/>
                    <a:pt x="288671" y="0"/>
                  </a:cubicBezTo>
                  <a:cubicBezTo>
                    <a:pt x="515761" y="34161"/>
                    <a:pt x="891470" y="-22389"/>
                    <a:pt x="1077342" y="0"/>
                  </a:cubicBezTo>
                  <a:cubicBezTo>
                    <a:pt x="1263214" y="22389"/>
                    <a:pt x="1289929" y="-10152"/>
                    <a:pt x="1430884" y="0"/>
                  </a:cubicBezTo>
                  <a:cubicBezTo>
                    <a:pt x="1571839" y="10152"/>
                    <a:pt x="1781656" y="-5197"/>
                    <a:pt x="2110773" y="0"/>
                  </a:cubicBezTo>
                  <a:cubicBezTo>
                    <a:pt x="2439890" y="5197"/>
                    <a:pt x="2538889" y="-32419"/>
                    <a:pt x="2790661" y="0"/>
                  </a:cubicBezTo>
                  <a:cubicBezTo>
                    <a:pt x="3042433" y="32419"/>
                    <a:pt x="3266559" y="21120"/>
                    <a:pt x="3470550" y="0"/>
                  </a:cubicBezTo>
                  <a:cubicBezTo>
                    <a:pt x="3674541" y="-21120"/>
                    <a:pt x="3886550" y="-19281"/>
                    <a:pt x="4150439" y="0"/>
                  </a:cubicBezTo>
                  <a:cubicBezTo>
                    <a:pt x="4414328" y="19281"/>
                    <a:pt x="4672741" y="29155"/>
                    <a:pt x="4939110" y="0"/>
                  </a:cubicBezTo>
                  <a:cubicBezTo>
                    <a:pt x="5205479" y="-29155"/>
                    <a:pt x="5375204" y="13811"/>
                    <a:pt x="5510216" y="0"/>
                  </a:cubicBezTo>
                  <a:cubicBezTo>
                    <a:pt x="5645228" y="-13811"/>
                    <a:pt x="5855802" y="-19714"/>
                    <a:pt x="6190105" y="0"/>
                  </a:cubicBezTo>
                  <a:cubicBezTo>
                    <a:pt x="6524408" y="19714"/>
                    <a:pt x="6425546" y="-1318"/>
                    <a:pt x="6652429" y="0"/>
                  </a:cubicBezTo>
                  <a:cubicBezTo>
                    <a:pt x="6879312" y="1318"/>
                    <a:pt x="6977900" y="-14792"/>
                    <a:pt x="7223536" y="0"/>
                  </a:cubicBezTo>
                  <a:cubicBezTo>
                    <a:pt x="7469172" y="14792"/>
                    <a:pt x="7528658" y="19418"/>
                    <a:pt x="7685860" y="0"/>
                  </a:cubicBezTo>
                  <a:cubicBezTo>
                    <a:pt x="7843062" y="-19418"/>
                    <a:pt x="7931649" y="-5798"/>
                    <a:pt x="8148184" y="0"/>
                  </a:cubicBezTo>
                  <a:cubicBezTo>
                    <a:pt x="8364719" y="5798"/>
                    <a:pt x="8699979" y="30180"/>
                    <a:pt x="8936855" y="0"/>
                  </a:cubicBezTo>
                  <a:cubicBezTo>
                    <a:pt x="9173731" y="-30180"/>
                    <a:pt x="9397843" y="-31999"/>
                    <a:pt x="9834308" y="0"/>
                  </a:cubicBezTo>
                  <a:cubicBezTo>
                    <a:pt x="10270773" y="31999"/>
                    <a:pt x="10502119" y="-29492"/>
                    <a:pt x="11166890" y="0"/>
                  </a:cubicBezTo>
                  <a:cubicBezTo>
                    <a:pt x="11325967" y="-4668"/>
                    <a:pt x="11482504" y="114604"/>
                    <a:pt x="11455561" y="288671"/>
                  </a:cubicBezTo>
                  <a:cubicBezTo>
                    <a:pt x="11456041" y="444906"/>
                    <a:pt x="11462799" y="490892"/>
                    <a:pt x="11455561" y="652799"/>
                  </a:cubicBezTo>
                  <a:cubicBezTo>
                    <a:pt x="11448323" y="814706"/>
                    <a:pt x="11455973" y="919104"/>
                    <a:pt x="11455561" y="988918"/>
                  </a:cubicBezTo>
                  <a:cubicBezTo>
                    <a:pt x="11462508" y="1144082"/>
                    <a:pt x="11338264" y="1280817"/>
                    <a:pt x="11166890" y="1277589"/>
                  </a:cubicBezTo>
                  <a:cubicBezTo>
                    <a:pt x="10914143" y="1289994"/>
                    <a:pt x="10834652" y="1270191"/>
                    <a:pt x="10595784" y="1277589"/>
                  </a:cubicBezTo>
                  <a:cubicBezTo>
                    <a:pt x="10356916" y="1284987"/>
                    <a:pt x="10118515" y="1283066"/>
                    <a:pt x="9915895" y="1277589"/>
                  </a:cubicBezTo>
                  <a:cubicBezTo>
                    <a:pt x="9713275" y="1272112"/>
                    <a:pt x="9288315" y="1285836"/>
                    <a:pt x="9018442" y="1277589"/>
                  </a:cubicBezTo>
                  <a:cubicBezTo>
                    <a:pt x="8748569" y="1269342"/>
                    <a:pt x="8653174" y="1305729"/>
                    <a:pt x="8338553" y="1277589"/>
                  </a:cubicBezTo>
                  <a:cubicBezTo>
                    <a:pt x="8023932" y="1249449"/>
                    <a:pt x="7924928" y="1269240"/>
                    <a:pt x="7658664" y="1277589"/>
                  </a:cubicBezTo>
                  <a:cubicBezTo>
                    <a:pt x="7392400" y="1285938"/>
                    <a:pt x="7338278" y="1254441"/>
                    <a:pt x="7087558" y="1277589"/>
                  </a:cubicBezTo>
                  <a:cubicBezTo>
                    <a:pt x="6836838" y="1300737"/>
                    <a:pt x="6597659" y="1298505"/>
                    <a:pt x="6298887" y="1277589"/>
                  </a:cubicBezTo>
                  <a:cubicBezTo>
                    <a:pt x="6000115" y="1256673"/>
                    <a:pt x="5885229" y="1260631"/>
                    <a:pt x="5510216" y="1277589"/>
                  </a:cubicBezTo>
                  <a:cubicBezTo>
                    <a:pt x="5135203" y="1294547"/>
                    <a:pt x="4993418" y="1307370"/>
                    <a:pt x="4721545" y="1277589"/>
                  </a:cubicBezTo>
                  <a:cubicBezTo>
                    <a:pt x="4449672" y="1247808"/>
                    <a:pt x="4514028" y="1272763"/>
                    <a:pt x="4368003" y="1277589"/>
                  </a:cubicBezTo>
                  <a:cubicBezTo>
                    <a:pt x="4221978" y="1282415"/>
                    <a:pt x="4152973" y="1280152"/>
                    <a:pt x="4014461" y="1277589"/>
                  </a:cubicBezTo>
                  <a:cubicBezTo>
                    <a:pt x="3875949" y="1275026"/>
                    <a:pt x="3761957" y="1280292"/>
                    <a:pt x="3552137" y="1277589"/>
                  </a:cubicBezTo>
                  <a:cubicBezTo>
                    <a:pt x="3342317" y="1274886"/>
                    <a:pt x="2949932" y="1265945"/>
                    <a:pt x="2763466" y="1277589"/>
                  </a:cubicBezTo>
                  <a:cubicBezTo>
                    <a:pt x="2577000" y="1289233"/>
                    <a:pt x="2186728" y="1250071"/>
                    <a:pt x="1974795" y="1277589"/>
                  </a:cubicBezTo>
                  <a:cubicBezTo>
                    <a:pt x="1762862" y="1305107"/>
                    <a:pt x="1741968" y="1278984"/>
                    <a:pt x="1512471" y="1277589"/>
                  </a:cubicBezTo>
                  <a:cubicBezTo>
                    <a:pt x="1282974" y="1276194"/>
                    <a:pt x="663936" y="1227884"/>
                    <a:pt x="288671" y="1277589"/>
                  </a:cubicBezTo>
                  <a:cubicBezTo>
                    <a:pt x="163852" y="1266213"/>
                    <a:pt x="28784" y="1143738"/>
                    <a:pt x="0" y="988918"/>
                  </a:cubicBezTo>
                  <a:cubicBezTo>
                    <a:pt x="-8890" y="893905"/>
                    <a:pt x="-2082" y="803505"/>
                    <a:pt x="0" y="645797"/>
                  </a:cubicBezTo>
                  <a:cubicBezTo>
                    <a:pt x="2082" y="488089"/>
                    <a:pt x="-3748" y="441499"/>
                    <a:pt x="0" y="288671"/>
                  </a:cubicBezTo>
                  <a:close/>
                </a:path>
                <a:path w="11455561" h="1277589" stroke="0" extrusionOk="0">
                  <a:moveTo>
                    <a:pt x="0" y="288671"/>
                  </a:moveTo>
                  <a:cubicBezTo>
                    <a:pt x="-16620" y="146686"/>
                    <a:pt x="136902" y="32401"/>
                    <a:pt x="288671" y="0"/>
                  </a:cubicBezTo>
                  <a:cubicBezTo>
                    <a:pt x="389145" y="18061"/>
                    <a:pt x="549776" y="22281"/>
                    <a:pt x="750995" y="0"/>
                  </a:cubicBezTo>
                  <a:cubicBezTo>
                    <a:pt x="952214" y="-22281"/>
                    <a:pt x="1060765" y="-467"/>
                    <a:pt x="1322102" y="0"/>
                  </a:cubicBezTo>
                  <a:cubicBezTo>
                    <a:pt x="1583439" y="467"/>
                    <a:pt x="1551611" y="-4843"/>
                    <a:pt x="1675644" y="0"/>
                  </a:cubicBezTo>
                  <a:cubicBezTo>
                    <a:pt x="1799677" y="4843"/>
                    <a:pt x="2167006" y="-23715"/>
                    <a:pt x="2464315" y="0"/>
                  </a:cubicBezTo>
                  <a:cubicBezTo>
                    <a:pt x="2761624" y="23715"/>
                    <a:pt x="2734104" y="10775"/>
                    <a:pt x="2817857" y="0"/>
                  </a:cubicBezTo>
                  <a:cubicBezTo>
                    <a:pt x="2901610" y="-10775"/>
                    <a:pt x="3305541" y="15992"/>
                    <a:pt x="3497746" y="0"/>
                  </a:cubicBezTo>
                  <a:cubicBezTo>
                    <a:pt x="3689951" y="-15992"/>
                    <a:pt x="3802000" y="20084"/>
                    <a:pt x="3960070" y="0"/>
                  </a:cubicBezTo>
                  <a:cubicBezTo>
                    <a:pt x="4118140" y="-20084"/>
                    <a:pt x="4239250" y="22229"/>
                    <a:pt x="4422394" y="0"/>
                  </a:cubicBezTo>
                  <a:cubicBezTo>
                    <a:pt x="4605538" y="-22229"/>
                    <a:pt x="4605724" y="1465"/>
                    <a:pt x="4775936" y="0"/>
                  </a:cubicBezTo>
                  <a:cubicBezTo>
                    <a:pt x="4946148" y="-1465"/>
                    <a:pt x="5000646" y="16038"/>
                    <a:pt x="5129478" y="0"/>
                  </a:cubicBezTo>
                  <a:cubicBezTo>
                    <a:pt x="5258310" y="-16038"/>
                    <a:pt x="5372196" y="-981"/>
                    <a:pt x="5591803" y="0"/>
                  </a:cubicBezTo>
                  <a:cubicBezTo>
                    <a:pt x="5811410" y="981"/>
                    <a:pt x="5968487" y="6284"/>
                    <a:pt x="6162909" y="0"/>
                  </a:cubicBezTo>
                  <a:cubicBezTo>
                    <a:pt x="6357331" y="-6284"/>
                    <a:pt x="6642865" y="-14399"/>
                    <a:pt x="6951580" y="0"/>
                  </a:cubicBezTo>
                  <a:cubicBezTo>
                    <a:pt x="7260295" y="14399"/>
                    <a:pt x="7306502" y="14593"/>
                    <a:pt x="7631469" y="0"/>
                  </a:cubicBezTo>
                  <a:cubicBezTo>
                    <a:pt x="7956436" y="-14593"/>
                    <a:pt x="7994446" y="8741"/>
                    <a:pt x="8202575" y="0"/>
                  </a:cubicBezTo>
                  <a:cubicBezTo>
                    <a:pt x="8410704" y="-8741"/>
                    <a:pt x="8503128" y="-5401"/>
                    <a:pt x="8773682" y="0"/>
                  </a:cubicBezTo>
                  <a:cubicBezTo>
                    <a:pt x="9044236" y="5401"/>
                    <a:pt x="9104552" y="-4106"/>
                    <a:pt x="9236006" y="0"/>
                  </a:cubicBezTo>
                  <a:cubicBezTo>
                    <a:pt x="9367460" y="4106"/>
                    <a:pt x="9576513" y="-15856"/>
                    <a:pt x="9807113" y="0"/>
                  </a:cubicBezTo>
                  <a:cubicBezTo>
                    <a:pt x="10037713" y="15856"/>
                    <a:pt x="10732470" y="-54983"/>
                    <a:pt x="11166890" y="0"/>
                  </a:cubicBezTo>
                  <a:cubicBezTo>
                    <a:pt x="11335474" y="3566"/>
                    <a:pt x="11453948" y="136544"/>
                    <a:pt x="11455561" y="288671"/>
                  </a:cubicBezTo>
                  <a:cubicBezTo>
                    <a:pt x="11444274" y="425183"/>
                    <a:pt x="11438039" y="555501"/>
                    <a:pt x="11455561" y="645797"/>
                  </a:cubicBezTo>
                  <a:cubicBezTo>
                    <a:pt x="11473083" y="736093"/>
                    <a:pt x="11454281" y="820571"/>
                    <a:pt x="11455561" y="988918"/>
                  </a:cubicBezTo>
                  <a:cubicBezTo>
                    <a:pt x="11443020" y="1176712"/>
                    <a:pt x="11321737" y="1312873"/>
                    <a:pt x="11166890" y="1277589"/>
                  </a:cubicBezTo>
                  <a:cubicBezTo>
                    <a:pt x="11012281" y="1284224"/>
                    <a:pt x="10918851" y="1262106"/>
                    <a:pt x="10704566" y="1277589"/>
                  </a:cubicBezTo>
                  <a:cubicBezTo>
                    <a:pt x="10490281" y="1293072"/>
                    <a:pt x="10338637" y="1268511"/>
                    <a:pt x="10133459" y="1277589"/>
                  </a:cubicBezTo>
                  <a:cubicBezTo>
                    <a:pt x="9928281" y="1286667"/>
                    <a:pt x="9863880" y="1296192"/>
                    <a:pt x="9671135" y="1277589"/>
                  </a:cubicBezTo>
                  <a:cubicBezTo>
                    <a:pt x="9478390" y="1258986"/>
                    <a:pt x="9422819" y="1272260"/>
                    <a:pt x="9317593" y="1277589"/>
                  </a:cubicBezTo>
                  <a:cubicBezTo>
                    <a:pt x="9212367" y="1282918"/>
                    <a:pt x="8983334" y="1282252"/>
                    <a:pt x="8855268" y="1277589"/>
                  </a:cubicBezTo>
                  <a:cubicBezTo>
                    <a:pt x="8727203" y="1272926"/>
                    <a:pt x="8502886" y="1251059"/>
                    <a:pt x="8175380" y="1277589"/>
                  </a:cubicBezTo>
                  <a:cubicBezTo>
                    <a:pt x="7847874" y="1304119"/>
                    <a:pt x="7987310" y="1268997"/>
                    <a:pt x="7821838" y="1277589"/>
                  </a:cubicBezTo>
                  <a:cubicBezTo>
                    <a:pt x="7656366" y="1286181"/>
                    <a:pt x="7579288" y="1275103"/>
                    <a:pt x="7468296" y="1277589"/>
                  </a:cubicBezTo>
                  <a:cubicBezTo>
                    <a:pt x="7357304" y="1280075"/>
                    <a:pt x="7107923" y="1261935"/>
                    <a:pt x="7005971" y="1277589"/>
                  </a:cubicBezTo>
                  <a:cubicBezTo>
                    <a:pt x="6904019" y="1293243"/>
                    <a:pt x="6495760" y="1289949"/>
                    <a:pt x="6326083" y="1277589"/>
                  </a:cubicBezTo>
                  <a:cubicBezTo>
                    <a:pt x="6156406" y="1265229"/>
                    <a:pt x="5942783" y="1256199"/>
                    <a:pt x="5754976" y="1277589"/>
                  </a:cubicBezTo>
                  <a:cubicBezTo>
                    <a:pt x="5567169" y="1298979"/>
                    <a:pt x="5426824" y="1275564"/>
                    <a:pt x="5183870" y="1277589"/>
                  </a:cubicBezTo>
                  <a:cubicBezTo>
                    <a:pt x="4940916" y="1279614"/>
                    <a:pt x="4800149" y="1298784"/>
                    <a:pt x="4612763" y="1277589"/>
                  </a:cubicBezTo>
                  <a:cubicBezTo>
                    <a:pt x="4425377" y="1256394"/>
                    <a:pt x="4171593" y="1300381"/>
                    <a:pt x="3932874" y="1277589"/>
                  </a:cubicBezTo>
                  <a:cubicBezTo>
                    <a:pt x="3694155" y="1254797"/>
                    <a:pt x="3414466" y="1310286"/>
                    <a:pt x="3035421" y="1277589"/>
                  </a:cubicBezTo>
                  <a:cubicBezTo>
                    <a:pt x="2656376" y="1244892"/>
                    <a:pt x="2768478" y="1255355"/>
                    <a:pt x="2573097" y="1277589"/>
                  </a:cubicBezTo>
                  <a:cubicBezTo>
                    <a:pt x="2377716" y="1299823"/>
                    <a:pt x="2081126" y="1250048"/>
                    <a:pt x="1675644" y="1277589"/>
                  </a:cubicBezTo>
                  <a:cubicBezTo>
                    <a:pt x="1270162" y="1305130"/>
                    <a:pt x="1285743" y="1299801"/>
                    <a:pt x="995755" y="1277589"/>
                  </a:cubicBezTo>
                  <a:cubicBezTo>
                    <a:pt x="705767" y="1255377"/>
                    <a:pt x="528678" y="1291570"/>
                    <a:pt x="288671" y="1277589"/>
                  </a:cubicBezTo>
                  <a:cubicBezTo>
                    <a:pt x="150893" y="1283753"/>
                    <a:pt x="18832" y="1117572"/>
                    <a:pt x="0" y="988918"/>
                  </a:cubicBezTo>
                  <a:cubicBezTo>
                    <a:pt x="13870" y="856699"/>
                    <a:pt x="-5903" y="703490"/>
                    <a:pt x="0" y="624790"/>
                  </a:cubicBezTo>
                  <a:cubicBezTo>
                    <a:pt x="5903" y="546090"/>
                    <a:pt x="1449" y="357533"/>
                    <a:pt x="0" y="288671"/>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2475911327">
                    <a:prstGeom prst="roundRect">
                      <a:avLst>
                        <a:gd name="adj" fmla="val 2259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Hộp Văn bản 107">
              <a:extLst>
                <a:ext uri="{FF2B5EF4-FFF2-40B4-BE49-F238E27FC236}">
                  <a16:creationId xmlns:a16="http://schemas.microsoft.com/office/drawing/2014/main" id="{42C38D11-4127-F0BE-4B41-A44213AC8B01}"/>
                </a:ext>
              </a:extLst>
            </p:cNvPr>
            <p:cNvSpPr txBox="1"/>
            <p:nvPr/>
          </p:nvSpPr>
          <p:spPr>
            <a:xfrm>
              <a:off x="403897" y="1312137"/>
              <a:ext cx="11455560"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Calibri" panose="020F0502020204030204"/>
                  <a:ea typeface="+mn-ea"/>
                  <a:cs typeface="+mn-cs"/>
                </a:rPr>
                <a:t>b. Tìm thêm những từ ngữ nổi có thể thay thế cho các từ ngữ đã tìm được ở bài tập a.</a:t>
              </a:r>
              <a:endParaRPr kumimoji="0" lang="en-US" sz="3600" b="1" i="1"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sp>
        <p:nvSpPr>
          <p:cNvPr id="26" name="Speech Bubble: Rectangle with Corners Rounded 25">
            <a:extLst>
              <a:ext uri="{FF2B5EF4-FFF2-40B4-BE49-F238E27FC236}">
                <a16:creationId xmlns:a16="http://schemas.microsoft.com/office/drawing/2014/main" id="{C1996AAF-2278-3931-F9CC-AFCF620E4E52}"/>
              </a:ext>
            </a:extLst>
          </p:cNvPr>
          <p:cNvSpPr/>
          <p:nvPr/>
        </p:nvSpPr>
        <p:spPr>
          <a:xfrm>
            <a:off x="3848986" y="2434855"/>
            <a:ext cx="7793665" cy="3902149"/>
          </a:xfrm>
          <a:prstGeom prst="wedgeRoundRectCallout">
            <a:avLst>
              <a:gd name="adj1" fmla="val -58793"/>
              <a:gd name="adj2" fmla="val -18683"/>
              <a:gd name="adj3" fmla="val 16667"/>
            </a:avLst>
          </a:prstGeom>
          <a:solidFill>
            <a:srgbClr val="FFFFCC"/>
          </a:solidFill>
          <a:ln w="38100">
            <a:solidFill>
              <a:srgbClr val="FF01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202565" algn="just">
              <a:spcAft>
                <a:spcPts val="800"/>
              </a:spcAft>
              <a:tabLst>
                <a:tab pos="2286000" algn="l"/>
              </a:tabLst>
            </a:pPr>
            <a:r>
              <a:rPr lang="vi-VN" sz="4400" b="1" dirty="0">
                <a:solidFill>
                  <a:srgbClr val="FF0000"/>
                </a:solidFill>
                <a:latin typeface="Calibri" panose="020F0502020204030204" pitchFamily="34" charset="0"/>
                <a:ea typeface="Calibri" panose="020F0502020204030204" pitchFamily="34" charset="0"/>
                <a:cs typeface="Calibri" panose="020F0502020204030204" pitchFamily="34" charset="0"/>
              </a:rPr>
              <a:t>Từ ngữ có thể thay thế:</a:t>
            </a:r>
          </a:p>
          <a:p>
            <a:pPr lvl="0" indent="202565" algn="just">
              <a:spcAft>
                <a:spcPts val="800"/>
              </a:spcAft>
              <a:tabLst>
                <a:tab pos="2286000" algn="l"/>
              </a:tabLst>
            </a:pPr>
            <a:r>
              <a:rPr lang="vi-VN" sz="4400" b="1" dirty="0">
                <a:solidFill>
                  <a:srgbClr val="FF0000"/>
                </a:solidFill>
                <a:latin typeface="Calibri" panose="020F0502020204030204" pitchFamily="34" charset="0"/>
                <a:ea typeface="Calibri" panose="020F0502020204030204" pitchFamily="34" charset="0"/>
                <a:cs typeface="Calibri" panose="020F0502020204030204" pitchFamily="34" charset="0"/>
              </a:rPr>
              <a:t> + nhưng: tuy nhiên, tuy vậy, dù vậy,...</a:t>
            </a:r>
          </a:p>
          <a:p>
            <a:pPr lvl="0" indent="202565" algn="just">
              <a:spcAft>
                <a:spcPts val="800"/>
              </a:spcAft>
              <a:tabLst>
                <a:tab pos="2286000" algn="l"/>
              </a:tabLst>
            </a:pPr>
            <a:r>
              <a:rPr lang="vi-VN" sz="4400" b="1" dirty="0">
                <a:solidFill>
                  <a:srgbClr val="FF0000"/>
                </a:solidFill>
                <a:latin typeface="Calibri" panose="020F0502020204030204" pitchFamily="34" charset="0"/>
                <a:ea typeface="Calibri" panose="020F0502020204030204" pitchFamily="34" charset="0"/>
                <a:cs typeface="Calibri" panose="020F0502020204030204" pitchFamily="34" charset="0"/>
              </a:rPr>
              <a:t> + và: ngoài ra, bên cạnh đó,...</a:t>
            </a:r>
          </a:p>
          <a:p>
            <a:pPr lvl="0" indent="202565" algn="just">
              <a:spcAft>
                <a:spcPts val="800"/>
              </a:spcAft>
              <a:tabLst>
                <a:tab pos="2286000" algn="l"/>
              </a:tabLst>
            </a:pPr>
            <a:r>
              <a:rPr lang="vi-VN" sz="4400" b="1" dirty="0">
                <a:solidFill>
                  <a:srgbClr val="FF0000"/>
                </a:solidFill>
                <a:latin typeface="Calibri" panose="020F0502020204030204" pitchFamily="34" charset="0"/>
                <a:ea typeface="Calibri" panose="020F0502020204030204" pitchFamily="34" charset="0"/>
                <a:cs typeface="Calibri" panose="020F0502020204030204" pitchFamily="34" charset="0"/>
              </a:rPr>
              <a:t> + vì thế: bởi vậy, vì vậy,...</a:t>
            </a:r>
            <a:endParaRPr kumimoji="0" lang="vi-VN" sz="4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857875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500"/>
                                        <p:tgtEl>
                                          <p:spTgt spid="26"/>
                                        </p:tgtEl>
                                      </p:cBhvr>
                                    </p:animEffect>
                                  </p:childTnLst>
                                  <p:subTnLst>
                                    <p:audio>
                                      <p:cMediaNode>
                                        <p:cTn display="0" masterRel="sameClick">
                                          <p:stCondLst>
                                            <p:cond evt="begin" delay="0">
                                              <p:tn val="17"/>
                                            </p:cond>
                                          </p:stCondLst>
                                          <p:endCondLst>
                                            <p:cond evt="onStopAudio" delay="0">
                                              <p:tgtEl>
                                                <p:sldTgt/>
                                              </p:tgtEl>
                                            </p:cond>
                                          </p:endCondLst>
                                        </p:cTn>
                                        <p:tgtEl>
                                          <p:sndTgt r:embed="rId2" name="to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CF9109-B074-23B4-7B95-77051FBA1A4A}"/>
              </a:ext>
            </a:extLst>
          </p:cNvPr>
          <p:cNvPicPr>
            <a:picLocks noChangeAspect="1"/>
          </p:cNvPicPr>
          <p:nvPr/>
        </p:nvPicPr>
        <p:blipFill rotWithShape="1">
          <a:blip r:embed="rId2"/>
          <a:srcRect r="1025"/>
          <a:stretch/>
        </p:blipFill>
        <p:spPr>
          <a:xfrm>
            <a:off x="0" y="1673"/>
            <a:ext cx="12192000" cy="6854653"/>
          </a:xfrm>
          <a:prstGeom prst="rect">
            <a:avLst/>
          </a:prstGeom>
        </p:spPr>
      </p:pic>
      <p:sp>
        <p:nvSpPr>
          <p:cNvPr id="6" name="Plaque 5">
            <a:extLst>
              <a:ext uri="{FF2B5EF4-FFF2-40B4-BE49-F238E27FC236}">
                <a16:creationId xmlns:a16="http://schemas.microsoft.com/office/drawing/2014/main" id="{35F32F93-9F66-F8D0-7576-CA5DF35D49B3}"/>
              </a:ext>
            </a:extLst>
          </p:cNvPr>
          <p:cNvSpPr/>
          <p:nvPr/>
        </p:nvSpPr>
        <p:spPr>
          <a:xfrm>
            <a:off x="595613" y="133256"/>
            <a:ext cx="10901185" cy="1089488"/>
          </a:xfrm>
          <a:prstGeom prst="plaque">
            <a:avLst/>
          </a:prstGeom>
          <a:solidFill>
            <a:schemeClr val="bg1"/>
          </a:solidFill>
          <a:ln w="2857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dirty="0">
                <a:solidFill>
                  <a:srgbClr val="002060"/>
                </a:solidFill>
                <a:latin typeface="Cambria" panose="02040503050406030204" pitchFamily="18" charset="0"/>
                <a:ea typeface="Cambria" panose="02040503050406030204" pitchFamily="18" charset="0"/>
              </a:rPr>
              <a:t>6. </a:t>
            </a:r>
            <a:r>
              <a:rPr lang="vi-VN" sz="3600" dirty="0">
                <a:solidFill>
                  <a:srgbClr val="002060"/>
                </a:solidFill>
                <a:latin typeface="Cambria" panose="02040503050406030204" pitchFamily="18" charset="0"/>
                <a:ea typeface="Cambria" panose="02040503050406030204" pitchFamily="18" charset="0"/>
              </a:rPr>
              <a:t>Chọn từ ngữ thay cho mỗi bông hoa để liên kết các câu trong đoạn văn dưới đây:</a:t>
            </a:r>
            <a:endParaRPr kumimoji="0" lang="en-US"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id="{95695949-1DE2-CA0A-D9CF-D8D29DDFBAB2}"/>
              </a:ext>
            </a:extLst>
          </p:cNvPr>
          <p:cNvSpPr/>
          <p:nvPr/>
        </p:nvSpPr>
        <p:spPr>
          <a:xfrm>
            <a:off x="318978" y="1360967"/>
            <a:ext cx="11363622" cy="5114262"/>
          </a:xfrm>
          <a:custGeom>
            <a:avLst/>
            <a:gdLst>
              <a:gd name="connsiteX0" fmla="*/ 0 w 11363622"/>
              <a:gd name="connsiteY0" fmla="*/ 720958 h 5114262"/>
              <a:gd name="connsiteX1" fmla="*/ 720958 w 11363622"/>
              <a:gd name="connsiteY1" fmla="*/ 0 h 5114262"/>
              <a:gd name="connsiteX2" fmla="*/ 1283188 w 11363622"/>
              <a:gd name="connsiteY2" fmla="*/ 0 h 5114262"/>
              <a:gd name="connsiteX3" fmla="*/ 1944635 w 11363622"/>
              <a:gd name="connsiteY3" fmla="*/ 0 h 5114262"/>
              <a:gd name="connsiteX4" fmla="*/ 2606082 w 11363622"/>
              <a:gd name="connsiteY4" fmla="*/ 0 h 5114262"/>
              <a:gd name="connsiteX5" fmla="*/ 3366746 w 11363622"/>
              <a:gd name="connsiteY5" fmla="*/ 0 h 5114262"/>
              <a:gd name="connsiteX6" fmla="*/ 3928976 w 11363622"/>
              <a:gd name="connsiteY6" fmla="*/ 0 h 5114262"/>
              <a:gd name="connsiteX7" fmla="*/ 4590423 w 11363622"/>
              <a:gd name="connsiteY7" fmla="*/ 0 h 5114262"/>
              <a:gd name="connsiteX8" fmla="*/ 5053436 w 11363622"/>
              <a:gd name="connsiteY8" fmla="*/ 0 h 5114262"/>
              <a:gd name="connsiteX9" fmla="*/ 5615666 w 11363622"/>
              <a:gd name="connsiteY9" fmla="*/ 0 h 5114262"/>
              <a:gd name="connsiteX10" fmla="*/ 6078679 w 11363622"/>
              <a:gd name="connsiteY10" fmla="*/ 0 h 5114262"/>
              <a:gd name="connsiteX11" fmla="*/ 6541692 w 11363622"/>
              <a:gd name="connsiteY11" fmla="*/ 0 h 5114262"/>
              <a:gd name="connsiteX12" fmla="*/ 7302356 w 11363622"/>
              <a:gd name="connsiteY12" fmla="*/ 0 h 5114262"/>
              <a:gd name="connsiteX13" fmla="*/ 8162237 w 11363622"/>
              <a:gd name="connsiteY13" fmla="*/ 0 h 5114262"/>
              <a:gd name="connsiteX14" fmla="*/ 8922902 w 11363622"/>
              <a:gd name="connsiteY14" fmla="*/ 0 h 5114262"/>
              <a:gd name="connsiteX15" fmla="*/ 9782783 w 11363622"/>
              <a:gd name="connsiteY15" fmla="*/ 0 h 5114262"/>
              <a:gd name="connsiteX16" fmla="*/ 10642664 w 11363622"/>
              <a:gd name="connsiteY16" fmla="*/ 0 h 5114262"/>
              <a:gd name="connsiteX17" fmla="*/ 11363622 w 11363622"/>
              <a:gd name="connsiteY17" fmla="*/ 720958 h 5114262"/>
              <a:gd name="connsiteX18" fmla="*/ 11363622 w 11363622"/>
              <a:gd name="connsiteY18" fmla="*/ 1296292 h 5114262"/>
              <a:gd name="connsiteX19" fmla="*/ 11363622 w 11363622"/>
              <a:gd name="connsiteY19" fmla="*/ 1981797 h 5114262"/>
              <a:gd name="connsiteX20" fmla="*/ 11363622 w 11363622"/>
              <a:gd name="connsiteY20" fmla="*/ 2593854 h 5114262"/>
              <a:gd name="connsiteX21" fmla="*/ 11363622 w 11363622"/>
              <a:gd name="connsiteY21" fmla="*/ 3205912 h 5114262"/>
              <a:gd name="connsiteX22" fmla="*/ 11363622 w 11363622"/>
              <a:gd name="connsiteY22" fmla="*/ 4393304 h 5114262"/>
              <a:gd name="connsiteX23" fmla="*/ 10642664 w 11363622"/>
              <a:gd name="connsiteY23" fmla="*/ 5114262 h 5114262"/>
              <a:gd name="connsiteX24" fmla="*/ 10278868 w 11363622"/>
              <a:gd name="connsiteY24" fmla="*/ 5114262 h 5114262"/>
              <a:gd name="connsiteX25" fmla="*/ 9518204 w 11363622"/>
              <a:gd name="connsiteY25" fmla="*/ 5114262 h 5114262"/>
              <a:gd name="connsiteX26" fmla="*/ 8757540 w 11363622"/>
              <a:gd name="connsiteY26" fmla="*/ 5114262 h 5114262"/>
              <a:gd name="connsiteX27" fmla="*/ 7996876 w 11363622"/>
              <a:gd name="connsiteY27" fmla="*/ 5114262 h 5114262"/>
              <a:gd name="connsiteX28" fmla="*/ 7633080 w 11363622"/>
              <a:gd name="connsiteY28" fmla="*/ 5114262 h 5114262"/>
              <a:gd name="connsiteX29" fmla="*/ 7269284 w 11363622"/>
              <a:gd name="connsiteY29" fmla="*/ 5114262 h 5114262"/>
              <a:gd name="connsiteX30" fmla="*/ 6806271 w 11363622"/>
              <a:gd name="connsiteY30" fmla="*/ 5114262 h 5114262"/>
              <a:gd name="connsiteX31" fmla="*/ 6045607 w 11363622"/>
              <a:gd name="connsiteY31" fmla="*/ 5114262 h 5114262"/>
              <a:gd name="connsiteX32" fmla="*/ 5284943 w 11363622"/>
              <a:gd name="connsiteY32" fmla="*/ 5114262 h 5114262"/>
              <a:gd name="connsiteX33" fmla="*/ 4821930 w 11363622"/>
              <a:gd name="connsiteY33" fmla="*/ 5114262 h 5114262"/>
              <a:gd name="connsiteX34" fmla="*/ 3962049 w 11363622"/>
              <a:gd name="connsiteY34" fmla="*/ 5114262 h 5114262"/>
              <a:gd name="connsiteX35" fmla="*/ 3102167 w 11363622"/>
              <a:gd name="connsiteY35" fmla="*/ 5114262 h 5114262"/>
              <a:gd name="connsiteX36" fmla="*/ 2738372 w 11363622"/>
              <a:gd name="connsiteY36" fmla="*/ 5114262 h 5114262"/>
              <a:gd name="connsiteX37" fmla="*/ 1977707 w 11363622"/>
              <a:gd name="connsiteY37" fmla="*/ 5114262 h 5114262"/>
              <a:gd name="connsiteX38" fmla="*/ 720958 w 11363622"/>
              <a:gd name="connsiteY38" fmla="*/ 5114262 h 5114262"/>
              <a:gd name="connsiteX39" fmla="*/ 0 w 11363622"/>
              <a:gd name="connsiteY39" fmla="*/ 4393304 h 5114262"/>
              <a:gd name="connsiteX40" fmla="*/ 0 w 11363622"/>
              <a:gd name="connsiteY40" fmla="*/ 3854693 h 5114262"/>
              <a:gd name="connsiteX41" fmla="*/ 0 w 11363622"/>
              <a:gd name="connsiteY41" fmla="*/ 3316083 h 5114262"/>
              <a:gd name="connsiteX42" fmla="*/ 0 w 11363622"/>
              <a:gd name="connsiteY42" fmla="*/ 2740748 h 5114262"/>
              <a:gd name="connsiteX43" fmla="*/ 0 w 11363622"/>
              <a:gd name="connsiteY43" fmla="*/ 2128691 h 5114262"/>
              <a:gd name="connsiteX44" fmla="*/ 0 w 11363622"/>
              <a:gd name="connsiteY44" fmla="*/ 1443186 h 5114262"/>
              <a:gd name="connsiteX45" fmla="*/ 0 w 11363622"/>
              <a:gd name="connsiteY45" fmla="*/ 720958 h 5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1363622" h="5114262" fill="none" extrusionOk="0">
                <a:moveTo>
                  <a:pt x="0" y="720958"/>
                </a:moveTo>
                <a:cubicBezTo>
                  <a:pt x="62688" y="351814"/>
                  <a:pt x="356228" y="28684"/>
                  <a:pt x="720958" y="0"/>
                </a:cubicBezTo>
                <a:cubicBezTo>
                  <a:pt x="931457" y="6830"/>
                  <a:pt x="1065258" y="-12044"/>
                  <a:pt x="1283188" y="0"/>
                </a:cubicBezTo>
                <a:cubicBezTo>
                  <a:pt x="1501118" y="12044"/>
                  <a:pt x="1704047" y="13460"/>
                  <a:pt x="1944635" y="0"/>
                </a:cubicBezTo>
                <a:cubicBezTo>
                  <a:pt x="2185223" y="-13460"/>
                  <a:pt x="2411829" y="11531"/>
                  <a:pt x="2606082" y="0"/>
                </a:cubicBezTo>
                <a:cubicBezTo>
                  <a:pt x="2800335" y="-11531"/>
                  <a:pt x="3163916" y="35219"/>
                  <a:pt x="3366746" y="0"/>
                </a:cubicBezTo>
                <a:cubicBezTo>
                  <a:pt x="3569576" y="-35219"/>
                  <a:pt x="3695354" y="-12003"/>
                  <a:pt x="3928976" y="0"/>
                </a:cubicBezTo>
                <a:cubicBezTo>
                  <a:pt x="4162598" y="12003"/>
                  <a:pt x="4267661" y="15306"/>
                  <a:pt x="4590423" y="0"/>
                </a:cubicBezTo>
                <a:cubicBezTo>
                  <a:pt x="4913185" y="-15306"/>
                  <a:pt x="4931907" y="10970"/>
                  <a:pt x="5053436" y="0"/>
                </a:cubicBezTo>
                <a:cubicBezTo>
                  <a:pt x="5174965" y="-10970"/>
                  <a:pt x="5372902" y="1932"/>
                  <a:pt x="5615666" y="0"/>
                </a:cubicBezTo>
                <a:cubicBezTo>
                  <a:pt x="5858430" y="-1932"/>
                  <a:pt x="5945112" y="14020"/>
                  <a:pt x="6078679" y="0"/>
                </a:cubicBezTo>
                <a:cubicBezTo>
                  <a:pt x="6212246" y="-14020"/>
                  <a:pt x="6446666" y="-8851"/>
                  <a:pt x="6541692" y="0"/>
                </a:cubicBezTo>
                <a:cubicBezTo>
                  <a:pt x="6636718" y="8851"/>
                  <a:pt x="7143282" y="-21079"/>
                  <a:pt x="7302356" y="0"/>
                </a:cubicBezTo>
                <a:cubicBezTo>
                  <a:pt x="7461430" y="21079"/>
                  <a:pt x="7733342" y="39881"/>
                  <a:pt x="8162237" y="0"/>
                </a:cubicBezTo>
                <a:cubicBezTo>
                  <a:pt x="8591132" y="-39881"/>
                  <a:pt x="8570190" y="-1771"/>
                  <a:pt x="8922902" y="0"/>
                </a:cubicBezTo>
                <a:cubicBezTo>
                  <a:pt x="9275615" y="1771"/>
                  <a:pt x="9424355" y="-42126"/>
                  <a:pt x="9782783" y="0"/>
                </a:cubicBezTo>
                <a:cubicBezTo>
                  <a:pt x="10141211" y="42126"/>
                  <a:pt x="10448984" y="-21553"/>
                  <a:pt x="10642664" y="0"/>
                </a:cubicBezTo>
                <a:cubicBezTo>
                  <a:pt x="11029292" y="36958"/>
                  <a:pt x="11385521" y="317061"/>
                  <a:pt x="11363622" y="720958"/>
                </a:cubicBezTo>
                <a:cubicBezTo>
                  <a:pt x="11370971" y="1004686"/>
                  <a:pt x="11346436" y="1049204"/>
                  <a:pt x="11363622" y="1296292"/>
                </a:cubicBezTo>
                <a:cubicBezTo>
                  <a:pt x="11380808" y="1543380"/>
                  <a:pt x="11338006" y="1780297"/>
                  <a:pt x="11363622" y="1981797"/>
                </a:cubicBezTo>
                <a:cubicBezTo>
                  <a:pt x="11389238" y="2183298"/>
                  <a:pt x="11347603" y="2324163"/>
                  <a:pt x="11363622" y="2593854"/>
                </a:cubicBezTo>
                <a:cubicBezTo>
                  <a:pt x="11379641" y="2863545"/>
                  <a:pt x="11344885" y="2934581"/>
                  <a:pt x="11363622" y="3205912"/>
                </a:cubicBezTo>
                <a:cubicBezTo>
                  <a:pt x="11382359" y="3477243"/>
                  <a:pt x="11336303" y="4148192"/>
                  <a:pt x="11363622" y="4393304"/>
                </a:cubicBezTo>
                <a:cubicBezTo>
                  <a:pt x="11368316" y="4741227"/>
                  <a:pt x="11081963" y="5148239"/>
                  <a:pt x="10642664" y="5114262"/>
                </a:cubicBezTo>
                <a:cubicBezTo>
                  <a:pt x="10506074" y="5126447"/>
                  <a:pt x="10355598" y="5111399"/>
                  <a:pt x="10278868" y="5114262"/>
                </a:cubicBezTo>
                <a:cubicBezTo>
                  <a:pt x="10202138" y="5117125"/>
                  <a:pt x="9852689" y="5086859"/>
                  <a:pt x="9518204" y="5114262"/>
                </a:cubicBezTo>
                <a:cubicBezTo>
                  <a:pt x="9183719" y="5141665"/>
                  <a:pt x="9039248" y="5127780"/>
                  <a:pt x="8757540" y="5114262"/>
                </a:cubicBezTo>
                <a:cubicBezTo>
                  <a:pt x="8475832" y="5100744"/>
                  <a:pt x="8281086" y="5141423"/>
                  <a:pt x="7996876" y="5114262"/>
                </a:cubicBezTo>
                <a:cubicBezTo>
                  <a:pt x="7712666" y="5087101"/>
                  <a:pt x="7779706" y="5117079"/>
                  <a:pt x="7633080" y="5114262"/>
                </a:cubicBezTo>
                <a:cubicBezTo>
                  <a:pt x="7486454" y="5111445"/>
                  <a:pt x="7400055" y="5097432"/>
                  <a:pt x="7269284" y="5114262"/>
                </a:cubicBezTo>
                <a:cubicBezTo>
                  <a:pt x="7138513" y="5131092"/>
                  <a:pt x="7014497" y="5120747"/>
                  <a:pt x="6806271" y="5114262"/>
                </a:cubicBezTo>
                <a:cubicBezTo>
                  <a:pt x="6598045" y="5107777"/>
                  <a:pt x="6424370" y="5113745"/>
                  <a:pt x="6045607" y="5114262"/>
                </a:cubicBezTo>
                <a:cubicBezTo>
                  <a:pt x="5666844" y="5114779"/>
                  <a:pt x="5521138" y="5148734"/>
                  <a:pt x="5284943" y="5114262"/>
                </a:cubicBezTo>
                <a:cubicBezTo>
                  <a:pt x="5048748" y="5079790"/>
                  <a:pt x="4931392" y="5100953"/>
                  <a:pt x="4821930" y="5114262"/>
                </a:cubicBezTo>
                <a:cubicBezTo>
                  <a:pt x="4712468" y="5127571"/>
                  <a:pt x="4293403" y="5110296"/>
                  <a:pt x="3962049" y="5114262"/>
                </a:cubicBezTo>
                <a:cubicBezTo>
                  <a:pt x="3630695" y="5118228"/>
                  <a:pt x="3361019" y="5125965"/>
                  <a:pt x="3102167" y="5114262"/>
                </a:cubicBezTo>
                <a:cubicBezTo>
                  <a:pt x="2843315" y="5102559"/>
                  <a:pt x="2866810" y="5132180"/>
                  <a:pt x="2738372" y="5114262"/>
                </a:cubicBezTo>
                <a:cubicBezTo>
                  <a:pt x="2609934" y="5096344"/>
                  <a:pt x="2298071" y="5146987"/>
                  <a:pt x="1977707" y="5114262"/>
                </a:cubicBezTo>
                <a:cubicBezTo>
                  <a:pt x="1657344" y="5081537"/>
                  <a:pt x="1174603" y="5172624"/>
                  <a:pt x="720958" y="5114262"/>
                </a:cubicBezTo>
                <a:cubicBezTo>
                  <a:pt x="347085" y="5184390"/>
                  <a:pt x="-43856" y="4869333"/>
                  <a:pt x="0" y="4393304"/>
                </a:cubicBezTo>
                <a:cubicBezTo>
                  <a:pt x="-12695" y="4282151"/>
                  <a:pt x="-17149" y="3969261"/>
                  <a:pt x="0" y="3854693"/>
                </a:cubicBezTo>
                <a:cubicBezTo>
                  <a:pt x="17149" y="3740125"/>
                  <a:pt x="-7653" y="3439773"/>
                  <a:pt x="0" y="3316083"/>
                </a:cubicBezTo>
                <a:cubicBezTo>
                  <a:pt x="7653" y="3192393"/>
                  <a:pt x="-23996" y="2983486"/>
                  <a:pt x="0" y="2740748"/>
                </a:cubicBezTo>
                <a:cubicBezTo>
                  <a:pt x="23996" y="2498010"/>
                  <a:pt x="-11893" y="2326351"/>
                  <a:pt x="0" y="2128691"/>
                </a:cubicBezTo>
                <a:cubicBezTo>
                  <a:pt x="11893" y="1931031"/>
                  <a:pt x="-27900" y="1678377"/>
                  <a:pt x="0" y="1443186"/>
                </a:cubicBezTo>
                <a:cubicBezTo>
                  <a:pt x="27900" y="1207996"/>
                  <a:pt x="15794" y="1008631"/>
                  <a:pt x="0" y="720958"/>
                </a:cubicBezTo>
                <a:close/>
              </a:path>
              <a:path w="11363622" h="5114262" stroke="0" extrusionOk="0">
                <a:moveTo>
                  <a:pt x="0" y="720958"/>
                </a:moveTo>
                <a:cubicBezTo>
                  <a:pt x="-24411" y="348405"/>
                  <a:pt x="334968" y="51538"/>
                  <a:pt x="720958" y="0"/>
                </a:cubicBezTo>
                <a:cubicBezTo>
                  <a:pt x="813969" y="6694"/>
                  <a:pt x="1048793" y="-16163"/>
                  <a:pt x="1183971" y="0"/>
                </a:cubicBezTo>
                <a:cubicBezTo>
                  <a:pt x="1319149" y="16163"/>
                  <a:pt x="1606454" y="26450"/>
                  <a:pt x="1746201" y="0"/>
                </a:cubicBezTo>
                <a:cubicBezTo>
                  <a:pt x="1885948" y="-26450"/>
                  <a:pt x="1995435" y="-16755"/>
                  <a:pt x="2109997" y="0"/>
                </a:cubicBezTo>
                <a:cubicBezTo>
                  <a:pt x="2224559" y="16755"/>
                  <a:pt x="2710206" y="-3554"/>
                  <a:pt x="2870661" y="0"/>
                </a:cubicBezTo>
                <a:cubicBezTo>
                  <a:pt x="3031116" y="3554"/>
                  <a:pt x="3137116" y="-11081"/>
                  <a:pt x="3234457" y="0"/>
                </a:cubicBezTo>
                <a:cubicBezTo>
                  <a:pt x="3331798" y="11081"/>
                  <a:pt x="3614570" y="-353"/>
                  <a:pt x="3895904" y="0"/>
                </a:cubicBezTo>
                <a:cubicBezTo>
                  <a:pt x="4177238" y="353"/>
                  <a:pt x="4162159" y="9324"/>
                  <a:pt x="4358917" y="0"/>
                </a:cubicBezTo>
                <a:cubicBezTo>
                  <a:pt x="4555675" y="-9324"/>
                  <a:pt x="4655063" y="-3561"/>
                  <a:pt x="4821930" y="0"/>
                </a:cubicBezTo>
                <a:cubicBezTo>
                  <a:pt x="4988797" y="3561"/>
                  <a:pt x="5108615" y="3575"/>
                  <a:pt x="5185726" y="0"/>
                </a:cubicBezTo>
                <a:cubicBezTo>
                  <a:pt x="5262837" y="-3575"/>
                  <a:pt x="5415352" y="-2214"/>
                  <a:pt x="5549522" y="0"/>
                </a:cubicBezTo>
                <a:cubicBezTo>
                  <a:pt x="5683692" y="2214"/>
                  <a:pt x="5878157" y="-16449"/>
                  <a:pt x="6012535" y="0"/>
                </a:cubicBezTo>
                <a:cubicBezTo>
                  <a:pt x="6146913" y="16449"/>
                  <a:pt x="6347513" y="-20092"/>
                  <a:pt x="6574765" y="0"/>
                </a:cubicBezTo>
                <a:cubicBezTo>
                  <a:pt x="6802017" y="20092"/>
                  <a:pt x="7140874" y="33150"/>
                  <a:pt x="7335429" y="0"/>
                </a:cubicBezTo>
                <a:cubicBezTo>
                  <a:pt x="7529984" y="-33150"/>
                  <a:pt x="7747693" y="19011"/>
                  <a:pt x="7996876" y="0"/>
                </a:cubicBezTo>
                <a:cubicBezTo>
                  <a:pt x="8246059" y="-19011"/>
                  <a:pt x="8313912" y="-478"/>
                  <a:pt x="8559106" y="0"/>
                </a:cubicBezTo>
                <a:cubicBezTo>
                  <a:pt x="8804300" y="478"/>
                  <a:pt x="8967898" y="9852"/>
                  <a:pt x="9121336" y="0"/>
                </a:cubicBezTo>
                <a:cubicBezTo>
                  <a:pt x="9274774" y="-9852"/>
                  <a:pt x="9410907" y="-16940"/>
                  <a:pt x="9584349" y="0"/>
                </a:cubicBezTo>
                <a:cubicBezTo>
                  <a:pt x="9757791" y="16940"/>
                  <a:pt x="10331956" y="-7671"/>
                  <a:pt x="10642664" y="0"/>
                </a:cubicBezTo>
                <a:cubicBezTo>
                  <a:pt x="11003925" y="20015"/>
                  <a:pt x="11442201" y="317773"/>
                  <a:pt x="11363622" y="720958"/>
                </a:cubicBezTo>
                <a:cubicBezTo>
                  <a:pt x="11386791" y="938123"/>
                  <a:pt x="11374128" y="1065292"/>
                  <a:pt x="11363622" y="1369739"/>
                </a:cubicBezTo>
                <a:cubicBezTo>
                  <a:pt x="11353116" y="1674186"/>
                  <a:pt x="11389512" y="1830819"/>
                  <a:pt x="11363622" y="1981797"/>
                </a:cubicBezTo>
                <a:cubicBezTo>
                  <a:pt x="11337732" y="2132775"/>
                  <a:pt x="11339142" y="2339700"/>
                  <a:pt x="11363622" y="2520408"/>
                </a:cubicBezTo>
                <a:cubicBezTo>
                  <a:pt x="11388102" y="2701116"/>
                  <a:pt x="11377503" y="3002394"/>
                  <a:pt x="11363622" y="3205912"/>
                </a:cubicBezTo>
                <a:cubicBezTo>
                  <a:pt x="11349741" y="3409430"/>
                  <a:pt x="11391439" y="3598438"/>
                  <a:pt x="11363622" y="3781246"/>
                </a:cubicBezTo>
                <a:cubicBezTo>
                  <a:pt x="11335805" y="3964054"/>
                  <a:pt x="11337444" y="4209585"/>
                  <a:pt x="11363622" y="4393304"/>
                </a:cubicBezTo>
                <a:cubicBezTo>
                  <a:pt x="11338084" y="4779778"/>
                  <a:pt x="11064303" y="5077809"/>
                  <a:pt x="10642664" y="5114262"/>
                </a:cubicBezTo>
                <a:cubicBezTo>
                  <a:pt x="10273370" y="5079140"/>
                  <a:pt x="10086186" y="5087852"/>
                  <a:pt x="9882000" y="5114262"/>
                </a:cubicBezTo>
                <a:cubicBezTo>
                  <a:pt x="9677814" y="5140672"/>
                  <a:pt x="9594506" y="5105338"/>
                  <a:pt x="9418987" y="5114262"/>
                </a:cubicBezTo>
                <a:cubicBezTo>
                  <a:pt x="9243468" y="5123186"/>
                  <a:pt x="8960980" y="5122390"/>
                  <a:pt x="8757540" y="5114262"/>
                </a:cubicBezTo>
                <a:cubicBezTo>
                  <a:pt x="8554100" y="5106134"/>
                  <a:pt x="8488196" y="5113461"/>
                  <a:pt x="8393744" y="5114262"/>
                </a:cubicBezTo>
                <a:cubicBezTo>
                  <a:pt x="8299292" y="5115063"/>
                  <a:pt x="8184355" y="5107620"/>
                  <a:pt x="8029948" y="5114262"/>
                </a:cubicBezTo>
                <a:cubicBezTo>
                  <a:pt x="7875541" y="5120904"/>
                  <a:pt x="7743379" y="5109118"/>
                  <a:pt x="7566935" y="5114262"/>
                </a:cubicBezTo>
                <a:cubicBezTo>
                  <a:pt x="7390491" y="5119406"/>
                  <a:pt x="7054206" y="5090039"/>
                  <a:pt x="6905488" y="5114262"/>
                </a:cubicBezTo>
                <a:cubicBezTo>
                  <a:pt x="6756770" y="5138485"/>
                  <a:pt x="6531549" y="5117912"/>
                  <a:pt x="6343258" y="5114262"/>
                </a:cubicBezTo>
                <a:cubicBezTo>
                  <a:pt x="6154967" y="5110613"/>
                  <a:pt x="5978912" y="5092195"/>
                  <a:pt x="5781028" y="5114262"/>
                </a:cubicBezTo>
                <a:cubicBezTo>
                  <a:pt x="5583144" y="5136330"/>
                  <a:pt x="5399880" y="5115193"/>
                  <a:pt x="5218798" y="5114262"/>
                </a:cubicBezTo>
                <a:cubicBezTo>
                  <a:pt x="5037716" y="5113332"/>
                  <a:pt x="4693411" y="5099707"/>
                  <a:pt x="4557351" y="5114262"/>
                </a:cubicBezTo>
                <a:cubicBezTo>
                  <a:pt x="4421291" y="5128817"/>
                  <a:pt x="4053884" y="5116664"/>
                  <a:pt x="3697470" y="5114262"/>
                </a:cubicBezTo>
                <a:cubicBezTo>
                  <a:pt x="3341056" y="5111860"/>
                  <a:pt x="3408252" y="5107004"/>
                  <a:pt x="3234457" y="5114262"/>
                </a:cubicBezTo>
                <a:cubicBezTo>
                  <a:pt x="3060662" y="5121520"/>
                  <a:pt x="2612122" y="5077920"/>
                  <a:pt x="2374576" y="5114262"/>
                </a:cubicBezTo>
                <a:cubicBezTo>
                  <a:pt x="2137030" y="5150604"/>
                  <a:pt x="1989958" y="5127922"/>
                  <a:pt x="1713129" y="5114262"/>
                </a:cubicBezTo>
                <a:cubicBezTo>
                  <a:pt x="1436300" y="5100602"/>
                  <a:pt x="1034521" y="5125132"/>
                  <a:pt x="720958" y="5114262"/>
                </a:cubicBezTo>
                <a:cubicBezTo>
                  <a:pt x="387914" y="5132805"/>
                  <a:pt x="14719" y="4767425"/>
                  <a:pt x="0" y="4393304"/>
                </a:cubicBezTo>
                <a:cubicBezTo>
                  <a:pt x="16294" y="4120197"/>
                  <a:pt x="16086" y="3853029"/>
                  <a:pt x="0" y="3707799"/>
                </a:cubicBezTo>
                <a:cubicBezTo>
                  <a:pt x="-16086" y="3562569"/>
                  <a:pt x="-4270" y="3372095"/>
                  <a:pt x="0" y="3132465"/>
                </a:cubicBezTo>
                <a:cubicBezTo>
                  <a:pt x="4270" y="2892835"/>
                  <a:pt x="-21425" y="2675692"/>
                  <a:pt x="0" y="2446961"/>
                </a:cubicBezTo>
                <a:cubicBezTo>
                  <a:pt x="21425" y="2218230"/>
                  <a:pt x="-11174" y="1957773"/>
                  <a:pt x="0" y="1798179"/>
                </a:cubicBezTo>
                <a:cubicBezTo>
                  <a:pt x="11174" y="1638585"/>
                  <a:pt x="5543" y="982871"/>
                  <a:pt x="0" y="720958"/>
                </a:cubicBezTo>
                <a:close/>
              </a:path>
            </a:pathLst>
          </a:custGeom>
          <a:solidFill>
            <a:schemeClr val="bg1"/>
          </a:solidFill>
          <a:ln w="38100">
            <a:solidFill>
              <a:srgbClr val="002060"/>
            </a:solidFill>
            <a:extLst>
              <a:ext uri="{C807C97D-BFC1-408E-A445-0C87EB9F89A2}">
                <ask:lineSketchStyleProps xmlns:ask="http://schemas.microsoft.com/office/drawing/2018/sketchyshapes" xmlns="" sd="2475911327">
                  <a:prstGeom prst="roundRect">
                    <a:avLst>
                      <a:gd name="adj" fmla="val 1409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000" b="1" i="0" u="none" strike="noStrike" kern="1200" cap="none" spc="0" normalizeH="0" baseline="0" noProof="0" dirty="0">
              <a:ln>
                <a:noFill/>
              </a:ln>
              <a:solidFill>
                <a:srgbClr val="0E2841">
                  <a:lumMod val="75000"/>
                </a:srgbClr>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C4D6F731-F139-FCDB-CC61-4F0C286085F1}"/>
              </a:ext>
            </a:extLst>
          </p:cNvPr>
          <p:cNvPicPr>
            <a:picLocks noChangeAspect="1"/>
          </p:cNvPicPr>
          <p:nvPr/>
        </p:nvPicPr>
        <p:blipFill>
          <a:blip r:embed="rId3"/>
          <a:stretch>
            <a:fillRect/>
          </a:stretch>
        </p:blipFill>
        <p:spPr>
          <a:xfrm>
            <a:off x="1023051" y="1629882"/>
            <a:ext cx="9763125" cy="876300"/>
          </a:xfrm>
          <a:prstGeom prst="rect">
            <a:avLst/>
          </a:prstGeom>
        </p:spPr>
      </p:pic>
      <p:pic>
        <p:nvPicPr>
          <p:cNvPr id="9" name="Picture 8">
            <a:extLst>
              <a:ext uri="{FF2B5EF4-FFF2-40B4-BE49-F238E27FC236}">
                <a16:creationId xmlns:a16="http://schemas.microsoft.com/office/drawing/2014/main" id="{CD8F3E31-3766-2C1F-193E-3FBA76B54C18}"/>
              </a:ext>
            </a:extLst>
          </p:cNvPr>
          <p:cNvPicPr>
            <a:picLocks noChangeAspect="1"/>
          </p:cNvPicPr>
          <p:nvPr/>
        </p:nvPicPr>
        <p:blipFill>
          <a:blip r:embed="rId4"/>
          <a:stretch>
            <a:fillRect/>
          </a:stretch>
        </p:blipFill>
        <p:spPr>
          <a:xfrm>
            <a:off x="1020724" y="2629551"/>
            <a:ext cx="10161181" cy="3725766"/>
          </a:xfrm>
          <a:prstGeom prst="rect">
            <a:avLst/>
          </a:prstGeom>
        </p:spPr>
      </p:pic>
    </p:spTree>
    <p:extLst>
      <p:ext uri="{BB962C8B-B14F-4D97-AF65-F5344CB8AC3E}">
        <p14:creationId xmlns:p14="http://schemas.microsoft.com/office/powerpoint/2010/main" val="5478461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3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par>
                                <p:cTn id="17" presetID="3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90"/>
                                          </p:val>
                                        </p:tav>
                                        <p:tav tm="100000">
                                          <p:val>
                                            <p:fltVal val="0"/>
                                          </p:val>
                                        </p:tav>
                                      </p:tavLst>
                                    </p:anim>
                                    <p:animEffect transition="in" filter="fade">
                                      <p:cBhvr>
                                        <p:cTn id="2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CF9109-B074-23B4-7B95-77051FBA1A4A}"/>
              </a:ext>
            </a:extLst>
          </p:cNvPr>
          <p:cNvPicPr>
            <a:picLocks noChangeAspect="1"/>
          </p:cNvPicPr>
          <p:nvPr/>
        </p:nvPicPr>
        <p:blipFill rotWithShape="1">
          <a:blip r:embed="rId2"/>
          <a:srcRect r="1025"/>
          <a:stretch/>
        </p:blipFill>
        <p:spPr>
          <a:xfrm>
            <a:off x="0" y="1673"/>
            <a:ext cx="12192000" cy="6854653"/>
          </a:xfrm>
          <a:prstGeom prst="rect">
            <a:avLst/>
          </a:prstGeom>
        </p:spPr>
      </p:pic>
      <p:sp>
        <p:nvSpPr>
          <p:cNvPr id="6" name="Plaque 5">
            <a:extLst>
              <a:ext uri="{FF2B5EF4-FFF2-40B4-BE49-F238E27FC236}">
                <a16:creationId xmlns:a16="http://schemas.microsoft.com/office/drawing/2014/main" id="{35F32F93-9F66-F8D0-7576-CA5DF35D49B3}"/>
              </a:ext>
            </a:extLst>
          </p:cNvPr>
          <p:cNvSpPr/>
          <p:nvPr/>
        </p:nvSpPr>
        <p:spPr>
          <a:xfrm>
            <a:off x="595613" y="133256"/>
            <a:ext cx="10901185" cy="1089488"/>
          </a:xfrm>
          <a:prstGeom prst="plaque">
            <a:avLst/>
          </a:prstGeom>
          <a:solidFill>
            <a:schemeClr val="bg1"/>
          </a:solidFill>
          <a:ln w="2857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6. </a:t>
            </a:r>
            <a:r>
              <a:rPr kumimoji="0" lang="vi-VN"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Chọn từ ngữ thay cho mỗi bông hoa để liên kết các câu trong đoạn văn dưới đây:</a:t>
            </a:r>
            <a:endParaRPr kumimoji="0" lang="en-US"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7" name="Rectangle: Rounded Corners 6">
            <a:extLst>
              <a:ext uri="{FF2B5EF4-FFF2-40B4-BE49-F238E27FC236}">
                <a16:creationId xmlns:a16="http://schemas.microsoft.com/office/drawing/2014/main" id="{95695949-1DE2-CA0A-D9CF-D8D29DDFBAB2}"/>
              </a:ext>
            </a:extLst>
          </p:cNvPr>
          <p:cNvSpPr/>
          <p:nvPr/>
        </p:nvSpPr>
        <p:spPr>
          <a:xfrm>
            <a:off x="318978" y="1360967"/>
            <a:ext cx="11363622" cy="5114262"/>
          </a:xfrm>
          <a:custGeom>
            <a:avLst/>
            <a:gdLst>
              <a:gd name="connsiteX0" fmla="*/ 0 w 11363622"/>
              <a:gd name="connsiteY0" fmla="*/ 720958 h 5114262"/>
              <a:gd name="connsiteX1" fmla="*/ 720958 w 11363622"/>
              <a:gd name="connsiteY1" fmla="*/ 0 h 5114262"/>
              <a:gd name="connsiteX2" fmla="*/ 1283188 w 11363622"/>
              <a:gd name="connsiteY2" fmla="*/ 0 h 5114262"/>
              <a:gd name="connsiteX3" fmla="*/ 1944635 w 11363622"/>
              <a:gd name="connsiteY3" fmla="*/ 0 h 5114262"/>
              <a:gd name="connsiteX4" fmla="*/ 2606082 w 11363622"/>
              <a:gd name="connsiteY4" fmla="*/ 0 h 5114262"/>
              <a:gd name="connsiteX5" fmla="*/ 3366746 w 11363622"/>
              <a:gd name="connsiteY5" fmla="*/ 0 h 5114262"/>
              <a:gd name="connsiteX6" fmla="*/ 3928976 w 11363622"/>
              <a:gd name="connsiteY6" fmla="*/ 0 h 5114262"/>
              <a:gd name="connsiteX7" fmla="*/ 4590423 w 11363622"/>
              <a:gd name="connsiteY7" fmla="*/ 0 h 5114262"/>
              <a:gd name="connsiteX8" fmla="*/ 5053436 w 11363622"/>
              <a:gd name="connsiteY8" fmla="*/ 0 h 5114262"/>
              <a:gd name="connsiteX9" fmla="*/ 5615666 w 11363622"/>
              <a:gd name="connsiteY9" fmla="*/ 0 h 5114262"/>
              <a:gd name="connsiteX10" fmla="*/ 6078679 w 11363622"/>
              <a:gd name="connsiteY10" fmla="*/ 0 h 5114262"/>
              <a:gd name="connsiteX11" fmla="*/ 6541692 w 11363622"/>
              <a:gd name="connsiteY11" fmla="*/ 0 h 5114262"/>
              <a:gd name="connsiteX12" fmla="*/ 7302356 w 11363622"/>
              <a:gd name="connsiteY12" fmla="*/ 0 h 5114262"/>
              <a:gd name="connsiteX13" fmla="*/ 8162237 w 11363622"/>
              <a:gd name="connsiteY13" fmla="*/ 0 h 5114262"/>
              <a:gd name="connsiteX14" fmla="*/ 8922902 w 11363622"/>
              <a:gd name="connsiteY14" fmla="*/ 0 h 5114262"/>
              <a:gd name="connsiteX15" fmla="*/ 9782783 w 11363622"/>
              <a:gd name="connsiteY15" fmla="*/ 0 h 5114262"/>
              <a:gd name="connsiteX16" fmla="*/ 10642664 w 11363622"/>
              <a:gd name="connsiteY16" fmla="*/ 0 h 5114262"/>
              <a:gd name="connsiteX17" fmla="*/ 11363622 w 11363622"/>
              <a:gd name="connsiteY17" fmla="*/ 720958 h 5114262"/>
              <a:gd name="connsiteX18" fmla="*/ 11363622 w 11363622"/>
              <a:gd name="connsiteY18" fmla="*/ 1296292 h 5114262"/>
              <a:gd name="connsiteX19" fmla="*/ 11363622 w 11363622"/>
              <a:gd name="connsiteY19" fmla="*/ 1981797 h 5114262"/>
              <a:gd name="connsiteX20" fmla="*/ 11363622 w 11363622"/>
              <a:gd name="connsiteY20" fmla="*/ 2593854 h 5114262"/>
              <a:gd name="connsiteX21" fmla="*/ 11363622 w 11363622"/>
              <a:gd name="connsiteY21" fmla="*/ 3205912 h 5114262"/>
              <a:gd name="connsiteX22" fmla="*/ 11363622 w 11363622"/>
              <a:gd name="connsiteY22" fmla="*/ 4393304 h 5114262"/>
              <a:gd name="connsiteX23" fmla="*/ 10642664 w 11363622"/>
              <a:gd name="connsiteY23" fmla="*/ 5114262 h 5114262"/>
              <a:gd name="connsiteX24" fmla="*/ 10278868 w 11363622"/>
              <a:gd name="connsiteY24" fmla="*/ 5114262 h 5114262"/>
              <a:gd name="connsiteX25" fmla="*/ 9518204 w 11363622"/>
              <a:gd name="connsiteY25" fmla="*/ 5114262 h 5114262"/>
              <a:gd name="connsiteX26" fmla="*/ 8757540 w 11363622"/>
              <a:gd name="connsiteY26" fmla="*/ 5114262 h 5114262"/>
              <a:gd name="connsiteX27" fmla="*/ 7996876 w 11363622"/>
              <a:gd name="connsiteY27" fmla="*/ 5114262 h 5114262"/>
              <a:gd name="connsiteX28" fmla="*/ 7633080 w 11363622"/>
              <a:gd name="connsiteY28" fmla="*/ 5114262 h 5114262"/>
              <a:gd name="connsiteX29" fmla="*/ 7269284 w 11363622"/>
              <a:gd name="connsiteY29" fmla="*/ 5114262 h 5114262"/>
              <a:gd name="connsiteX30" fmla="*/ 6806271 w 11363622"/>
              <a:gd name="connsiteY30" fmla="*/ 5114262 h 5114262"/>
              <a:gd name="connsiteX31" fmla="*/ 6045607 w 11363622"/>
              <a:gd name="connsiteY31" fmla="*/ 5114262 h 5114262"/>
              <a:gd name="connsiteX32" fmla="*/ 5284943 w 11363622"/>
              <a:gd name="connsiteY32" fmla="*/ 5114262 h 5114262"/>
              <a:gd name="connsiteX33" fmla="*/ 4821930 w 11363622"/>
              <a:gd name="connsiteY33" fmla="*/ 5114262 h 5114262"/>
              <a:gd name="connsiteX34" fmla="*/ 3962049 w 11363622"/>
              <a:gd name="connsiteY34" fmla="*/ 5114262 h 5114262"/>
              <a:gd name="connsiteX35" fmla="*/ 3102167 w 11363622"/>
              <a:gd name="connsiteY35" fmla="*/ 5114262 h 5114262"/>
              <a:gd name="connsiteX36" fmla="*/ 2738372 w 11363622"/>
              <a:gd name="connsiteY36" fmla="*/ 5114262 h 5114262"/>
              <a:gd name="connsiteX37" fmla="*/ 1977707 w 11363622"/>
              <a:gd name="connsiteY37" fmla="*/ 5114262 h 5114262"/>
              <a:gd name="connsiteX38" fmla="*/ 720958 w 11363622"/>
              <a:gd name="connsiteY38" fmla="*/ 5114262 h 5114262"/>
              <a:gd name="connsiteX39" fmla="*/ 0 w 11363622"/>
              <a:gd name="connsiteY39" fmla="*/ 4393304 h 5114262"/>
              <a:gd name="connsiteX40" fmla="*/ 0 w 11363622"/>
              <a:gd name="connsiteY40" fmla="*/ 3854693 h 5114262"/>
              <a:gd name="connsiteX41" fmla="*/ 0 w 11363622"/>
              <a:gd name="connsiteY41" fmla="*/ 3316083 h 5114262"/>
              <a:gd name="connsiteX42" fmla="*/ 0 w 11363622"/>
              <a:gd name="connsiteY42" fmla="*/ 2740748 h 5114262"/>
              <a:gd name="connsiteX43" fmla="*/ 0 w 11363622"/>
              <a:gd name="connsiteY43" fmla="*/ 2128691 h 5114262"/>
              <a:gd name="connsiteX44" fmla="*/ 0 w 11363622"/>
              <a:gd name="connsiteY44" fmla="*/ 1443186 h 5114262"/>
              <a:gd name="connsiteX45" fmla="*/ 0 w 11363622"/>
              <a:gd name="connsiteY45" fmla="*/ 720958 h 5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1363622" h="5114262" fill="none" extrusionOk="0">
                <a:moveTo>
                  <a:pt x="0" y="720958"/>
                </a:moveTo>
                <a:cubicBezTo>
                  <a:pt x="62688" y="351814"/>
                  <a:pt x="356228" y="28684"/>
                  <a:pt x="720958" y="0"/>
                </a:cubicBezTo>
                <a:cubicBezTo>
                  <a:pt x="931457" y="6830"/>
                  <a:pt x="1065258" y="-12044"/>
                  <a:pt x="1283188" y="0"/>
                </a:cubicBezTo>
                <a:cubicBezTo>
                  <a:pt x="1501118" y="12044"/>
                  <a:pt x="1704047" y="13460"/>
                  <a:pt x="1944635" y="0"/>
                </a:cubicBezTo>
                <a:cubicBezTo>
                  <a:pt x="2185223" y="-13460"/>
                  <a:pt x="2411829" y="11531"/>
                  <a:pt x="2606082" y="0"/>
                </a:cubicBezTo>
                <a:cubicBezTo>
                  <a:pt x="2800335" y="-11531"/>
                  <a:pt x="3163916" y="35219"/>
                  <a:pt x="3366746" y="0"/>
                </a:cubicBezTo>
                <a:cubicBezTo>
                  <a:pt x="3569576" y="-35219"/>
                  <a:pt x="3695354" y="-12003"/>
                  <a:pt x="3928976" y="0"/>
                </a:cubicBezTo>
                <a:cubicBezTo>
                  <a:pt x="4162598" y="12003"/>
                  <a:pt x="4267661" y="15306"/>
                  <a:pt x="4590423" y="0"/>
                </a:cubicBezTo>
                <a:cubicBezTo>
                  <a:pt x="4913185" y="-15306"/>
                  <a:pt x="4931907" y="10970"/>
                  <a:pt x="5053436" y="0"/>
                </a:cubicBezTo>
                <a:cubicBezTo>
                  <a:pt x="5174965" y="-10970"/>
                  <a:pt x="5372902" y="1932"/>
                  <a:pt x="5615666" y="0"/>
                </a:cubicBezTo>
                <a:cubicBezTo>
                  <a:pt x="5858430" y="-1932"/>
                  <a:pt x="5945112" y="14020"/>
                  <a:pt x="6078679" y="0"/>
                </a:cubicBezTo>
                <a:cubicBezTo>
                  <a:pt x="6212246" y="-14020"/>
                  <a:pt x="6446666" y="-8851"/>
                  <a:pt x="6541692" y="0"/>
                </a:cubicBezTo>
                <a:cubicBezTo>
                  <a:pt x="6636718" y="8851"/>
                  <a:pt x="7143282" y="-21079"/>
                  <a:pt x="7302356" y="0"/>
                </a:cubicBezTo>
                <a:cubicBezTo>
                  <a:pt x="7461430" y="21079"/>
                  <a:pt x="7733342" y="39881"/>
                  <a:pt x="8162237" y="0"/>
                </a:cubicBezTo>
                <a:cubicBezTo>
                  <a:pt x="8591132" y="-39881"/>
                  <a:pt x="8570190" y="-1771"/>
                  <a:pt x="8922902" y="0"/>
                </a:cubicBezTo>
                <a:cubicBezTo>
                  <a:pt x="9275615" y="1771"/>
                  <a:pt x="9424355" y="-42126"/>
                  <a:pt x="9782783" y="0"/>
                </a:cubicBezTo>
                <a:cubicBezTo>
                  <a:pt x="10141211" y="42126"/>
                  <a:pt x="10448984" y="-21553"/>
                  <a:pt x="10642664" y="0"/>
                </a:cubicBezTo>
                <a:cubicBezTo>
                  <a:pt x="11029292" y="36958"/>
                  <a:pt x="11385521" y="317061"/>
                  <a:pt x="11363622" y="720958"/>
                </a:cubicBezTo>
                <a:cubicBezTo>
                  <a:pt x="11370971" y="1004686"/>
                  <a:pt x="11346436" y="1049204"/>
                  <a:pt x="11363622" y="1296292"/>
                </a:cubicBezTo>
                <a:cubicBezTo>
                  <a:pt x="11380808" y="1543380"/>
                  <a:pt x="11338006" y="1780297"/>
                  <a:pt x="11363622" y="1981797"/>
                </a:cubicBezTo>
                <a:cubicBezTo>
                  <a:pt x="11389238" y="2183298"/>
                  <a:pt x="11347603" y="2324163"/>
                  <a:pt x="11363622" y="2593854"/>
                </a:cubicBezTo>
                <a:cubicBezTo>
                  <a:pt x="11379641" y="2863545"/>
                  <a:pt x="11344885" y="2934581"/>
                  <a:pt x="11363622" y="3205912"/>
                </a:cubicBezTo>
                <a:cubicBezTo>
                  <a:pt x="11382359" y="3477243"/>
                  <a:pt x="11336303" y="4148192"/>
                  <a:pt x="11363622" y="4393304"/>
                </a:cubicBezTo>
                <a:cubicBezTo>
                  <a:pt x="11368316" y="4741227"/>
                  <a:pt x="11081963" y="5148239"/>
                  <a:pt x="10642664" y="5114262"/>
                </a:cubicBezTo>
                <a:cubicBezTo>
                  <a:pt x="10506074" y="5126447"/>
                  <a:pt x="10355598" y="5111399"/>
                  <a:pt x="10278868" y="5114262"/>
                </a:cubicBezTo>
                <a:cubicBezTo>
                  <a:pt x="10202138" y="5117125"/>
                  <a:pt x="9852689" y="5086859"/>
                  <a:pt x="9518204" y="5114262"/>
                </a:cubicBezTo>
                <a:cubicBezTo>
                  <a:pt x="9183719" y="5141665"/>
                  <a:pt x="9039248" y="5127780"/>
                  <a:pt x="8757540" y="5114262"/>
                </a:cubicBezTo>
                <a:cubicBezTo>
                  <a:pt x="8475832" y="5100744"/>
                  <a:pt x="8281086" y="5141423"/>
                  <a:pt x="7996876" y="5114262"/>
                </a:cubicBezTo>
                <a:cubicBezTo>
                  <a:pt x="7712666" y="5087101"/>
                  <a:pt x="7779706" y="5117079"/>
                  <a:pt x="7633080" y="5114262"/>
                </a:cubicBezTo>
                <a:cubicBezTo>
                  <a:pt x="7486454" y="5111445"/>
                  <a:pt x="7400055" y="5097432"/>
                  <a:pt x="7269284" y="5114262"/>
                </a:cubicBezTo>
                <a:cubicBezTo>
                  <a:pt x="7138513" y="5131092"/>
                  <a:pt x="7014497" y="5120747"/>
                  <a:pt x="6806271" y="5114262"/>
                </a:cubicBezTo>
                <a:cubicBezTo>
                  <a:pt x="6598045" y="5107777"/>
                  <a:pt x="6424370" y="5113745"/>
                  <a:pt x="6045607" y="5114262"/>
                </a:cubicBezTo>
                <a:cubicBezTo>
                  <a:pt x="5666844" y="5114779"/>
                  <a:pt x="5521138" y="5148734"/>
                  <a:pt x="5284943" y="5114262"/>
                </a:cubicBezTo>
                <a:cubicBezTo>
                  <a:pt x="5048748" y="5079790"/>
                  <a:pt x="4931392" y="5100953"/>
                  <a:pt x="4821930" y="5114262"/>
                </a:cubicBezTo>
                <a:cubicBezTo>
                  <a:pt x="4712468" y="5127571"/>
                  <a:pt x="4293403" y="5110296"/>
                  <a:pt x="3962049" y="5114262"/>
                </a:cubicBezTo>
                <a:cubicBezTo>
                  <a:pt x="3630695" y="5118228"/>
                  <a:pt x="3361019" y="5125965"/>
                  <a:pt x="3102167" y="5114262"/>
                </a:cubicBezTo>
                <a:cubicBezTo>
                  <a:pt x="2843315" y="5102559"/>
                  <a:pt x="2866810" y="5132180"/>
                  <a:pt x="2738372" y="5114262"/>
                </a:cubicBezTo>
                <a:cubicBezTo>
                  <a:pt x="2609934" y="5096344"/>
                  <a:pt x="2298071" y="5146987"/>
                  <a:pt x="1977707" y="5114262"/>
                </a:cubicBezTo>
                <a:cubicBezTo>
                  <a:pt x="1657344" y="5081537"/>
                  <a:pt x="1174603" y="5172624"/>
                  <a:pt x="720958" y="5114262"/>
                </a:cubicBezTo>
                <a:cubicBezTo>
                  <a:pt x="347085" y="5184390"/>
                  <a:pt x="-43856" y="4869333"/>
                  <a:pt x="0" y="4393304"/>
                </a:cubicBezTo>
                <a:cubicBezTo>
                  <a:pt x="-12695" y="4282151"/>
                  <a:pt x="-17149" y="3969261"/>
                  <a:pt x="0" y="3854693"/>
                </a:cubicBezTo>
                <a:cubicBezTo>
                  <a:pt x="17149" y="3740125"/>
                  <a:pt x="-7653" y="3439773"/>
                  <a:pt x="0" y="3316083"/>
                </a:cubicBezTo>
                <a:cubicBezTo>
                  <a:pt x="7653" y="3192393"/>
                  <a:pt x="-23996" y="2983486"/>
                  <a:pt x="0" y="2740748"/>
                </a:cubicBezTo>
                <a:cubicBezTo>
                  <a:pt x="23996" y="2498010"/>
                  <a:pt x="-11893" y="2326351"/>
                  <a:pt x="0" y="2128691"/>
                </a:cubicBezTo>
                <a:cubicBezTo>
                  <a:pt x="11893" y="1931031"/>
                  <a:pt x="-27900" y="1678377"/>
                  <a:pt x="0" y="1443186"/>
                </a:cubicBezTo>
                <a:cubicBezTo>
                  <a:pt x="27900" y="1207996"/>
                  <a:pt x="15794" y="1008631"/>
                  <a:pt x="0" y="720958"/>
                </a:cubicBezTo>
                <a:close/>
              </a:path>
              <a:path w="11363622" h="5114262" stroke="0" extrusionOk="0">
                <a:moveTo>
                  <a:pt x="0" y="720958"/>
                </a:moveTo>
                <a:cubicBezTo>
                  <a:pt x="-24411" y="348405"/>
                  <a:pt x="334968" y="51538"/>
                  <a:pt x="720958" y="0"/>
                </a:cubicBezTo>
                <a:cubicBezTo>
                  <a:pt x="813969" y="6694"/>
                  <a:pt x="1048793" y="-16163"/>
                  <a:pt x="1183971" y="0"/>
                </a:cubicBezTo>
                <a:cubicBezTo>
                  <a:pt x="1319149" y="16163"/>
                  <a:pt x="1606454" y="26450"/>
                  <a:pt x="1746201" y="0"/>
                </a:cubicBezTo>
                <a:cubicBezTo>
                  <a:pt x="1885948" y="-26450"/>
                  <a:pt x="1995435" y="-16755"/>
                  <a:pt x="2109997" y="0"/>
                </a:cubicBezTo>
                <a:cubicBezTo>
                  <a:pt x="2224559" y="16755"/>
                  <a:pt x="2710206" y="-3554"/>
                  <a:pt x="2870661" y="0"/>
                </a:cubicBezTo>
                <a:cubicBezTo>
                  <a:pt x="3031116" y="3554"/>
                  <a:pt x="3137116" y="-11081"/>
                  <a:pt x="3234457" y="0"/>
                </a:cubicBezTo>
                <a:cubicBezTo>
                  <a:pt x="3331798" y="11081"/>
                  <a:pt x="3614570" y="-353"/>
                  <a:pt x="3895904" y="0"/>
                </a:cubicBezTo>
                <a:cubicBezTo>
                  <a:pt x="4177238" y="353"/>
                  <a:pt x="4162159" y="9324"/>
                  <a:pt x="4358917" y="0"/>
                </a:cubicBezTo>
                <a:cubicBezTo>
                  <a:pt x="4555675" y="-9324"/>
                  <a:pt x="4655063" y="-3561"/>
                  <a:pt x="4821930" y="0"/>
                </a:cubicBezTo>
                <a:cubicBezTo>
                  <a:pt x="4988797" y="3561"/>
                  <a:pt x="5108615" y="3575"/>
                  <a:pt x="5185726" y="0"/>
                </a:cubicBezTo>
                <a:cubicBezTo>
                  <a:pt x="5262837" y="-3575"/>
                  <a:pt x="5415352" y="-2214"/>
                  <a:pt x="5549522" y="0"/>
                </a:cubicBezTo>
                <a:cubicBezTo>
                  <a:pt x="5683692" y="2214"/>
                  <a:pt x="5878157" y="-16449"/>
                  <a:pt x="6012535" y="0"/>
                </a:cubicBezTo>
                <a:cubicBezTo>
                  <a:pt x="6146913" y="16449"/>
                  <a:pt x="6347513" y="-20092"/>
                  <a:pt x="6574765" y="0"/>
                </a:cubicBezTo>
                <a:cubicBezTo>
                  <a:pt x="6802017" y="20092"/>
                  <a:pt x="7140874" y="33150"/>
                  <a:pt x="7335429" y="0"/>
                </a:cubicBezTo>
                <a:cubicBezTo>
                  <a:pt x="7529984" y="-33150"/>
                  <a:pt x="7747693" y="19011"/>
                  <a:pt x="7996876" y="0"/>
                </a:cubicBezTo>
                <a:cubicBezTo>
                  <a:pt x="8246059" y="-19011"/>
                  <a:pt x="8313912" y="-478"/>
                  <a:pt x="8559106" y="0"/>
                </a:cubicBezTo>
                <a:cubicBezTo>
                  <a:pt x="8804300" y="478"/>
                  <a:pt x="8967898" y="9852"/>
                  <a:pt x="9121336" y="0"/>
                </a:cubicBezTo>
                <a:cubicBezTo>
                  <a:pt x="9274774" y="-9852"/>
                  <a:pt x="9410907" y="-16940"/>
                  <a:pt x="9584349" y="0"/>
                </a:cubicBezTo>
                <a:cubicBezTo>
                  <a:pt x="9757791" y="16940"/>
                  <a:pt x="10331956" y="-7671"/>
                  <a:pt x="10642664" y="0"/>
                </a:cubicBezTo>
                <a:cubicBezTo>
                  <a:pt x="11003925" y="20015"/>
                  <a:pt x="11442201" y="317773"/>
                  <a:pt x="11363622" y="720958"/>
                </a:cubicBezTo>
                <a:cubicBezTo>
                  <a:pt x="11386791" y="938123"/>
                  <a:pt x="11374128" y="1065292"/>
                  <a:pt x="11363622" y="1369739"/>
                </a:cubicBezTo>
                <a:cubicBezTo>
                  <a:pt x="11353116" y="1674186"/>
                  <a:pt x="11389512" y="1830819"/>
                  <a:pt x="11363622" y="1981797"/>
                </a:cubicBezTo>
                <a:cubicBezTo>
                  <a:pt x="11337732" y="2132775"/>
                  <a:pt x="11339142" y="2339700"/>
                  <a:pt x="11363622" y="2520408"/>
                </a:cubicBezTo>
                <a:cubicBezTo>
                  <a:pt x="11388102" y="2701116"/>
                  <a:pt x="11377503" y="3002394"/>
                  <a:pt x="11363622" y="3205912"/>
                </a:cubicBezTo>
                <a:cubicBezTo>
                  <a:pt x="11349741" y="3409430"/>
                  <a:pt x="11391439" y="3598438"/>
                  <a:pt x="11363622" y="3781246"/>
                </a:cubicBezTo>
                <a:cubicBezTo>
                  <a:pt x="11335805" y="3964054"/>
                  <a:pt x="11337444" y="4209585"/>
                  <a:pt x="11363622" y="4393304"/>
                </a:cubicBezTo>
                <a:cubicBezTo>
                  <a:pt x="11338084" y="4779778"/>
                  <a:pt x="11064303" y="5077809"/>
                  <a:pt x="10642664" y="5114262"/>
                </a:cubicBezTo>
                <a:cubicBezTo>
                  <a:pt x="10273370" y="5079140"/>
                  <a:pt x="10086186" y="5087852"/>
                  <a:pt x="9882000" y="5114262"/>
                </a:cubicBezTo>
                <a:cubicBezTo>
                  <a:pt x="9677814" y="5140672"/>
                  <a:pt x="9594506" y="5105338"/>
                  <a:pt x="9418987" y="5114262"/>
                </a:cubicBezTo>
                <a:cubicBezTo>
                  <a:pt x="9243468" y="5123186"/>
                  <a:pt x="8960980" y="5122390"/>
                  <a:pt x="8757540" y="5114262"/>
                </a:cubicBezTo>
                <a:cubicBezTo>
                  <a:pt x="8554100" y="5106134"/>
                  <a:pt x="8488196" y="5113461"/>
                  <a:pt x="8393744" y="5114262"/>
                </a:cubicBezTo>
                <a:cubicBezTo>
                  <a:pt x="8299292" y="5115063"/>
                  <a:pt x="8184355" y="5107620"/>
                  <a:pt x="8029948" y="5114262"/>
                </a:cubicBezTo>
                <a:cubicBezTo>
                  <a:pt x="7875541" y="5120904"/>
                  <a:pt x="7743379" y="5109118"/>
                  <a:pt x="7566935" y="5114262"/>
                </a:cubicBezTo>
                <a:cubicBezTo>
                  <a:pt x="7390491" y="5119406"/>
                  <a:pt x="7054206" y="5090039"/>
                  <a:pt x="6905488" y="5114262"/>
                </a:cubicBezTo>
                <a:cubicBezTo>
                  <a:pt x="6756770" y="5138485"/>
                  <a:pt x="6531549" y="5117912"/>
                  <a:pt x="6343258" y="5114262"/>
                </a:cubicBezTo>
                <a:cubicBezTo>
                  <a:pt x="6154967" y="5110613"/>
                  <a:pt x="5978912" y="5092195"/>
                  <a:pt x="5781028" y="5114262"/>
                </a:cubicBezTo>
                <a:cubicBezTo>
                  <a:pt x="5583144" y="5136330"/>
                  <a:pt x="5399880" y="5115193"/>
                  <a:pt x="5218798" y="5114262"/>
                </a:cubicBezTo>
                <a:cubicBezTo>
                  <a:pt x="5037716" y="5113332"/>
                  <a:pt x="4693411" y="5099707"/>
                  <a:pt x="4557351" y="5114262"/>
                </a:cubicBezTo>
                <a:cubicBezTo>
                  <a:pt x="4421291" y="5128817"/>
                  <a:pt x="4053884" y="5116664"/>
                  <a:pt x="3697470" y="5114262"/>
                </a:cubicBezTo>
                <a:cubicBezTo>
                  <a:pt x="3341056" y="5111860"/>
                  <a:pt x="3408252" y="5107004"/>
                  <a:pt x="3234457" y="5114262"/>
                </a:cubicBezTo>
                <a:cubicBezTo>
                  <a:pt x="3060662" y="5121520"/>
                  <a:pt x="2612122" y="5077920"/>
                  <a:pt x="2374576" y="5114262"/>
                </a:cubicBezTo>
                <a:cubicBezTo>
                  <a:pt x="2137030" y="5150604"/>
                  <a:pt x="1989958" y="5127922"/>
                  <a:pt x="1713129" y="5114262"/>
                </a:cubicBezTo>
                <a:cubicBezTo>
                  <a:pt x="1436300" y="5100602"/>
                  <a:pt x="1034521" y="5125132"/>
                  <a:pt x="720958" y="5114262"/>
                </a:cubicBezTo>
                <a:cubicBezTo>
                  <a:pt x="387914" y="5132805"/>
                  <a:pt x="14719" y="4767425"/>
                  <a:pt x="0" y="4393304"/>
                </a:cubicBezTo>
                <a:cubicBezTo>
                  <a:pt x="16294" y="4120197"/>
                  <a:pt x="16086" y="3853029"/>
                  <a:pt x="0" y="3707799"/>
                </a:cubicBezTo>
                <a:cubicBezTo>
                  <a:pt x="-16086" y="3562569"/>
                  <a:pt x="-4270" y="3372095"/>
                  <a:pt x="0" y="3132465"/>
                </a:cubicBezTo>
                <a:cubicBezTo>
                  <a:pt x="4270" y="2892835"/>
                  <a:pt x="-21425" y="2675692"/>
                  <a:pt x="0" y="2446961"/>
                </a:cubicBezTo>
                <a:cubicBezTo>
                  <a:pt x="21425" y="2218230"/>
                  <a:pt x="-11174" y="1957773"/>
                  <a:pt x="0" y="1798179"/>
                </a:cubicBezTo>
                <a:cubicBezTo>
                  <a:pt x="11174" y="1638585"/>
                  <a:pt x="5543" y="982871"/>
                  <a:pt x="0" y="720958"/>
                </a:cubicBezTo>
                <a:close/>
              </a:path>
            </a:pathLst>
          </a:custGeom>
          <a:solidFill>
            <a:schemeClr val="bg1"/>
          </a:solidFill>
          <a:ln w="38100">
            <a:solidFill>
              <a:srgbClr val="002060"/>
            </a:solidFill>
            <a:extLst>
              <a:ext uri="{C807C97D-BFC1-408E-A445-0C87EB9F89A2}">
                <ask:lineSketchStyleProps xmlns:ask="http://schemas.microsoft.com/office/drawing/2018/sketchyshapes" xmlns="" sd="2475911327">
                  <a:prstGeom prst="roundRect">
                    <a:avLst>
                      <a:gd name="adj" fmla="val 1409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000" b="1" i="0" u="none" strike="noStrike" kern="1200" cap="none" spc="0" normalizeH="0" baseline="0" noProof="0" dirty="0">
              <a:ln>
                <a:noFill/>
              </a:ln>
              <a:solidFill>
                <a:srgbClr val="0E2841">
                  <a:lumMod val="75000"/>
                </a:srgbClr>
              </a:solidFill>
              <a:effectLst/>
              <a:uLnTx/>
              <a:uFillTx/>
              <a:latin typeface="Cambria" panose="02040503050406030204" pitchFamily="18" charset="0"/>
              <a:ea typeface="Cambria" panose="02040503050406030204" pitchFamily="18" charset="0"/>
              <a:cs typeface="+mn-cs"/>
            </a:endParaRPr>
          </a:p>
        </p:txBody>
      </p:sp>
      <p:sp>
        <p:nvSpPr>
          <p:cNvPr id="3" name="TextBox 2">
            <a:extLst>
              <a:ext uri="{FF2B5EF4-FFF2-40B4-BE49-F238E27FC236}">
                <a16:creationId xmlns:a16="http://schemas.microsoft.com/office/drawing/2014/main" id="{64700831-0D06-1035-4E08-79232598C994}"/>
              </a:ext>
            </a:extLst>
          </p:cNvPr>
          <p:cNvSpPr txBox="1"/>
          <p:nvPr/>
        </p:nvSpPr>
        <p:spPr>
          <a:xfrm>
            <a:off x="786810" y="1562985"/>
            <a:ext cx="10324214" cy="4708981"/>
          </a:xfrm>
          <a:prstGeom prst="rect">
            <a:avLst/>
          </a:prstGeom>
          <a:noFill/>
        </p:spPr>
        <p:txBody>
          <a:bodyPr wrap="square" rtlCol="0">
            <a:spAutoFit/>
          </a:bodyPr>
          <a:lstStyle/>
          <a:p>
            <a:pPr algn="just"/>
            <a:r>
              <a:rPr lang="en-US" sz="3000" b="0" i="0" dirty="0">
                <a:solidFill>
                  <a:srgbClr val="000000"/>
                </a:solidFill>
                <a:effectLst/>
                <a:latin typeface="Cambria" panose="02040503050406030204" pitchFamily="18" charset="0"/>
                <a:ea typeface="Cambria" panose="02040503050406030204" pitchFamily="18" charset="0"/>
              </a:rPr>
              <a:t>   </a:t>
            </a:r>
            <a:r>
              <a:rPr lang="vi-VN" sz="3000" b="0" i="0" dirty="0">
                <a:solidFill>
                  <a:srgbClr val="000000"/>
                </a:solidFill>
                <a:effectLst/>
                <a:latin typeface="Cambria" panose="02040503050406030204" pitchFamily="18" charset="0"/>
                <a:ea typeface="Cambria" panose="02040503050406030204" pitchFamily="18" charset="0"/>
              </a:rPr>
              <a:t>Tôi định ngủ một giấc. </a:t>
            </a:r>
            <a:r>
              <a:rPr lang="vi-VN" sz="3000" b="1" i="0" dirty="0">
                <a:solidFill>
                  <a:srgbClr val="000000"/>
                </a:solidFill>
                <a:effectLst/>
                <a:latin typeface="Cambria" panose="02040503050406030204" pitchFamily="18" charset="0"/>
                <a:ea typeface="Cambria" panose="02040503050406030204" pitchFamily="18" charset="0"/>
              </a:rPr>
              <a:t>Nhưng</a:t>
            </a:r>
            <a:r>
              <a:rPr lang="vi-VN" sz="3000" b="0" i="0" dirty="0">
                <a:solidFill>
                  <a:srgbClr val="000000"/>
                </a:solidFill>
                <a:effectLst/>
                <a:latin typeface="Cambria" panose="02040503050406030204" pitchFamily="18" charset="0"/>
                <a:ea typeface="Cambria" panose="02040503050406030204" pitchFamily="18" charset="0"/>
              </a:rPr>
              <a:t> những mảng màu rực rỡ ngoài ô cửa đã kéo tôi ra khỏi giấc ngủ. </a:t>
            </a:r>
            <a:r>
              <a:rPr lang="vi-VN" sz="3000" b="1" i="0" dirty="0">
                <a:solidFill>
                  <a:srgbClr val="000000"/>
                </a:solidFill>
                <a:effectLst/>
                <a:latin typeface="Cambria" panose="02040503050406030204" pitchFamily="18" charset="0"/>
                <a:ea typeface="Cambria" panose="02040503050406030204" pitchFamily="18" charset="0"/>
              </a:rPr>
              <a:t>Ban đầu</a:t>
            </a:r>
            <a:r>
              <a:rPr lang="vi-VN" sz="3000" b="0" i="0" dirty="0">
                <a:solidFill>
                  <a:srgbClr val="000000"/>
                </a:solidFill>
                <a:effectLst/>
                <a:latin typeface="Cambria" panose="02040503050406030204" pitchFamily="18" charset="0"/>
                <a:ea typeface="Cambria" panose="02040503050406030204" pitchFamily="18" charset="0"/>
              </a:rPr>
              <a:t>, tôi chỉ thấy màu xanh. Nhìn từ trên máy bay, Ấn Độ Dương trắng như viên đá lam ngọc lấp lánh, còn đảo Ma-đa-ga-xca thì như viên ngọc lục bảo đính trên viên đá này. </a:t>
            </a:r>
            <a:r>
              <a:rPr lang="vi-VN" sz="3000" b="1" i="0" dirty="0">
                <a:solidFill>
                  <a:srgbClr val="000000"/>
                </a:solidFill>
                <a:effectLst/>
                <a:latin typeface="Cambria" panose="02040503050406030204" pitchFamily="18" charset="0"/>
                <a:ea typeface="Cambria" panose="02040503050406030204" pitchFamily="18" charset="0"/>
              </a:rPr>
              <a:t>Sau đó</a:t>
            </a:r>
            <a:r>
              <a:rPr lang="vi-VN" sz="3000" b="0" i="0" dirty="0">
                <a:solidFill>
                  <a:srgbClr val="000000"/>
                </a:solidFill>
                <a:effectLst/>
                <a:latin typeface="Cambria" panose="02040503050406030204" pitchFamily="18" charset="0"/>
                <a:ea typeface="Cambria" panose="02040503050406030204" pitchFamily="18" charset="0"/>
              </a:rPr>
              <a:t>, tôi mới thấy giữa dải màu xanh tuyệt đẹp, thỉnh thoảng lộ ra khoảng màu nâu đỏ. Đó chính là những nơi rừng bị chặt phá. Nhìn từ trên cao, chúng như những vết thương của rừng già vậy. </a:t>
            </a:r>
            <a:r>
              <a:rPr lang="vi-VN" sz="3000" b="1" i="0" dirty="0">
                <a:solidFill>
                  <a:srgbClr val="000000"/>
                </a:solidFill>
                <a:effectLst/>
                <a:latin typeface="Cambria" panose="02040503050406030204" pitchFamily="18" charset="0"/>
                <a:ea typeface="Cambria" panose="02040503050406030204" pitchFamily="18" charset="0"/>
              </a:rPr>
              <a:t>Thế là</a:t>
            </a:r>
            <a:r>
              <a:rPr lang="vi-VN" sz="3000" b="0" i="0" dirty="0">
                <a:solidFill>
                  <a:srgbClr val="000000"/>
                </a:solidFill>
                <a:effectLst/>
                <a:latin typeface="Cambria" panose="02040503050406030204" pitchFamily="18" charset="0"/>
                <a:ea typeface="Cambria" panose="02040503050406030204" pitchFamily="18" charset="0"/>
              </a:rPr>
              <a:t> dù chưa đặt chân lên Ma-đa-ga-xca, tôi đã cảm thấy xót xa như chính mình bị thương tổn...</a:t>
            </a:r>
            <a:endParaRPr lang="en-US" sz="3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148203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D730E6-6BD1-9824-F325-F2DEFADBE18F}"/>
              </a:ext>
            </a:extLst>
          </p:cNvPr>
          <p:cNvPicPr>
            <a:picLocks noChangeAspect="1"/>
          </p:cNvPicPr>
          <p:nvPr/>
        </p:nvPicPr>
        <p:blipFill rotWithShape="1">
          <a:blip r:embed="rId2"/>
          <a:srcRect l="968" r="1048"/>
          <a:stretch/>
        </p:blipFill>
        <p:spPr>
          <a:xfrm>
            <a:off x="0" y="0"/>
            <a:ext cx="12192000" cy="6854653"/>
          </a:xfrm>
          <a:prstGeom prst="rect">
            <a:avLst/>
          </a:prstGeom>
        </p:spPr>
      </p:pic>
      <p:pic>
        <p:nvPicPr>
          <p:cNvPr id="2" name="Picture 1">
            <a:extLst>
              <a:ext uri="{FF2B5EF4-FFF2-40B4-BE49-F238E27FC236}">
                <a16:creationId xmlns:a16="http://schemas.microsoft.com/office/drawing/2014/main" id="{B6CAA33C-C17C-4C42-3DFB-4FBFE6D4D1CF}"/>
              </a:ext>
            </a:extLst>
          </p:cNvPr>
          <p:cNvPicPr>
            <a:picLocks noChangeAspect="1"/>
          </p:cNvPicPr>
          <p:nvPr/>
        </p:nvPicPr>
        <p:blipFill>
          <a:blip r:embed="rId3"/>
          <a:stretch>
            <a:fillRect/>
          </a:stretch>
        </p:blipFill>
        <p:spPr>
          <a:xfrm>
            <a:off x="2428865" y="1206669"/>
            <a:ext cx="7376799" cy="4529721"/>
          </a:xfrm>
          <a:prstGeom prst="rect">
            <a:avLst/>
          </a:prstGeom>
        </p:spPr>
      </p:pic>
    </p:spTree>
    <p:extLst>
      <p:ext uri="{BB962C8B-B14F-4D97-AF65-F5344CB8AC3E}">
        <p14:creationId xmlns:p14="http://schemas.microsoft.com/office/powerpoint/2010/main" val="34403630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C304A08-CE2D-D529-33A0-A6E43732D003}"/>
              </a:ext>
            </a:extLst>
          </p:cNvPr>
          <p:cNvPicPr>
            <a:picLocks noChangeAspect="1"/>
          </p:cNvPicPr>
          <p:nvPr/>
        </p:nvPicPr>
        <p:blipFill rotWithShape="1">
          <a:blip r:embed="rId2"/>
          <a:srcRect r="927"/>
          <a:stretch/>
        </p:blipFill>
        <p:spPr>
          <a:xfrm>
            <a:off x="0" y="1673"/>
            <a:ext cx="12192000" cy="6854653"/>
          </a:xfrm>
          <a:prstGeom prst="rect">
            <a:avLst/>
          </a:prstGeom>
        </p:spPr>
      </p:pic>
      <p:sp>
        <p:nvSpPr>
          <p:cNvPr id="8" name="Hình chữ nhật: Góc Tròn 1">
            <a:extLst>
              <a:ext uri="{FF2B5EF4-FFF2-40B4-BE49-F238E27FC236}">
                <a16:creationId xmlns:a16="http://schemas.microsoft.com/office/drawing/2014/main" id="{157FBDC7-43B3-50FD-1842-01AA619651BE}"/>
              </a:ext>
            </a:extLst>
          </p:cNvPr>
          <p:cNvSpPr/>
          <p:nvPr/>
        </p:nvSpPr>
        <p:spPr>
          <a:xfrm>
            <a:off x="2126883" y="897908"/>
            <a:ext cx="7938234" cy="3703589"/>
          </a:xfrm>
          <a:custGeom>
            <a:avLst/>
            <a:gdLst>
              <a:gd name="connsiteX0" fmla="*/ 0 w 7938234"/>
              <a:gd name="connsiteY0" fmla="*/ 617277 h 3703589"/>
              <a:gd name="connsiteX1" fmla="*/ 617277 w 7938234"/>
              <a:gd name="connsiteY1" fmla="*/ 0 h 3703589"/>
              <a:gd name="connsiteX2" fmla="*/ 7320957 w 7938234"/>
              <a:gd name="connsiteY2" fmla="*/ 0 h 3703589"/>
              <a:gd name="connsiteX3" fmla="*/ 7938234 w 7938234"/>
              <a:gd name="connsiteY3" fmla="*/ 617277 h 3703589"/>
              <a:gd name="connsiteX4" fmla="*/ 7938234 w 7938234"/>
              <a:gd name="connsiteY4" fmla="*/ 3086312 h 3703589"/>
              <a:gd name="connsiteX5" fmla="*/ 7320957 w 7938234"/>
              <a:gd name="connsiteY5" fmla="*/ 3703589 h 3703589"/>
              <a:gd name="connsiteX6" fmla="*/ 617277 w 7938234"/>
              <a:gd name="connsiteY6" fmla="*/ 3703589 h 3703589"/>
              <a:gd name="connsiteX7" fmla="*/ 0 w 7938234"/>
              <a:gd name="connsiteY7" fmla="*/ 3086312 h 3703589"/>
              <a:gd name="connsiteX8" fmla="*/ 0 w 7938234"/>
              <a:gd name="connsiteY8" fmla="*/ 617277 h 3703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38234" h="3703589" fill="none" extrusionOk="0">
                <a:moveTo>
                  <a:pt x="0" y="617277"/>
                </a:moveTo>
                <a:cubicBezTo>
                  <a:pt x="6192" y="338222"/>
                  <a:pt x="307819" y="-23154"/>
                  <a:pt x="617277" y="0"/>
                </a:cubicBezTo>
                <a:cubicBezTo>
                  <a:pt x="3534139" y="139772"/>
                  <a:pt x="5192000" y="14259"/>
                  <a:pt x="7320957" y="0"/>
                </a:cubicBezTo>
                <a:cubicBezTo>
                  <a:pt x="7606358" y="-9260"/>
                  <a:pt x="7964027" y="255360"/>
                  <a:pt x="7938234" y="617277"/>
                </a:cubicBezTo>
                <a:cubicBezTo>
                  <a:pt x="7897782" y="955145"/>
                  <a:pt x="8045307" y="2703201"/>
                  <a:pt x="7938234" y="3086312"/>
                </a:cubicBezTo>
                <a:cubicBezTo>
                  <a:pt x="7903464" y="3464158"/>
                  <a:pt x="7685611" y="3702735"/>
                  <a:pt x="7320957" y="3703589"/>
                </a:cubicBezTo>
                <a:cubicBezTo>
                  <a:pt x="6484235" y="3591635"/>
                  <a:pt x="3136777" y="3677356"/>
                  <a:pt x="617277" y="3703589"/>
                </a:cubicBezTo>
                <a:cubicBezTo>
                  <a:pt x="275661" y="3699098"/>
                  <a:pt x="1228" y="3485574"/>
                  <a:pt x="0" y="3086312"/>
                </a:cubicBezTo>
                <a:cubicBezTo>
                  <a:pt x="-155877" y="2503613"/>
                  <a:pt x="-40573" y="959982"/>
                  <a:pt x="0" y="617277"/>
                </a:cubicBezTo>
                <a:close/>
              </a:path>
              <a:path w="7938234" h="3703589" stroke="0" extrusionOk="0">
                <a:moveTo>
                  <a:pt x="0" y="617277"/>
                </a:moveTo>
                <a:cubicBezTo>
                  <a:pt x="-3673" y="237548"/>
                  <a:pt x="317316" y="33999"/>
                  <a:pt x="617277" y="0"/>
                </a:cubicBezTo>
                <a:cubicBezTo>
                  <a:pt x="1626909" y="-123725"/>
                  <a:pt x="4091137" y="31472"/>
                  <a:pt x="7320957" y="0"/>
                </a:cubicBezTo>
                <a:cubicBezTo>
                  <a:pt x="7654052" y="450"/>
                  <a:pt x="7971066" y="321379"/>
                  <a:pt x="7938234" y="617277"/>
                </a:cubicBezTo>
                <a:cubicBezTo>
                  <a:pt x="7855868" y="955755"/>
                  <a:pt x="8104407" y="2510298"/>
                  <a:pt x="7938234" y="3086312"/>
                </a:cubicBezTo>
                <a:cubicBezTo>
                  <a:pt x="7904338" y="3484147"/>
                  <a:pt x="7648001" y="3688762"/>
                  <a:pt x="7320957" y="3703589"/>
                </a:cubicBezTo>
                <a:cubicBezTo>
                  <a:pt x="6419730" y="3640320"/>
                  <a:pt x="2839080" y="3565763"/>
                  <a:pt x="617277" y="3703589"/>
                </a:cubicBezTo>
                <a:cubicBezTo>
                  <a:pt x="255641" y="3658893"/>
                  <a:pt x="22428" y="3429081"/>
                  <a:pt x="0" y="3086312"/>
                </a:cubicBezTo>
                <a:cubicBezTo>
                  <a:pt x="-143197" y="2369902"/>
                  <a:pt x="-97552" y="918799"/>
                  <a:pt x="0" y="617277"/>
                </a:cubicBezTo>
                <a:close/>
              </a:path>
            </a:pathLst>
          </a:custGeom>
          <a:solidFill>
            <a:schemeClr val="bg1"/>
          </a:solidFill>
          <a:ln>
            <a:solidFill>
              <a:schemeClr val="tx1"/>
            </a:solidFill>
            <a:prstDash val="dash"/>
            <a:extLst>
              <a:ext uri="{C807C97D-BFC1-408E-A445-0C87EB9F89A2}">
                <ask:lineSketchStyleProps xmlns:ask="http://schemas.microsoft.com/office/drawing/2018/sketchyshapes" xmlns="" sd="36947802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747D376A-BC11-095A-59BD-0853EC49E378}"/>
              </a:ext>
            </a:extLst>
          </p:cNvPr>
          <p:cNvPicPr>
            <a:picLocks noChangeAspect="1"/>
          </p:cNvPicPr>
          <p:nvPr/>
        </p:nvPicPr>
        <p:blipFill>
          <a:blip r:embed="rId3"/>
          <a:stretch>
            <a:fillRect/>
          </a:stretch>
        </p:blipFill>
        <p:spPr>
          <a:xfrm>
            <a:off x="4509487" y="1759794"/>
            <a:ext cx="3109229" cy="829128"/>
          </a:xfrm>
          <a:prstGeom prst="rect">
            <a:avLst/>
          </a:prstGeom>
        </p:spPr>
      </p:pic>
      <p:pic>
        <p:nvPicPr>
          <p:cNvPr id="3" name="Picture 2">
            <a:extLst>
              <a:ext uri="{FF2B5EF4-FFF2-40B4-BE49-F238E27FC236}">
                <a16:creationId xmlns:a16="http://schemas.microsoft.com/office/drawing/2014/main" id="{42A6C374-ADC6-30EC-C1CC-D0D9556E4C26}"/>
              </a:ext>
            </a:extLst>
          </p:cNvPr>
          <p:cNvPicPr>
            <a:picLocks noChangeAspect="1"/>
          </p:cNvPicPr>
          <p:nvPr/>
        </p:nvPicPr>
        <p:blipFill>
          <a:blip r:embed="rId4"/>
          <a:stretch>
            <a:fillRect/>
          </a:stretch>
        </p:blipFill>
        <p:spPr>
          <a:xfrm>
            <a:off x="2243689" y="2660731"/>
            <a:ext cx="7875961" cy="869278"/>
          </a:xfrm>
          <a:prstGeom prst="rect">
            <a:avLst/>
          </a:prstGeom>
        </p:spPr>
      </p:pic>
      <p:pic>
        <p:nvPicPr>
          <p:cNvPr id="4" name="Picture 3">
            <a:extLst>
              <a:ext uri="{FF2B5EF4-FFF2-40B4-BE49-F238E27FC236}">
                <a16:creationId xmlns:a16="http://schemas.microsoft.com/office/drawing/2014/main" id="{6D1F947D-061A-2B29-F044-FEF6D8765350}"/>
              </a:ext>
            </a:extLst>
          </p:cNvPr>
          <p:cNvPicPr>
            <a:picLocks noChangeAspect="1"/>
          </p:cNvPicPr>
          <p:nvPr/>
        </p:nvPicPr>
        <p:blipFill>
          <a:blip r:embed="rId5"/>
          <a:stretch>
            <a:fillRect/>
          </a:stretch>
        </p:blipFill>
        <p:spPr>
          <a:xfrm>
            <a:off x="5028889" y="3445398"/>
            <a:ext cx="2261812" cy="1072989"/>
          </a:xfrm>
          <a:prstGeom prst="rect">
            <a:avLst/>
          </a:prstGeom>
        </p:spPr>
      </p:pic>
    </p:spTree>
    <p:extLst>
      <p:ext uri="{BB962C8B-B14F-4D97-AF65-F5344CB8AC3E}">
        <p14:creationId xmlns:p14="http://schemas.microsoft.com/office/powerpoint/2010/main" val="23811858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CF9109-B074-23B4-7B95-77051FBA1A4A}"/>
              </a:ext>
            </a:extLst>
          </p:cNvPr>
          <p:cNvPicPr>
            <a:picLocks noChangeAspect="1"/>
          </p:cNvPicPr>
          <p:nvPr/>
        </p:nvPicPr>
        <p:blipFill rotWithShape="1">
          <a:blip r:embed="rId2"/>
          <a:srcRect r="1025"/>
          <a:stretch/>
        </p:blipFill>
        <p:spPr>
          <a:xfrm>
            <a:off x="0" y="1673"/>
            <a:ext cx="12192000" cy="6854653"/>
          </a:xfrm>
          <a:prstGeom prst="rect">
            <a:avLst/>
          </a:prstGeom>
        </p:spPr>
      </p:pic>
      <p:sp>
        <p:nvSpPr>
          <p:cNvPr id="6" name="Plaque 5">
            <a:extLst>
              <a:ext uri="{FF2B5EF4-FFF2-40B4-BE49-F238E27FC236}">
                <a16:creationId xmlns:a16="http://schemas.microsoft.com/office/drawing/2014/main" id="{35F32F93-9F66-F8D0-7576-CA5DF35D49B3}"/>
              </a:ext>
            </a:extLst>
          </p:cNvPr>
          <p:cNvSpPr/>
          <p:nvPr/>
        </p:nvSpPr>
        <p:spPr>
          <a:xfrm>
            <a:off x="595613" y="133257"/>
            <a:ext cx="10901185" cy="702252"/>
          </a:xfrm>
          <a:prstGeom prst="plaque">
            <a:avLst/>
          </a:prstGeom>
          <a:solidFill>
            <a:schemeClr val="bg1"/>
          </a:solidFill>
          <a:ln w="2857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dirty="0">
                <a:solidFill>
                  <a:srgbClr val="002060"/>
                </a:solidFill>
                <a:latin typeface="Cambria" panose="02040503050406030204" pitchFamily="18" charset="0"/>
                <a:ea typeface="Cambria" panose="02040503050406030204" pitchFamily="18" charset="0"/>
              </a:rPr>
              <a:t>1. </a:t>
            </a:r>
            <a:r>
              <a:rPr lang="vi-VN" sz="3600" dirty="0">
                <a:solidFill>
                  <a:srgbClr val="002060"/>
                </a:solidFill>
                <a:latin typeface="Cambria" panose="02040503050406030204" pitchFamily="18" charset="0"/>
                <a:ea typeface="Cambria" panose="02040503050406030204" pitchFamily="18" charset="0"/>
              </a:rPr>
              <a:t>Đọc những dòng thơ dưới đây và thực hiện yêu cầu.</a:t>
            </a:r>
            <a:endParaRPr lang="en-US" sz="3600" dirty="0">
              <a:solidFill>
                <a:srgbClr val="002060"/>
              </a:solidFill>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id="{95695949-1DE2-CA0A-D9CF-D8D29DDFBAB2}"/>
              </a:ext>
            </a:extLst>
          </p:cNvPr>
          <p:cNvSpPr/>
          <p:nvPr/>
        </p:nvSpPr>
        <p:spPr>
          <a:xfrm>
            <a:off x="318978" y="1244010"/>
            <a:ext cx="11363622" cy="5220586"/>
          </a:xfrm>
          <a:custGeom>
            <a:avLst/>
            <a:gdLst>
              <a:gd name="connsiteX0" fmla="*/ 0 w 11363622"/>
              <a:gd name="connsiteY0" fmla="*/ 735946 h 5220586"/>
              <a:gd name="connsiteX1" fmla="*/ 735946 w 11363622"/>
              <a:gd name="connsiteY1" fmla="*/ 0 h 5220586"/>
              <a:gd name="connsiteX2" fmla="*/ 1296477 w 11363622"/>
              <a:gd name="connsiteY2" fmla="*/ 0 h 5220586"/>
              <a:gd name="connsiteX3" fmla="*/ 1955926 w 11363622"/>
              <a:gd name="connsiteY3" fmla="*/ 0 h 5220586"/>
              <a:gd name="connsiteX4" fmla="*/ 2615375 w 11363622"/>
              <a:gd name="connsiteY4" fmla="*/ 0 h 5220586"/>
              <a:gd name="connsiteX5" fmla="*/ 3373741 w 11363622"/>
              <a:gd name="connsiteY5" fmla="*/ 0 h 5220586"/>
              <a:gd name="connsiteX6" fmla="*/ 3934272 w 11363622"/>
              <a:gd name="connsiteY6" fmla="*/ 0 h 5220586"/>
              <a:gd name="connsiteX7" fmla="*/ 4593721 w 11363622"/>
              <a:gd name="connsiteY7" fmla="*/ 0 h 5220586"/>
              <a:gd name="connsiteX8" fmla="*/ 5055335 w 11363622"/>
              <a:gd name="connsiteY8" fmla="*/ 0 h 5220586"/>
              <a:gd name="connsiteX9" fmla="*/ 5615866 w 11363622"/>
              <a:gd name="connsiteY9" fmla="*/ 0 h 5220586"/>
              <a:gd name="connsiteX10" fmla="*/ 6077480 w 11363622"/>
              <a:gd name="connsiteY10" fmla="*/ 0 h 5220586"/>
              <a:gd name="connsiteX11" fmla="*/ 6539094 w 11363622"/>
              <a:gd name="connsiteY11" fmla="*/ 0 h 5220586"/>
              <a:gd name="connsiteX12" fmla="*/ 7297460 w 11363622"/>
              <a:gd name="connsiteY12" fmla="*/ 0 h 5220586"/>
              <a:gd name="connsiteX13" fmla="*/ 8154743 w 11363622"/>
              <a:gd name="connsiteY13" fmla="*/ 0 h 5220586"/>
              <a:gd name="connsiteX14" fmla="*/ 8913109 w 11363622"/>
              <a:gd name="connsiteY14" fmla="*/ 0 h 5220586"/>
              <a:gd name="connsiteX15" fmla="*/ 9770393 w 11363622"/>
              <a:gd name="connsiteY15" fmla="*/ 0 h 5220586"/>
              <a:gd name="connsiteX16" fmla="*/ 10627676 w 11363622"/>
              <a:gd name="connsiteY16" fmla="*/ 0 h 5220586"/>
              <a:gd name="connsiteX17" fmla="*/ 11363622 w 11363622"/>
              <a:gd name="connsiteY17" fmla="*/ 735946 h 5220586"/>
              <a:gd name="connsiteX18" fmla="*/ 11363622 w 11363622"/>
              <a:gd name="connsiteY18" fmla="*/ 1323241 h 5220586"/>
              <a:gd name="connsiteX19" fmla="*/ 11363622 w 11363622"/>
              <a:gd name="connsiteY19" fmla="*/ 2022998 h 5220586"/>
              <a:gd name="connsiteX20" fmla="*/ 11363622 w 11363622"/>
              <a:gd name="connsiteY20" fmla="*/ 2647780 h 5220586"/>
              <a:gd name="connsiteX21" fmla="*/ 11363622 w 11363622"/>
              <a:gd name="connsiteY21" fmla="*/ 3272562 h 5220586"/>
              <a:gd name="connsiteX22" fmla="*/ 11363622 w 11363622"/>
              <a:gd name="connsiteY22" fmla="*/ 4484640 h 5220586"/>
              <a:gd name="connsiteX23" fmla="*/ 10627676 w 11363622"/>
              <a:gd name="connsiteY23" fmla="*/ 5220586 h 5220586"/>
              <a:gd name="connsiteX24" fmla="*/ 10264979 w 11363622"/>
              <a:gd name="connsiteY24" fmla="*/ 5220586 h 5220586"/>
              <a:gd name="connsiteX25" fmla="*/ 9506613 w 11363622"/>
              <a:gd name="connsiteY25" fmla="*/ 5220586 h 5220586"/>
              <a:gd name="connsiteX26" fmla="*/ 8748247 w 11363622"/>
              <a:gd name="connsiteY26" fmla="*/ 5220586 h 5220586"/>
              <a:gd name="connsiteX27" fmla="*/ 7989881 w 11363622"/>
              <a:gd name="connsiteY27" fmla="*/ 5220586 h 5220586"/>
              <a:gd name="connsiteX28" fmla="*/ 7627185 w 11363622"/>
              <a:gd name="connsiteY28" fmla="*/ 5220586 h 5220586"/>
              <a:gd name="connsiteX29" fmla="*/ 7264488 w 11363622"/>
              <a:gd name="connsiteY29" fmla="*/ 5220586 h 5220586"/>
              <a:gd name="connsiteX30" fmla="*/ 6802874 w 11363622"/>
              <a:gd name="connsiteY30" fmla="*/ 5220586 h 5220586"/>
              <a:gd name="connsiteX31" fmla="*/ 6044508 w 11363622"/>
              <a:gd name="connsiteY31" fmla="*/ 5220586 h 5220586"/>
              <a:gd name="connsiteX32" fmla="*/ 5286142 w 11363622"/>
              <a:gd name="connsiteY32" fmla="*/ 5220586 h 5220586"/>
              <a:gd name="connsiteX33" fmla="*/ 4824528 w 11363622"/>
              <a:gd name="connsiteY33" fmla="*/ 5220586 h 5220586"/>
              <a:gd name="connsiteX34" fmla="*/ 3967244 w 11363622"/>
              <a:gd name="connsiteY34" fmla="*/ 5220586 h 5220586"/>
              <a:gd name="connsiteX35" fmla="*/ 3109961 w 11363622"/>
              <a:gd name="connsiteY35" fmla="*/ 5220586 h 5220586"/>
              <a:gd name="connsiteX36" fmla="*/ 2747264 w 11363622"/>
              <a:gd name="connsiteY36" fmla="*/ 5220586 h 5220586"/>
              <a:gd name="connsiteX37" fmla="*/ 1988898 w 11363622"/>
              <a:gd name="connsiteY37" fmla="*/ 5220586 h 5220586"/>
              <a:gd name="connsiteX38" fmla="*/ 735946 w 11363622"/>
              <a:gd name="connsiteY38" fmla="*/ 5220586 h 5220586"/>
              <a:gd name="connsiteX39" fmla="*/ 0 w 11363622"/>
              <a:gd name="connsiteY39" fmla="*/ 4484640 h 5220586"/>
              <a:gd name="connsiteX40" fmla="*/ 0 w 11363622"/>
              <a:gd name="connsiteY40" fmla="*/ 3934832 h 5220586"/>
              <a:gd name="connsiteX41" fmla="*/ 0 w 11363622"/>
              <a:gd name="connsiteY41" fmla="*/ 3385023 h 5220586"/>
              <a:gd name="connsiteX42" fmla="*/ 0 w 11363622"/>
              <a:gd name="connsiteY42" fmla="*/ 2797728 h 5220586"/>
              <a:gd name="connsiteX43" fmla="*/ 0 w 11363622"/>
              <a:gd name="connsiteY43" fmla="*/ 2172945 h 5220586"/>
              <a:gd name="connsiteX44" fmla="*/ 0 w 11363622"/>
              <a:gd name="connsiteY44" fmla="*/ 1473189 h 5220586"/>
              <a:gd name="connsiteX45" fmla="*/ 0 w 11363622"/>
              <a:gd name="connsiteY45" fmla="*/ 735946 h 5220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1363622" h="5220586" fill="none" extrusionOk="0">
                <a:moveTo>
                  <a:pt x="0" y="735946"/>
                </a:moveTo>
                <a:cubicBezTo>
                  <a:pt x="36683" y="346481"/>
                  <a:pt x="391425" y="53116"/>
                  <a:pt x="735946" y="0"/>
                </a:cubicBezTo>
                <a:cubicBezTo>
                  <a:pt x="895317" y="-22389"/>
                  <a:pt x="1053156" y="19269"/>
                  <a:pt x="1296477" y="0"/>
                </a:cubicBezTo>
                <a:cubicBezTo>
                  <a:pt x="1539798" y="-19269"/>
                  <a:pt x="1730008" y="14664"/>
                  <a:pt x="1955926" y="0"/>
                </a:cubicBezTo>
                <a:cubicBezTo>
                  <a:pt x="2181844" y="-14664"/>
                  <a:pt x="2448345" y="30939"/>
                  <a:pt x="2615375" y="0"/>
                </a:cubicBezTo>
                <a:cubicBezTo>
                  <a:pt x="2782405" y="-30939"/>
                  <a:pt x="3038882" y="-19319"/>
                  <a:pt x="3373741" y="0"/>
                </a:cubicBezTo>
                <a:cubicBezTo>
                  <a:pt x="3708600" y="19319"/>
                  <a:pt x="3670772" y="-20391"/>
                  <a:pt x="3934272" y="0"/>
                </a:cubicBezTo>
                <a:cubicBezTo>
                  <a:pt x="4197772" y="20391"/>
                  <a:pt x="4427444" y="31121"/>
                  <a:pt x="4593721" y="0"/>
                </a:cubicBezTo>
                <a:cubicBezTo>
                  <a:pt x="4759998" y="-31121"/>
                  <a:pt x="4859488" y="-15596"/>
                  <a:pt x="5055335" y="0"/>
                </a:cubicBezTo>
                <a:cubicBezTo>
                  <a:pt x="5251182" y="15596"/>
                  <a:pt x="5359434" y="-26267"/>
                  <a:pt x="5615866" y="0"/>
                </a:cubicBezTo>
                <a:cubicBezTo>
                  <a:pt x="5872298" y="26267"/>
                  <a:pt x="5900576" y="12943"/>
                  <a:pt x="6077480" y="0"/>
                </a:cubicBezTo>
                <a:cubicBezTo>
                  <a:pt x="6254384" y="-12943"/>
                  <a:pt x="6397441" y="-8484"/>
                  <a:pt x="6539094" y="0"/>
                </a:cubicBezTo>
                <a:cubicBezTo>
                  <a:pt x="6680747" y="8484"/>
                  <a:pt x="7031044" y="-36859"/>
                  <a:pt x="7297460" y="0"/>
                </a:cubicBezTo>
                <a:cubicBezTo>
                  <a:pt x="7563876" y="36859"/>
                  <a:pt x="7821551" y="-30275"/>
                  <a:pt x="8154743" y="0"/>
                </a:cubicBezTo>
                <a:cubicBezTo>
                  <a:pt x="8487935" y="30275"/>
                  <a:pt x="8600891" y="28032"/>
                  <a:pt x="8913109" y="0"/>
                </a:cubicBezTo>
                <a:cubicBezTo>
                  <a:pt x="9225327" y="-28032"/>
                  <a:pt x="9403059" y="34183"/>
                  <a:pt x="9770393" y="0"/>
                </a:cubicBezTo>
                <a:cubicBezTo>
                  <a:pt x="10137727" y="-34183"/>
                  <a:pt x="10452323" y="-15366"/>
                  <a:pt x="10627676" y="0"/>
                </a:cubicBezTo>
                <a:cubicBezTo>
                  <a:pt x="11031174" y="9457"/>
                  <a:pt x="11398302" y="320430"/>
                  <a:pt x="11363622" y="735946"/>
                </a:cubicBezTo>
                <a:cubicBezTo>
                  <a:pt x="11344760" y="919281"/>
                  <a:pt x="11383697" y="1039064"/>
                  <a:pt x="11363622" y="1323241"/>
                </a:cubicBezTo>
                <a:cubicBezTo>
                  <a:pt x="11343547" y="1607419"/>
                  <a:pt x="11331023" y="1852811"/>
                  <a:pt x="11363622" y="2022998"/>
                </a:cubicBezTo>
                <a:cubicBezTo>
                  <a:pt x="11396221" y="2193185"/>
                  <a:pt x="11340600" y="2484218"/>
                  <a:pt x="11363622" y="2647780"/>
                </a:cubicBezTo>
                <a:cubicBezTo>
                  <a:pt x="11386644" y="2811342"/>
                  <a:pt x="11339726" y="3035549"/>
                  <a:pt x="11363622" y="3272562"/>
                </a:cubicBezTo>
                <a:cubicBezTo>
                  <a:pt x="11387518" y="3509575"/>
                  <a:pt x="11363038" y="3969375"/>
                  <a:pt x="11363622" y="4484640"/>
                </a:cubicBezTo>
                <a:cubicBezTo>
                  <a:pt x="11368687" y="4836875"/>
                  <a:pt x="11064711" y="5245854"/>
                  <a:pt x="10627676" y="5220586"/>
                </a:cubicBezTo>
                <a:cubicBezTo>
                  <a:pt x="10486238" y="5205551"/>
                  <a:pt x="10433306" y="5208980"/>
                  <a:pt x="10264979" y="5220586"/>
                </a:cubicBezTo>
                <a:cubicBezTo>
                  <a:pt x="10096652" y="5232192"/>
                  <a:pt x="9667227" y="5234251"/>
                  <a:pt x="9506613" y="5220586"/>
                </a:cubicBezTo>
                <a:cubicBezTo>
                  <a:pt x="9345999" y="5206921"/>
                  <a:pt x="9055983" y="5188898"/>
                  <a:pt x="8748247" y="5220586"/>
                </a:cubicBezTo>
                <a:cubicBezTo>
                  <a:pt x="8440511" y="5252274"/>
                  <a:pt x="8180058" y="5237611"/>
                  <a:pt x="7989881" y="5220586"/>
                </a:cubicBezTo>
                <a:cubicBezTo>
                  <a:pt x="7799704" y="5203561"/>
                  <a:pt x="7788371" y="5223488"/>
                  <a:pt x="7627185" y="5220586"/>
                </a:cubicBezTo>
                <a:cubicBezTo>
                  <a:pt x="7465999" y="5217684"/>
                  <a:pt x="7404605" y="5207205"/>
                  <a:pt x="7264488" y="5220586"/>
                </a:cubicBezTo>
                <a:cubicBezTo>
                  <a:pt x="7124371" y="5233967"/>
                  <a:pt x="7008566" y="5227583"/>
                  <a:pt x="6802874" y="5220586"/>
                </a:cubicBezTo>
                <a:cubicBezTo>
                  <a:pt x="6597182" y="5213589"/>
                  <a:pt x="6295316" y="5229127"/>
                  <a:pt x="6044508" y="5220586"/>
                </a:cubicBezTo>
                <a:cubicBezTo>
                  <a:pt x="5793700" y="5212045"/>
                  <a:pt x="5467068" y="5189820"/>
                  <a:pt x="5286142" y="5220586"/>
                </a:cubicBezTo>
                <a:cubicBezTo>
                  <a:pt x="5105216" y="5251352"/>
                  <a:pt x="5028811" y="5226338"/>
                  <a:pt x="4824528" y="5220586"/>
                </a:cubicBezTo>
                <a:cubicBezTo>
                  <a:pt x="4620245" y="5214834"/>
                  <a:pt x="4332964" y="5256146"/>
                  <a:pt x="3967244" y="5220586"/>
                </a:cubicBezTo>
                <a:cubicBezTo>
                  <a:pt x="3601524" y="5185026"/>
                  <a:pt x="3397588" y="5188479"/>
                  <a:pt x="3109961" y="5220586"/>
                </a:cubicBezTo>
                <a:cubicBezTo>
                  <a:pt x="2822334" y="5252693"/>
                  <a:pt x="2831683" y="5215167"/>
                  <a:pt x="2747264" y="5220586"/>
                </a:cubicBezTo>
                <a:cubicBezTo>
                  <a:pt x="2662845" y="5226005"/>
                  <a:pt x="2210318" y="5206017"/>
                  <a:pt x="1988898" y="5220586"/>
                </a:cubicBezTo>
                <a:cubicBezTo>
                  <a:pt x="1767478" y="5235155"/>
                  <a:pt x="1278755" y="5158219"/>
                  <a:pt x="735946" y="5220586"/>
                </a:cubicBezTo>
                <a:cubicBezTo>
                  <a:pt x="356185" y="5297610"/>
                  <a:pt x="-18155" y="4923322"/>
                  <a:pt x="0" y="4484640"/>
                </a:cubicBezTo>
                <a:cubicBezTo>
                  <a:pt x="10269" y="4224603"/>
                  <a:pt x="13322" y="4115922"/>
                  <a:pt x="0" y="3934832"/>
                </a:cubicBezTo>
                <a:cubicBezTo>
                  <a:pt x="-13322" y="3753742"/>
                  <a:pt x="12778" y="3617530"/>
                  <a:pt x="0" y="3385023"/>
                </a:cubicBezTo>
                <a:cubicBezTo>
                  <a:pt x="-12778" y="3152516"/>
                  <a:pt x="-4236" y="3054084"/>
                  <a:pt x="0" y="2797728"/>
                </a:cubicBezTo>
                <a:cubicBezTo>
                  <a:pt x="4236" y="2541373"/>
                  <a:pt x="-20163" y="2450574"/>
                  <a:pt x="0" y="2172945"/>
                </a:cubicBezTo>
                <a:cubicBezTo>
                  <a:pt x="20163" y="1895316"/>
                  <a:pt x="-12783" y="1769711"/>
                  <a:pt x="0" y="1473189"/>
                </a:cubicBezTo>
                <a:cubicBezTo>
                  <a:pt x="12783" y="1176667"/>
                  <a:pt x="-4274" y="891115"/>
                  <a:pt x="0" y="735946"/>
                </a:cubicBezTo>
                <a:close/>
              </a:path>
              <a:path w="11363622" h="5220586" stroke="0" extrusionOk="0">
                <a:moveTo>
                  <a:pt x="0" y="735946"/>
                </a:moveTo>
                <a:cubicBezTo>
                  <a:pt x="-18943" y="349376"/>
                  <a:pt x="352342" y="96652"/>
                  <a:pt x="735946" y="0"/>
                </a:cubicBezTo>
                <a:cubicBezTo>
                  <a:pt x="932524" y="2971"/>
                  <a:pt x="993434" y="-6417"/>
                  <a:pt x="1197560" y="0"/>
                </a:cubicBezTo>
                <a:cubicBezTo>
                  <a:pt x="1401686" y="6417"/>
                  <a:pt x="1621736" y="23088"/>
                  <a:pt x="1758091" y="0"/>
                </a:cubicBezTo>
                <a:cubicBezTo>
                  <a:pt x="1894446" y="-23088"/>
                  <a:pt x="2032813" y="4404"/>
                  <a:pt x="2120788" y="0"/>
                </a:cubicBezTo>
                <a:cubicBezTo>
                  <a:pt x="2208763" y="-4404"/>
                  <a:pt x="2581112" y="5612"/>
                  <a:pt x="2879154" y="0"/>
                </a:cubicBezTo>
                <a:cubicBezTo>
                  <a:pt x="3177196" y="-5612"/>
                  <a:pt x="3061336" y="-14252"/>
                  <a:pt x="3241851" y="0"/>
                </a:cubicBezTo>
                <a:cubicBezTo>
                  <a:pt x="3422366" y="14252"/>
                  <a:pt x="3760652" y="27305"/>
                  <a:pt x="3901300" y="0"/>
                </a:cubicBezTo>
                <a:cubicBezTo>
                  <a:pt x="4041948" y="-27305"/>
                  <a:pt x="4158530" y="8650"/>
                  <a:pt x="4362914" y="0"/>
                </a:cubicBezTo>
                <a:cubicBezTo>
                  <a:pt x="4567298" y="-8650"/>
                  <a:pt x="4644341" y="-3188"/>
                  <a:pt x="4824528" y="0"/>
                </a:cubicBezTo>
                <a:cubicBezTo>
                  <a:pt x="5004715" y="3188"/>
                  <a:pt x="5061090" y="-380"/>
                  <a:pt x="5187225" y="0"/>
                </a:cubicBezTo>
                <a:cubicBezTo>
                  <a:pt x="5313360" y="380"/>
                  <a:pt x="5378534" y="8639"/>
                  <a:pt x="5549921" y="0"/>
                </a:cubicBezTo>
                <a:cubicBezTo>
                  <a:pt x="5721308" y="-8639"/>
                  <a:pt x="5886129" y="4287"/>
                  <a:pt x="6011535" y="0"/>
                </a:cubicBezTo>
                <a:cubicBezTo>
                  <a:pt x="6136941" y="-4287"/>
                  <a:pt x="6318513" y="21820"/>
                  <a:pt x="6572067" y="0"/>
                </a:cubicBezTo>
                <a:cubicBezTo>
                  <a:pt x="6825621" y="-21820"/>
                  <a:pt x="7083636" y="11881"/>
                  <a:pt x="7330433" y="0"/>
                </a:cubicBezTo>
                <a:cubicBezTo>
                  <a:pt x="7577230" y="-11881"/>
                  <a:pt x="7841557" y="25729"/>
                  <a:pt x="7989881" y="0"/>
                </a:cubicBezTo>
                <a:cubicBezTo>
                  <a:pt x="8138205" y="-25729"/>
                  <a:pt x="8344949" y="11293"/>
                  <a:pt x="8550413" y="0"/>
                </a:cubicBezTo>
                <a:cubicBezTo>
                  <a:pt x="8755877" y="-11293"/>
                  <a:pt x="8955842" y="17128"/>
                  <a:pt x="9110944" y="0"/>
                </a:cubicBezTo>
                <a:cubicBezTo>
                  <a:pt x="9266046" y="-17128"/>
                  <a:pt x="9412150" y="12593"/>
                  <a:pt x="9572558" y="0"/>
                </a:cubicBezTo>
                <a:cubicBezTo>
                  <a:pt x="9732966" y="-12593"/>
                  <a:pt x="10196093" y="45885"/>
                  <a:pt x="10627676" y="0"/>
                </a:cubicBezTo>
                <a:cubicBezTo>
                  <a:pt x="10955036" y="42886"/>
                  <a:pt x="11438629" y="324711"/>
                  <a:pt x="11363622" y="735946"/>
                </a:cubicBezTo>
                <a:cubicBezTo>
                  <a:pt x="11352699" y="1060337"/>
                  <a:pt x="11339385" y="1232674"/>
                  <a:pt x="11363622" y="1398215"/>
                </a:cubicBezTo>
                <a:cubicBezTo>
                  <a:pt x="11387859" y="1563756"/>
                  <a:pt x="11339817" y="1809593"/>
                  <a:pt x="11363622" y="2022998"/>
                </a:cubicBezTo>
                <a:cubicBezTo>
                  <a:pt x="11387427" y="2236403"/>
                  <a:pt x="11338899" y="2447544"/>
                  <a:pt x="11363622" y="2572806"/>
                </a:cubicBezTo>
                <a:cubicBezTo>
                  <a:pt x="11388345" y="2698068"/>
                  <a:pt x="11351477" y="3107853"/>
                  <a:pt x="11363622" y="3272562"/>
                </a:cubicBezTo>
                <a:cubicBezTo>
                  <a:pt x="11375767" y="3437271"/>
                  <a:pt x="11390655" y="3649395"/>
                  <a:pt x="11363622" y="3859858"/>
                </a:cubicBezTo>
                <a:cubicBezTo>
                  <a:pt x="11336589" y="4070321"/>
                  <a:pt x="11393610" y="4334302"/>
                  <a:pt x="11363622" y="4484640"/>
                </a:cubicBezTo>
                <a:cubicBezTo>
                  <a:pt x="11333766" y="4877414"/>
                  <a:pt x="11063845" y="5174420"/>
                  <a:pt x="10627676" y="5220586"/>
                </a:cubicBezTo>
                <a:cubicBezTo>
                  <a:pt x="10273565" y="5237756"/>
                  <a:pt x="10040679" y="5250781"/>
                  <a:pt x="9869310" y="5220586"/>
                </a:cubicBezTo>
                <a:cubicBezTo>
                  <a:pt x="9697941" y="5190391"/>
                  <a:pt x="9513813" y="5237602"/>
                  <a:pt x="9407696" y="5220586"/>
                </a:cubicBezTo>
                <a:cubicBezTo>
                  <a:pt x="9301579" y="5203570"/>
                  <a:pt x="8970839" y="5248220"/>
                  <a:pt x="8748247" y="5220586"/>
                </a:cubicBezTo>
                <a:cubicBezTo>
                  <a:pt x="8525655" y="5192952"/>
                  <a:pt x="8532561" y="5210096"/>
                  <a:pt x="8385551" y="5220586"/>
                </a:cubicBezTo>
                <a:cubicBezTo>
                  <a:pt x="8238541" y="5231076"/>
                  <a:pt x="8103148" y="5215495"/>
                  <a:pt x="8022854" y="5220586"/>
                </a:cubicBezTo>
                <a:cubicBezTo>
                  <a:pt x="7942560" y="5225677"/>
                  <a:pt x="7751787" y="5199222"/>
                  <a:pt x="7561240" y="5220586"/>
                </a:cubicBezTo>
                <a:cubicBezTo>
                  <a:pt x="7370693" y="5241950"/>
                  <a:pt x="7131305" y="5252014"/>
                  <a:pt x="6901791" y="5220586"/>
                </a:cubicBezTo>
                <a:cubicBezTo>
                  <a:pt x="6672277" y="5189158"/>
                  <a:pt x="6492495" y="5208245"/>
                  <a:pt x="6341260" y="5220586"/>
                </a:cubicBezTo>
                <a:cubicBezTo>
                  <a:pt x="6190025" y="5232927"/>
                  <a:pt x="5965956" y="5196246"/>
                  <a:pt x="5780728" y="5220586"/>
                </a:cubicBezTo>
                <a:cubicBezTo>
                  <a:pt x="5595500" y="5244926"/>
                  <a:pt x="5361307" y="5219203"/>
                  <a:pt x="5220197" y="5220586"/>
                </a:cubicBezTo>
                <a:cubicBezTo>
                  <a:pt x="5079087" y="5221969"/>
                  <a:pt x="4756321" y="5219775"/>
                  <a:pt x="4560748" y="5220586"/>
                </a:cubicBezTo>
                <a:cubicBezTo>
                  <a:pt x="4365175" y="5221397"/>
                  <a:pt x="4002463" y="5254763"/>
                  <a:pt x="3703465" y="5220586"/>
                </a:cubicBezTo>
                <a:cubicBezTo>
                  <a:pt x="3404467" y="5186409"/>
                  <a:pt x="3422249" y="5199610"/>
                  <a:pt x="3241851" y="5220586"/>
                </a:cubicBezTo>
                <a:cubicBezTo>
                  <a:pt x="3061453" y="5241562"/>
                  <a:pt x="2735274" y="5178462"/>
                  <a:pt x="2384568" y="5220586"/>
                </a:cubicBezTo>
                <a:cubicBezTo>
                  <a:pt x="2033862" y="5262710"/>
                  <a:pt x="1987110" y="5214152"/>
                  <a:pt x="1725119" y="5220586"/>
                </a:cubicBezTo>
                <a:cubicBezTo>
                  <a:pt x="1463128" y="5227020"/>
                  <a:pt x="1114075" y="5266914"/>
                  <a:pt x="735946" y="5220586"/>
                </a:cubicBezTo>
                <a:cubicBezTo>
                  <a:pt x="350564" y="5226585"/>
                  <a:pt x="36857" y="4830861"/>
                  <a:pt x="0" y="4484640"/>
                </a:cubicBezTo>
                <a:cubicBezTo>
                  <a:pt x="13426" y="4142032"/>
                  <a:pt x="18484" y="4053670"/>
                  <a:pt x="0" y="3784884"/>
                </a:cubicBezTo>
                <a:cubicBezTo>
                  <a:pt x="-18484" y="3516098"/>
                  <a:pt x="14092" y="3444421"/>
                  <a:pt x="0" y="3197588"/>
                </a:cubicBezTo>
                <a:cubicBezTo>
                  <a:pt x="-14092" y="2950755"/>
                  <a:pt x="15335" y="2674232"/>
                  <a:pt x="0" y="2497832"/>
                </a:cubicBezTo>
                <a:cubicBezTo>
                  <a:pt x="-15335" y="2321432"/>
                  <a:pt x="-23413" y="2044402"/>
                  <a:pt x="0" y="1835563"/>
                </a:cubicBezTo>
                <a:cubicBezTo>
                  <a:pt x="23413" y="1626724"/>
                  <a:pt x="-4511" y="1173038"/>
                  <a:pt x="0" y="735946"/>
                </a:cubicBezTo>
                <a:close/>
              </a:path>
            </a:pathLst>
          </a:custGeom>
          <a:solidFill>
            <a:schemeClr val="bg1"/>
          </a:solidFill>
          <a:ln w="38100">
            <a:solidFill>
              <a:srgbClr val="002060"/>
            </a:solidFill>
            <a:extLst>
              <a:ext uri="{C807C97D-BFC1-408E-A445-0C87EB9F89A2}">
                <ask:lineSketchStyleProps xmlns:ask="http://schemas.microsoft.com/office/drawing/2018/sketchyshapes" xmlns="" sd="2475911327">
                  <a:prstGeom prst="roundRect">
                    <a:avLst>
                      <a:gd name="adj" fmla="val 1409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000" b="1" i="0" u="none" strike="noStrike" kern="1200" cap="none" spc="0" normalizeH="0" baseline="0" noProof="0" dirty="0">
              <a:ln>
                <a:noFill/>
              </a:ln>
              <a:solidFill>
                <a:srgbClr val="0E2841">
                  <a:lumMod val="75000"/>
                </a:srgbClr>
              </a:solidFill>
              <a:effectLst/>
              <a:uLnTx/>
              <a:uFillTx/>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E492D5C1-91A7-7261-219C-A1244C01015A}"/>
              </a:ext>
            </a:extLst>
          </p:cNvPr>
          <p:cNvPicPr>
            <a:picLocks noChangeAspect="1"/>
          </p:cNvPicPr>
          <p:nvPr/>
        </p:nvPicPr>
        <p:blipFill>
          <a:blip r:embed="rId3"/>
          <a:stretch>
            <a:fillRect/>
          </a:stretch>
        </p:blipFill>
        <p:spPr>
          <a:xfrm>
            <a:off x="893134" y="1402277"/>
            <a:ext cx="10585043" cy="2976784"/>
          </a:xfrm>
          <a:prstGeom prst="rect">
            <a:avLst/>
          </a:prstGeom>
        </p:spPr>
      </p:pic>
      <p:pic>
        <p:nvPicPr>
          <p:cNvPr id="5" name="Picture 4">
            <a:extLst>
              <a:ext uri="{FF2B5EF4-FFF2-40B4-BE49-F238E27FC236}">
                <a16:creationId xmlns:a16="http://schemas.microsoft.com/office/drawing/2014/main" id="{A0EC3CAA-5FC6-02BC-A848-5F7E3DF4D53A}"/>
              </a:ext>
            </a:extLst>
          </p:cNvPr>
          <p:cNvPicPr>
            <a:picLocks noChangeAspect="1"/>
          </p:cNvPicPr>
          <p:nvPr/>
        </p:nvPicPr>
        <p:blipFill>
          <a:blip r:embed="rId4"/>
          <a:stretch>
            <a:fillRect/>
          </a:stretch>
        </p:blipFill>
        <p:spPr>
          <a:xfrm>
            <a:off x="688790" y="4435549"/>
            <a:ext cx="10956122" cy="1625010"/>
          </a:xfrm>
          <a:prstGeom prst="rect">
            <a:avLst/>
          </a:prstGeom>
        </p:spPr>
      </p:pic>
    </p:spTree>
    <p:extLst>
      <p:ext uri="{BB962C8B-B14F-4D97-AF65-F5344CB8AC3E}">
        <p14:creationId xmlns:p14="http://schemas.microsoft.com/office/powerpoint/2010/main" val="27041494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par>
                                <p:cTn id="15" presetID="22" presetClass="entr" presetSubtype="4"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blue background with white rays and yellow stars&#10;&#10;Description automatically generated">
            <a:extLst>
              <a:ext uri="{FF2B5EF4-FFF2-40B4-BE49-F238E27FC236}">
                <a16:creationId xmlns:a16="http://schemas.microsoft.com/office/drawing/2014/main" id="{52BB3325-9E05-DD57-C07B-40DE6E458A8A}"/>
              </a:ext>
            </a:extLst>
          </p:cNvPr>
          <p:cNvPicPr>
            <a:picLocks noChangeAspect="1"/>
          </p:cNvPicPr>
          <p:nvPr/>
        </p:nvPicPr>
        <p:blipFill rotWithShape="1">
          <a:blip r:embed="rId2"/>
          <a:srcRect l="984" r="902" b="18"/>
          <a:stretch/>
        </p:blipFill>
        <p:spPr>
          <a:xfrm>
            <a:off x="0" y="3347"/>
            <a:ext cx="12188952" cy="6854653"/>
          </a:xfrm>
          <a:prstGeom prst="rect">
            <a:avLst/>
          </a:prstGeom>
        </p:spPr>
      </p:pic>
      <p:sp>
        <p:nvSpPr>
          <p:cNvPr id="7" name="Freeform 4">
            <a:extLst>
              <a:ext uri="{FF2B5EF4-FFF2-40B4-BE49-F238E27FC236}">
                <a16:creationId xmlns:a16="http://schemas.microsoft.com/office/drawing/2014/main" id="{CE9D211D-F106-F312-04CB-D7B492C2F685}"/>
              </a:ext>
            </a:extLst>
          </p:cNvPr>
          <p:cNvSpPr/>
          <p:nvPr/>
        </p:nvSpPr>
        <p:spPr>
          <a:xfrm flipH="1">
            <a:off x="275759" y="2934585"/>
            <a:ext cx="2350483" cy="3823193"/>
          </a:xfrm>
          <a:custGeom>
            <a:avLst/>
            <a:gdLst/>
            <a:ahLst/>
            <a:cxnLst/>
            <a:rect l="l" t="t" r="r" b="b"/>
            <a:pathLst>
              <a:path w="2756625" h="4249134">
                <a:moveTo>
                  <a:pt x="0" y="0"/>
                </a:moveTo>
                <a:lnTo>
                  <a:pt x="2756626" y="0"/>
                </a:lnTo>
                <a:lnTo>
                  <a:pt x="2756626" y="4249134"/>
                </a:lnTo>
                <a:lnTo>
                  <a:pt x="0" y="4249134"/>
                </a:lnTo>
                <a:lnTo>
                  <a:pt x="0" y="0"/>
                </a:lnTo>
                <a:close/>
              </a:path>
            </a:pathLst>
          </a:custGeom>
          <a:blipFill>
            <a:blip r:embed="rId3"/>
            <a:stretch>
              <a:fillRect/>
            </a:stretch>
          </a:blipFill>
        </p:spPr>
        <p:txBody>
          <a:bodyPr/>
          <a:lstStyle/>
          <a:p>
            <a:endParaRPr lang="en-US"/>
          </a:p>
        </p:txBody>
      </p:sp>
      <p:grpSp>
        <p:nvGrpSpPr>
          <p:cNvPr id="191" name="Group 190">
            <a:extLst>
              <a:ext uri="{FF2B5EF4-FFF2-40B4-BE49-F238E27FC236}">
                <a16:creationId xmlns:a16="http://schemas.microsoft.com/office/drawing/2014/main" id="{22DE8BB6-0848-5219-ABFE-2666D8197020}"/>
              </a:ext>
            </a:extLst>
          </p:cNvPr>
          <p:cNvGrpSpPr/>
          <p:nvPr/>
        </p:nvGrpSpPr>
        <p:grpSpPr>
          <a:xfrm>
            <a:off x="1970844" y="370930"/>
            <a:ext cx="9735603" cy="4881554"/>
            <a:chOff x="4177404" y="739409"/>
            <a:chExt cx="6577065" cy="3538708"/>
          </a:xfrm>
        </p:grpSpPr>
        <p:pic>
          <p:nvPicPr>
            <p:cNvPr id="10" name="Picture 9">
              <a:extLst>
                <a:ext uri="{FF2B5EF4-FFF2-40B4-BE49-F238E27FC236}">
                  <a16:creationId xmlns:a16="http://schemas.microsoft.com/office/drawing/2014/main" id="{D837B269-03FA-93B7-FA5B-560036678F30}"/>
                </a:ext>
              </a:extLst>
            </p:cNvPr>
            <p:cNvPicPr>
              <a:picLocks noChangeAspect="1"/>
            </p:cNvPicPr>
            <p:nvPr/>
          </p:nvPicPr>
          <p:blipFill>
            <a:blip r:embed="rId4"/>
            <a:stretch>
              <a:fillRect/>
            </a:stretch>
          </p:blipFill>
          <p:spPr>
            <a:xfrm>
              <a:off x="4424867" y="879025"/>
              <a:ext cx="6329602" cy="3399092"/>
            </a:xfrm>
            <a:prstGeom prst="rect">
              <a:avLst/>
            </a:prstGeom>
          </p:spPr>
        </p:pic>
        <p:sp>
          <p:nvSpPr>
            <p:cNvPr id="11" name="TextBox 77">
              <a:extLst>
                <a:ext uri="{FF2B5EF4-FFF2-40B4-BE49-F238E27FC236}">
                  <a16:creationId xmlns:a16="http://schemas.microsoft.com/office/drawing/2014/main" id="{57BA7149-1294-88C3-8BC8-C87FFCE93969}"/>
                </a:ext>
              </a:extLst>
            </p:cNvPr>
            <p:cNvSpPr txBox="1"/>
            <p:nvPr/>
          </p:nvSpPr>
          <p:spPr>
            <a:xfrm>
              <a:off x="4882084" y="1395584"/>
              <a:ext cx="5376756" cy="1851826"/>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just"/>
              <a:r>
                <a:rPr lang="vi-VN" sz="3200" b="0" i="0" dirty="0">
                  <a:solidFill>
                    <a:srgbClr val="000000"/>
                  </a:solidFill>
                  <a:effectLst/>
                  <a:latin typeface="Cambria" panose="02040503050406030204" pitchFamily="18" charset="0"/>
                  <a:ea typeface="Cambria" panose="02040503050406030204" pitchFamily="18" charset="0"/>
                </a:rPr>
                <a:t>– Nêu tên bài thơ có chứa các dòng trên.</a:t>
              </a:r>
            </a:p>
            <a:p>
              <a:pPr algn="just"/>
              <a:r>
                <a:rPr lang="vi-VN" sz="3200" b="0" i="0" dirty="0">
                  <a:solidFill>
                    <a:srgbClr val="000000"/>
                  </a:solidFill>
                  <a:effectLst/>
                  <a:latin typeface="Cambria" panose="02040503050406030204" pitchFamily="18" charset="0"/>
                  <a:ea typeface="Cambria" panose="02040503050406030204" pitchFamily="18" charset="0"/>
                </a:rPr>
                <a:t>– Trong mỗi bài thơ, em thích hình ảnh nào nhất? Vì sao?</a:t>
              </a:r>
            </a:p>
            <a:p>
              <a:pPr algn="just"/>
              <a:r>
                <a:rPr lang="vi-VN" sz="3200" b="0" i="0" dirty="0">
                  <a:solidFill>
                    <a:srgbClr val="000000"/>
                  </a:solidFill>
                  <a:effectLst/>
                  <a:latin typeface="Cambria" panose="02040503050406030204" pitchFamily="18" charset="0"/>
                  <a:ea typeface="Cambria" panose="02040503050406030204" pitchFamily="18" charset="0"/>
                </a:rPr>
                <a:t>– Đọc thuộc lòng 2 – 3 khổ thơ em thích của một trong những bài thơ trên.</a:t>
              </a:r>
            </a:p>
          </p:txBody>
        </p:sp>
        <p:grpSp>
          <p:nvGrpSpPr>
            <p:cNvPr id="12" name="Google Shape;2154;p41">
              <a:extLst>
                <a:ext uri="{FF2B5EF4-FFF2-40B4-BE49-F238E27FC236}">
                  <a16:creationId xmlns:a16="http://schemas.microsoft.com/office/drawing/2014/main" id="{F35939B5-8462-AE68-44A0-22723E0924A0}"/>
                </a:ext>
              </a:extLst>
            </p:cNvPr>
            <p:cNvGrpSpPr/>
            <p:nvPr/>
          </p:nvGrpSpPr>
          <p:grpSpPr>
            <a:xfrm rot="993848">
              <a:off x="4177404" y="739409"/>
              <a:ext cx="1011099" cy="826068"/>
              <a:chOff x="1146775" y="238125"/>
              <a:chExt cx="1232375" cy="1006850"/>
            </a:xfrm>
          </p:grpSpPr>
          <p:sp>
            <p:nvSpPr>
              <p:cNvPr id="13" name="Google Shape;2155;p41">
                <a:extLst>
                  <a:ext uri="{FF2B5EF4-FFF2-40B4-BE49-F238E27FC236}">
                    <a16:creationId xmlns:a16="http://schemas.microsoft.com/office/drawing/2014/main" id="{5685EAE9-CCFE-B35B-5CF7-06A67ACD43A9}"/>
                  </a:ext>
                </a:extLst>
              </p:cNvPr>
              <p:cNvSpPr/>
              <p:nvPr/>
            </p:nvSpPr>
            <p:spPr>
              <a:xfrm>
                <a:off x="1146775" y="711075"/>
                <a:ext cx="274250" cy="308375"/>
              </a:xfrm>
              <a:custGeom>
                <a:avLst/>
                <a:gdLst/>
                <a:ahLst/>
                <a:cxnLst/>
                <a:rect l="l" t="t" r="r" b="b"/>
                <a:pathLst>
                  <a:path w="10970" h="12335" extrusionOk="0">
                    <a:moveTo>
                      <a:pt x="4345" y="1"/>
                    </a:moveTo>
                    <a:lnTo>
                      <a:pt x="4053" y="40"/>
                    </a:lnTo>
                    <a:lnTo>
                      <a:pt x="3780" y="98"/>
                    </a:lnTo>
                    <a:lnTo>
                      <a:pt x="3488" y="157"/>
                    </a:lnTo>
                    <a:lnTo>
                      <a:pt x="3234" y="254"/>
                    </a:lnTo>
                    <a:lnTo>
                      <a:pt x="2962" y="352"/>
                    </a:lnTo>
                    <a:lnTo>
                      <a:pt x="2708" y="469"/>
                    </a:lnTo>
                    <a:lnTo>
                      <a:pt x="2455" y="605"/>
                    </a:lnTo>
                    <a:lnTo>
                      <a:pt x="2260" y="741"/>
                    </a:lnTo>
                    <a:lnTo>
                      <a:pt x="2085" y="878"/>
                    </a:lnTo>
                    <a:lnTo>
                      <a:pt x="1890" y="1034"/>
                    </a:lnTo>
                    <a:lnTo>
                      <a:pt x="1715" y="1209"/>
                    </a:lnTo>
                    <a:lnTo>
                      <a:pt x="1539" y="1384"/>
                    </a:lnTo>
                    <a:lnTo>
                      <a:pt x="1383" y="1579"/>
                    </a:lnTo>
                    <a:lnTo>
                      <a:pt x="1208" y="1774"/>
                    </a:lnTo>
                    <a:lnTo>
                      <a:pt x="1072" y="2008"/>
                    </a:lnTo>
                    <a:lnTo>
                      <a:pt x="818" y="2417"/>
                    </a:lnTo>
                    <a:lnTo>
                      <a:pt x="585" y="2865"/>
                    </a:lnTo>
                    <a:lnTo>
                      <a:pt x="390" y="3333"/>
                    </a:lnTo>
                    <a:lnTo>
                      <a:pt x="234" y="3839"/>
                    </a:lnTo>
                    <a:lnTo>
                      <a:pt x="117" y="4326"/>
                    </a:lnTo>
                    <a:lnTo>
                      <a:pt x="39" y="4833"/>
                    </a:lnTo>
                    <a:lnTo>
                      <a:pt x="0" y="5340"/>
                    </a:lnTo>
                    <a:lnTo>
                      <a:pt x="0" y="5827"/>
                    </a:lnTo>
                    <a:lnTo>
                      <a:pt x="39" y="6314"/>
                    </a:lnTo>
                    <a:lnTo>
                      <a:pt x="97" y="6781"/>
                    </a:lnTo>
                    <a:lnTo>
                      <a:pt x="214" y="7268"/>
                    </a:lnTo>
                    <a:lnTo>
                      <a:pt x="370" y="7775"/>
                    </a:lnTo>
                    <a:lnTo>
                      <a:pt x="546" y="8223"/>
                    </a:lnTo>
                    <a:lnTo>
                      <a:pt x="760" y="8652"/>
                    </a:lnTo>
                    <a:lnTo>
                      <a:pt x="994" y="9080"/>
                    </a:lnTo>
                    <a:lnTo>
                      <a:pt x="1267" y="9490"/>
                    </a:lnTo>
                    <a:lnTo>
                      <a:pt x="1559" y="9860"/>
                    </a:lnTo>
                    <a:lnTo>
                      <a:pt x="1871" y="10230"/>
                    </a:lnTo>
                    <a:lnTo>
                      <a:pt x="2221" y="10561"/>
                    </a:lnTo>
                    <a:lnTo>
                      <a:pt x="2572" y="10873"/>
                    </a:lnTo>
                    <a:lnTo>
                      <a:pt x="2942" y="11146"/>
                    </a:lnTo>
                    <a:lnTo>
                      <a:pt x="3332" y="11399"/>
                    </a:lnTo>
                    <a:lnTo>
                      <a:pt x="3741" y="11633"/>
                    </a:lnTo>
                    <a:lnTo>
                      <a:pt x="4170" y="11828"/>
                    </a:lnTo>
                    <a:lnTo>
                      <a:pt x="4618" y="12003"/>
                    </a:lnTo>
                    <a:lnTo>
                      <a:pt x="5066" y="12139"/>
                    </a:lnTo>
                    <a:lnTo>
                      <a:pt x="5533" y="12237"/>
                    </a:lnTo>
                    <a:lnTo>
                      <a:pt x="6001" y="12295"/>
                    </a:lnTo>
                    <a:lnTo>
                      <a:pt x="6293" y="12315"/>
                    </a:lnTo>
                    <a:lnTo>
                      <a:pt x="6605" y="12334"/>
                    </a:lnTo>
                    <a:lnTo>
                      <a:pt x="6936" y="12315"/>
                    </a:lnTo>
                    <a:lnTo>
                      <a:pt x="7248" y="12295"/>
                    </a:lnTo>
                    <a:lnTo>
                      <a:pt x="7579" y="12256"/>
                    </a:lnTo>
                    <a:lnTo>
                      <a:pt x="7891" y="12198"/>
                    </a:lnTo>
                    <a:lnTo>
                      <a:pt x="8203" y="12120"/>
                    </a:lnTo>
                    <a:lnTo>
                      <a:pt x="8534" y="12023"/>
                    </a:lnTo>
                    <a:lnTo>
                      <a:pt x="8865" y="11906"/>
                    </a:lnTo>
                    <a:lnTo>
                      <a:pt x="9196" y="11750"/>
                    </a:lnTo>
                    <a:lnTo>
                      <a:pt x="9216" y="11730"/>
                    </a:lnTo>
                    <a:lnTo>
                      <a:pt x="9255" y="11711"/>
                    </a:lnTo>
                    <a:lnTo>
                      <a:pt x="9294" y="11633"/>
                    </a:lnTo>
                    <a:lnTo>
                      <a:pt x="9313" y="11613"/>
                    </a:lnTo>
                    <a:lnTo>
                      <a:pt x="9372" y="11574"/>
                    </a:lnTo>
                    <a:lnTo>
                      <a:pt x="9625" y="11360"/>
                    </a:lnTo>
                    <a:lnTo>
                      <a:pt x="9898" y="11107"/>
                    </a:lnTo>
                    <a:lnTo>
                      <a:pt x="10112" y="10873"/>
                    </a:lnTo>
                    <a:lnTo>
                      <a:pt x="10288" y="10600"/>
                    </a:lnTo>
                    <a:lnTo>
                      <a:pt x="10463" y="10308"/>
                    </a:lnTo>
                    <a:lnTo>
                      <a:pt x="10599" y="9977"/>
                    </a:lnTo>
                    <a:lnTo>
                      <a:pt x="10716" y="9665"/>
                    </a:lnTo>
                    <a:lnTo>
                      <a:pt x="10814" y="9314"/>
                    </a:lnTo>
                    <a:lnTo>
                      <a:pt x="10872" y="8964"/>
                    </a:lnTo>
                    <a:lnTo>
                      <a:pt x="10931" y="8574"/>
                    </a:lnTo>
                    <a:lnTo>
                      <a:pt x="10950" y="8223"/>
                    </a:lnTo>
                    <a:lnTo>
                      <a:pt x="10970" y="7833"/>
                    </a:lnTo>
                    <a:lnTo>
                      <a:pt x="10950" y="7444"/>
                    </a:lnTo>
                    <a:lnTo>
                      <a:pt x="10931" y="7035"/>
                    </a:lnTo>
                    <a:lnTo>
                      <a:pt x="10872" y="6664"/>
                    </a:lnTo>
                    <a:lnTo>
                      <a:pt x="10814" y="6275"/>
                    </a:lnTo>
                    <a:lnTo>
                      <a:pt x="10736" y="5885"/>
                    </a:lnTo>
                    <a:lnTo>
                      <a:pt x="10658" y="5495"/>
                    </a:lnTo>
                    <a:lnTo>
                      <a:pt x="10541" y="5106"/>
                    </a:lnTo>
                    <a:lnTo>
                      <a:pt x="10424" y="4716"/>
                    </a:lnTo>
                    <a:lnTo>
                      <a:pt x="10288" y="4326"/>
                    </a:lnTo>
                    <a:lnTo>
                      <a:pt x="10132" y="3937"/>
                    </a:lnTo>
                    <a:lnTo>
                      <a:pt x="9976" y="3586"/>
                    </a:lnTo>
                    <a:lnTo>
                      <a:pt x="9820" y="3255"/>
                    </a:lnTo>
                    <a:lnTo>
                      <a:pt x="9645" y="2924"/>
                    </a:lnTo>
                    <a:lnTo>
                      <a:pt x="9450" y="2592"/>
                    </a:lnTo>
                    <a:lnTo>
                      <a:pt x="9196" y="2183"/>
                    </a:lnTo>
                    <a:lnTo>
                      <a:pt x="8924" y="1793"/>
                    </a:lnTo>
                    <a:lnTo>
                      <a:pt x="8963" y="1735"/>
                    </a:lnTo>
                    <a:lnTo>
                      <a:pt x="8963" y="1657"/>
                    </a:lnTo>
                    <a:lnTo>
                      <a:pt x="8963" y="1579"/>
                    </a:lnTo>
                    <a:lnTo>
                      <a:pt x="8943" y="1540"/>
                    </a:lnTo>
                    <a:lnTo>
                      <a:pt x="8904" y="1501"/>
                    </a:lnTo>
                    <a:lnTo>
                      <a:pt x="8573" y="1267"/>
                    </a:lnTo>
                    <a:lnTo>
                      <a:pt x="8183" y="1034"/>
                    </a:lnTo>
                    <a:lnTo>
                      <a:pt x="7872" y="800"/>
                    </a:lnTo>
                    <a:lnTo>
                      <a:pt x="7813" y="780"/>
                    </a:lnTo>
                    <a:lnTo>
                      <a:pt x="7735" y="761"/>
                    </a:lnTo>
                    <a:lnTo>
                      <a:pt x="7696" y="761"/>
                    </a:lnTo>
                    <a:lnTo>
                      <a:pt x="7307" y="585"/>
                    </a:lnTo>
                    <a:lnTo>
                      <a:pt x="6897" y="410"/>
                    </a:lnTo>
                    <a:lnTo>
                      <a:pt x="6625" y="313"/>
                    </a:lnTo>
                    <a:lnTo>
                      <a:pt x="6332" y="235"/>
                    </a:lnTo>
                    <a:lnTo>
                      <a:pt x="6060" y="157"/>
                    </a:lnTo>
                    <a:lnTo>
                      <a:pt x="5787" y="98"/>
                    </a:lnTo>
                    <a:lnTo>
                      <a:pt x="5514" y="59"/>
                    </a:lnTo>
                    <a:lnTo>
                      <a:pt x="5241" y="20"/>
                    </a:lnTo>
                    <a:lnTo>
                      <a:pt x="4968" y="1"/>
                    </a:lnTo>
                    <a:close/>
                  </a:path>
                </a:pathLst>
              </a:custGeom>
              <a:solidFill>
                <a:srgbClr val="FFB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56;p41">
                <a:extLst>
                  <a:ext uri="{FF2B5EF4-FFF2-40B4-BE49-F238E27FC236}">
                    <a16:creationId xmlns:a16="http://schemas.microsoft.com/office/drawing/2014/main" id="{0F2D5991-3B7D-660A-0B50-B033B6739A2E}"/>
                  </a:ext>
                </a:extLst>
              </p:cNvPr>
              <p:cNvSpPr/>
              <p:nvPr/>
            </p:nvSpPr>
            <p:spPr>
              <a:xfrm>
                <a:off x="1146775" y="711075"/>
                <a:ext cx="274250" cy="308375"/>
              </a:xfrm>
              <a:custGeom>
                <a:avLst/>
                <a:gdLst/>
                <a:ahLst/>
                <a:cxnLst/>
                <a:rect l="l" t="t" r="r" b="b"/>
                <a:pathLst>
                  <a:path w="10970" h="12335" fill="none" extrusionOk="0">
                    <a:moveTo>
                      <a:pt x="4715" y="1"/>
                    </a:moveTo>
                    <a:lnTo>
                      <a:pt x="4637" y="1"/>
                    </a:lnTo>
                    <a:lnTo>
                      <a:pt x="4637" y="1"/>
                    </a:lnTo>
                    <a:lnTo>
                      <a:pt x="4345" y="1"/>
                    </a:lnTo>
                    <a:lnTo>
                      <a:pt x="4053" y="40"/>
                    </a:lnTo>
                    <a:lnTo>
                      <a:pt x="3780" y="98"/>
                    </a:lnTo>
                    <a:lnTo>
                      <a:pt x="3488" y="157"/>
                    </a:lnTo>
                    <a:lnTo>
                      <a:pt x="3234" y="254"/>
                    </a:lnTo>
                    <a:lnTo>
                      <a:pt x="2962" y="352"/>
                    </a:lnTo>
                    <a:lnTo>
                      <a:pt x="2708" y="469"/>
                    </a:lnTo>
                    <a:lnTo>
                      <a:pt x="2455" y="605"/>
                    </a:lnTo>
                    <a:lnTo>
                      <a:pt x="2455" y="605"/>
                    </a:lnTo>
                    <a:lnTo>
                      <a:pt x="2260" y="741"/>
                    </a:lnTo>
                    <a:lnTo>
                      <a:pt x="2085" y="878"/>
                    </a:lnTo>
                    <a:lnTo>
                      <a:pt x="1890" y="1034"/>
                    </a:lnTo>
                    <a:lnTo>
                      <a:pt x="1715" y="1209"/>
                    </a:lnTo>
                    <a:lnTo>
                      <a:pt x="1539" y="1384"/>
                    </a:lnTo>
                    <a:lnTo>
                      <a:pt x="1383" y="1579"/>
                    </a:lnTo>
                    <a:lnTo>
                      <a:pt x="1208" y="1774"/>
                    </a:lnTo>
                    <a:lnTo>
                      <a:pt x="1072" y="2008"/>
                    </a:lnTo>
                    <a:lnTo>
                      <a:pt x="1072" y="2008"/>
                    </a:lnTo>
                    <a:lnTo>
                      <a:pt x="818" y="2417"/>
                    </a:lnTo>
                    <a:lnTo>
                      <a:pt x="585" y="2865"/>
                    </a:lnTo>
                    <a:lnTo>
                      <a:pt x="390" y="3333"/>
                    </a:lnTo>
                    <a:lnTo>
                      <a:pt x="234" y="3839"/>
                    </a:lnTo>
                    <a:lnTo>
                      <a:pt x="234" y="3839"/>
                    </a:lnTo>
                    <a:lnTo>
                      <a:pt x="117" y="4326"/>
                    </a:lnTo>
                    <a:lnTo>
                      <a:pt x="39" y="4833"/>
                    </a:lnTo>
                    <a:lnTo>
                      <a:pt x="0" y="5340"/>
                    </a:lnTo>
                    <a:lnTo>
                      <a:pt x="0" y="5827"/>
                    </a:lnTo>
                    <a:lnTo>
                      <a:pt x="0" y="5827"/>
                    </a:lnTo>
                    <a:lnTo>
                      <a:pt x="39" y="6314"/>
                    </a:lnTo>
                    <a:lnTo>
                      <a:pt x="97" y="6781"/>
                    </a:lnTo>
                    <a:lnTo>
                      <a:pt x="214" y="7268"/>
                    </a:lnTo>
                    <a:lnTo>
                      <a:pt x="370" y="7775"/>
                    </a:lnTo>
                    <a:lnTo>
                      <a:pt x="370" y="7775"/>
                    </a:lnTo>
                    <a:lnTo>
                      <a:pt x="546" y="8223"/>
                    </a:lnTo>
                    <a:lnTo>
                      <a:pt x="760" y="8652"/>
                    </a:lnTo>
                    <a:lnTo>
                      <a:pt x="994" y="9080"/>
                    </a:lnTo>
                    <a:lnTo>
                      <a:pt x="1267" y="9490"/>
                    </a:lnTo>
                    <a:lnTo>
                      <a:pt x="1267" y="9490"/>
                    </a:lnTo>
                    <a:lnTo>
                      <a:pt x="1559" y="9860"/>
                    </a:lnTo>
                    <a:lnTo>
                      <a:pt x="1871" y="10230"/>
                    </a:lnTo>
                    <a:lnTo>
                      <a:pt x="2221" y="10561"/>
                    </a:lnTo>
                    <a:lnTo>
                      <a:pt x="2572" y="10873"/>
                    </a:lnTo>
                    <a:lnTo>
                      <a:pt x="2942" y="11146"/>
                    </a:lnTo>
                    <a:lnTo>
                      <a:pt x="3332" y="11399"/>
                    </a:lnTo>
                    <a:lnTo>
                      <a:pt x="3741" y="11633"/>
                    </a:lnTo>
                    <a:lnTo>
                      <a:pt x="4170" y="11828"/>
                    </a:lnTo>
                    <a:lnTo>
                      <a:pt x="4170" y="11828"/>
                    </a:lnTo>
                    <a:lnTo>
                      <a:pt x="4618" y="12003"/>
                    </a:lnTo>
                    <a:lnTo>
                      <a:pt x="5066" y="12139"/>
                    </a:lnTo>
                    <a:lnTo>
                      <a:pt x="5533" y="12237"/>
                    </a:lnTo>
                    <a:lnTo>
                      <a:pt x="6001" y="12295"/>
                    </a:lnTo>
                    <a:lnTo>
                      <a:pt x="6001" y="12295"/>
                    </a:lnTo>
                    <a:lnTo>
                      <a:pt x="6293" y="12315"/>
                    </a:lnTo>
                    <a:lnTo>
                      <a:pt x="6605" y="12334"/>
                    </a:lnTo>
                    <a:lnTo>
                      <a:pt x="6605" y="12334"/>
                    </a:lnTo>
                    <a:lnTo>
                      <a:pt x="6936" y="12315"/>
                    </a:lnTo>
                    <a:lnTo>
                      <a:pt x="7248" y="12295"/>
                    </a:lnTo>
                    <a:lnTo>
                      <a:pt x="7579" y="12256"/>
                    </a:lnTo>
                    <a:lnTo>
                      <a:pt x="7891" y="12198"/>
                    </a:lnTo>
                    <a:lnTo>
                      <a:pt x="7891" y="12198"/>
                    </a:lnTo>
                    <a:lnTo>
                      <a:pt x="8203" y="12120"/>
                    </a:lnTo>
                    <a:lnTo>
                      <a:pt x="8534" y="12023"/>
                    </a:lnTo>
                    <a:lnTo>
                      <a:pt x="8865" y="11906"/>
                    </a:lnTo>
                    <a:lnTo>
                      <a:pt x="9196" y="11750"/>
                    </a:lnTo>
                    <a:lnTo>
                      <a:pt x="9196" y="11750"/>
                    </a:lnTo>
                    <a:lnTo>
                      <a:pt x="9216" y="11730"/>
                    </a:lnTo>
                    <a:lnTo>
                      <a:pt x="9255" y="11711"/>
                    </a:lnTo>
                    <a:lnTo>
                      <a:pt x="9294" y="11633"/>
                    </a:lnTo>
                    <a:lnTo>
                      <a:pt x="9313" y="11613"/>
                    </a:lnTo>
                    <a:lnTo>
                      <a:pt x="9372" y="11574"/>
                    </a:lnTo>
                    <a:lnTo>
                      <a:pt x="9372" y="11574"/>
                    </a:lnTo>
                    <a:lnTo>
                      <a:pt x="9625" y="11360"/>
                    </a:lnTo>
                    <a:lnTo>
                      <a:pt x="9898" y="11107"/>
                    </a:lnTo>
                    <a:lnTo>
                      <a:pt x="9898" y="11107"/>
                    </a:lnTo>
                    <a:lnTo>
                      <a:pt x="10112" y="10873"/>
                    </a:lnTo>
                    <a:lnTo>
                      <a:pt x="10288" y="10600"/>
                    </a:lnTo>
                    <a:lnTo>
                      <a:pt x="10463" y="10308"/>
                    </a:lnTo>
                    <a:lnTo>
                      <a:pt x="10599" y="9977"/>
                    </a:lnTo>
                    <a:lnTo>
                      <a:pt x="10599" y="9977"/>
                    </a:lnTo>
                    <a:lnTo>
                      <a:pt x="10716" y="9665"/>
                    </a:lnTo>
                    <a:lnTo>
                      <a:pt x="10814" y="9314"/>
                    </a:lnTo>
                    <a:lnTo>
                      <a:pt x="10872" y="8964"/>
                    </a:lnTo>
                    <a:lnTo>
                      <a:pt x="10931" y="8574"/>
                    </a:lnTo>
                    <a:lnTo>
                      <a:pt x="10931" y="8574"/>
                    </a:lnTo>
                    <a:lnTo>
                      <a:pt x="10950" y="8223"/>
                    </a:lnTo>
                    <a:lnTo>
                      <a:pt x="10970" y="7833"/>
                    </a:lnTo>
                    <a:lnTo>
                      <a:pt x="10950" y="7444"/>
                    </a:lnTo>
                    <a:lnTo>
                      <a:pt x="10931" y="7035"/>
                    </a:lnTo>
                    <a:lnTo>
                      <a:pt x="10931" y="7035"/>
                    </a:lnTo>
                    <a:lnTo>
                      <a:pt x="10872" y="6664"/>
                    </a:lnTo>
                    <a:lnTo>
                      <a:pt x="10814" y="6275"/>
                    </a:lnTo>
                    <a:lnTo>
                      <a:pt x="10736" y="5885"/>
                    </a:lnTo>
                    <a:lnTo>
                      <a:pt x="10658" y="5495"/>
                    </a:lnTo>
                    <a:lnTo>
                      <a:pt x="10541" y="5106"/>
                    </a:lnTo>
                    <a:lnTo>
                      <a:pt x="10424" y="4716"/>
                    </a:lnTo>
                    <a:lnTo>
                      <a:pt x="10288" y="4326"/>
                    </a:lnTo>
                    <a:lnTo>
                      <a:pt x="10132" y="3937"/>
                    </a:lnTo>
                    <a:lnTo>
                      <a:pt x="10132" y="3937"/>
                    </a:lnTo>
                    <a:lnTo>
                      <a:pt x="9976" y="3586"/>
                    </a:lnTo>
                    <a:lnTo>
                      <a:pt x="9820" y="3255"/>
                    </a:lnTo>
                    <a:lnTo>
                      <a:pt x="9645" y="2924"/>
                    </a:lnTo>
                    <a:lnTo>
                      <a:pt x="9450" y="2592"/>
                    </a:lnTo>
                    <a:lnTo>
                      <a:pt x="9450" y="2592"/>
                    </a:lnTo>
                    <a:lnTo>
                      <a:pt x="9196" y="2183"/>
                    </a:lnTo>
                    <a:lnTo>
                      <a:pt x="8924" y="1793"/>
                    </a:lnTo>
                    <a:lnTo>
                      <a:pt x="8924" y="1793"/>
                    </a:lnTo>
                    <a:lnTo>
                      <a:pt x="8963" y="1735"/>
                    </a:lnTo>
                    <a:lnTo>
                      <a:pt x="8963" y="1657"/>
                    </a:lnTo>
                    <a:lnTo>
                      <a:pt x="8963" y="1657"/>
                    </a:lnTo>
                    <a:lnTo>
                      <a:pt x="8963" y="1579"/>
                    </a:lnTo>
                    <a:lnTo>
                      <a:pt x="8943" y="1540"/>
                    </a:lnTo>
                    <a:lnTo>
                      <a:pt x="8904" y="1501"/>
                    </a:lnTo>
                    <a:lnTo>
                      <a:pt x="8904" y="1501"/>
                    </a:lnTo>
                    <a:lnTo>
                      <a:pt x="8573" y="1267"/>
                    </a:lnTo>
                    <a:lnTo>
                      <a:pt x="8183" y="1034"/>
                    </a:lnTo>
                    <a:lnTo>
                      <a:pt x="8183" y="1034"/>
                    </a:lnTo>
                    <a:lnTo>
                      <a:pt x="7872" y="800"/>
                    </a:lnTo>
                    <a:lnTo>
                      <a:pt x="7872" y="800"/>
                    </a:lnTo>
                    <a:lnTo>
                      <a:pt x="7813" y="780"/>
                    </a:lnTo>
                    <a:lnTo>
                      <a:pt x="7735" y="761"/>
                    </a:lnTo>
                    <a:lnTo>
                      <a:pt x="7735" y="761"/>
                    </a:lnTo>
                    <a:lnTo>
                      <a:pt x="7696" y="761"/>
                    </a:lnTo>
                    <a:lnTo>
                      <a:pt x="7696" y="761"/>
                    </a:lnTo>
                    <a:lnTo>
                      <a:pt x="7307" y="585"/>
                    </a:lnTo>
                    <a:lnTo>
                      <a:pt x="6897" y="410"/>
                    </a:lnTo>
                    <a:lnTo>
                      <a:pt x="6897" y="410"/>
                    </a:lnTo>
                    <a:lnTo>
                      <a:pt x="6625" y="313"/>
                    </a:lnTo>
                    <a:lnTo>
                      <a:pt x="6332" y="235"/>
                    </a:lnTo>
                    <a:lnTo>
                      <a:pt x="6060" y="157"/>
                    </a:lnTo>
                    <a:lnTo>
                      <a:pt x="5787" y="98"/>
                    </a:lnTo>
                    <a:lnTo>
                      <a:pt x="5514" y="59"/>
                    </a:lnTo>
                    <a:lnTo>
                      <a:pt x="5241" y="20"/>
                    </a:lnTo>
                    <a:lnTo>
                      <a:pt x="4968" y="1"/>
                    </a:lnTo>
                    <a:lnTo>
                      <a:pt x="471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57;p41">
                <a:extLst>
                  <a:ext uri="{FF2B5EF4-FFF2-40B4-BE49-F238E27FC236}">
                    <a16:creationId xmlns:a16="http://schemas.microsoft.com/office/drawing/2014/main" id="{C470F801-7C54-9DF0-519C-16B84E9B2407}"/>
                  </a:ext>
                </a:extLst>
              </p:cNvPr>
              <p:cNvSpPr/>
              <p:nvPr/>
            </p:nvSpPr>
            <p:spPr>
              <a:xfrm>
                <a:off x="1232000" y="774400"/>
                <a:ext cx="173450" cy="195350"/>
              </a:xfrm>
              <a:custGeom>
                <a:avLst/>
                <a:gdLst/>
                <a:ahLst/>
                <a:cxnLst/>
                <a:rect l="l" t="t" r="r" b="b"/>
                <a:pathLst>
                  <a:path w="6938" h="7814" extrusionOk="0">
                    <a:moveTo>
                      <a:pt x="2748" y="1"/>
                    </a:moveTo>
                    <a:lnTo>
                      <a:pt x="2573" y="20"/>
                    </a:lnTo>
                    <a:lnTo>
                      <a:pt x="2378" y="59"/>
                    </a:lnTo>
                    <a:lnTo>
                      <a:pt x="2202" y="98"/>
                    </a:lnTo>
                    <a:lnTo>
                      <a:pt x="2047" y="157"/>
                    </a:lnTo>
                    <a:lnTo>
                      <a:pt x="1871" y="215"/>
                    </a:lnTo>
                    <a:lnTo>
                      <a:pt x="1715" y="293"/>
                    </a:lnTo>
                    <a:lnTo>
                      <a:pt x="1559" y="391"/>
                    </a:lnTo>
                    <a:lnTo>
                      <a:pt x="1306" y="546"/>
                    </a:lnTo>
                    <a:lnTo>
                      <a:pt x="1092" y="761"/>
                    </a:lnTo>
                    <a:lnTo>
                      <a:pt x="878" y="995"/>
                    </a:lnTo>
                    <a:lnTo>
                      <a:pt x="663" y="1267"/>
                    </a:lnTo>
                    <a:lnTo>
                      <a:pt x="507" y="1521"/>
                    </a:lnTo>
                    <a:lnTo>
                      <a:pt x="371" y="1813"/>
                    </a:lnTo>
                    <a:lnTo>
                      <a:pt x="254" y="2105"/>
                    </a:lnTo>
                    <a:lnTo>
                      <a:pt x="137" y="2436"/>
                    </a:lnTo>
                    <a:lnTo>
                      <a:pt x="79" y="2748"/>
                    </a:lnTo>
                    <a:lnTo>
                      <a:pt x="20" y="3060"/>
                    </a:lnTo>
                    <a:lnTo>
                      <a:pt x="1" y="3372"/>
                    </a:lnTo>
                    <a:lnTo>
                      <a:pt x="1" y="3683"/>
                    </a:lnTo>
                    <a:lnTo>
                      <a:pt x="20" y="3995"/>
                    </a:lnTo>
                    <a:lnTo>
                      <a:pt x="59" y="4287"/>
                    </a:lnTo>
                    <a:lnTo>
                      <a:pt x="137" y="4599"/>
                    </a:lnTo>
                    <a:lnTo>
                      <a:pt x="235" y="4911"/>
                    </a:lnTo>
                    <a:lnTo>
                      <a:pt x="351" y="5203"/>
                    </a:lnTo>
                    <a:lnTo>
                      <a:pt x="468" y="5476"/>
                    </a:lnTo>
                    <a:lnTo>
                      <a:pt x="624" y="5749"/>
                    </a:lnTo>
                    <a:lnTo>
                      <a:pt x="800" y="6002"/>
                    </a:lnTo>
                    <a:lnTo>
                      <a:pt x="994" y="6255"/>
                    </a:lnTo>
                    <a:lnTo>
                      <a:pt x="1189" y="6470"/>
                    </a:lnTo>
                    <a:lnTo>
                      <a:pt x="1404" y="6684"/>
                    </a:lnTo>
                    <a:lnTo>
                      <a:pt x="1618" y="6879"/>
                    </a:lnTo>
                    <a:lnTo>
                      <a:pt x="1852" y="7054"/>
                    </a:lnTo>
                    <a:lnTo>
                      <a:pt x="2105" y="7210"/>
                    </a:lnTo>
                    <a:lnTo>
                      <a:pt x="2378" y="7366"/>
                    </a:lnTo>
                    <a:lnTo>
                      <a:pt x="2631" y="7483"/>
                    </a:lnTo>
                    <a:lnTo>
                      <a:pt x="2923" y="7600"/>
                    </a:lnTo>
                    <a:lnTo>
                      <a:pt x="3196" y="7678"/>
                    </a:lnTo>
                    <a:lnTo>
                      <a:pt x="3488" y="7736"/>
                    </a:lnTo>
                    <a:lnTo>
                      <a:pt x="3800" y="7794"/>
                    </a:lnTo>
                    <a:lnTo>
                      <a:pt x="4190" y="7814"/>
                    </a:lnTo>
                    <a:lnTo>
                      <a:pt x="4579" y="7775"/>
                    </a:lnTo>
                    <a:lnTo>
                      <a:pt x="4989" y="7716"/>
                    </a:lnTo>
                    <a:lnTo>
                      <a:pt x="5203" y="7678"/>
                    </a:lnTo>
                    <a:lnTo>
                      <a:pt x="5398" y="7600"/>
                    </a:lnTo>
                    <a:lnTo>
                      <a:pt x="5807" y="7444"/>
                    </a:lnTo>
                    <a:lnTo>
                      <a:pt x="5865" y="7405"/>
                    </a:lnTo>
                    <a:lnTo>
                      <a:pt x="5885" y="7366"/>
                    </a:lnTo>
                    <a:lnTo>
                      <a:pt x="5943" y="7327"/>
                    </a:lnTo>
                    <a:lnTo>
                      <a:pt x="6099" y="7190"/>
                    </a:lnTo>
                    <a:lnTo>
                      <a:pt x="6275" y="7035"/>
                    </a:lnTo>
                    <a:lnTo>
                      <a:pt x="6391" y="6879"/>
                    </a:lnTo>
                    <a:lnTo>
                      <a:pt x="6508" y="6703"/>
                    </a:lnTo>
                    <a:lnTo>
                      <a:pt x="6625" y="6528"/>
                    </a:lnTo>
                    <a:lnTo>
                      <a:pt x="6703" y="6314"/>
                    </a:lnTo>
                    <a:lnTo>
                      <a:pt x="6781" y="6119"/>
                    </a:lnTo>
                    <a:lnTo>
                      <a:pt x="6840" y="5904"/>
                    </a:lnTo>
                    <a:lnTo>
                      <a:pt x="6879" y="5671"/>
                    </a:lnTo>
                    <a:lnTo>
                      <a:pt x="6918" y="5437"/>
                    </a:lnTo>
                    <a:lnTo>
                      <a:pt x="6937" y="5203"/>
                    </a:lnTo>
                    <a:lnTo>
                      <a:pt x="6937" y="4969"/>
                    </a:lnTo>
                    <a:lnTo>
                      <a:pt x="6918" y="4443"/>
                    </a:lnTo>
                    <a:lnTo>
                      <a:pt x="6840" y="3976"/>
                    </a:lnTo>
                    <a:lnTo>
                      <a:pt x="6742" y="3488"/>
                    </a:lnTo>
                    <a:lnTo>
                      <a:pt x="6606" y="2982"/>
                    </a:lnTo>
                    <a:lnTo>
                      <a:pt x="6411" y="2495"/>
                    </a:lnTo>
                    <a:lnTo>
                      <a:pt x="6216" y="2047"/>
                    </a:lnTo>
                    <a:lnTo>
                      <a:pt x="5982" y="1637"/>
                    </a:lnTo>
                    <a:lnTo>
                      <a:pt x="5826" y="1365"/>
                    </a:lnTo>
                    <a:lnTo>
                      <a:pt x="5651" y="1131"/>
                    </a:lnTo>
                    <a:lnTo>
                      <a:pt x="5671" y="1092"/>
                    </a:lnTo>
                    <a:lnTo>
                      <a:pt x="5690" y="1053"/>
                    </a:lnTo>
                    <a:lnTo>
                      <a:pt x="5671" y="995"/>
                    </a:lnTo>
                    <a:lnTo>
                      <a:pt x="5632" y="956"/>
                    </a:lnTo>
                    <a:lnTo>
                      <a:pt x="5437" y="800"/>
                    </a:lnTo>
                    <a:lnTo>
                      <a:pt x="5183" y="644"/>
                    </a:lnTo>
                    <a:lnTo>
                      <a:pt x="4989" y="507"/>
                    </a:lnTo>
                    <a:lnTo>
                      <a:pt x="4950" y="488"/>
                    </a:lnTo>
                    <a:lnTo>
                      <a:pt x="4891" y="468"/>
                    </a:lnTo>
                    <a:lnTo>
                      <a:pt x="4872" y="488"/>
                    </a:lnTo>
                    <a:lnTo>
                      <a:pt x="4618" y="371"/>
                    </a:lnTo>
                    <a:lnTo>
                      <a:pt x="4365" y="254"/>
                    </a:lnTo>
                    <a:lnTo>
                      <a:pt x="4014" y="137"/>
                    </a:lnTo>
                    <a:lnTo>
                      <a:pt x="3664" y="59"/>
                    </a:lnTo>
                    <a:lnTo>
                      <a:pt x="33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58;p41">
                <a:extLst>
                  <a:ext uri="{FF2B5EF4-FFF2-40B4-BE49-F238E27FC236}">
                    <a16:creationId xmlns:a16="http://schemas.microsoft.com/office/drawing/2014/main" id="{70C33DBD-62FD-8973-E480-38B984B9B084}"/>
                  </a:ext>
                </a:extLst>
              </p:cNvPr>
              <p:cNvSpPr/>
              <p:nvPr/>
            </p:nvSpPr>
            <p:spPr>
              <a:xfrm>
                <a:off x="1232000" y="774400"/>
                <a:ext cx="173450" cy="195350"/>
              </a:xfrm>
              <a:custGeom>
                <a:avLst/>
                <a:gdLst/>
                <a:ahLst/>
                <a:cxnLst/>
                <a:rect l="l" t="t" r="r" b="b"/>
                <a:pathLst>
                  <a:path w="6938" h="7814" fill="none" extrusionOk="0">
                    <a:moveTo>
                      <a:pt x="2982" y="1"/>
                    </a:moveTo>
                    <a:lnTo>
                      <a:pt x="2923" y="1"/>
                    </a:lnTo>
                    <a:lnTo>
                      <a:pt x="2923" y="1"/>
                    </a:lnTo>
                    <a:lnTo>
                      <a:pt x="2748" y="1"/>
                    </a:lnTo>
                    <a:lnTo>
                      <a:pt x="2573" y="20"/>
                    </a:lnTo>
                    <a:lnTo>
                      <a:pt x="2378" y="59"/>
                    </a:lnTo>
                    <a:lnTo>
                      <a:pt x="2202" y="98"/>
                    </a:lnTo>
                    <a:lnTo>
                      <a:pt x="2047" y="157"/>
                    </a:lnTo>
                    <a:lnTo>
                      <a:pt x="1871" y="215"/>
                    </a:lnTo>
                    <a:lnTo>
                      <a:pt x="1715" y="293"/>
                    </a:lnTo>
                    <a:lnTo>
                      <a:pt x="1559" y="391"/>
                    </a:lnTo>
                    <a:lnTo>
                      <a:pt x="1559" y="391"/>
                    </a:lnTo>
                    <a:lnTo>
                      <a:pt x="1306" y="546"/>
                    </a:lnTo>
                    <a:lnTo>
                      <a:pt x="1092" y="761"/>
                    </a:lnTo>
                    <a:lnTo>
                      <a:pt x="878" y="995"/>
                    </a:lnTo>
                    <a:lnTo>
                      <a:pt x="663" y="1267"/>
                    </a:lnTo>
                    <a:lnTo>
                      <a:pt x="663" y="1267"/>
                    </a:lnTo>
                    <a:lnTo>
                      <a:pt x="507" y="1521"/>
                    </a:lnTo>
                    <a:lnTo>
                      <a:pt x="371" y="1813"/>
                    </a:lnTo>
                    <a:lnTo>
                      <a:pt x="254" y="2105"/>
                    </a:lnTo>
                    <a:lnTo>
                      <a:pt x="137" y="2436"/>
                    </a:lnTo>
                    <a:lnTo>
                      <a:pt x="137" y="2436"/>
                    </a:lnTo>
                    <a:lnTo>
                      <a:pt x="79" y="2748"/>
                    </a:lnTo>
                    <a:lnTo>
                      <a:pt x="20" y="3060"/>
                    </a:lnTo>
                    <a:lnTo>
                      <a:pt x="1" y="3372"/>
                    </a:lnTo>
                    <a:lnTo>
                      <a:pt x="1" y="3683"/>
                    </a:lnTo>
                    <a:lnTo>
                      <a:pt x="1" y="3683"/>
                    </a:lnTo>
                    <a:lnTo>
                      <a:pt x="20" y="3995"/>
                    </a:lnTo>
                    <a:lnTo>
                      <a:pt x="59" y="4287"/>
                    </a:lnTo>
                    <a:lnTo>
                      <a:pt x="137" y="4599"/>
                    </a:lnTo>
                    <a:lnTo>
                      <a:pt x="235" y="4911"/>
                    </a:lnTo>
                    <a:lnTo>
                      <a:pt x="235" y="4911"/>
                    </a:lnTo>
                    <a:lnTo>
                      <a:pt x="351" y="5203"/>
                    </a:lnTo>
                    <a:lnTo>
                      <a:pt x="468" y="5476"/>
                    </a:lnTo>
                    <a:lnTo>
                      <a:pt x="624" y="5749"/>
                    </a:lnTo>
                    <a:lnTo>
                      <a:pt x="800" y="6002"/>
                    </a:lnTo>
                    <a:lnTo>
                      <a:pt x="800" y="6002"/>
                    </a:lnTo>
                    <a:lnTo>
                      <a:pt x="994" y="6255"/>
                    </a:lnTo>
                    <a:lnTo>
                      <a:pt x="1189" y="6470"/>
                    </a:lnTo>
                    <a:lnTo>
                      <a:pt x="1404" y="6684"/>
                    </a:lnTo>
                    <a:lnTo>
                      <a:pt x="1618" y="6879"/>
                    </a:lnTo>
                    <a:lnTo>
                      <a:pt x="1852" y="7054"/>
                    </a:lnTo>
                    <a:lnTo>
                      <a:pt x="2105" y="7210"/>
                    </a:lnTo>
                    <a:lnTo>
                      <a:pt x="2378" y="7366"/>
                    </a:lnTo>
                    <a:lnTo>
                      <a:pt x="2631" y="7483"/>
                    </a:lnTo>
                    <a:lnTo>
                      <a:pt x="2631" y="7483"/>
                    </a:lnTo>
                    <a:lnTo>
                      <a:pt x="2923" y="7600"/>
                    </a:lnTo>
                    <a:lnTo>
                      <a:pt x="3196" y="7678"/>
                    </a:lnTo>
                    <a:lnTo>
                      <a:pt x="3488" y="7736"/>
                    </a:lnTo>
                    <a:lnTo>
                      <a:pt x="3800" y="7794"/>
                    </a:lnTo>
                    <a:lnTo>
                      <a:pt x="3800" y="7794"/>
                    </a:lnTo>
                    <a:lnTo>
                      <a:pt x="4190" y="7814"/>
                    </a:lnTo>
                    <a:lnTo>
                      <a:pt x="4190" y="7814"/>
                    </a:lnTo>
                    <a:lnTo>
                      <a:pt x="4579" y="7775"/>
                    </a:lnTo>
                    <a:lnTo>
                      <a:pt x="4989" y="7716"/>
                    </a:lnTo>
                    <a:lnTo>
                      <a:pt x="4989" y="7716"/>
                    </a:lnTo>
                    <a:lnTo>
                      <a:pt x="5203" y="7678"/>
                    </a:lnTo>
                    <a:lnTo>
                      <a:pt x="5398" y="7600"/>
                    </a:lnTo>
                    <a:lnTo>
                      <a:pt x="5807" y="7444"/>
                    </a:lnTo>
                    <a:lnTo>
                      <a:pt x="5807" y="7444"/>
                    </a:lnTo>
                    <a:lnTo>
                      <a:pt x="5865" y="7405"/>
                    </a:lnTo>
                    <a:lnTo>
                      <a:pt x="5885" y="7366"/>
                    </a:lnTo>
                    <a:lnTo>
                      <a:pt x="5943" y="7327"/>
                    </a:lnTo>
                    <a:lnTo>
                      <a:pt x="5943" y="7327"/>
                    </a:lnTo>
                    <a:lnTo>
                      <a:pt x="6099" y="7190"/>
                    </a:lnTo>
                    <a:lnTo>
                      <a:pt x="6275" y="7035"/>
                    </a:lnTo>
                    <a:lnTo>
                      <a:pt x="6275" y="7035"/>
                    </a:lnTo>
                    <a:lnTo>
                      <a:pt x="6391" y="6879"/>
                    </a:lnTo>
                    <a:lnTo>
                      <a:pt x="6508" y="6703"/>
                    </a:lnTo>
                    <a:lnTo>
                      <a:pt x="6625" y="6528"/>
                    </a:lnTo>
                    <a:lnTo>
                      <a:pt x="6703" y="6314"/>
                    </a:lnTo>
                    <a:lnTo>
                      <a:pt x="6703" y="6314"/>
                    </a:lnTo>
                    <a:lnTo>
                      <a:pt x="6781" y="6119"/>
                    </a:lnTo>
                    <a:lnTo>
                      <a:pt x="6840" y="5904"/>
                    </a:lnTo>
                    <a:lnTo>
                      <a:pt x="6879" y="5671"/>
                    </a:lnTo>
                    <a:lnTo>
                      <a:pt x="6918" y="5437"/>
                    </a:lnTo>
                    <a:lnTo>
                      <a:pt x="6918" y="5437"/>
                    </a:lnTo>
                    <a:lnTo>
                      <a:pt x="6937" y="5203"/>
                    </a:lnTo>
                    <a:lnTo>
                      <a:pt x="6937" y="4969"/>
                    </a:lnTo>
                    <a:lnTo>
                      <a:pt x="6918" y="4443"/>
                    </a:lnTo>
                    <a:lnTo>
                      <a:pt x="6918" y="4443"/>
                    </a:lnTo>
                    <a:lnTo>
                      <a:pt x="6840" y="3976"/>
                    </a:lnTo>
                    <a:lnTo>
                      <a:pt x="6742" y="3488"/>
                    </a:lnTo>
                    <a:lnTo>
                      <a:pt x="6606" y="2982"/>
                    </a:lnTo>
                    <a:lnTo>
                      <a:pt x="6411" y="2495"/>
                    </a:lnTo>
                    <a:lnTo>
                      <a:pt x="6411" y="2495"/>
                    </a:lnTo>
                    <a:lnTo>
                      <a:pt x="6216" y="2047"/>
                    </a:lnTo>
                    <a:lnTo>
                      <a:pt x="5982" y="1637"/>
                    </a:lnTo>
                    <a:lnTo>
                      <a:pt x="5982" y="1637"/>
                    </a:lnTo>
                    <a:lnTo>
                      <a:pt x="5826" y="1365"/>
                    </a:lnTo>
                    <a:lnTo>
                      <a:pt x="5651" y="1131"/>
                    </a:lnTo>
                    <a:lnTo>
                      <a:pt x="5651" y="1131"/>
                    </a:lnTo>
                    <a:lnTo>
                      <a:pt x="5671" y="1092"/>
                    </a:lnTo>
                    <a:lnTo>
                      <a:pt x="5690" y="1053"/>
                    </a:lnTo>
                    <a:lnTo>
                      <a:pt x="5690" y="1053"/>
                    </a:lnTo>
                    <a:lnTo>
                      <a:pt x="5671" y="995"/>
                    </a:lnTo>
                    <a:lnTo>
                      <a:pt x="5632" y="956"/>
                    </a:lnTo>
                    <a:lnTo>
                      <a:pt x="5632" y="956"/>
                    </a:lnTo>
                    <a:lnTo>
                      <a:pt x="5437" y="800"/>
                    </a:lnTo>
                    <a:lnTo>
                      <a:pt x="5183" y="644"/>
                    </a:lnTo>
                    <a:lnTo>
                      <a:pt x="5183" y="644"/>
                    </a:lnTo>
                    <a:lnTo>
                      <a:pt x="4989" y="507"/>
                    </a:lnTo>
                    <a:lnTo>
                      <a:pt x="4989" y="507"/>
                    </a:lnTo>
                    <a:lnTo>
                      <a:pt x="4950" y="488"/>
                    </a:lnTo>
                    <a:lnTo>
                      <a:pt x="4891" y="468"/>
                    </a:lnTo>
                    <a:lnTo>
                      <a:pt x="4891" y="468"/>
                    </a:lnTo>
                    <a:lnTo>
                      <a:pt x="4872" y="488"/>
                    </a:lnTo>
                    <a:lnTo>
                      <a:pt x="4872" y="488"/>
                    </a:lnTo>
                    <a:lnTo>
                      <a:pt x="4618" y="371"/>
                    </a:lnTo>
                    <a:lnTo>
                      <a:pt x="4365" y="254"/>
                    </a:lnTo>
                    <a:lnTo>
                      <a:pt x="4365" y="254"/>
                    </a:lnTo>
                    <a:lnTo>
                      <a:pt x="4014" y="137"/>
                    </a:lnTo>
                    <a:lnTo>
                      <a:pt x="3664" y="59"/>
                    </a:lnTo>
                    <a:lnTo>
                      <a:pt x="3313" y="1"/>
                    </a:lnTo>
                    <a:lnTo>
                      <a:pt x="298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59;p41">
                <a:extLst>
                  <a:ext uri="{FF2B5EF4-FFF2-40B4-BE49-F238E27FC236}">
                    <a16:creationId xmlns:a16="http://schemas.microsoft.com/office/drawing/2014/main" id="{6E408CC4-1ED2-4BD7-1334-1C160622D1DE}"/>
                  </a:ext>
                </a:extLst>
              </p:cNvPr>
              <p:cNvSpPr/>
              <p:nvPr/>
            </p:nvSpPr>
            <p:spPr>
              <a:xfrm>
                <a:off x="2104875" y="701825"/>
                <a:ext cx="274275" cy="308375"/>
              </a:xfrm>
              <a:custGeom>
                <a:avLst/>
                <a:gdLst/>
                <a:ahLst/>
                <a:cxnLst/>
                <a:rect l="l" t="t" r="r" b="b"/>
                <a:pathLst>
                  <a:path w="10971" h="12335" extrusionOk="0">
                    <a:moveTo>
                      <a:pt x="5983" y="1"/>
                    </a:moveTo>
                    <a:lnTo>
                      <a:pt x="5710" y="20"/>
                    </a:lnTo>
                    <a:lnTo>
                      <a:pt x="5437" y="59"/>
                    </a:lnTo>
                    <a:lnTo>
                      <a:pt x="5164" y="118"/>
                    </a:lnTo>
                    <a:lnTo>
                      <a:pt x="4891" y="176"/>
                    </a:lnTo>
                    <a:lnTo>
                      <a:pt x="4619" y="235"/>
                    </a:lnTo>
                    <a:lnTo>
                      <a:pt x="4346" y="332"/>
                    </a:lnTo>
                    <a:lnTo>
                      <a:pt x="4073" y="429"/>
                    </a:lnTo>
                    <a:lnTo>
                      <a:pt x="3664" y="585"/>
                    </a:lnTo>
                    <a:lnTo>
                      <a:pt x="3274" y="780"/>
                    </a:lnTo>
                    <a:lnTo>
                      <a:pt x="3157" y="780"/>
                    </a:lnTo>
                    <a:lnTo>
                      <a:pt x="3079" y="819"/>
                    </a:lnTo>
                    <a:lnTo>
                      <a:pt x="2768" y="1053"/>
                    </a:lnTo>
                    <a:lnTo>
                      <a:pt x="2378" y="1287"/>
                    </a:lnTo>
                    <a:lnTo>
                      <a:pt x="2066" y="1520"/>
                    </a:lnTo>
                    <a:lnTo>
                      <a:pt x="2027" y="1540"/>
                    </a:lnTo>
                    <a:lnTo>
                      <a:pt x="2008" y="1579"/>
                    </a:lnTo>
                    <a:lnTo>
                      <a:pt x="1988" y="1657"/>
                    </a:lnTo>
                    <a:lnTo>
                      <a:pt x="2008" y="1735"/>
                    </a:lnTo>
                    <a:lnTo>
                      <a:pt x="2047" y="1813"/>
                    </a:lnTo>
                    <a:lnTo>
                      <a:pt x="1774" y="2183"/>
                    </a:lnTo>
                    <a:lnTo>
                      <a:pt x="1501" y="2612"/>
                    </a:lnTo>
                    <a:lnTo>
                      <a:pt x="1326" y="2923"/>
                    </a:lnTo>
                    <a:lnTo>
                      <a:pt x="1151" y="3255"/>
                    </a:lnTo>
                    <a:lnTo>
                      <a:pt x="995" y="3605"/>
                    </a:lnTo>
                    <a:lnTo>
                      <a:pt x="839" y="3956"/>
                    </a:lnTo>
                    <a:lnTo>
                      <a:pt x="683" y="4346"/>
                    </a:lnTo>
                    <a:lnTo>
                      <a:pt x="547" y="4735"/>
                    </a:lnTo>
                    <a:lnTo>
                      <a:pt x="430" y="5125"/>
                    </a:lnTo>
                    <a:lnTo>
                      <a:pt x="313" y="5515"/>
                    </a:lnTo>
                    <a:lnTo>
                      <a:pt x="215" y="5904"/>
                    </a:lnTo>
                    <a:lnTo>
                      <a:pt x="157" y="6275"/>
                    </a:lnTo>
                    <a:lnTo>
                      <a:pt x="79" y="6664"/>
                    </a:lnTo>
                    <a:lnTo>
                      <a:pt x="40" y="7054"/>
                    </a:lnTo>
                    <a:lnTo>
                      <a:pt x="20" y="7463"/>
                    </a:lnTo>
                    <a:lnTo>
                      <a:pt x="1" y="7853"/>
                    </a:lnTo>
                    <a:lnTo>
                      <a:pt x="1" y="8223"/>
                    </a:lnTo>
                    <a:lnTo>
                      <a:pt x="40" y="8593"/>
                    </a:lnTo>
                    <a:lnTo>
                      <a:pt x="79" y="8963"/>
                    </a:lnTo>
                    <a:lnTo>
                      <a:pt x="157" y="9334"/>
                    </a:lnTo>
                    <a:lnTo>
                      <a:pt x="254" y="9665"/>
                    </a:lnTo>
                    <a:lnTo>
                      <a:pt x="371" y="9977"/>
                    </a:lnTo>
                    <a:lnTo>
                      <a:pt x="508" y="10308"/>
                    </a:lnTo>
                    <a:lnTo>
                      <a:pt x="683" y="10600"/>
                    </a:lnTo>
                    <a:lnTo>
                      <a:pt x="858" y="10873"/>
                    </a:lnTo>
                    <a:lnTo>
                      <a:pt x="1073" y="11126"/>
                    </a:lnTo>
                    <a:lnTo>
                      <a:pt x="1326" y="11379"/>
                    </a:lnTo>
                    <a:lnTo>
                      <a:pt x="1579" y="11574"/>
                    </a:lnTo>
                    <a:lnTo>
                      <a:pt x="1657" y="11613"/>
                    </a:lnTo>
                    <a:lnTo>
                      <a:pt x="1677" y="11633"/>
                    </a:lnTo>
                    <a:lnTo>
                      <a:pt x="1716" y="11711"/>
                    </a:lnTo>
                    <a:lnTo>
                      <a:pt x="1735" y="11750"/>
                    </a:lnTo>
                    <a:lnTo>
                      <a:pt x="1774" y="11769"/>
                    </a:lnTo>
                    <a:lnTo>
                      <a:pt x="2105" y="11905"/>
                    </a:lnTo>
                    <a:lnTo>
                      <a:pt x="2436" y="12022"/>
                    </a:lnTo>
                    <a:lnTo>
                      <a:pt x="2748" y="12120"/>
                    </a:lnTo>
                    <a:lnTo>
                      <a:pt x="3079" y="12198"/>
                    </a:lnTo>
                    <a:lnTo>
                      <a:pt x="3391" y="12256"/>
                    </a:lnTo>
                    <a:lnTo>
                      <a:pt x="3722" y="12315"/>
                    </a:lnTo>
                    <a:lnTo>
                      <a:pt x="4034" y="12334"/>
                    </a:lnTo>
                    <a:lnTo>
                      <a:pt x="4658" y="12334"/>
                    </a:lnTo>
                    <a:lnTo>
                      <a:pt x="4969" y="12315"/>
                    </a:lnTo>
                    <a:lnTo>
                      <a:pt x="5437" y="12237"/>
                    </a:lnTo>
                    <a:lnTo>
                      <a:pt x="5905" y="12139"/>
                    </a:lnTo>
                    <a:lnTo>
                      <a:pt x="6353" y="12003"/>
                    </a:lnTo>
                    <a:lnTo>
                      <a:pt x="6801" y="11847"/>
                    </a:lnTo>
                    <a:lnTo>
                      <a:pt x="7210" y="11633"/>
                    </a:lnTo>
                    <a:lnTo>
                      <a:pt x="7619" y="11418"/>
                    </a:lnTo>
                    <a:lnTo>
                      <a:pt x="8028" y="11165"/>
                    </a:lnTo>
                    <a:lnTo>
                      <a:pt x="8399" y="10873"/>
                    </a:lnTo>
                    <a:lnTo>
                      <a:pt x="8749" y="10561"/>
                    </a:lnTo>
                    <a:lnTo>
                      <a:pt x="9080" y="10230"/>
                    </a:lnTo>
                    <a:lnTo>
                      <a:pt x="9412" y="9879"/>
                    </a:lnTo>
                    <a:lnTo>
                      <a:pt x="9704" y="9489"/>
                    </a:lnTo>
                    <a:lnTo>
                      <a:pt x="9957" y="9100"/>
                    </a:lnTo>
                    <a:lnTo>
                      <a:pt x="10211" y="8671"/>
                    </a:lnTo>
                    <a:lnTo>
                      <a:pt x="10405" y="8223"/>
                    </a:lnTo>
                    <a:lnTo>
                      <a:pt x="10600" y="7775"/>
                    </a:lnTo>
                    <a:lnTo>
                      <a:pt x="10737" y="7288"/>
                    </a:lnTo>
                    <a:lnTo>
                      <a:pt x="10854" y="6801"/>
                    </a:lnTo>
                    <a:lnTo>
                      <a:pt x="10931" y="6314"/>
                    </a:lnTo>
                    <a:lnTo>
                      <a:pt x="10970" y="5846"/>
                    </a:lnTo>
                    <a:lnTo>
                      <a:pt x="10970" y="5339"/>
                    </a:lnTo>
                    <a:lnTo>
                      <a:pt x="10931" y="4833"/>
                    </a:lnTo>
                    <a:lnTo>
                      <a:pt x="10854" y="4346"/>
                    </a:lnTo>
                    <a:lnTo>
                      <a:pt x="10737" y="3859"/>
                    </a:lnTo>
                    <a:lnTo>
                      <a:pt x="10561" y="3352"/>
                    </a:lnTo>
                    <a:lnTo>
                      <a:pt x="10386" y="2865"/>
                    </a:lnTo>
                    <a:lnTo>
                      <a:pt x="10152" y="2417"/>
                    </a:lnTo>
                    <a:lnTo>
                      <a:pt x="9899" y="2008"/>
                    </a:lnTo>
                    <a:lnTo>
                      <a:pt x="9743" y="1793"/>
                    </a:lnTo>
                    <a:lnTo>
                      <a:pt x="9587" y="1579"/>
                    </a:lnTo>
                    <a:lnTo>
                      <a:pt x="9412" y="1384"/>
                    </a:lnTo>
                    <a:lnTo>
                      <a:pt x="9256" y="1209"/>
                    </a:lnTo>
                    <a:lnTo>
                      <a:pt x="9080" y="1053"/>
                    </a:lnTo>
                    <a:lnTo>
                      <a:pt x="8886" y="897"/>
                    </a:lnTo>
                    <a:lnTo>
                      <a:pt x="8691" y="741"/>
                    </a:lnTo>
                    <a:lnTo>
                      <a:pt x="8515" y="624"/>
                    </a:lnTo>
                    <a:lnTo>
                      <a:pt x="8262" y="488"/>
                    </a:lnTo>
                    <a:lnTo>
                      <a:pt x="8009" y="351"/>
                    </a:lnTo>
                    <a:lnTo>
                      <a:pt x="7736" y="254"/>
                    </a:lnTo>
                    <a:lnTo>
                      <a:pt x="7463" y="176"/>
                    </a:lnTo>
                    <a:lnTo>
                      <a:pt x="7191" y="98"/>
                    </a:lnTo>
                    <a:lnTo>
                      <a:pt x="6918" y="40"/>
                    </a:lnTo>
                    <a:lnTo>
                      <a:pt x="6626" y="20"/>
                    </a:lnTo>
                    <a:lnTo>
                      <a:pt x="6333" y="1"/>
                    </a:lnTo>
                    <a:close/>
                  </a:path>
                </a:pathLst>
              </a:custGeom>
              <a:solidFill>
                <a:srgbClr val="FFB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160;p41">
                <a:extLst>
                  <a:ext uri="{FF2B5EF4-FFF2-40B4-BE49-F238E27FC236}">
                    <a16:creationId xmlns:a16="http://schemas.microsoft.com/office/drawing/2014/main" id="{128F9F37-017D-E3D2-8973-C25516F33397}"/>
                  </a:ext>
                </a:extLst>
              </p:cNvPr>
              <p:cNvSpPr/>
              <p:nvPr/>
            </p:nvSpPr>
            <p:spPr>
              <a:xfrm>
                <a:off x="2104875" y="701825"/>
                <a:ext cx="274275" cy="308375"/>
              </a:xfrm>
              <a:custGeom>
                <a:avLst/>
                <a:gdLst/>
                <a:ahLst/>
                <a:cxnLst/>
                <a:rect l="l" t="t" r="r" b="b"/>
                <a:pathLst>
                  <a:path w="10971" h="12335" fill="none" extrusionOk="0">
                    <a:moveTo>
                      <a:pt x="6255" y="1"/>
                    </a:moveTo>
                    <a:lnTo>
                      <a:pt x="6333" y="1"/>
                    </a:lnTo>
                    <a:lnTo>
                      <a:pt x="6333" y="1"/>
                    </a:lnTo>
                    <a:lnTo>
                      <a:pt x="6626" y="20"/>
                    </a:lnTo>
                    <a:lnTo>
                      <a:pt x="6918" y="40"/>
                    </a:lnTo>
                    <a:lnTo>
                      <a:pt x="7191" y="98"/>
                    </a:lnTo>
                    <a:lnTo>
                      <a:pt x="7463" y="176"/>
                    </a:lnTo>
                    <a:lnTo>
                      <a:pt x="7736" y="254"/>
                    </a:lnTo>
                    <a:lnTo>
                      <a:pt x="8009" y="351"/>
                    </a:lnTo>
                    <a:lnTo>
                      <a:pt x="8262" y="488"/>
                    </a:lnTo>
                    <a:lnTo>
                      <a:pt x="8515" y="624"/>
                    </a:lnTo>
                    <a:lnTo>
                      <a:pt x="8515" y="624"/>
                    </a:lnTo>
                    <a:lnTo>
                      <a:pt x="8691" y="741"/>
                    </a:lnTo>
                    <a:lnTo>
                      <a:pt x="8886" y="897"/>
                    </a:lnTo>
                    <a:lnTo>
                      <a:pt x="9080" y="1053"/>
                    </a:lnTo>
                    <a:lnTo>
                      <a:pt x="9256" y="1209"/>
                    </a:lnTo>
                    <a:lnTo>
                      <a:pt x="9412" y="1384"/>
                    </a:lnTo>
                    <a:lnTo>
                      <a:pt x="9587" y="1579"/>
                    </a:lnTo>
                    <a:lnTo>
                      <a:pt x="9743" y="1793"/>
                    </a:lnTo>
                    <a:lnTo>
                      <a:pt x="9899" y="2008"/>
                    </a:lnTo>
                    <a:lnTo>
                      <a:pt x="9899" y="2008"/>
                    </a:lnTo>
                    <a:lnTo>
                      <a:pt x="10152" y="2417"/>
                    </a:lnTo>
                    <a:lnTo>
                      <a:pt x="10386" y="2865"/>
                    </a:lnTo>
                    <a:lnTo>
                      <a:pt x="10561" y="3352"/>
                    </a:lnTo>
                    <a:lnTo>
                      <a:pt x="10737" y="3859"/>
                    </a:lnTo>
                    <a:lnTo>
                      <a:pt x="10737" y="3859"/>
                    </a:lnTo>
                    <a:lnTo>
                      <a:pt x="10854" y="4346"/>
                    </a:lnTo>
                    <a:lnTo>
                      <a:pt x="10931" y="4833"/>
                    </a:lnTo>
                    <a:lnTo>
                      <a:pt x="10970" y="5339"/>
                    </a:lnTo>
                    <a:lnTo>
                      <a:pt x="10970" y="5846"/>
                    </a:lnTo>
                    <a:lnTo>
                      <a:pt x="10970" y="5846"/>
                    </a:lnTo>
                    <a:lnTo>
                      <a:pt x="10931" y="6314"/>
                    </a:lnTo>
                    <a:lnTo>
                      <a:pt x="10854" y="6801"/>
                    </a:lnTo>
                    <a:lnTo>
                      <a:pt x="10737" y="7288"/>
                    </a:lnTo>
                    <a:lnTo>
                      <a:pt x="10600" y="7775"/>
                    </a:lnTo>
                    <a:lnTo>
                      <a:pt x="10600" y="7775"/>
                    </a:lnTo>
                    <a:lnTo>
                      <a:pt x="10405" y="8223"/>
                    </a:lnTo>
                    <a:lnTo>
                      <a:pt x="10211" y="8671"/>
                    </a:lnTo>
                    <a:lnTo>
                      <a:pt x="9957" y="9100"/>
                    </a:lnTo>
                    <a:lnTo>
                      <a:pt x="9704" y="9489"/>
                    </a:lnTo>
                    <a:lnTo>
                      <a:pt x="9704" y="9489"/>
                    </a:lnTo>
                    <a:lnTo>
                      <a:pt x="9412" y="9879"/>
                    </a:lnTo>
                    <a:lnTo>
                      <a:pt x="9080" y="10230"/>
                    </a:lnTo>
                    <a:lnTo>
                      <a:pt x="8749" y="10561"/>
                    </a:lnTo>
                    <a:lnTo>
                      <a:pt x="8399" y="10873"/>
                    </a:lnTo>
                    <a:lnTo>
                      <a:pt x="8028" y="11165"/>
                    </a:lnTo>
                    <a:lnTo>
                      <a:pt x="7619" y="11418"/>
                    </a:lnTo>
                    <a:lnTo>
                      <a:pt x="7210" y="11633"/>
                    </a:lnTo>
                    <a:lnTo>
                      <a:pt x="6801" y="11847"/>
                    </a:lnTo>
                    <a:lnTo>
                      <a:pt x="6801" y="11847"/>
                    </a:lnTo>
                    <a:lnTo>
                      <a:pt x="6353" y="12003"/>
                    </a:lnTo>
                    <a:lnTo>
                      <a:pt x="5905" y="12139"/>
                    </a:lnTo>
                    <a:lnTo>
                      <a:pt x="5437" y="12237"/>
                    </a:lnTo>
                    <a:lnTo>
                      <a:pt x="4969" y="12315"/>
                    </a:lnTo>
                    <a:lnTo>
                      <a:pt x="4969" y="12315"/>
                    </a:lnTo>
                    <a:lnTo>
                      <a:pt x="4658" y="12334"/>
                    </a:lnTo>
                    <a:lnTo>
                      <a:pt x="4365" y="12334"/>
                    </a:lnTo>
                    <a:lnTo>
                      <a:pt x="4365" y="12334"/>
                    </a:lnTo>
                    <a:lnTo>
                      <a:pt x="4034" y="12334"/>
                    </a:lnTo>
                    <a:lnTo>
                      <a:pt x="3722" y="12315"/>
                    </a:lnTo>
                    <a:lnTo>
                      <a:pt x="3391" y="12256"/>
                    </a:lnTo>
                    <a:lnTo>
                      <a:pt x="3079" y="12198"/>
                    </a:lnTo>
                    <a:lnTo>
                      <a:pt x="3079" y="12198"/>
                    </a:lnTo>
                    <a:lnTo>
                      <a:pt x="2748" y="12120"/>
                    </a:lnTo>
                    <a:lnTo>
                      <a:pt x="2436" y="12022"/>
                    </a:lnTo>
                    <a:lnTo>
                      <a:pt x="2105" y="11905"/>
                    </a:lnTo>
                    <a:lnTo>
                      <a:pt x="1774" y="11769"/>
                    </a:lnTo>
                    <a:lnTo>
                      <a:pt x="1774" y="11769"/>
                    </a:lnTo>
                    <a:lnTo>
                      <a:pt x="1735" y="11750"/>
                    </a:lnTo>
                    <a:lnTo>
                      <a:pt x="1716" y="11711"/>
                    </a:lnTo>
                    <a:lnTo>
                      <a:pt x="1677" y="11633"/>
                    </a:lnTo>
                    <a:lnTo>
                      <a:pt x="1657" y="11613"/>
                    </a:lnTo>
                    <a:lnTo>
                      <a:pt x="1579" y="11574"/>
                    </a:lnTo>
                    <a:lnTo>
                      <a:pt x="1579" y="11574"/>
                    </a:lnTo>
                    <a:lnTo>
                      <a:pt x="1326" y="11379"/>
                    </a:lnTo>
                    <a:lnTo>
                      <a:pt x="1073" y="11126"/>
                    </a:lnTo>
                    <a:lnTo>
                      <a:pt x="1073" y="11126"/>
                    </a:lnTo>
                    <a:lnTo>
                      <a:pt x="858" y="10873"/>
                    </a:lnTo>
                    <a:lnTo>
                      <a:pt x="683" y="10600"/>
                    </a:lnTo>
                    <a:lnTo>
                      <a:pt x="508" y="10308"/>
                    </a:lnTo>
                    <a:lnTo>
                      <a:pt x="371" y="9977"/>
                    </a:lnTo>
                    <a:lnTo>
                      <a:pt x="371" y="9977"/>
                    </a:lnTo>
                    <a:lnTo>
                      <a:pt x="254" y="9665"/>
                    </a:lnTo>
                    <a:lnTo>
                      <a:pt x="157" y="9334"/>
                    </a:lnTo>
                    <a:lnTo>
                      <a:pt x="79" y="8963"/>
                    </a:lnTo>
                    <a:lnTo>
                      <a:pt x="40" y="8593"/>
                    </a:lnTo>
                    <a:lnTo>
                      <a:pt x="40" y="8593"/>
                    </a:lnTo>
                    <a:lnTo>
                      <a:pt x="1" y="8223"/>
                    </a:lnTo>
                    <a:lnTo>
                      <a:pt x="1" y="7853"/>
                    </a:lnTo>
                    <a:lnTo>
                      <a:pt x="20" y="7463"/>
                    </a:lnTo>
                    <a:lnTo>
                      <a:pt x="40" y="7054"/>
                    </a:lnTo>
                    <a:lnTo>
                      <a:pt x="40" y="7054"/>
                    </a:lnTo>
                    <a:lnTo>
                      <a:pt x="79" y="6664"/>
                    </a:lnTo>
                    <a:lnTo>
                      <a:pt x="157" y="6275"/>
                    </a:lnTo>
                    <a:lnTo>
                      <a:pt x="215" y="5904"/>
                    </a:lnTo>
                    <a:lnTo>
                      <a:pt x="313" y="5515"/>
                    </a:lnTo>
                    <a:lnTo>
                      <a:pt x="430" y="5125"/>
                    </a:lnTo>
                    <a:lnTo>
                      <a:pt x="547" y="4735"/>
                    </a:lnTo>
                    <a:lnTo>
                      <a:pt x="683" y="4346"/>
                    </a:lnTo>
                    <a:lnTo>
                      <a:pt x="839" y="3956"/>
                    </a:lnTo>
                    <a:lnTo>
                      <a:pt x="839" y="3956"/>
                    </a:lnTo>
                    <a:lnTo>
                      <a:pt x="995" y="3605"/>
                    </a:lnTo>
                    <a:lnTo>
                      <a:pt x="1151" y="3255"/>
                    </a:lnTo>
                    <a:lnTo>
                      <a:pt x="1326" y="2923"/>
                    </a:lnTo>
                    <a:lnTo>
                      <a:pt x="1501" y="2612"/>
                    </a:lnTo>
                    <a:lnTo>
                      <a:pt x="1501" y="2612"/>
                    </a:lnTo>
                    <a:lnTo>
                      <a:pt x="1774" y="2183"/>
                    </a:lnTo>
                    <a:lnTo>
                      <a:pt x="2047" y="1813"/>
                    </a:lnTo>
                    <a:lnTo>
                      <a:pt x="2047" y="1813"/>
                    </a:lnTo>
                    <a:lnTo>
                      <a:pt x="2008" y="1735"/>
                    </a:lnTo>
                    <a:lnTo>
                      <a:pt x="1988" y="1657"/>
                    </a:lnTo>
                    <a:lnTo>
                      <a:pt x="1988" y="1657"/>
                    </a:lnTo>
                    <a:lnTo>
                      <a:pt x="2008" y="1579"/>
                    </a:lnTo>
                    <a:lnTo>
                      <a:pt x="2027" y="1540"/>
                    </a:lnTo>
                    <a:lnTo>
                      <a:pt x="2066" y="1520"/>
                    </a:lnTo>
                    <a:lnTo>
                      <a:pt x="2066" y="1520"/>
                    </a:lnTo>
                    <a:lnTo>
                      <a:pt x="2378" y="1287"/>
                    </a:lnTo>
                    <a:lnTo>
                      <a:pt x="2768" y="1053"/>
                    </a:lnTo>
                    <a:lnTo>
                      <a:pt x="2768" y="1053"/>
                    </a:lnTo>
                    <a:lnTo>
                      <a:pt x="3079" y="819"/>
                    </a:lnTo>
                    <a:lnTo>
                      <a:pt x="3079" y="819"/>
                    </a:lnTo>
                    <a:lnTo>
                      <a:pt x="3157" y="780"/>
                    </a:lnTo>
                    <a:lnTo>
                      <a:pt x="3216" y="780"/>
                    </a:lnTo>
                    <a:lnTo>
                      <a:pt x="3216" y="780"/>
                    </a:lnTo>
                    <a:lnTo>
                      <a:pt x="3274" y="780"/>
                    </a:lnTo>
                    <a:lnTo>
                      <a:pt x="3274" y="780"/>
                    </a:lnTo>
                    <a:lnTo>
                      <a:pt x="3664" y="585"/>
                    </a:lnTo>
                    <a:lnTo>
                      <a:pt x="4073" y="429"/>
                    </a:lnTo>
                    <a:lnTo>
                      <a:pt x="4073" y="429"/>
                    </a:lnTo>
                    <a:lnTo>
                      <a:pt x="4346" y="332"/>
                    </a:lnTo>
                    <a:lnTo>
                      <a:pt x="4619" y="235"/>
                    </a:lnTo>
                    <a:lnTo>
                      <a:pt x="4891" y="176"/>
                    </a:lnTo>
                    <a:lnTo>
                      <a:pt x="5164" y="118"/>
                    </a:lnTo>
                    <a:lnTo>
                      <a:pt x="5437" y="59"/>
                    </a:lnTo>
                    <a:lnTo>
                      <a:pt x="5710" y="20"/>
                    </a:lnTo>
                    <a:lnTo>
                      <a:pt x="5983" y="1"/>
                    </a:lnTo>
                    <a:lnTo>
                      <a:pt x="625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161;p41">
                <a:extLst>
                  <a:ext uri="{FF2B5EF4-FFF2-40B4-BE49-F238E27FC236}">
                    <a16:creationId xmlns:a16="http://schemas.microsoft.com/office/drawing/2014/main" id="{6E9DE59F-46C1-FB67-5710-021D5987B584}"/>
                  </a:ext>
                </a:extLst>
              </p:cNvPr>
              <p:cNvSpPr/>
              <p:nvPr/>
            </p:nvSpPr>
            <p:spPr>
              <a:xfrm>
                <a:off x="2120475" y="765150"/>
                <a:ext cx="173425" cy="195350"/>
              </a:xfrm>
              <a:custGeom>
                <a:avLst/>
                <a:gdLst/>
                <a:ahLst/>
                <a:cxnLst/>
                <a:rect l="l" t="t" r="r" b="b"/>
                <a:pathLst>
                  <a:path w="6937" h="7814" extrusionOk="0">
                    <a:moveTo>
                      <a:pt x="3956" y="1"/>
                    </a:moveTo>
                    <a:lnTo>
                      <a:pt x="3605" y="20"/>
                    </a:lnTo>
                    <a:lnTo>
                      <a:pt x="3274" y="79"/>
                    </a:lnTo>
                    <a:lnTo>
                      <a:pt x="2923" y="157"/>
                    </a:lnTo>
                    <a:lnTo>
                      <a:pt x="2572" y="273"/>
                    </a:lnTo>
                    <a:lnTo>
                      <a:pt x="2319" y="371"/>
                    </a:lnTo>
                    <a:lnTo>
                      <a:pt x="2066" y="488"/>
                    </a:lnTo>
                    <a:lnTo>
                      <a:pt x="1988" y="488"/>
                    </a:lnTo>
                    <a:lnTo>
                      <a:pt x="1949" y="507"/>
                    </a:lnTo>
                    <a:lnTo>
                      <a:pt x="1754" y="663"/>
                    </a:lnTo>
                    <a:lnTo>
                      <a:pt x="1501" y="819"/>
                    </a:lnTo>
                    <a:lnTo>
                      <a:pt x="1306" y="955"/>
                    </a:lnTo>
                    <a:lnTo>
                      <a:pt x="1267" y="1014"/>
                    </a:lnTo>
                    <a:lnTo>
                      <a:pt x="1247" y="1053"/>
                    </a:lnTo>
                    <a:lnTo>
                      <a:pt x="1267" y="1111"/>
                    </a:lnTo>
                    <a:lnTo>
                      <a:pt x="1286" y="1150"/>
                    </a:lnTo>
                    <a:lnTo>
                      <a:pt x="1111" y="1384"/>
                    </a:lnTo>
                    <a:lnTo>
                      <a:pt x="955" y="1657"/>
                    </a:lnTo>
                    <a:lnTo>
                      <a:pt x="721" y="2066"/>
                    </a:lnTo>
                    <a:lnTo>
                      <a:pt x="527" y="2495"/>
                    </a:lnTo>
                    <a:lnTo>
                      <a:pt x="332" y="3001"/>
                    </a:lnTo>
                    <a:lnTo>
                      <a:pt x="195" y="3488"/>
                    </a:lnTo>
                    <a:lnTo>
                      <a:pt x="78" y="3975"/>
                    </a:lnTo>
                    <a:lnTo>
                      <a:pt x="20" y="4462"/>
                    </a:lnTo>
                    <a:lnTo>
                      <a:pt x="0" y="4969"/>
                    </a:lnTo>
                    <a:lnTo>
                      <a:pt x="0" y="5203"/>
                    </a:lnTo>
                    <a:lnTo>
                      <a:pt x="20" y="5437"/>
                    </a:lnTo>
                    <a:lnTo>
                      <a:pt x="39" y="5670"/>
                    </a:lnTo>
                    <a:lnTo>
                      <a:pt x="98" y="5904"/>
                    </a:lnTo>
                    <a:lnTo>
                      <a:pt x="156" y="6119"/>
                    </a:lnTo>
                    <a:lnTo>
                      <a:pt x="215" y="6313"/>
                    </a:lnTo>
                    <a:lnTo>
                      <a:pt x="312" y="6528"/>
                    </a:lnTo>
                    <a:lnTo>
                      <a:pt x="410" y="6723"/>
                    </a:lnTo>
                    <a:lnTo>
                      <a:pt x="546" y="6898"/>
                    </a:lnTo>
                    <a:lnTo>
                      <a:pt x="663" y="7054"/>
                    </a:lnTo>
                    <a:lnTo>
                      <a:pt x="838" y="7210"/>
                    </a:lnTo>
                    <a:lnTo>
                      <a:pt x="994" y="7327"/>
                    </a:lnTo>
                    <a:lnTo>
                      <a:pt x="1053" y="7366"/>
                    </a:lnTo>
                    <a:lnTo>
                      <a:pt x="1072" y="7424"/>
                    </a:lnTo>
                    <a:lnTo>
                      <a:pt x="1111" y="7463"/>
                    </a:lnTo>
                    <a:lnTo>
                      <a:pt x="1540" y="7619"/>
                    </a:lnTo>
                    <a:lnTo>
                      <a:pt x="1735" y="7677"/>
                    </a:lnTo>
                    <a:lnTo>
                      <a:pt x="1929" y="7736"/>
                    </a:lnTo>
                    <a:lnTo>
                      <a:pt x="2339" y="7794"/>
                    </a:lnTo>
                    <a:lnTo>
                      <a:pt x="2748" y="7814"/>
                    </a:lnTo>
                    <a:lnTo>
                      <a:pt x="3137" y="7794"/>
                    </a:lnTo>
                    <a:lnTo>
                      <a:pt x="3430" y="7755"/>
                    </a:lnTo>
                    <a:lnTo>
                      <a:pt x="3722" y="7697"/>
                    </a:lnTo>
                    <a:lnTo>
                      <a:pt x="4014" y="7599"/>
                    </a:lnTo>
                    <a:lnTo>
                      <a:pt x="4287" y="7502"/>
                    </a:lnTo>
                    <a:lnTo>
                      <a:pt x="4560" y="7366"/>
                    </a:lnTo>
                    <a:lnTo>
                      <a:pt x="4832" y="7229"/>
                    </a:lnTo>
                    <a:lnTo>
                      <a:pt x="5066" y="7073"/>
                    </a:lnTo>
                    <a:lnTo>
                      <a:pt x="5320" y="6898"/>
                    </a:lnTo>
                    <a:lnTo>
                      <a:pt x="5534" y="6703"/>
                    </a:lnTo>
                    <a:lnTo>
                      <a:pt x="5748" y="6489"/>
                    </a:lnTo>
                    <a:lnTo>
                      <a:pt x="5943" y="6255"/>
                    </a:lnTo>
                    <a:lnTo>
                      <a:pt x="6138" y="6021"/>
                    </a:lnTo>
                    <a:lnTo>
                      <a:pt x="6313" y="5748"/>
                    </a:lnTo>
                    <a:lnTo>
                      <a:pt x="6450" y="5495"/>
                    </a:lnTo>
                    <a:lnTo>
                      <a:pt x="6586" y="5203"/>
                    </a:lnTo>
                    <a:lnTo>
                      <a:pt x="6703" y="4930"/>
                    </a:lnTo>
                    <a:lnTo>
                      <a:pt x="6800" y="4618"/>
                    </a:lnTo>
                    <a:lnTo>
                      <a:pt x="6878" y="4307"/>
                    </a:lnTo>
                    <a:lnTo>
                      <a:pt x="6917" y="3995"/>
                    </a:lnTo>
                    <a:lnTo>
                      <a:pt x="6937" y="3703"/>
                    </a:lnTo>
                    <a:lnTo>
                      <a:pt x="6937" y="3391"/>
                    </a:lnTo>
                    <a:lnTo>
                      <a:pt x="6917" y="3060"/>
                    </a:lnTo>
                    <a:lnTo>
                      <a:pt x="6859" y="2748"/>
                    </a:lnTo>
                    <a:lnTo>
                      <a:pt x="6781" y="2436"/>
                    </a:lnTo>
                    <a:lnTo>
                      <a:pt x="6683" y="2124"/>
                    </a:lnTo>
                    <a:lnTo>
                      <a:pt x="6567" y="1813"/>
                    </a:lnTo>
                    <a:lnTo>
                      <a:pt x="6430" y="1540"/>
                    </a:lnTo>
                    <a:lnTo>
                      <a:pt x="6274" y="1267"/>
                    </a:lnTo>
                    <a:lnTo>
                      <a:pt x="6060" y="1014"/>
                    </a:lnTo>
                    <a:lnTo>
                      <a:pt x="5846" y="761"/>
                    </a:lnTo>
                    <a:lnTo>
                      <a:pt x="5612" y="566"/>
                    </a:lnTo>
                    <a:lnTo>
                      <a:pt x="5378" y="390"/>
                    </a:lnTo>
                    <a:lnTo>
                      <a:pt x="5222" y="312"/>
                    </a:lnTo>
                    <a:lnTo>
                      <a:pt x="5066" y="234"/>
                    </a:lnTo>
                    <a:lnTo>
                      <a:pt x="4891" y="157"/>
                    </a:lnTo>
                    <a:lnTo>
                      <a:pt x="4716" y="98"/>
                    </a:lnTo>
                    <a:lnTo>
                      <a:pt x="4540" y="59"/>
                    </a:lnTo>
                    <a:lnTo>
                      <a:pt x="4365" y="40"/>
                    </a:lnTo>
                    <a:lnTo>
                      <a:pt x="418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162;p41">
                <a:extLst>
                  <a:ext uri="{FF2B5EF4-FFF2-40B4-BE49-F238E27FC236}">
                    <a16:creationId xmlns:a16="http://schemas.microsoft.com/office/drawing/2014/main" id="{34576966-83F9-14D1-2251-852C9C435980}"/>
                  </a:ext>
                </a:extLst>
              </p:cNvPr>
              <p:cNvSpPr/>
              <p:nvPr/>
            </p:nvSpPr>
            <p:spPr>
              <a:xfrm>
                <a:off x="2120475" y="765150"/>
                <a:ext cx="173425" cy="195350"/>
              </a:xfrm>
              <a:custGeom>
                <a:avLst/>
                <a:gdLst/>
                <a:ahLst/>
                <a:cxnLst/>
                <a:rect l="l" t="t" r="r" b="b"/>
                <a:pathLst>
                  <a:path w="6937" h="7814" fill="none" extrusionOk="0">
                    <a:moveTo>
                      <a:pt x="3956" y="1"/>
                    </a:moveTo>
                    <a:lnTo>
                      <a:pt x="3995" y="1"/>
                    </a:lnTo>
                    <a:lnTo>
                      <a:pt x="3995" y="1"/>
                    </a:lnTo>
                    <a:lnTo>
                      <a:pt x="4189" y="1"/>
                    </a:lnTo>
                    <a:lnTo>
                      <a:pt x="4365" y="40"/>
                    </a:lnTo>
                    <a:lnTo>
                      <a:pt x="4540" y="59"/>
                    </a:lnTo>
                    <a:lnTo>
                      <a:pt x="4716" y="98"/>
                    </a:lnTo>
                    <a:lnTo>
                      <a:pt x="4891" y="157"/>
                    </a:lnTo>
                    <a:lnTo>
                      <a:pt x="5066" y="234"/>
                    </a:lnTo>
                    <a:lnTo>
                      <a:pt x="5222" y="312"/>
                    </a:lnTo>
                    <a:lnTo>
                      <a:pt x="5378" y="390"/>
                    </a:lnTo>
                    <a:lnTo>
                      <a:pt x="5378" y="390"/>
                    </a:lnTo>
                    <a:lnTo>
                      <a:pt x="5612" y="566"/>
                    </a:lnTo>
                    <a:lnTo>
                      <a:pt x="5846" y="761"/>
                    </a:lnTo>
                    <a:lnTo>
                      <a:pt x="6060" y="1014"/>
                    </a:lnTo>
                    <a:lnTo>
                      <a:pt x="6274" y="1267"/>
                    </a:lnTo>
                    <a:lnTo>
                      <a:pt x="6274" y="1267"/>
                    </a:lnTo>
                    <a:lnTo>
                      <a:pt x="6430" y="1540"/>
                    </a:lnTo>
                    <a:lnTo>
                      <a:pt x="6567" y="1813"/>
                    </a:lnTo>
                    <a:lnTo>
                      <a:pt x="6683" y="2124"/>
                    </a:lnTo>
                    <a:lnTo>
                      <a:pt x="6781" y="2436"/>
                    </a:lnTo>
                    <a:lnTo>
                      <a:pt x="6781" y="2436"/>
                    </a:lnTo>
                    <a:lnTo>
                      <a:pt x="6859" y="2748"/>
                    </a:lnTo>
                    <a:lnTo>
                      <a:pt x="6917" y="3060"/>
                    </a:lnTo>
                    <a:lnTo>
                      <a:pt x="6937" y="3391"/>
                    </a:lnTo>
                    <a:lnTo>
                      <a:pt x="6937" y="3703"/>
                    </a:lnTo>
                    <a:lnTo>
                      <a:pt x="6937" y="3703"/>
                    </a:lnTo>
                    <a:lnTo>
                      <a:pt x="6917" y="3995"/>
                    </a:lnTo>
                    <a:lnTo>
                      <a:pt x="6878" y="4307"/>
                    </a:lnTo>
                    <a:lnTo>
                      <a:pt x="6800" y="4618"/>
                    </a:lnTo>
                    <a:lnTo>
                      <a:pt x="6703" y="4930"/>
                    </a:lnTo>
                    <a:lnTo>
                      <a:pt x="6703" y="4930"/>
                    </a:lnTo>
                    <a:lnTo>
                      <a:pt x="6586" y="5203"/>
                    </a:lnTo>
                    <a:lnTo>
                      <a:pt x="6450" y="5495"/>
                    </a:lnTo>
                    <a:lnTo>
                      <a:pt x="6313" y="5748"/>
                    </a:lnTo>
                    <a:lnTo>
                      <a:pt x="6138" y="6021"/>
                    </a:lnTo>
                    <a:lnTo>
                      <a:pt x="6138" y="6021"/>
                    </a:lnTo>
                    <a:lnTo>
                      <a:pt x="5943" y="6255"/>
                    </a:lnTo>
                    <a:lnTo>
                      <a:pt x="5748" y="6489"/>
                    </a:lnTo>
                    <a:lnTo>
                      <a:pt x="5534" y="6703"/>
                    </a:lnTo>
                    <a:lnTo>
                      <a:pt x="5320" y="6898"/>
                    </a:lnTo>
                    <a:lnTo>
                      <a:pt x="5066" y="7073"/>
                    </a:lnTo>
                    <a:lnTo>
                      <a:pt x="4832" y="7229"/>
                    </a:lnTo>
                    <a:lnTo>
                      <a:pt x="4560" y="7366"/>
                    </a:lnTo>
                    <a:lnTo>
                      <a:pt x="4287" y="7502"/>
                    </a:lnTo>
                    <a:lnTo>
                      <a:pt x="4287" y="7502"/>
                    </a:lnTo>
                    <a:lnTo>
                      <a:pt x="4014" y="7599"/>
                    </a:lnTo>
                    <a:lnTo>
                      <a:pt x="3722" y="7697"/>
                    </a:lnTo>
                    <a:lnTo>
                      <a:pt x="3430" y="7755"/>
                    </a:lnTo>
                    <a:lnTo>
                      <a:pt x="3137" y="7794"/>
                    </a:lnTo>
                    <a:lnTo>
                      <a:pt x="3137" y="7794"/>
                    </a:lnTo>
                    <a:lnTo>
                      <a:pt x="2748" y="7814"/>
                    </a:lnTo>
                    <a:lnTo>
                      <a:pt x="2748" y="7814"/>
                    </a:lnTo>
                    <a:lnTo>
                      <a:pt x="2339" y="7794"/>
                    </a:lnTo>
                    <a:lnTo>
                      <a:pt x="1929" y="7736"/>
                    </a:lnTo>
                    <a:lnTo>
                      <a:pt x="1929" y="7736"/>
                    </a:lnTo>
                    <a:lnTo>
                      <a:pt x="1735" y="7677"/>
                    </a:lnTo>
                    <a:lnTo>
                      <a:pt x="1540" y="7619"/>
                    </a:lnTo>
                    <a:lnTo>
                      <a:pt x="1111" y="7463"/>
                    </a:lnTo>
                    <a:lnTo>
                      <a:pt x="1111" y="7463"/>
                    </a:lnTo>
                    <a:lnTo>
                      <a:pt x="1072" y="7424"/>
                    </a:lnTo>
                    <a:lnTo>
                      <a:pt x="1053" y="7366"/>
                    </a:lnTo>
                    <a:lnTo>
                      <a:pt x="994" y="7327"/>
                    </a:lnTo>
                    <a:lnTo>
                      <a:pt x="994" y="7327"/>
                    </a:lnTo>
                    <a:lnTo>
                      <a:pt x="838" y="7210"/>
                    </a:lnTo>
                    <a:lnTo>
                      <a:pt x="663" y="7054"/>
                    </a:lnTo>
                    <a:lnTo>
                      <a:pt x="663" y="7054"/>
                    </a:lnTo>
                    <a:lnTo>
                      <a:pt x="546" y="6898"/>
                    </a:lnTo>
                    <a:lnTo>
                      <a:pt x="410" y="6723"/>
                    </a:lnTo>
                    <a:lnTo>
                      <a:pt x="312" y="6528"/>
                    </a:lnTo>
                    <a:lnTo>
                      <a:pt x="215" y="6313"/>
                    </a:lnTo>
                    <a:lnTo>
                      <a:pt x="215" y="6313"/>
                    </a:lnTo>
                    <a:lnTo>
                      <a:pt x="156" y="6119"/>
                    </a:lnTo>
                    <a:lnTo>
                      <a:pt x="98" y="5904"/>
                    </a:lnTo>
                    <a:lnTo>
                      <a:pt x="39" y="5670"/>
                    </a:lnTo>
                    <a:lnTo>
                      <a:pt x="20" y="5437"/>
                    </a:lnTo>
                    <a:lnTo>
                      <a:pt x="20" y="5437"/>
                    </a:lnTo>
                    <a:lnTo>
                      <a:pt x="0" y="5203"/>
                    </a:lnTo>
                    <a:lnTo>
                      <a:pt x="0" y="4969"/>
                    </a:lnTo>
                    <a:lnTo>
                      <a:pt x="20" y="4462"/>
                    </a:lnTo>
                    <a:lnTo>
                      <a:pt x="20" y="4462"/>
                    </a:lnTo>
                    <a:lnTo>
                      <a:pt x="78" y="3975"/>
                    </a:lnTo>
                    <a:lnTo>
                      <a:pt x="195" y="3488"/>
                    </a:lnTo>
                    <a:lnTo>
                      <a:pt x="332" y="3001"/>
                    </a:lnTo>
                    <a:lnTo>
                      <a:pt x="527" y="2495"/>
                    </a:lnTo>
                    <a:lnTo>
                      <a:pt x="527" y="2495"/>
                    </a:lnTo>
                    <a:lnTo>
                      <a:pt x="721" y="2066"/>
                    </a:lnTo>
                    <a:lnTo>
                      <a:pt x="955" y="1657"/>
                    </a:lnTo>
                    <a:lnTo>
                      <a:pt x="955" y="1657"/>
                    </a:lnTo>
                    <a:lnTo>
                      <a:pt x="1111" y="1384"/>
                    </a:lnTo>
                    <a:lnTo>
                      <a:pt x="1286" y="1150"/>
                    </a:lnTo>
                    <a:lnTo>
                      <a:pt x="1286" y="1150"/>
                    </a:lnTo>
                    <a:lnTo>
                      <a:pt x="1267" y="1111"/>
                    </a:lnTo>
                    <a:lnTo>
                      <a:pt x="1247" y="1053"/>
                    </a:lnTo>
                    <a:lnTo>
                      <a:pt x="1247" y="1053"/>
                    </a:lnTo>
                    <a:lnTo>
                      <a:pt x="1267" y="1014"/>
                    </a:lnTo>
                    <a:lnTo>
                      <a:pt x="1306" y="955"/>
                    </a:lnTo>
                    <a:lnTo>
                      <a:pt x="1306" y="955"/>
                    </a:lnTo>
                    <a:lnTo>
                      <a:pt x="1501" y="819"/>
                    </a:lnTo>
                    <a:lnTo>
                      <a:pt x="1754" y="663"/>
                    </a:lnTo>
                    <a:lnTo>
                      <a:pt x="1754" y="663"/>
                    </a:lnTo>
                    <a:lnTo>
                      <a:pt x="1949" y="507"/>
                    </a:lnTo>
                    <a:lnTo>
                      <a:pt x="1949" y="507"/>
                    </a:lnTo>
                    <a:lnTo>
                      <a:pt x="1988" y="488"/>
                    </a:lnTo>
                    <a:lnTo>
                      <a:pt x="2027" y="488"/>
                    </a:lnTo>
                    <a:lnTo>
                      <a:pt x="2027" y="488"/>
                    </a:lnTo>
                    <a:lnTo>
                      <a:pt x="2066" y="488"/>
                    </a:lnTo>
                    <a:lnTo>
                      <a:pt x="2066" y="488"/>
                    </a:lnTo>
                    <a:lnTo>
                      <a:pt x="2319" y="371"/>
                    </a:lnTo>
                    <a:lnTo>
                      <a:pt x="2572" y="273"/>
                    </a:lnTo>
                    <a:lnTo>
                      <a:pt x="2572" y="273"/>
                    </a:lnTo>
                    <a:lnTo>
                      <a:pt x="2923" y="157"/>
                    </a:lnTo>
                    <a:lnTo>
                      <a:pt x="3274" y="79"/>
                    </a:lnTo>
                    <a:lnTo>
                      <a:pt x="3605" y="20"/>
                    </a:lnTo>
                    <a:lnTo>
                      <a:pt x="395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63;p41">
                <a:extLst>
                  <a:ext uri="{FF2B5EF4-FFF2-40B4-BE49-F238E27FC236}">
                    <a16:creationId xmlns:a16="http://schemas.microsoft.com/office/drawing/2014/main" id="{D24F5162-FA5D-A0E9-5E4D-D589CAFA9AA3}"/>
                  </a:ext>
                </a:extLst>
              </p:cNvPr>
              <p:cNvSpPr/>
              <p:nvPr/>
            </p:nvSpPr>
            <p:spPr>
              <a:xfrm>
                <a:off x="1340625" y="238125"/>
                <a:ext cx="848075" cy="923075"/>
              </a:xfrm>
              <a:custGeom>
                <a:avLst/>
                <a:gdLst/>
                <a:ahLst/>
                <a:cxnLst/>
                <a:rect l="l" t="t" r="r" b="b"/>
                <a:pathLst>
                  <a:path w="33923" h="36923" extrusionOk="0">
                    <a:moveTo>
                      <a:pt x="17965" y="0"/>
                    </a:moveTo>
                    <a:lnTo>
                      <a:pt x="17692" y="19"/>
                    </a:lnTo>
                    <a:lnTo>
                      <a:pt x="17536" y="58"/>
                    </a:lnTo>
                    <a:lnTo>
                      <a:pt x="17400" y="97"/>
                    </a:lnTo>
                    <a:lnTo>
                      <a:pt x="17244" y="156"/>
                    </a:lnTo>
                    <a:lnTo>
                      <a:pt x="17108" y="234"/>
                    </a:lnTo>
                    <a:lnTo>
                      <a:pt x="16991" y="331"/>
                    </a:lnTo>
                    <a:lnTo>
                      <a:pt x="16874" y="429"/>
                    </a:lnTo>
                    <a:lnTo>
                      <a:pt x="16776" y="546"/>
                    </a:lnTo>
                    <a:lnTo>
                      <a:pt x="16659" y="682"/>
                    </a:lnTo>
                    <a:lnTo>
                      <a:pt x="16562" y="838"/>
                    </a:lnTo>
                    <a:lnTo>
                      <a:pt x="16484" y="994"/>
                    </a:lnTo>
                    <a:lnTo>
                      <a:pt x="16367" y="1286"/>
                    </a:lnTo>
                    <a:lnTo>
                      <a:pt x="16270" y="1598"/>
                    </a:lnTo>
                    <a:lnTo>
                      <a:pt x="16192" y="1968"/>
                    </a:lnTo>
                    <a:lnTo>
                      <a:pt x="16153" y="2299"/>
                    </a:lnTo>
                    <a:lnTo>
                      <a:pt x="16114" y="2650"/>
                    </a:lnTo>
                    <a:lnTo>
                      <a:pt x="16114" y="3020"/>
                    </a:lnTo>
                    <a:lnTo>
                      <a:pt x="16114" y="3390"/>
                    </a:lnTo>
                    <a:lnTo>
                      <a:pt x="16133" y="3488"/>
                    </a:lnTo>
                    <a:lnTo>
                      <a:pt x="16133" y="3585"/>
                    </a:lnTo>
                    <a:lnTo>
                      <a:pt x="15919" y="3273"/>
                    </a:lnTo>
                    <a:lnTo>
                      <a:pt x="15685" y="3001"/>
                    </a:lnTo>
                    <a:lnTo>
                      <a:pt x="15432" y="2728"/>
                    </a:lnTo>
                    <a:lnTo>
                      <a:pt x="15140" y="2455"/>
                    </a:lnTo>
                    <a:lnTo>
                      <a:pt x="14964" y="2319"/>
                    </a:lnTo>
                    <a:lnTo>
                      <a:pt x="14789" y="2202"/>
                    </a:lnTo>
                    <a:lnTo>
                      <a:pt x="14633" y="2124"/>
                    </a:lnTo>
                    <a:lnTo>
                      <a:pt x="14477" y="2065"/>
                    </a:lnTo>
                    <a:lnTo>
                      <a:pt x="14321" y="2026"/>
                    </a:lnTo>
                    <a:lnTo>
                      <a:pt x="14165" y="2007"/>
                    </a:lnTo>
                    <a:lnTo>
                      <a:pt x="13990" y="2007"/>
                    </a:lnTo>
                    <a:lnTo>
                      <a:pt x="13854" y="2026"/>
                    </a:lnTo>
                    <a:lnTo>
                      <a:pt x="13698" y="2104"/>
                    </a:lnTo>
                    <a:lnTo>
                      <a:pt x="13542" y="2202"/>
                    </a:lnTo>
                    <a:lnTo>
                      <a:pt x="13406" y="2338"/>
                    </a:lnTo>
                    <a:lnTo>
                      <a:pt x="13269" y="2474"/>
                    </a:lnTo>
                    <a:lnTo>
                      <a:pt x="13172" y="2650"/>
                    </a:lnTo>
                    <a:lnTo>
                      <a:pt x="13074" y="2864"/>
                    </a:lnTo>
                    <a:lnTo>
                      <a:pt x="13016" y="3020"/>
                    </a:lnTo>
                    <a:lnTo>
                      <a:pt x="12977" y="3195"/>
                    </a:lnTo>
                    <a:lnTo>
                      <a:pt x="12977" y="3390"/>
                    </a:lnTo>
                    <a:lnTo>
                      <a:pt x="12977" y="3585"/>
                    </a:lnTo>
                    <a:lnTo>
                      <a:pt x="13035" y="3838"/>
                    </a:lnTo>
                    <a:lnTo>
                      <a:pt x="13113" y="4111"/>
                    </a:lnTo>
                    <a:lnTo>
                      <a:pt x="13230" y="4384"/>
                    </a:lnTo>
                    <a:lnTo>
                      <a:pt x="13406" y="4657"/>
                    </a:lnTo>
                    <a:lnTo>
                      <a:pt x="13542" y="4890"/>
                    </a:lnTo>
                    <a:lnTo>
                      <a:pt x="13717" y="5124"/>
                    </a:lnTo>
                    <a:lnTo>
                      <a:pt x="13912" y="5358"/>
                    </a:lnTo>
                    <a:lnTo>
                      <a:pt x="14146" y="5592"/>
                    </a:lnTo>
                    <a:lnTo>
                      <a:pt x="13386" y="5709"/>
                    </a:lnTo>
                    <a:lnTo>
                      <a:pt x="12626" y="5865"/>
                    </a:lnTo>
                    <a:lnTo>
                      <a:pt x="11905" y="6060"/>
                    </a:lnTo>
                    <a:lnTo>
                      <a:pt x="11184" y="6274"/>
                    </a:lnTo>
                    <a:lnTo>
                      <a:pt x="10483" y="6508"/>
                    </a:lnTo>
                    <a:lnTo>
                      <a:pt x="9801" y="6761"/>
                    </a:lnTo>
                    <a:lnTo>
                      <a:pt x="9119" y="7053"/>
                    </a:lnTo>
                    <a:lnTo>
                      <a:pt x="8476" y="7365"/>
                    </a:lnTo>
                    <a:lnTo>
                      <a:pt x="7853" y="7696"/>
                    </a:lnTo>
                    <a:lnTo>
                      <a:pt x="7229" y="8047"/>
                    </a:lnTo>
                    <a:lnTo>
                      <a:pt x="6645" y="8437"/>
                    </a:lnTo>
                    <a:lnTo>
                      <a:pt x="6060" y="8826"/>
                    </a:lnTo>
                    <a:lnTo>
                      <a:pt x="5515" y="9255"/>
                    </a:lnTo>
                    <a:lnTo>
                      <a:pt x="4989" y="9703"/>
                    </a:lnTo>
                    <a:lnTo>
                      <a:pt x="4482" y="10151"/>
                    </a:lnTo>
                    <a:lnTo>
                      <a:pt x="3995" y="10638"/>
                    </a:lnTo>
                    <a:lnTo>
                      <a:pt x="3527" y="11145"/>
                    </a:lnTo>
                    <a:lnTo>
                      <a:pt x="3099" y="11651"/>
                    </a:lnTo>
                    <a:lnTo>
                      <a:pt x="2689" y="12177"/>
                    </a:lnTo>
                    <a:lnTo>
                      <a:pt x="2319" y="12723"/>
                    </a:lnTo>
                    <a:lnTo>
                      <a:pt x="1949" y="13288"/>
                    </a:lnTo>
                    <a:lnTo>
                      <a:pt x="1618" y="13873"/>
                    </a:lnTo>
                    <a:lnTo>
                      <a:pt x="1326" y="14457"/>
                    </a:lnTo>
                    <a:lnTo>
                      <a:pt x="1053" y="15061"/>
                    </a:lnTo>
                    <a:lnTo>
                      <a:pt x="819" y="15685"/>
                    </a:lnTo>
                    <a:lnTo>
                      <a:pt x="605" y="16308"/>
                    </a:lnTo>
                    <a:lnTo>
                      <a:pt x="410" y="16951"/>
                    </a:lnTo>
                    <a:lnTo>
                      <a:pt x="273" y="17594"/>
                    </a:lnTo>
                    <a:lnTo>
                      <a:pt x="157" y="18256"/>
                    </a:lnTo>
                    <a:lnTo>
                      <a:pt x="59" y="18919"/>
                    </a:lnTo>
                    <a:lnTo>
                      <a:pt x="20" y="19581"/>
                    </a:lnTo>
                    <a:lnTo>
                      <a:pt x="1" y="20263"/>
                    </a:lnTo>
                    <a:lnTo>
                      <a:pt x="1" y="20711"/>
                    </a:lnTo>
                    <a:lnTo>
                      <a:pt x="20" y="21160"/>
                    </a:lnTo>
                    <a:lnTo>
                      <a:pt x="59" y="21608"/>
                    </a:lnTo>
                    <a:lnTo>
                      <a:pt x="118" y="22056"/>
                    </a:lnTo>
                    <a:lnTo>
                      <a:pt x="176" y="22484"/>
                    </a:lnTo>
                    <a:lnTo>
                      <a:pt x="254" y="22933"/>
                    </a:lnTo>
                    <a:lnTo>
                      <a:pt x="351" y="23361"/>
                    </a:lnTo>
                    <a:lnTo>
                      <a:pt x="468" y="23790"/>
                    </a:lnTo>
                    <a:lnTo>
                      <a:pt x="585" y="24219"/>
                    </a:lnTo>
                    <a:lnTo>
                      <a:pt x="741" y="24628"/>
                    </a:lnTo>
                    <a:lnTo>
                      <a:pt x="897" y="25056"/>
                    </a:lnTo>
                    <a:lnTo>
                      <a:pt x="1053" y="25466"/>
                    </a:lnTo>
                    <a:lnTo>
                      <a:pt x="1248" y="25875"/>
                    </a:lnTo>
                    <a:lnTo>
                      <a:pt x="1442" y="26284"/>
                    </a:lnTo>
                    <a:lnTo>
                      <a:pt x="1657" y="26693"/>
                    </a:lnTo>
                    <a:lnTo>
                      <a:pt x="1871" y="27102"/>
                    </a:lnTo>
                    <a:lnTo>
                      <a:pt x="1540" y="27433"/>
                    </a:lnTo>
                    <a:lnTo>
                      <a:pt x="1248" y="27784"/>
                    </a:lnTo>
                    <a:lnTo>
                      <a:pt x="994" y="28115"/>
                    </a:lnTo>
                    <a:lnTo>
                      <a:pt x="799" y="28486"/>
                    </a:lnTo>
                    <a:lnTo>
                      <a:pt x="644" y="28836"/>
                    </a:lnTo>
                    <a:lnTo>
                      <a:pt x="527" y="29206"/>
                    </a:lnTo>
                    <a:lnTo>
                      <a:pt x="449" y="29557"/>
                    </a:lnTo>
                    <a:lnTo>
                      <a:pt x="429" y="29927"/>
                    </a:lnTo>
                    <a:lnTo>
                      <a:pt x="449" y="30298"/>
                    </a:lnTo>
                    <a:lnTo>
                      <a:pt x="527" y="30648"/>
                    </a:lnTo>
                    <a:lnTo>
                      <a:pt x="624" y="30999"/>
                    </a:lnTo>
                    <a:lnTo>
                      <a:pt x="780" y="31350"/>
                    </a:lnTo>
                    <a:lnTo>
                      <a:pt x="955" y="31681"/>
                    </a:lnTo>
                    <a:lnTo>
                      <a:pt x="1189" y="32012"/>
                    </a:lnTo>
                    <a:lnTo>
                      <a:pt x="1442" y="32324"/>
                    </a:lnTo>
                    <a:lnTo>
                      <a:pt x="1754" y="32655"/>
                    </a:lnTo>
                    <a:lnTo>
                      <a:pt x="2085" y="32967"/>
                    </a:lnTo>
                    <a:lnTo>
                      <a:pt x="2456" y="33259"/>
                    </a:lnTo>
                    <a:lnTo>
                      <a:pt x="2845" y="33551"/>
                    </a:lnTo>
                    <a:lnTo>
                      <a:pt x="3293" y="33844"/>
                    </a:lnTo>
                    <a:lnTo>
                      <a:pt x="3761" y="34116"/>
                    </a:lnTo>
                    <a:lnTo>
                      <a:pt x="4248" y="34370"/>
                    </a:lnTo>
                    <a:lnTo>
                      <a:pt x="4774" y="34623"/>
                    </a:lnTo>
                    <a:lnTo>
                      <a:pt x="5320" y="34876"/>
                    </a:lnTo>
                    <a:lnTo>
                      <a:pt x="5904" y="35091"/>
                    </a:lnTo>
                    <a:lnTo>
                      <a:pt x="6508" y="35324"/>
                    </a:lnTo>
                    <a:lnTo>
                      <a:pt x="7151" y="35519"/>
                    </a:lnTo>
                    <a:lnTo>
                      <a:pt x="7794" y="35714"/>
                    </a:lnTo>
                    <a:lnTo>
                      <a:pt x="8476" y="35909"/>
                    </a:lnTo>
                    <a:lnTo>
                      <a:pt x="9178" y="36065"/>
                    </a:lnTo>
                    <a:lnTo>
                      <a:pt x="9898" y="36221"/>
                    </a:lnTo>
                    <a:lnTo>
                      <a:pt x="10639" y="36357"/>
                    </a:lnTo>
                    <a:lnTo>
                      <a:pt x="11399" y="36493"/>
                    </a:lnTo>
                    <a:lnTo>
                      <a:pt x="12159" y="36591"/>
                    </a:lnTo>
                    <a:lnTo>
                      <a:pt x="12957" y="36688"/>
                    </a:lnTo>
                    <a:lnTo>
                      <a:pt x="13756" y="36766"/>
                    </a:lnTo>
                    <a:lnTo>
                      <a:pt x="14575" y="36825"/>
                    </a:lnTo>
                    <a:lnTo>
                      <a:pt x="15412" y="36883"/>
                    </a:lnTo>
                    <a:lnTo>
                      <a:pt x="16270" y="36903"/>
                    </a:lnTo>
                    <a:lnTo>
                      <a:pt x="17127" y="36922"/>
                    </a:lnTo>
                    <a:lnTo>
                      <a:pt x="17984" y="36903"/>
                    </a:lnTo>
                    <a:lnTo>
                      <a:pt x="18822" y="36883"/>
                    </a:lnTo>
                    <a:lnTo>
                      <a:pt x="19660" y="36825"/>
                    </a:lnTo>
                    <a:lnTo>
                      <a:pt x="20478" y="36766"/>
                    </a:lnTo>
                    <a:lnTo>
                      <a:pt x="21297" y="36688"/>
                    </a:lnTo>
                    <a:lnTo>
                      <a:pt x="22076" y="36591"/>
                    </a:lnTo>
                    <a:lnTo>
                      <a:pt x="22855" y="36493"/>
                    </a:lnTo>
                    <a:lnTo>
                      <a:pt x="23615" y="36357"/>
                    </a:lnTo>
                    <a:lnTo>
                      <a:pt x="24356" y="36221"/>
                    </a:lnTo>
                    <a:lnTo>
                      <a:pt x="25076" y="36065"/>
                    </a:lnTo>
                    <a:lnTo>
                      <a:pt x="25778" y="35909"/>
                    </a:lnTo>
                    <a:lnTo>
                      <a:pt x="26440" y="35714"/>
                    </a:lnTo>
                    <a:lnTo>
                      <a:pt x="27103" y="35519"/>
                    </a:lnTo>
                    <a:lnTo>
                      <a:pt x="27726" y="35324"/>
                    </a:lnTo>
                    <a:lnTo>
                      <a:pt x="28330" y="35091"/>
                    </a:lnTo>
                    <a:lnTo>
                      <a:pt x="28915" y="34876"/>
                    </a:lnTo>
                    <a:lnTo>
                      <a:pt x="29460" y="34623"/>
                    </a:lnTo>
                    <a:lnTo>
                      <a:pt x="29986" y="34370"/>
                    </a:lnTo>
                    <a:lnTo>
                      <a:pt x="30493" y="34116"/>
                    </a:lnTo>
                    <a:lnTo>
                      <a:pt x="30961" y="33844"/>
                    </a:lnTo>
                    <a:lnTo>
                      <a:pt x="31389" y="33551"/>
                    </a:lnTo>
                    <a:lnTo>
                      <a:pt x="31798" y="33259"/>
                    </a:lnTo>
                    <a:lnTo>
                      <a:pt x="32169" y="32967"/>
                    </a:lnTo>
                    <a:lnTo>
                      <a:pt x="32500" y="32655"/>
                    </a:lnTo>
                    <a:lnTo>
                      <a:pt x="32792" y="32324"/>
                    </a:lnTo>
                    <a:lnTo>
                      <a:pt x="33065" y="32012"/>
                    </a:lnTo>
                    <a:lnTo>
                      <a:pt x="33279" y="31681"/>
                    </a:lnTo>
                    <a:lnTo>
                      <a:pt x="33474" y="31350"/>
                    </a:lnTo>
                    <a:lnTo>
                      <a:pt x="33610" y="30999"/>
                    </a:lnTo>
                    <a:lnTo>
                      <a:pt x="33727" y="30648"/>
                    </a:lnTo>
                    <a:lnTo>
                      <a:pt x="33786" y="30298"/>
                    </a:lnTo>
                    <a:lnTo>
                      <a:pt x="33805" y="29927"/>
                    </a:lnTo>
                    <a:lnTo>
                      <a:pt x="33805" y="29733"/>
                    </a:lnTo>
                    <a:lnTo>
                      <a:pt x="33786" y="29538"/>
                    </a:lnTo>
                    <a:lnTo>
                      <a:pt x="33747" y="29343"/>
                    </a:lnTo>
                    <a:lnTo>
                      <a:pt x="33708" y="29148"/>
                    </a:lnTo>
                    <a:lnTo>
                      <a:pt x="33649" y="28953"/>
                    </a:lnTo>
                    <a:lnTo>
                      <a:pt x="33571" y="28758"/>
                    </a:lnTo>
                    <a:lnTo>
                      <a:pt x="33494" y="28563"/>
                    </a:lnTo>
                    <a:lnTo>
                      <a:pt x="33396" y="28369"/>
                    </a:lnTo>
                    <a:lnTo>
                      <a:pt x="33279" y="28193"/>
                    </a:lnTo>
                    <a:lnTo>
                      <a:pt x="33162" y="27998"/>
                    </a:lnTo>
                    <a:lnTo>
                      <a:pt x="32870" y="27628"/>
                    </a:lnTo>
                    <a:lnTo>
                      <a:pt x="32539" y="27258"/>
                    </a:lnTo>
                    <a:lnTo>
                      <a:pt x="32149" y="26888"/>
                    </a:lnTo>
                    <a:lnTo>
                      <a:pt x="32363" y="26498"/>
                    </a:lnTo>
                    <a:lnTo>
                      <a:pt x="32558" y="26109"/>
                    </a:lnTo>
                    <a:lnTo>
                      <a:pt x="32753" y="25719"/>
                    </a:lnTo>
                    <a:lnTo>
                      <a:pt x="32929" y="25310"/>
                    </a:lnTo>
                    <a:lnTo>
                      <a:pt x="33084" y="24920"/>
                    </a:lnTo>
                    <a:lnTo>
                      <a:pt x="33221" y="24511"/>
                    </a:lnTo>
                    <a:lnTo>
                      <a:pt x="33357" y="24102"/>
                    </a:lnTo>
                    <a:lnTo>
                      <a:pt x="33474" y="23673"/>
                    </a:lnTo>
                    <a:lnTo>
                      <a:pt x="33571" y="23264"/>
                    </a:lnTo>
                    <a:lnTo>
                      <a:pt x="33669" y="22855"/>
                    </a:lnTo>
                    <a:lnTo>
                      <a:pt x="33747" y="22426"/>
                    </a:lnTo>
                    <a:lnTo>
                      <a:pt x="33805" y="21997"/>
                    </a:lnTo>
                    <a:lnTo>
                      <a:pt x="33864" y="21569"/>
                    </a:lnTo>
                    <a:lnTo>
                      <a:pt x="33883" y="21140"/>
                    </a:lnTo>
                    <a:lnTo>
                      <a:pt x="33922" y="20711"/>
                    </a:lnTo>
                    <a:lnTo>
                      <a:pt x="33922" y="20263"/>
                    </a:lnTo>
                    <a:lnTo>
                      <a:pt x="33903" y="19620"/>
                    </a:lnTo>
                    <a:lnTo>
                      <a:pt x="33864" y="18977"/>
                    </a:lnTo>
                    <a:lnTo>
                      <a:pt x="33786" y="18334"/>
                    </a:lnTo>
                    <a:lnTo>
                      <a:pt x="33669" y="17711"/>
                    </a:lnTo>
                    <a:lnTo>
                      <a:pt x="33533" y="17087"/>
                    </a:lnTo>
                    <a:lnTo>
                      <a:pt x="33377" y="16464"/>
                    </a:lnTo>
                    <a:lnTo>
                      <a:pt x="33182" y="15860"/>
                    </a:lnTo>
                    <a:lnTo>
                      <a:pt x="32948" y="15275"/>
                    </a:lnTo>
                    <a:lnTo>
                      <a:pt x="32714" y="14691"/>
                    </a:lnTo>
                    <a:lnTo>
                      <a:pt x="32422" y="14126"/>
                    </a:lnTo>
                    <a:lnTo>
                      <a:pt x="32130" y="13561"/>
                    </a:lnTo>
                    <a:lnTo>
                      <a:pt x="31798" y="13015"/>
                    </a:lnTo>
                    <a:lnTo>
                      <a:pt x="31448" y="12489"/>
                    </a:lnTo>
                    <a:lnTo>
                      <a:pt x="31078" y="11963"/>
                    </a:lnTo>
                    <a:lnTo>
                      <a:pt x="30668" y="11476"/>
                    </a:lnTo>
                    <a:lnTo>
                      <a:pt x="30240" y="10989"/>
                    </a:lnTo>
                    <a:lnTo>
                      <a:pt x="29792" y="10502"/>
                    </a:lnTo>
                    <a:lnTo>
                      <a:pt x="29324" y="10054"/>
                    </a:lnTo>
                    <a:lnTo>
                      <a:pt x="28837" y="9606"/>
                    </a:lnTo>
                    <a:lnTo>
                      <a:pt x="28330" y="9196"/>
                    </a:lnTo>
                    <a:lnTo>
                      <a:pt x="27804" y="8787"/>
                    </a:lnTo>
                    <a:lnTo>
                      <a:pt x="27239" y="8417"/>
                    </a:lnTo>
                    <a:lnTo>
                      <a:pt x="26674" y="8047"/>
                    </a:lnTo>
                    <a:lnTo>
                      <a:pt x="26090" y="7696"/>
                    </a:lnTo>
                    <a:lnTo>
                      <a:pt x="25486" y="7384"/>
                    </a:lnTo>
                    <a:lnTo>
                      <a:pt x="24862" y="7073"/>
                    </a:lnTo>
                    <a:lnTo>
                      <a:pt x="24219" y="6800"/>
                    </a:lnTo>
                    <a:lnTo>
                      <a:pt x="23557" y="6547"/>
                    </a:lnTo>
                    <a:lnTo>
                      <a:pt x="22875" y="6313"/>
                    </a:lnTo>
                    <a:lnTo>
                      <a:pt x="22193" y="6098"/>
                    </a:lnTo>
                    <a:lnTo>
                      <a:pt x="21472" y="5923"/>
                    </a:lnTo>
                    <a:lnTo>
                      <a:pt x="20771" y="5767"/>
                    </a:lnTo>
                    <a:lnTo>
                      <a:pt x="20926" y="5572"/>
                    </a:lnTo>
                    <a:lnTo>
                      <a:pt x="21082" y="5397"/>
                    </a:lnTo>
                    <a:lnTo>
                      <a:pt x="21355" y="5046"/>
                    </a:lnTo>
                    <a:lnTo>
                      <a:pt x="21569" y="4696"/>
                    </a:lnTo>
                    <a:lnTo>
                      <a:pt x="21647" y="4501"/>
                    </a:lnTo>
                    <a:lnTo>
                      <a:pt x="21725" y="4325"/>
                    </a:lnTo>
                    <a:lnTo>
                      <a:pt x="21784" y="4131"/>
                    </a:lnTo>
                    <a:lnTo>
                      <a:pt x="21823" y="3936"/>
                    </a:lnTo>
                    <a:lnTo>
                      <a:pt x="21823" y="3780"/>
                    </a:lnTo>
                    <a:lnTo>
                      <a:pt x="21823" y="3624"/>
                    </a:lnTo>
                    <a:lnTo>
                      <a:pt x="21784" y="3429"/>
                    </a:lnTo>
                    <a:lnTo>
                      <a:pt x="21706" y="3234"/>
                    </a:lnTo>
                    <a:lnTo>
                      <a:pt x="21608" y="3059"/>
                    </a:lnTo>
                    <a:lnTo>
                      <a:pt x="21511" y="2923"/>
                    </a:lnTo>
                    <a:lnTo>
                      <a:pt x="21336" y="2747"/>
                    </a:lnTo>
                    <a:lnTo>
                      <a:pt x="21141" y="2611"/>
                    </a:lnTo>
                    <a:lnTo>
                      <a:pt x="20946" y="2533"/>
                    </a:lnTo>
                    <a:lnTo>
                      <a:pt x="20751" y="2474"/>
                    </a:lnTo>
                    <a:lnTo>
                      <a:pt x="20576" y="2455"/>
                    </a:lnTo>
                    <a:lnTo>
                      <a:pt x="20459" y="2474"/>
                    </a:lnTo>
                    <a:lnTo>
                      <a:pt x="20322" y="2494"/>
                    </a:lnTo>
                    <a:lnTo>
                      <a:pt x="20186" y="2513"/>
                    </a:lnTo>
                    <a:lnTo>
                      <a:pt x="20050" y="2572"/>
                    </a:lnTo>
                    <a:lnTo>
                      <a:pt x="19874" y="2650"/>
                    </a:lnTo>
                    <a:lnTo>
                      <a:pt x="19718" y="2728"/>
                    </a:lnTo>
                    <a:lnTo>
                      <a:pt x="19446" y="2942"/>
                    </a:lnTo>
                    <a:lnTo>
                      <a:pt x="19153" y="3195"/>
                    </a:lnTo>
                    <a:lnTo>
                      <a:pt x="19251" y="2806"/>
                    </a:lnTo>
                    <a:lnTo>
                      <a:pt x="19309" y="2416"/>
                    </a:lnTo>
                    <a:lnTo>
                      <a:pt x="19348" y="2065"/>
                    </a:lnTo>
                    <a:lnTo>
                      <a:pt x="19368" y="1715"/>
                    </a:lnTo>
                    <a:lnTo>
                      <a:pt x="19348" y="1344"/>
                    </a:lnTo>
                    <a:lnTo>
                      <a:pt x="19329" y="1169"/>
                    </a:lnTo>
                    <a:lnTo>
                      <a:pt x="19290" y="1013"/>
                    </a:lnTo>
                    <a:lnTo>
                      <a:pt x="19251" y="877"/>
                    </a:lnTo>
                    <a:lnTo>
                      <a:pt x="19173" y="701"/>
                    </a:lnTo>
                    <a:lnTo>
                      <a:pt x="19095" y="565"/>
                    </a:lnTo>
                    <a:lnTo>
                      <a:pt x="18998" y="429"/>
                    </a:lnTo>
                    <a:lnTo>
                      <a:pt x="18881" y="312"/>
                    </a:lnTo>
                    <a:lnTo>
                      <a:pt x="18764" y="214"/>
                    </a:lnTo>
                    <a:lnTo>
                      <a:pt x="18608" y="136"/>
                    </a:lnTo>
                    <a:lnTo>
                      <a:pt x="18452" y="78"/>
                    </a:lnTo>
                    <a:lnTo>
                      <a:pt x="18277" y="19"/>
                    </a:lnTo>
                    <a:lnTo>
                      <a:pt x="1810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164;p41">
                <a:extLst>
                  <a:ext uri="{FF2B5EF4-FFF2-40B4-BE49-F238E27FC236}">
                    <a16:creationId xmlns:a16="http://schemas.microsoft.com/office/drawing/2014/main" id="{157ABAD8-5F98-B579-0CD6-F1D454114A3D}"/>
                  </a:ext>
                </a:extLst>
              </p:cNvPr>
              <p:cNvSpPr/>
              <p:nvPr/>
            </p:nvSpPr>
            <p:spPr>
              <a:xfrm>
                <a:off x="1340150" y="238125"/>
                <a:ext cx="464700" cy="813950"/>
              </a:xfrm>
              <a:custGeom>
                <a:avLst/>
                <a:gdLst/>
                <a:ahLst/>
                <a:cxnLst/>
                <a:rect l="l" t="t" r="r" b="b"/>
                <a:pathLst>
                  <a:path w="18588" h="32558" extrusionOk="0">
                    <a:moveTo>
                      <a:pt x="17984" y="0"/>
                    </a:moveTo>
                    <a:lnTo>
                      <a:pt x="17711" y="19"/>
                    </a:lnTo>
                    <a:lnTo>
                      <a:pt x="17555" y="39"/>
                    </a:lnTo>
                    <a:lnTo>
                      <a:pt x="17419" y="97"/>
                    </a:lnTo>
                    <a:lnTo>
                      <a:pt x="17263" y="156"/>
                    </a:lnTo>
                    <a:lnTo>
                      <a:pt x="17127" y="234"/>
                    </a:lnTo>
                    <a:lnTo>
                      <a:pt x="17010" y="331"/>
                    </a:lnTo>
                    <a:lnTo>
                      <a:pt x="16893" y="429"/>
                    </a:lnTo>
                    <a:lnTo>
                      <a:pt x="16776" y="546"/>
                    </a:lnTo>
                    <a:lnTo>
                      <a:pt x="16678" y="682"/>
                    </a:lnTo>
                    <a:lnTo>
                      <a:pt x="16581" y="838"/>
                    </a:lnTo>
                    <a:lnTo>
                      <a:pt x="16503" y="994"/>
                    </a:lnTo>
                    <a:lnTo>
                      <a:pt x="16386" y="1266"/>
                    </a:lnTo>
                    <a:lnTo>
                      <a:pt x="16289" y="1598"/>
                    </a:lnTo>
                    <a:lnTo>
                      <a:pt x="16211" y="1968"/>
                    </a:lnTo>
                    <a:lnTo>
                      <a:pt x="16152" y="2299"/>
                    </a:lnTo>
                    <a:lnTo>
                      <a:pt x="16133" y="2650"/>
                    </a:lnTo>
                    <a:lnTo>
                      <a:pt x="16133" y="3020"/>
                    </a:lnTo>
                    <a:lnTo>
                      <a:pt x="16133" y="3390"/>
                    </a:lnTo>
                    <a:lnTo>
                      <a:pt x="16133" y="3488"/>
                    </a:lnTo>
                    <a:lnTo>
                      <a:pt x="16133" y="3585"/>
                    </a:lnTo>
                    <a:lnTo>
                      <a:pt x="16035" y="3410"/>
                    </a:lnTo>
                    <a:lnTo>
                      <a:pt x="15938" y="3273"/>
                    </a:lnTo>
                    <a:lnTo>
                      <a:pt x="15704" y="3001"/>
                    </a:lnTo>
                    <a:lnTo>
                      <a:pt x="15451" y="2708"/>
                    </a:lnTo>
                    <a:lnTo>
                      <a:pt x="15159" y="2435"/>
                    </a:lnTo>
                    <a:lnTo>
                      <a:pt x="14983" y="2319"/>
                    </a:lnTo>
                    <a:lnTo>
                      <a:pt x="14808" y="2202"/>
                    </a:lnTo>
                    <a:lnTo>
                      <a:pt x="14652" y="2124"/>
                    </a:lnTo>
                    <a:lnTo>
                      <a:pt x="14496" y="2065"/>
                    </a:lnTo>
                    <a:lnTo>
                      <a:pt x="14340" y="2007"/>
                    </a:lnTo>
                    <a:lnTo>
                      <a:pt x="14184" y="1987"/>
                    </a:lnTo>
                    <a:lnTo>
                      <a:pt x="14126" y="1987"/>
                    </a:lnTo>
                    <a:lnTo>
                      <a:pt x="14009" y="2007"/>
                    </a:lnTo>
                    <a:lnTo>
                      <a:pt x="13873" y="2026"/>
                    </a:lnTo>
                    <a:lnTo>
                      <a:pt x="13717" y="2104"/>
                    </a:lnTo>
                    <a:lnTo>
                      <a:pt x="13542" y="2202"/>
                    </a:lnTo>
                    <a:lnTo>
                      <a:pt x="13405" y="2319"/>
                    </a:lnTo>
                    <a:lnTo>
                      <a:pt x="13288" y="2474"/>
                    </a:lnTo>
                    <a:lnTo>
                      <a:pt x="13191" y="2650"/>
                    </a:lnTo>
                    <a:lnTo>
                      <a:pt x="13093" y="2845"/>
                    </a:lnTo>
                    <a:lnTo>
                      <a:pt x="13035" y="3020"/>
                    </a:lnTo>
                    <a:lnTo>
                      <a:pt x="12996" y="3195"/>
                    </a:lnTo>
                    <a:lnTo>
                      <a:pt x="12976" y="3390"/>
                    </a:lnTo>
                    <a:lnTo>
                      <a:pt x="12996" y="3585"/>
                    </a:lnTo>
                    <a:lnTo>
                      <a:pt x="13035" y="3838"/>
                    </a:lnTo>
                    <a:lnTo>
                      <a:pt x="13132" y="4111"/>
                    </a:lnTo>
                    <a:lnTo>
                      <a:pt x="13249" y="4384"/>
                    </a:lnTo>
                    <a:lnTo>
                      <a:pt x="13405" y="4676"/>
                    </a:lnTo>
                    <a:lnTo>
                      <a:pt x="13561" y="4890"/>
                    </a:lnTo>
                    <a:lnTo>
                      <a:pt x="13736" y="5124"/>
                    </a:lnTo>
                    <a:lnTo>
                      <a:pt x="13931" y="5358"/>
                    </a:lnTo>
                    <a:lnTo>
                      <a:pt x="14165" y="5592"/>
                    </a:lnTo>
                    <a:lnTo>
                      <a:pt x="13405" y="5728"/>
                    </a:lnTo>
                    <a:lnTo>
                      <a:pt x="12645" y="5884"/>
                    </a:lnTo>
                    <a:lnTo>
                      <a:pt x="11924" y="6060"/>
                    </a:lnTo>
                    <a:lnTo>
                      <a:pt x="11203" y="6274"/>
                    </a:lnTo>
                    <a:lnTo>
                      <a:pt x="10502" y="6508"/>
                    </a:lnTo>
                    <a:lnTo>
                      <a:pt x="9801" y="6761"/>
                    </a:lnTo>
                    <a:lnTo>
                      <a:pt x="9138" y="7053"/>
                    </a:lnTo>
                    <a:lnTo>
                      <a:pt x="8495" y="7365"/>
                    </a:lnTo>
                    <a:lnTo>
                      <a:pt x="7852" y="7696"/>
                    </a:lnTo>
                    <a:lnTo>
                      <a:pt x="7248" y="8047"/>
                    </a:lnTo>
                    <a:lnTo>
                      <a:pt x="6644" y="8437"/>
                    </a:lnTo>
                    <a:lnTo>
                      <a:pt x="6079" y="8826"/>
                    </a:lnTo>
                    <a:lnTo>
                      <a:pt x="5534" y="9255"/>
                    </a:lnTo>
                    <a:lnTo>
                      <a:pt x="4988" y="9703"/>
                    </a:lnTo>
                    <a:lnTo>
                      <a:pt x="4481" y="10151"/>
                    </a:lnTo>
                    <a:lnTo>
                      <a:pt x="4014" y="10638"/>
                    </a:lnTo>
                    <a:lnTo>
                      <a:pt x="3546" y="11125"/>
                    </a:lnTo>
                    <a:lnTo>
                      <a:pt x="3118" y="11651"/>
                    </a:lnTo>
                    <a:lnTo>
                      <a:pt x="2708" y="12177"/>
                    </a:lnTo>
                    <a:lnTo>
                      <a:pt x="2319" y="12723"/>
                    </a:lnTo>
                    <a:lnTo>
                      <a:pt x="1968" y="13288"/>
                    </a:lnTo>
                    <a:lnTo>
                      <a:pt x="1637" y="13873"/>
                    </a:lnTo>
                    <a:lnTo>
                      <a:pt x="1345" y="14457"/>
                    </a:lnTo>
                    <a:lnTo>
                      <a:pt x="1072" y="15061"/>
                    </a:lnTo>
                    <a:lnTo>
                      <a:pt x="818" y="15685"/>
                    </a:lnTo>
                    <a:lnTo>
                      <a:pt x="604" y="16308"/>
                    </a:lnTo>
                    <a:lnTo>
                      <a:pt x="429" y="16932"/>
                    </a:lnTo>
                    <a:lnTo>
                      <a:pt x="273" y="17594"/>
                    </a:lnTo>
                    <a:lnTo>
                      <a:pt x="156" y="18256"/>
                    </a:lnTo>
                    <a:lnTo>
                      <a:pt x="78" y="18919"/>
                    </a:lnTo>
                    <a:lnTo>
                      <a:pt x="20" y="19581"/>
                    </a:lnTo>
                    <a:lnTo>
                      <a:pt x="0" y="20263"/>
                    </a:lnTo>
                    <a:lnTo>
                      <a:pt x="20" y="20711"/>
                    </a:lnTo>
                    <a:lnTo>
                      <a:pt x="39" y="21160"/>
                    </a:lnTo>
                    <a:lnTo>
                      <a:pt x="78" y="21608"/>
                    </a:lnTo>
                    <a:lnTo>
                      <a:pt x="117" y="22056"/>
                    </a:lnTo>
                    <a:lnTo>
                      <a:pt x="195" y="22484"/>
                    </a:lnTo>
                    <a:lnTo>
                      <a:pt x="273" y="22933"/>
                    </a:lnTo>
                    <a:lnTo>
                      <a:pt x="370" y="23361"/>
                    </a:lnTo>
                    <a:lnTo>
                      <a:pt x="487" y="23790"/>
                    </a:lnTo>
                    <a:lnTo>
                      <a:pt x="604" y="24219"/>
                    </a:lnTo>
                    <a:lnTo>
                      <a:pt x="741" y="24628"/>
                    </a:lnTo>
                    <a:lnTo>
                      <a:pt x="896" y="25056"/>
                    </a:lnTo>
                    <a:lnTo>
                      <a:pt x="1072" y="25466"/>
                    </a:lnTo>
                    <a:lnTo>
                      <a:pt x="1247" y="25875"/>
                    </a:lnTo>
                    <a:lnTo>
                      <a:pt x="1461" y="26284"/>
                    </a:lnTo>
                    <a:lnTo>
                      <a:pt x="1656" y="26693"/>
                    </a:lnTo>
                    <a:lnTo>
                      <a:pt x="1890" y="27102"/>
                    </a:lnTo>
                    <a:lnTo>
                      <a:pt x="1559" y="27433"/>
                    </a:lnTo>
                    <a:lnTo>
                      <a:pt x="1267" y="27784"/>
                    </a:lnTo>
                    <a:lnTo>
                      <a:pt x="1013" y="28115"/>
                    </a:lnTo>
                    <a:lnTo>
                      <a:pt x="799" y="28486"/>
                    </a:lnTo>
                    <a:lnTo>
                      <a:pt x="643" y="28836"/>
                    </a:lnTo>
                    <a:lnTo>
                      <a:pt x="526" y="29206"/>
                    </a:lnTo>
                    <a:lnTo>
                      <a:pt x="468" y="29557"/>
                    </a:lnTo>
                    <a:lnTo>
                      <a:pt x="448" y="29927"/>
                    </a:lnTo>
                    <a:lnTo>
                      <a:pt x="468" y="30278"/>
                    </a:lnTo>
                    <a:lnTo>
                      <a:pt x="526" y="30629"/>
                    </a:lnTo>
                    <a:lnTo>
                      <a:pt x="624" y="30960"/>
                    </a:lnTo>
                    <a:lnTo>
                      <a:pt x="760" y="31291"/>
                    </a:lnTo>
                    <a:lnTo>
                      <a:pt x="935" y="31622"/>
                    </a:lnTo>
                    <a:lnTo>
                      <a:pt x="1150" y="31934"/>
                    </a:lnTo>
                    <a:lnTo>
                      <a:pt x="1384" y="32246"/>
                    </a:lnTo>
                    <a:lnTo>
                      <a:pt x="1656" y="32558"/>
                    </a:lnTo>
                    <a:lnTo>
                      <a:pt x="1520" y="32363"/>
                    </a:lnTo>
                    <a:lnTo>
                      <a:pt x="1403" y="32149"/>
                    </a:lnTo>
                    <a:lnTo>
                      <a:pt x="1286" y="31934"/>
                    </a:lnTo>
                    <a:lnTo>
                      <a:pt x="1189" y="31720"/>
                    </a:lnTo>
                    <a:lnTo>
                      <a:pt x="1111" y="31486"/>
                    </a:lnTo>
                    <a:lnTo>
                      <a:pt x="1052" y="31272"/>
                    </a:lnTo>
                    <a:lnTo>
                      <a:pt x="1013" y="31018"/>
                    </a:lnTo>
                    <a:lnTo>
                      <a:pt x="974" y="30765"/>
                    </a:lnTo>
                    <a:lnTo>
                      <a:pt x="974" y="30492"/>
                    </a:lnTo>
                    <a:lnTo>
                      <a:pt x="994" y="30239"/>
                    </a:lnTo>
                    <a:lnTo>
                      <a:pt x="1013" y="30005"/>
                    </a:lnTo>
                    <a:lnTo>
                      <a:pt x="1052" y="29752"/>
                    </a:lnTo>
                    <a:lnTo>
                      <a:pt x="1111" y="29518"/>
                    </a:lnTo>
                    <a:lnTo>
                      <a:pt x="1189" y="29284"/>
                    </a:lnTo>
                    <a:lnTo>
                      <a:pt x="1267" y="29051"/>
                    </a:lnTo>
                    <a:lnTo>
                      <a:pt x="1384" y="28817"/>
                    </a:lnTo>
                    <a:lnTo>
                      <a:pt x="1481" y="28583"/>
                    </a:lnTo>
                    <a:lnTo>
                      <a:pt x="1617" y="28349"/>
                    </a:lnTo>
                    <a:lnTo>
                      <a:pt x="1754" y="28115"/>
                    </a:lnTo>
                    <a:lnTo>
                      <a:pt x="1929" y="27901"/>
                    </a:lnTo>
                    <a:lnTo>
                      <a:pt x="2065" y="27706"/>
                    </a:lnTo>
                    <a:lnTo>
                      <a:pt x="2241" y="27531"/>
                    </a:lnTo>
                    <a:lnTo>
                      <a:pt x="2436" y="27355"/>
                    </a:lnTo>
                    <a:lnTo>
                      <a:pt x="2650" y="27200"/>
                    </a:lnTo>
                    <a:lnTo>
                      <a:pt x="2825" y="27083"/>
                    </a:lnTo>
                    <a:lnTo>
                      <a:pt x="2981" y="26985"/>
                    </a:lnTo>
                    <a:lnTo>
                      <a:pt x="2747" y="26713"/>
                    </a:lnTo>
                    <a:lnTo>
                      <a:pt x="2514" y="26420"/>
                    </a:lnTo>
                    <a:lnTo>
                      <a:pt x="2319" y="26128"/>
                    </a:lnTo>
                    <a:lnTo>
                      <a:pt x="2143" y="25816"/>
                    </a:lnTo>
                    <a:lnTo>
                      <a:pt x="1968" y="25505"/>
                    </a:lnTo>
                    <a:lnTo>
                      <a:pt x="1812" y="25173"/>
                    </a:lnTo>
                    <a:lnTo>
                      <a:pt x="1676" y="24823"/>
                    </a:lnTo>
                    <a:lnTo>
                      <a:pt x="1559" y="24491"/>
                    </a:lnTo>
                    <a:lnTo>
                      <a:pt x="1403" y="23965"/>
                    </a:lnTo>
                    <a:lnTo>
                      <a:pt x="1267" y="23420"/>
                    </a:lnTo>
                    <a:lnTo>
                      <a:pt x="1150" y="22874"/>
                    </a:lnTo>
                    <a:lnTo>
                      <a:pt x="1072" y="22329"/>
                    </a:lnTo>
                    <a:lnTo>
                      <a:pt x="994" y="21783"/>
                    </a:lnTo>
                    <a:lnTo>
                      <a:pt x="955" y="21238"/>
                    </a:lnTo>
                    <a:lnTo>
                      <a:pt x="935" y="20692"/>
                    </a:lnTo>
                    <a:lnTo>
                      <a:pt x="935" y="20146"/>
                    </a:lnTo>
                    <a:lnTo>
                      <a:pt x="974" y="19601"/>
                    </a:lnTo>
                    <a:lnTo>
                      <a:pt x="1013" y="19075"/>
                    </a:lnTo>
                    <a:lnTo>
                      <a:pt x="1091" y="18549"/>
                    </a:lnTo>
                    <a:lnTo>
                      <a:pt x="1189" y="18023"/>
                    </a:lnTo>
                    <a:lnTo>
                      <a:pt x="1306" y="17497"/>
                    </a:lnTo>
                    <a:lnTo>
                      <a:pt x="1442" y="16971"/>
                    </a:lnTo>
                    <a:lnTo>
                      <a:pt x="1598" y="16464"/>
                    </a:lnTo>
                    <a:lnTo>
                      <a:pt x="1773" y="15957"/>
                    </a:lnTo>
                    <a:lnTo>
                      <a:pt x="1988" y="15451"/>
                    </a:lnTo>
                    <a:lnTo>
                      <a:pt x="2202" y="14964"/>
                    </a:lnTo>
                    <a:lnTo>
                      <a:pt x="2455" y="14496"/>
                    </a:lnTo>
                    <a:lnTo>
                      <a:pt x="2708" y="14028"/>
                    </a:lnTo>
                    <a:lnTo>
                      <a:pt x="2981" y="13580"/>
                    </a:lnTo>
                    <a:lnTo>
                      <a:pt x="3293" y="13132"/>
                    </a:lnTo>
                    <a:lnTo>
                      <a:pt x="3605" y="12704"/>
                    </a:lnTo>
                    <a:lnTo>
                      <a:pt x="3936" y="12275"/>
                    </a:lnTo>
                    <a:lnTo>
                      <a:pt x="4287" y="11866"/>
                    </a:lnTo>
                    <a:lnTo>
                      <a:pt x="4657" y="11476"/>
                    </a:lnTo>
                    <a:lnTo>
                      <a:pt x="5047" y="11106"/>
                    </a:lnTo>
                    <a:lnTo>
                      <a:pt x="5456" y="10736"/>
                    </a:lnTo>
                    <a:lnTo>
                      <a:pt x="5884" y="10365"/>
                    </a:lnTo>
                    <a:lnTo>
                      <a:pt x="6313" y="10034"/>
                    </a:lnTo>
                    <a:lnTo>
                      <a:pt x="6781" y="9703"/>
                    </a:lnTo>
                    <a:lnTo>
                      <a:pt x="7248" y="9391"/>
                    </a:lnTo>
                    <a:lnTo>
                      <a:pt x="7755" y="9060"/>
                    </a:lnTo>
                    <a:lnTo>
                      <a:pt x="8281" y="8748"/>
                    </a:lnTo>
                    <a:lnTo>
                      <a:pt x="8807" y="8476"/>
                    </a:lnTo>
                    <a:lnTo>
                      <a:pt x="9352" y="8203"/>
                    </a:lnTo>
                    <a:lnTo>
                      <a:pt x="9917" y="7949"/>
                    </a:lnTo>
                    <a:lnTo>
                      <a:pt x="10483" y="7716"/>
                    </a:lnTo>
                    <a:lnTo>
                      <a:pt x="11048" y="7521"/>
                    </a:lnTo>
                    <a:lnTo>
                      <a:pt x="11632" y="7345"/>
                    </a:lnTo>
                    <a:lnTo>
                      <a:pt x="12197" y="7209"/>
                    </a:lnTo>
                    <a:lnTo>
                      <a:pt x="12782" y="7092"/>
                    </a:lnTo>
                    <a:lnTo>
                      <a:pt x="13386" y="7014"/>
                    </a:lnTo>
                    <a:lnTo>
                      <a:pt x="13970" y="6975"/>
                    </a:lnTo>
                    <a:lnTo>
                      <a:pt x="14574" y="6975"/>
                    </a:lnTo>
                    <a:lnTo>
                      <a:pt x="14866" y="6995"/>
                    </a:lnTo>
                    <a:lnTo>
                      <a:pt x="15159" y="7014"/>
                    </a:lnTo>
                    <a:lnTo>
                      <a:pt x="15646" y="7092"/>
                    </a:lnTo>
                    <a:lnTo>
                      <a:pt x="16133" y="7190"/>
                    </a:lnTo>
                    <a:lnTo>
                      <a:pt x="15860" y="6800"/>
                    </a:lnTo>
                    <a:lnTo>
                      <a:pt x="15665" y="6488"/>
                    </a:lnTo>
                    <a:lnTo>
                      <a:pt x="15470" y="6157"/>
                    </a:lnTo>
                    <a:lnTo>
                      <a:pt x="15392" y="6001"/>
                    </a:lnTo>
                    <a:lnTo>
                      <a:pt x="15315" y="5826"/>
                    </a:lnTo>
                    <a:lnTo>
                      <a:pt x="15276" y="5670"/>
                    </a:lnTo>
                    <a:lnTo>
                      <a:pt x="15217" y="5514"/>
                    </a:lnTo>
                    <a:lnTo>
                      <a:pt x="15198" y="5358"/>
                    </a:lnTo>
                    <a:lnTo>
                      <a:pt x="15198" y="5202"/>
                    </a:lnTo>
                    <a:lnTo>
                      <a:pt x="15217" y="5066"/>
                    </a:lnTo>
                    <a:lnTo>
                      <a:pt x="15256" y="4929"/>
                    </a:lnTo>
                    <a:lnTo>
                      <a:pt x="15354" y="4774"/>
                    </a:lnTo>
                    <a:lnTo>
                      <a:pt x="15451" y="4637"/>
                    </a:lnTo>
                    <a:lnTo>
                      <a:pt x="15568" y="4540"/>
                    </a:lnTo>
                    <a:lnTo>
                      <a:pt x="15704" y="4462"/>
                    </a:lnTo>
                    <a:lnTo>
                      <a:pt x="15841" y="4442"/>
                    </a:lnTo>
                    <a:lnTo>
                      <a:pt x="15958" y="4442"/>
                    </a:lnTo>
                    <a:lnTo>
                      <a:pt x="16094" y="4462"/>
                    </a:lnTo>
                    <a:lnTo>
                      <a:pt x="16230" y="4520"/>
                    </a:lnTo>
                    <a:lnTo>
                      <a:pt x="16367" y="4598"/>
                    </a:lnTo>
                    <a:lnTo>
                      <a:pt x="16503" y="4696"/>
                    </a:lnTo>
                    <a:lnTo>
                      <a:pt x="16776" y="4929"/>
                    </a:lnTo>
                    <a:lnTo>
                      <a:pt x="17088" y="5261"/>
                    </a:lnTo>
                    <a:lnTo>
                      <a:pt x="17049" y="4871"/>
                    </a:lnTo>
                    <a:lnTo>
                      <a:pt x="17029" y="4111"/>
                    </a:lnTo>
                    <a:lnTo>
                      <a:pt x="17049" y="3371"/>
                    </a:lnTo>
                    <a:lnTo>
                      <a:pt x="17088" y="3020"/>
                    </a:lnTo>
                    <a:lnTo>
                      <a:pt x="17127" y="2650"/>
                    </a:lnTo>
                    <a:lnTo>
                      <a:pt x="17166" y="2299"/>
                    </a:lnTo>
                    <a:lnTo>
                      <a:pt x="17243" y="1948"/>
                    </a:lnTo>
                    <a:lnTo>
                      <a:pt x="17321" y="1617"/>
                    </a:lnTo>
                    <a:lnTo>
                      <a:pt x="17438" y="1305"/>
                    </a:lnTo>
                    <a:lnTo>
                      <a:pt x="17575" y="1013"/>
                    </a:lnTo>
                    <a:lnTo>
                      <a:pt x="17711" y="760"/>
                    </a:lnTo>
                    <a:lnTo>
                      <a:pt x="17886" y="526"/>
                    </a:lnTo>
                    <a:lnTo>
                      <a:pt x="17984" y="429"/>
                    </a:lnTo>
                    <a:lnTo>
                      <a:pt x="18101" y="351"/>
                    </a:lnTo>
                    <a:lnTo>
                      <a:pt x="18198" y="273"/>
                    </a:lnTo>
                    <a:lnTo>
                      <a:pt x="18315" y="214"/>
                    </a:lnTo>
                    <a:lnTo>
                      <a:pt x="18451" y="156"/>
                    </a:lnTo>
                    <a:lnTo>
                      <a:pt x="18568" y="117"/>
                    </a:lnTo>
                    <a:lnTo>
                      <a:pt x="18588" y="117"/>
                    </a:lnTo>
                    <a:lnTo>
                      <a:pt x="18471" y="78"/>
                    </a:lnTo>
                    <a:lnTo>
                      <a:pt x="18296" y="19"/>
                    </a:lnTo>
                    <a:lnTo>
                      <a:pt x="18120"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165;p41">
                <a:extLst>
                  <a:ext uri="{FF2B5EF4-FFF2-40B4-BE49-F238E27FC236}">
                    <a16:creationId xmlns:a16="http://schemas.microsoft.com/office/drawing/2014/main" id="{5113001B-1965-F1A9-F783-A4B34A086D68}"/>
                  </a:ext>
                </a:extLst>
              </p:cNvPr>
              <p:cNvSpPr/>
              <p:nvPr/>
            </p:nvSpPr>
            <p:spPr>
              <a:xfrm>
                <a:off x="1340150" y="238125"/>
                <a:ext cx="464700" cy="813950"/>
              </a:xfrm>
              <a:custGeom>
                <a:avLst/>
                <a:gdLst/>
                <a:ahLst/>
                <a:cxnLst/>
                <a:rect l="l" t="t" r="r" b="b"/>
                <a:pathLst>
                  <a:path w="18588" h="32558" fill="none" extrusionOk="0">
                    <a:moveTo>
                      <a:pt x="17711" y="19"/>
                    </a:moveTo>
                    <a:lnTo>
                      <a:pt x="17711" y="19"/>
                    </a:lnTo>
                    <a:lnTo>
                      <a:pt x="17555" y="39"/>
                    </a:lnTo>
                    <a:lnTo>
                      <a:pt x="17419" y="97"/>
                    </a:lnTo>
                    <a:lnTo>
                      <a:pt x="17263" y="156"/>
                    </a:lnTo>
                    <a:lnTo>
                      <a:pt x="17127" y="234"/>
                    </a:lnTo>
                    <a:lnTo>
                      <a:pt x="17127" y="234"/>
                    </a:lnTo>
                    <a:lnTo>
                      <a:pt x="17010" y="331"/>
                    </a:lnTo>
                    <a:lnTo>
                      <a:pt x="16893" y="429"/>
                    </a:lnTo>
                    <a:lnTo>
                      <a:pt x="16776" y="546"/>
                    </a:lnTo>
                    <a:lnTo>
                      <a:pt x="16678" y="682"/>
                    </a:lnTo>
                    <a:lnTo>
                      <a:pt x="16678" y="682"/>
                    </a:lnTo>
                    <a:lnTo>
                      <a:pt x="16581" y="838"/>
                    </a:lnTo>
                    <a:lnTo>
                      <a:pt x="16503" y="994"/>
                    </a:lnTo>
                    <a:lnTo>
                      <a:pt x="16386" y="1266"/>
                    </a:lnTo>
                    <a:lnTo>
                      <a:pt x="16386" y="1266"/>
                    </a:lnTo>
                    <a:lnTo>
                      <a:pt x="16289" y="1598"/>
                    </a:lnTo>
                    <a:lnTo>
                      <a:pt x="16211" y="1968"/>
                    </a:lnTo>
                    <a:lnTo>
                      <a:pt x="16211" y="1968"/>
                    </a:lnTo>
                    <a:lnTo>
                      <a:pt x="16152" y="2299"/>
                    </a:lnTo>
                    <a:lnTo>
                      <a:pt x="16133" y="2650"/>
                    </a:lnTo>
                    <a:lnTo>
                      <a:pt x="16133" y="3020"/>
                    </a:lnTo>
                    <a:lnTo>
                      <a:pt x="16133" y="3390"/>
                    </a:lnTo>
                    <a:lnTo>
                      <a:pt x="16133" y="3488"/>
                    </a:lnTo>
                    <a:lnTo>
                      <a:pt x="16133" y="3585"/>
                    </a:lnTo>
                    <a:lnTo>
                      <a:pt x="16133" y="3585"/>
                    </a:lnTo>
                    <a:lnTo>
                      <a:pt x="16035" y="3410"/>
                    </a:lnTo>
                    <a:lnTo>
                      <a:pt x="15938" y="3273"/>
                    </a:lnTo>
                    <a:lnTo>
                      <a:pt x="15938" y="3273"/>
                    </a:lnTo>
                    <a:lnTo>
                      <a:pt x="15704" y="3001"/>
                    </a:lnTo>
                    <a:lnTo>
                      <a:pt x="15451" y="2708"/>
                    </a:lnTo>
                    <a:lnTo>
                      <a:pt x="15159" y="2435"/>
                    </a:lnTo>
                    <a:lnTo>
                      <a:pt x="14983" y="2319"/>
                    </a:lnTo>
                    <a:lnTo>
                      <a:pt x="14808" y="2202"/>
                    </a:lnTo>
                    <a:lnTo>
                      <a:pt x="14808" y="2202"/>
                    </a:lnTo>
                    <a:lnTo>
                      <a:pt x="14652" y="2124"/>
                    </a:lnTo>
                    <a:lnTo>
                      <a:pt x="14496" y="2065"/>
                    </a:lnTo>
                    <a:lnTo>
                      <a:pt x="14340" y="2007"/>
                    </a:lnTo>
                    <a:lnTo>
                      <a:pt x="14184" y="1987"/>
                    </a:lnTo>
                    <a:lnTo>
                      <a:pt x="14126" y="1987"/>
                    </a:lnTo>
                    <a:lnTo>
                      <a:pt x="14126" y="1987"/>
                    </a:lnTo>
                    <a:lnTo>
                      <a:pt x="14009" y="2007"/>
                    </a:lnTo>
                    <a:lnTo>
                      <a:pt x="13873" y="2026"/>
                    </a:lnTo>
                    <a:lnTo>
                      <a:pt x="13873" y="2026"/>
                    </a:lnTo>
                    <a:lnTo>
                      <a:pt x="13717" y="2104"/>
                    </a:lnTo>
                    <a:lnTo>
                      <a:pt x="13542" y="2202"/>
                    </a:lnTo>
                    <a:lnTo>
                      <a:pt x="13542" y="2202"/>
                    </a:lnTo>
                    <a:lnTo>
                      <a:pt x="13405" y="2319"/>
                    </a:lnTo>
                    <a:lnTo>
                      <a:pt x="13288" y="2474"/>
                    </a:lnTo>
                    <a:lnTo>
                      <a:pt x="13191" y="2650"/>
                    </a:lnTo>
                    <a:lnTo>
                      <a:pt x="13093" y="2845"/>
                    </a:lnTo>
                    <a:lnTo>
                      <a:pt x="13093" y="2845"/>
                    </a:lnTo>
                    <a:lnTo>
                      <a:pt x="13035" y="3020"/>
                    </a:lnTo>
                    <a:lnTo>
                      <a:pt x="12996" y="3195"/>
                    </a:lnTo>
                    <a:lnTo>
                      <a:pt x="12976" y="3390"/>
                    </a:lnTo>
                    <a:lnTo>
                      <a:pt x="12996" y="3585"/>
                    </a:lnTo>
                    <a:lnTo>
                      <a:pt x="12996" y="3585"/>
                    </a:lnTo>
                    <a:lnTo>
                      <a:pt x="13035" y="3838"/>
                    </a:lnTo>
                    <a:lnTo>
                      <a:pt x="13132" y="4111"/>
                    </a:lnTo>
                    <a:lnTo>
                      <a:pt x="13249" y="4384"/>
                    </a:lnTo>
                    <a:lnTo>
                      <a:pt x="13405" y="4676"/>
                    </a:lnTo>
                    <a:lnTo>
                      <a:pt x="13405" y="4676"/>
                    </a:lnTo>
                    <a:lnTo>
                      <a:pt x="13561" y="4890"/>
                    </a:lnTo>
                    <a:lnTo>
                      <a:pt x="13736" y="5124"/>
                    </a:lnTo>
                    <a:lnTo>
                      <a:pt x="13931" y="5358"/>
                    </a:lnTo>
                    <a:lnTo>
                      <a:pt x="14165" y="5592"/>
                    </a:lnTo>
                    <a:lnTo>
                      <a:pt x="14165" y="5592"/>
                    </a:lnTo>
                    <a:lnTo>
                      <a:pt x="13405" y="5728"/>
                    </a:lnTo>
                    <a:lnTo>
                      <a:pt x="12645" y="5884"/>
                    </a:lnTo>
                    <a:lnTo>
                      <a:pt x="11924" y="6060"/>
                    </a:lnTo>
                    <a:lnTo>
                      <a:pt x="11203" y="6274"/>
                    </a:lnTo>
                    <a:lnTo>
                      <a:pt x="10502" y="6508"/>
                    </a:lnTo>
                    <a:lnTo>
                      <a:pt x="9801" y="6761"/>
                    </a:lnTo>
                    <a:lnTo>
                      <a:pt x="9138" y="7053"/>
                    </a:lnTo>
                    <a:lnTo>
                      <a:pt x="8495" y="7365"/>
                    </a:lnTo>
                    <a:lnTo>
                      <a:pt x="7852" y="7696"/>
                    </a:lnTo>
                    <a:lnTo>
                      <a:pt x="7248" y="8047"/>
                    </a:lnTo>
                    <a:lnTo>
                      <a:pt x="6644" y="8437"/>
                    </a:lnTo>
                    <a:lnTo>
                      <a:pt x="6079" y="8826"/>
                    </a:lnTo>
                    <a:lnTo>
                      <a:pt x="5534" y="9255"/>
                    </a:lnTo>
                    <a:lnTo>
                      <a:pt x="4988" y="9703"/>
                    </a:lnTo>
                    <a:lnTo>
                      <a:pt x="4481" y="10151"/>
                    </a:lnTo>
                    <a:lnTo>
                      <a:pt x="4014" y="10638"/>
                    </a:lnTo>
                    <a:lnTo>
                      <a:pt x="3546" y="11125"/>
                    </a:lnTo>
                    <a:lnTo>
                      <a:pt x="3118" y="11651"/>
                    </a:lnTo>
                    <a:lnTo>
                      <a:pt x="2708" y="12177"/>
                    </a:lnTo>
                    <a:lnTo>
                      <a:pt x="2319" y="12723"/>
                    </a:lnTo>
                    <a:lnTo>
                      <a:pt x="1968" y="13288"/>
                    </a:lnTo>
                    <a:lnTo>
                      <a:pt x="1637" y="13873"/>
                    </a:lnTo>
                    <a:lnTo>
                      <a:pt x="1345" y="14457"/>
                    </a:lnTo>
                    <a:lnTo>
                      <a:pt x="1072" y="15061"/>
                    </a:lnTo>
                    <a:lnTo>
                      <a:pt x="818" y="15685"/>
                    </a:lnTo>
                    <a:lnTo>
                      <a:pt x="604" y="16308"/>
                    </a:lnTo>
                    <a:lnTo>
                      <a:pt x="429" y="16932"/>
                    </a:lnTo>
                    <a:lnTo>
                      <a:pt x="273" y="17594"/>
                    </a:lnTo>
                    <a:lnTo>
                      <a:pt x="156" y="18256"/>
                    </a:lnTo>
                    <a:lnTo>
                      <a:pt x="78" y="18919"/>
                    </a:lnTo>
                    <a:lnTo>
                      <a:pt x="20" y="19581"/>
                    </a:lnTo>
                    <a:lnTo>
                      <a:pt x="0" y="20263"/>
                    </a:lnTo>
                    <a:lnTo>
                      <a:pt x="0" y="20263"/>
                    </a:lnTo>
                    <a:lnTo>
                      <a:pt x="20" y="20711"/>
                    </a:lnTo>
                    <a:lnTo>
                      <a:pt x="39" y="21160"/>
                    </a:lnTo>
                    <a:lnTo>
                      <a:pt x="78" y="21608"/>
                    </a:lnTo>
                    <a:lnTo>
                      <a:pt x="117" y="22056"/>
                    </a:lnTo>
                    <a:lnTo>
                      <a:pt x="195" y="22484"/>
                    </a:lnTo>
                    <a:lnTo>
                      <a:pt x="273" y="22933"/>
                    </a:lnTo>
                    <a:lnTo>
                      <a:pt x="370" y="23361"/>
                    </a:lnTo>
                    <a:lnTo>
                      <a:pt x="487" y="23790"/>
                    </a:lnTo>
                    <a:lnTo>
                      <a:pt x="604" y="24219"/>
                    </a:lnTo>
                    <a:lnTo>
                      <a:pt x="741" y="24628"/>
                    </a:lnTo>
                    <a:lnTo>
                      <a:pt x="896" y="25056"/>
                    </a:lnTo>
                    <a:lnTo>
                      <a:pt x="1072" y="25466"/>
                    </a:lnTo>
                    <a:lnTo>
                      <a:pt x="1247" y="25875"/>
                    </a:lnTo>
                    <a:lnTo>
                      <a:pt x="1461" y="26284"/>
                    </a:lnTo>
                    <a:lnTo>
                      <a:pt x="1656" y="26693"/>
                    </a:lnTo>
                    <a:lnTo>
                      <a:pt x="1890" y="27102"/>
                    </a:lnTo>
                    <a:lnTo>
                      <a:pt x="1890" y="27102"/>
                    </a:lnTo>
                    <a:lnTo>
                      <a:pt x="1559" y="27433"/>
                    </a:lnTo>
                    <a:lnTo>
                      <a:pt x="1267" y="27784"/>
                    </a:lnTo>
                    <a:lnTo>
                      <a:pt x="1013" y="28115"/>
                    </a:lnTo>
                    <a:lnTo>
                      <a:pt x="799" y="28486"/>
                    </a:lnTo>
                    <a:lnTo>
                      <a:pt x="643" y="28836"/>
                    </a:lnTo>
                    <a:lnTo>
                      <a:pt x="526" y="29206"/>
                    </a:lnTo>
                    <a:lnTo>
                      <a:pt x="468" y="29557"/>
                    </a:lnTo>
                    <a:lnTo>
                      <a:pt x="448" y="29927"/>
                    </a:lnTo>
                    <a:lnTo>
                      <a:pt x="448" y="29927"/>
                    </a:lnTo>
                    <a:lnTo>
                      <a:pt x="468" y="30278"/>
                    </a:lnTo>
                    <a:lnTo>
                      <a:pt x="526" y="30629"/>
                    </a:lnTo>
                    <a:lnTo>
                      <a:pt x="624" y="30960"/>
                    </a:lnTo>
                    <a:lnTo>
                      <a:pt x="760" y="31291"/>
                    </a:lnTo>
                    <a:lnTo>
                      <a:pt x="935" y="31622"/>
                    </a:lnTo>
                    <a:lnTo>
                      <a:pt x="1150" y="31934"/>
                    </a:lnTo>
                    <a:lnTo>
                      <a:pt x="1384" y="32246"/>
                    </a:lnTo>
                    <a:lnTo>
                      <a:pt x="1656" y="32558"/>
                    </a:lnTo>
                    <a:lnTo>
                      <a:pt x="1656" y="32558"/>
                    </a:lnTo>
                    <a:lnTo>
                      <a:pt x="1520" y="32363"/>
                    </a:lnTo>
                    <a:lnTo>
                      <a:pt x="1403" y="32149"/>
                    </a:lnTo>
                    <a:lnTo>
                      <a:pt x="1403" y="32149"/>
                    </a:lnTo>
                    <a:lnTo>
                      <a:pt x="1286" y="31934"/>
                    </a:lnTo>
                    <a:lnTo>
                      <a:pt x="1189" y="31720"/>
                    </a:lnTo>
                    <a:lnTo>
                      <a:pt x="1111" y="31486"/>
                    </a:lnTo>
                    <a:lnTo>
                      <a:pt x="1052" y="31272"/>
                    </a:lnTo>
                    <a:lnTo>
                      <a:pt x="1052" y="31272"/>
                    </a:lnTo>
                    <a:lnTo>
                      <a:pt x="1013" y="31018"/>
                    </a:lnTo>
                    <a:lnTo>
                      <a:pt x="974" y="30765"/>
                    </a:lnTo>
                    <a:lnTo>
                      <a:pt x="974" y="30492"/>
                    </a:lnTo>
                    <a:lnTo>
                      <a:pt x="994" y="30239"/>
                    </a:lnTo>
                    <a:lnTo>
                      <a:pt x="994" y="30239"/>
                    </a:lnTo>
                    <a:lnTo>
                      <a:pt x="1013" y="30005"/>
                    </a:lnTo>
                    <a:lnTo>
                      <a:pt x="1052" y="29752"/>
                    </a:lnTo>
                    <a:lnTo>
                      <a:pt x="1111" y="29518"/>
                    </a:lnTo>
                    <a:lnTo>
                      <a:pt x="1189" y="29284"/>
                    </a:lnTo>
                    <a:lnTo>
                      <a:pt x="1189" y="29284"/>
                    </a:lnTo>
                    <a:lnTo>
                      <a:pt x="1267" y="29051"/>
                    </a:lnTo>
                    <a:lnTo>
                      <a:pt x="1384" y="28817"/>
                    </a:lnTo>
                    <a:lnTo>
                      <a:pt x="1481" y="28583"/>
                    </a:lnTo>
                    <a:lnTo>
                      <a:pt x="1617" y="28349"/>
                    </a:lnTo>
                    <a:lnTo>
                      <a:pt x="1617" y="28349"/>
                    </a:lnTo>
                    <a:lnTo>
                      <a:pt x="1754" y="28115"/>
                    </a:lnTo>
                    <a:lnTo>
                      <a:pt x="1929" y="27901"/>
                    </a:lnTo>
                    <a:lnTo>
                      <a:pt x="1929" y="27901"/>
                    </a:lnTo>
                    <a:lnTo>
                      <a:pt x="2065" y="27706"/>
                    </a:lnTo>
                    <a:lnTo>
                      <a:pt x="2241" y="27531"/>
                    </a:lnTo>
                    <a:lnTo>
                      <a:pt x="2241" y="27531"/>
                    </a:lnTo>
                    <a:lnTo>
                      <a:pt x="2436" y="27355"/>
                    </a:lnTo>
                    <a:lnTo>
                      <a:pt x="2650" y="27200"/>
                    </a:lnTo>
                    <a:lnTo>
                      <a:pt x="2650" y="27200"/>
                    </a:lnTo>
                    <a:lnTo>
                      <a:pt x="2825" y="27083"/>
                    </a:lnTo>
                    <a:lnTo>
                      <a:pt x="2825" y="27083"/>
                    </a:lnTo>
                    <a:lnTo>
                      <a:pt x="2981" y="26985"/>
                    </a:lnTo>
                    <a:lnTo>
                      <a:pt x="2981" y="26985"/>
                    </a:lnTo>
                    <a:lnTo>
                      <a:pt x="2747" y="26713"/>
                    </a:lnTo>
                    <a:lnTo>
                      <a:pt x="2514" y="26420"/>
                    </a:lnTo>
                    <a:lnTo>
                      <a:pt x="2319" y="26128"/>
                    </a:lnTo>
                    <a:lnTo>
                      <a:pt x="2143" y="25816"/>
                    </a:lnTo>
                    <a:lnTo>
                      <a:pt x="1968" y="25505"/>
                    </a:lnTo>
                    <a:lnTo>
                      <a:pt x="1812" y="25173"/>
                    </a:lnTo>
                    <a:lnTo>
                      <a:pt x="1676" y="24823"/>
                    </a:lnTo>
                    <a:lnTo>
                      <a:pt x="1559" y="24491"/>
                    </a:lnTo>
                    <a:lnTo>
                      <a:pt x="1559" y="24491"/>
                    </a:lnTo>
                    <a:lnTo>
                      <a:pt x="1403" y="23965"/>
                    </a:lnTo>
                    <a:lnTo>
                      <a:pt x="1267" y="23420"/>
                    </a:lnTo>
                    <a:lnTo>
                      <a:pt x="1150" y="22874"/>
                    </a:lnTo>
                    <a:lnTo>
                      <a:pt x="1072" y="22329"/>
                    </a:lnTo>
                    <a:lnTo>
                      <a:pt x="1072" y="22329"/>
                    </a:lnTo>
                    <a:lnTo>
                      <a:pt x="994" y="21783"/>
                    </a:lnTo>
                    <a:lnTo>
                      <a:pt x="955" y="21238"/>
                    </a:lnTo>
                    <a:lnTo>
                      <a:pt x="935" y="20692"/>
                    </a:lnTo>
                    <a:lnTo>
                      <a:pt x="935" y="20146"/>
                    </a:lnTo>
                    <a:lnTo>
                      <a:pt x="935" y="20146"/>
                    </a:lnTo>
                    <a:lnTo>
                      <a:pt x="974" y="19601"/>
                    </a:lnTo>
                    <a:lnTo>
                      <a:pt x="1013" y="19075"/>
                    </a:lnTo>
                    <a:lnTo>
                      <a:pt x="1091" y="18549"/>
                    </a:lnTo>
                    <a:lnTo>
                      <a:pt x="1189" y="18023"/>
                    </a:lnTo>
                    <a:lnTo>
                      <a:pt x="1306" y="17497"/>
                    </a:lnTo>
                    <a:lnTo>
                      <a:pt x="1442" y="16971"/>
                    </a:lnTo>
                    <a:lnTo>
                      <a:pt x="1598" y="16464"/>
                    </a:lnTo>
                    <a:lnTo>
                      <a:pt x="1773" y="15957"/>
                    </a:lnTo>
                    <a:lnTo>
                      <a:pt x="1773" y="15957"/>
                    </a:lnTo>
                    <a:lnTo>
                      <a:pt x="1988" y="15451"/>
                    </a:lnTo>
                    <a:lnTo>
                      <a:pt x="2202" y="14964"/>
                    </a:lnTo>
                    <a:lnTo>
                      <a:pt x="2455" y="14496"/>
                    </a:lnTo>
                    <a:lnTo>
                      <a:pt x="2708" y="14028"/>
                    </a:lnTo>
                    <a:lnTo>
                      <a:pt x="2981" y="13580"/>
                    </a:lnTo>
                    <a:lnTo>
                      <a:pt x="3293" y="13132"/>
                    </a:lnTo>
                    <a:lnTo>
                      <a:pt x="3605" y="12704"/>
                    </a:lnTo>
                    <a:lnTo>
                      <a:pt x="3936" y="12275"/>
                    </a:lnTo>
                    <a:lnTo>
                      <a:pt x="3936" y="12275"/>
                    </a:lnTo>
                    <a:lnTo>
                      <a:pt x="4287" y="11866"/>
                    </a:lnTo>
                    <a:lnTo>
                      <a:pt x="4657" y="11476"/>
                    </a:lnTo>
                    <a:lnTo>
                      <a:pt x="5047" y="11106"/>
                    </a:lnTo>
                    <a:lnTo>
                      <a:pt x="5456" y="10736"/>
                    </a:lnTo>
                    <a:lnTo>
                      <a:pt x="5456" y="10736"/>
                    </a:lnTo>
                    <a:lnTo>
                      <a:pt x="5884" y="10365"/>
                    </a:lnTo>
                    <a:lnTo>
                      <a:pt x="6313" y="10034"/>
                    </a:lnTo>
                    <a:lnTo>
                      <a:pt x="6313" y="10034"/>
                    </a:lnTo>
                    <a:lnTo>
                      <a:pt x="6781" y="9703"/>
                    </a:lnTo>
                    <a:lnTo>
                      <a:pt x="7248" y="9391"/>
                    </a:lnTo>
                    <a:lnTo>
                      <a:pt x="7248" y="9391"/>
                    </a:lnTo>
                    <a:lnTo>
                      <a:pt x="7755" y="9060"/>
                    </a:lnTo>
                    <a:lnTo>
                      <a:pt x="8281" y="8748"/>
                    </a:lnTo>
                    <a:lnTo>
                      <a:pt x="8807" y="8476"/>
                    </a:lnTo>
                    <a:lnTo>
                      <a:pt x="9352" y="8203"/>
                    </a:lnTo>
                    <a:lnTo>
                      <a:pt x="9352" y="8203"/>
                    </a:lnTo>
                    <a:lnTo>
                      <a:pt x="9917" y="7949"/>
                    </a:lnTo>
                    <a:lnTo>
                      <a:pt x="10483" y="7716"/>
                    </a:lnTo>
                    <a:lnTo>
                      <a:pt x="11048" y="7521"/>
                    </a:lnTo>
                    <a:lnTo>
                      <a:pt x="11632" y="7345"/>
                    </a:lnTo>
                    <a:lnTo>
                      <a:pt x="11632" y="7345"/>
                    </a:lnTo>
                    <a:lnTo>
                      <a:pt x="12197" y="7209"/>
                    </a:lnTo>
                    <a:lnTo>
                      <a:pt x="12782" y="7092"/>
                    </a:lnTo>
                    <a:lnTo>
                      <a:pt x="13386" y="7014"/>
                    </a:lnTo>
                    <a:lnTo>
                      <a:pt x="13970" y="6975"/>
                    </a:lnTo>
                    <a:lnTo>
                      <a:pt x="13970" y="6975"/>
                    </a:lnTo>
                    <a:lnTo>
                      <a:pt x="14574" y="6975"/>
                    </a:lnTo>
                    <a:lnTo>
                      <a:pt x="14866" y="6995"/>
                    </a:lnTo>
                    <a:lnTo>
                      <a:pt x="15159" y="7014"/>
                    </a:lnTo>
                    <a:lnTo>
                      <a:pt x="15159" y="7014"/>
                    </a:lnTo>
                    <a:lnTo>
                      <a:pt x="15646" y="7092"/>
                    </a:lnTo>
                    <a:lnTo>
                      <a:pt x="16133" y="7190"/>
                    </a:lnTo>
                    <a:lnTo>
                      <a:pt x="16133" y="7190"/>
                    </a:lnTo>
                    <a:lnTo>
                      <a:pt x="15860" y="6800"/>
                    </a:lnTo>
                    <a:lnTo>
                      <a:pt x="15860" y="6800"/>
                    </a:lnTo>
                    <a:lnTo>
                      <a:pt x="15665" y="6488"/>
                    </a:lnTo>
                    <a:lnTo>
                      <a:pt x="15470" y="6157"/>
                    </a:lnTo>
                    <a:lnTo>
                      <a:pt x="15470" y="6157"/>
                    </a:lnTo>
                    <a:lnTo>
                      <a:pt x="15392" y="6001"/>
                    </a:lnTo>
                    <a:lnTo>
                      <a:pt x="15315" y="5826"/>
                    </a:lnTo>
                    <a:lnTo>
                      <a:pt x="15315" y="5826"/>
                    </a:lnTo>
                    <a:lnTo>
                      <a:pt x="15276" y="5670"/>
                    </a:lnTo>
                    <a:lnTo>
                      <a:pt x="15217" y="5514"/>
                    </a:lnTo>
                    <a:lnTo>
                      <a:pt x="15217" y="5514"/>
                    </a:lnTo>
                    <a:lnTo>
                      <a:pt x="15198" y="5358"/>
                    </a:lnTo>
                    <a:lnTo>
                      <a:pt x="15198" y="5202"/>
                    </a:lnTo>
                    <a:lnTo>
                      <a:pt x="15198" y="5202"/>
                    </a:lnTo>
                    <a:lnTo>
                      <a:pt x="15217" y="5066"/>
                    </a:lnTo>
                    <a:lnTo>
                      <a:pt x="15256" y="4929"/>
                    </a:lnTo>
                    <a:lnTo>
                      <a:pt x="15256" y="4929"/>
                    </a:lnTo>
                    <a:lnTo>
                      <a:pt x="15354" y="4774"/>
                    </a:lnTo>
                    <a:lnTo>
                      <a:pt x="15451" y="4637"/>
                    </a:lnTo>
                    <a:lnTo>
                      <a:pt x="15451" y="4637"/>
                    </a:lnTo>
                    <a:lnTo>
                      <a:pt x="15568" y="4540"/>
                    </a:lnTo>
                    <a:lnTo>
                      <a:pt x="15568" y="4540"/>
                    </a:lnTo>
                    <a:lnTo>
                      <a:pt x="15704" y="4462"/>
                    </a:lnTo>
                    <a:lnTo>
                      <a:pt x="15704" y="4462"/>
                    </a:lnTo>
                    <a:lnTo>
                      <a:pt x="15841" y="4442"/>
                    </a:lnTo>
                    <a:lnTo>
                      <a:pt x="15958" y="4442"/>
                    </a:lnTo>
                    <a:lnTo>
                      <a:pt x="16094" y="4462"/>
                    </a:lnTo>
                    <a:lnTo>
                      <a:pt x="16230" y="4520"/>
                    </a:lnTo>
                    <a:lnTo>
                      <a:pt x="16230" y="4520"/>
                    </a:lnTo>
                    <a:lnTo>
                      <a:pt x="16367" y="4598"/>
                    </a:lnTo>
                    <a:lnTo>
                      <a:pt x="16503" y="4696"/>
                    </a:lnTo>
                    <a:lnTo>
                      <a:pt x="16776" y="4929"/>
                    </a:lnTo>
                    <a:lnTo>
                      <a:pt x="16776" y="4929"/>
                    </a:lnTo>
                    <a:lnTo>
                      <a:pt x="17088" y="5261"/>
                    </a:lnTo>
                    <a:lnTo>
                      <a:pt x="17088" y="5261"/>
                    </a:lnTo>
                    <a:lnTo>
                      <a:pt x="17049" y="4871"/>
                    </a:lnTo>
                    <a:lnTo>
                      <a:pt x="17049" y="4871"/>
                    </a:lnTo>
                    <a:lnTo>
                      <a:pt x="17029" y="4111"/>
                    </a:lnTo>
                    <a:lnTo>
                      <a:pt x="17029" y="4111"/>
                    </a:lnTo>
                    <a:lnTo>
                      <a:pt x="17049" y="3371"/>
                    </a:lnTo>
                    <a:lnTo>
                      <a:pt x="17088" y="3020"/>
                    </a:lnTo>
                    <a:lnTo>
                      <a:pt x="17127" y="2650"/>
                    </a:lnTo>
                    <a:lnTo>
                      <a:pt x="17127" y="2650"/>
                    </a:lnTo>
                    <a:lnTo>
                      <a:pt x="17166" y="2299"/>
                    </a:lnTo>
                    <a:lnTo>
                      <a:pt x="17243" y="1948"/>
                    </a:lnTo>
                    <a:lnTo>
                      <a:pt x="17243" y="1948"/>
                    </a:lnTo>
                    <a:lnTo>
                      <a:pt x="17321" y="1617"/>
                    </a:lnTo>
                    <a:lnTo>
                      <a:pt x="17438" y="1305"/>
                    </a:lnTo>
                    <a:lnTo>
                      <a:pt x="17438" y="1305"/>
                    </a:lnTo>
                    <a:lnTo>
                      <a:pt x="17575" y="1013"/>
                    </a:lnTo>
                    <a:lnTo>
                      <a:pt x="17711" y="760"/>
                    </a:lnTo>
                    <a:lnTo>
                      <a:pt x="17711" y="760"/>
                    </a:lnTo>
                    <a:lnTo>
                      <a:pt x="17886" y="526"/>
                    </a:lnTo>
                    <a:lnTo>
                      <a:pt x="17984" y="429"/>
                    </a:lnTo>
                    <a:lnTo>
                      <a:pt x="18101" y="351"/>
                    </a:lnTo>
                    <a:lnTo>
                      <a:pt x="18101" y="351"/>
                    </a:lnTo>
                    <a:lnTo>
                      <a:pt x="18198" y="273"/>
                    </a:lnTo>
                    <a:lnTo>
                      <a:pt x="18315" y="214"/>
                    </a:lnTo>
                    <a:lnTo>
                      <a:pt x="18451" y="156"/>
                    </a:lnTo>
                    <a:lnTo>
                      <a:pt x="18568" y="117"/>
                    </a:lnTo>
                    <a:lnTo>
                      <a:pt x="18588" y="117"/>
                    </a:lnTo>
                    <a:lnTo>
                      <a:pt x="18588" y="117"/>
                    </a:lnTo>
                    <a:lnTo>
                      <a:pt x="18471" y="78"/>
                    </a:lnTo>
                    <a:lnTo>
                      <a:pt x="18471" y="78"/>
                    </a:lnTo>
                    <a:lnTo>
                      <a:pt x="18296" y="19"/>
                    </a:lnTo>
                    <a:lnTo>
                      <a:pt x="18120" y="0"/>
                    </a:lnTo>
                    <a:lnTo>
                      <a:pt x="18120" y="0"/>
                    </a:lnTo>
                    <a:lnTo>
                      <a:pt x="17984" y="0"/>
                    </a:lnTo>
                    <a:lnTo>
                      <a:pt x="17984" y="0"/>
                    </a:lnTo>
                    <a:lnTo>
                      <a:pt x="17711" y="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166;p41">
                <a:extLst>
                  <a:ext uri="{FF2B5EF4-FFF2-40B4-BE49-F238E27FC236}">
                    <a16:creationId xmlns:a16="http://schemas.microsoft.com/office/drawing/2014/main" id="{59082E68-DCA6-BC2B-1D12-D07612E26766}"/>
                  </a:ext>
                </a:extLst>
              </p:cNvPr>
              <p:cNvSpPr/>
              <p:nvPr/>
            </p:nvSpPr>
            <p:spPr>
              <a:xfrm>
                <a:off x="1409300" y="920550"/>
                <a:ext cx="25" cy="25"/>
              </a:xfrm>
              <a:custGeom>
                <a:avLst/>
                <a:gdLst/>
                <a:ahLst/>
                <a:cxnLst/>
                <a:rect l="l" t="t" r="r" b="b"/>
                <a:pathLst>
                  <a:path w="1" h="1" extrusionOk="0">
                    <a:moveTo>
                      <a:pt x="1" y="0"/>
                    </a:moveTo>
                    <a:lnTo>
                      <a:pt x="1" y="0"/>
                    </a:lnTo>
                    <a:lnTo>
                      <a:pt x="1" y="0"/>
                    </a:lnTo>
                    <a:lnTo>
                      <a:pt x="1" y="0"/>
                    </a:lnTo>
                    <a:close/>
                  </a:path>
                </a:pathLst>
              </a:custGeom>
              <a:solidFill>
                <a:srgbClr val="B04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167;p41">
                <a:extLst>
                  <a:ext uri="{FF2B5EF4-FFF2-40B4-BE49-F238E27FC236}">
                    <a16:creationId xmlns:a16="http://schemas.microsoft.com/office/drawing/2014/main" id="{ADBEF9CF-DC47-9B78-9C5C-C718610BD2B6}"/>
                  </a:ext>
                </a:extLst>
              </p:cNvPr>
              <p:cNvSpPr/>
              <p:nvPr/>
            </p:nvSpPr>
            <p:spPr>
              <a:xfrm>
                <a:off x="1409300" y="920550"/>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168;p41">
                <a:extLst>
                  <a:ext uri="{FF2B5EF4-FFF2-40B4-BE49-F238E27FC236}">
                    <a16:creationId xmlns:a16="http://schemas.microsoft.com/office/drawing/2014/main" id="{4467D338-AC34-AD03-5867-C0D04EF7CB97}"/>
                  </a:ext>
                </a:extLst>
              </p:cNvPr>
              <p:cNvSpPr/>
              <p:nvPr/>
            </p:nvSpPr>
            <p:spPr>
              <a:xfrm>
                <a:off x="1668925" y="424675"/>
                <a:ext cx="31200" cy="13175"/>
              </a:xfrm>
              <a:custGeom>
                <a:avLst/>
                <a:gdLst/>
                <a:ahLst/>
                <a:cxnLst/>
                <a:rect l="l" t="t" r="r" b="b"/>
                <a:pathLst>
                  <a:path w="1248" h="527" extrusionOk="0">
                    <a:moveTo>
                      <a:pt x="1053" y="0"/>
                    </a:moveTo>
                    <a:lnTo>
                      <a:pt x="605" y="20"/>
                    </a:lnTo>
                    <a:lnTo>
                      <a:pt x="391" y="39"/>
                    </a:lnTo>
                    <a:lnTo>
                      <a:pt x="176" y="78"/>
                    </a:lnTo>
                    <a:lnTo>
                      <a:pt x="98" y="117"/>
                    </a:lnTo>
                    <a:lnTo>
                      <a:pt x="40" y="176"/>
                    </a:lnTo>
                    <a:lnTo>
                      <a:pt x="1" y="254"/>
                    </a:lnTo>
                    <a:lnTo>
                      <a:pt x="1" y="332"/>
                    </a:lnTo>
                    <a:lnTo>
                      <a:pt x="20" y="410"/>
                    </a:lnTo>
                    <a:lnTo>
                      <a:pt x="79" y="468"/>
                    </a:lnTo>
                    <a:lnTo>
                      <a:pt x="157" y="507"/>
                    </a:lnTo>
                    <a:lnTo>
                      <a:pt x="235" y="526"/>
                    </a:lnTo>
                    <a:lnTo>
                      <a:pt x="624" y="448"/>
                    </a:lnTo>
                    <a:lnTo>
                      <a:pt x="995" y="429"/>
                    </a:lnTo>
                    <a:lnTo>
                      <a:pt x="1092" y="429"/>
                    </a:lnTo>
                    <a:lnTo>
                      <a:pt x="1170" y="390"/>
                    </a:lnTo>
                    <a:lnTo>
                      <a:pt x="1209" y="312"/>
                    </a:lnTo>
                    <a:lnTo>
                      <a:pt x="1248" y="234"/>
                    </a:lnTo>
                    <a:lnTo>
                      <a:pt x="1228" y="156"/>
                    </a:lnTo>
                    <a:lnTo>
                      <a:pt x="1189" y="78"/>
                    </a:lnTo>
                    <a:lnTo>
                      <a:pt x="1131" y="20"/>
                    </a:lnTo>
                    <a:lnTo>
                      <a:pt x="1092" y="0"/>
                    </a:lnTo>
                    <a:close/>
                  </a:path>
                </a:pathLst>
              </a:custGeom>
              <a:solidFill>
                <a:srgbClr val="B04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169;p41">
                <a:extLst>
                  <a:ext uri="{FF2B5EF4-FFF2-40B4-BE49-F238E27FC236}">
                    <a16:creationId xmlns:a16="http://schemas.microsoft.com/office/drawing/2014/main" id="{BC508A81-4E99-5258-DD7C-70602B1BC3D3}"/>
                  </a:ext>
                </a:extLst>
              </p:cNvPr>
              <p:cNvSpPr/>
              <p:nvPr/>
            </p:nvSpPr>
            <p:spPr>
              <a:xfrm>
                <a:off x="1668925" y="424675"/>
                <a:ext cx="31200" cy="13175"/>
              </a:xfrm>
              <a:custGeom>
                <a:avLst/>
                <a:gdLst/>
                <a:ahLst/>
                <a:cxnLst/>
                <a:rect l="l" t="t" r="r" b="b"/>
                <a:pathLst>
                  <a:path w="1248" h="527" fill="none" extrusionOk="0">
                    <a:moveTo>
                      <a:pt x="176" y="78"/>
                    </a:moveTo>
                    <a:lnTo>
                      <a:pt x="176" y="78"/>
                    </a:lnTo>
                    <a:lnTo>
                      <a:pt x="98" y="117"/>
                    </a:lnTo>
                    <a:lnTo>
                      <a:pt x="40" y="176"/>
                    </a:lnTo>
                    <a:lnTo>
                      <a:pt x="1" y="254"/>
                    </a:lnTo>
                    <a:lnTo>
                      <a:pt x="1" y="332"/>
                    </a:lnTo>
                    <a:lnTo>
                      <a:pt x="1" y="332"/>
                    </a:lnTo>
                    <a:lnTo>
                      <a:pt x="20" y="410"/>
                    </a:lnTo>
                    <a:lnTo>
                      <a:pt x="79" y="468"/>
                    </a:lnTo>
                    <a:lnTo>
                      <a:pt x="157" y="507"/>
                    </a:lnTo>
                    <a:lnTo>
                      <a:pt x="235" y="526"/>
                    </a:lnTo>
                    <a:lnTo>
                      <a:pt x="235" y="526"/>
                    </a:lnTo>
                    <a:lnTo>
                      <a:pt x="624" y="448"/>
                    </a:lnTo>
                    <a:lnTo>
                      <a:pt x="995" y="429"/>
                    </a:lnTo>
                    <a:lnTo>
                      <a:pt x="995" y="429"/>
                    </a:lnTo>
                    <a:lnTo>
                      <a:pt x="995" y="429"/>
                    </a:lnTo>
                    <a:lnTo>
                      <a:pt x="995" y="429"/>
                    </a:lnTo>
                    <a:lnTo>
                      <a:pt x="1092" y="429"/>
                    </a:lnTo>
                    <a:lnTo>
                      <a:pt x="1170" y="390"/>
                    </a:lnTo>
                    <a:lnTo>
                      <a:pt x="1170" y="390"/>
                    </a:lnTo>
                    <a:lnTo>
                      <a:pt x="1209" y="312"/>
                    </a:lnTo>
                    <a:lnTo>
                      <a:pt x="1248" y="234"/>
                    </a:lnTo>
                    <a:lnTo>
                      <a:pt x="1248" y="234"/>
                    </a:lnTo>
                    <a:lnTo>
                      <a:pt x="1228" y="156"/>
                    </a:lnTo>
                    <a:lnTo>
                      <a:pt x="1189" y="78"/>
                    </a:lnTo>
                    <a:lnTo>
                      <a:pt x="1189" y="78"/>
                    </a:lnTo>
                    <a:lnTo>
                      <a:pt x="1131" y="20"/>
                    </a:lnTo>
                    <a:lnTo>
                      <a:pt x="1092" y="0"/>
                    </a:lnTo>
                    <a:lnTo>
                      <a:pt x="1053" y="0"/>
                    </a:lnTo>
                    <a:lnTo>
                      <a:pt x="1053" y="0"/>
                    </a:lnTo>
                    <a:lnTo>
                      <a:pt x="605" y="20"/>
                    </a:lnTo>
                    <a:lnTo>
                      <a:pt x="391" y="39"/>
                    </a:lnTo>
                    <a:lnTo>
                      <a:pt x="176" y="78"/>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170;p41">
                <a:extLst>
                  <a:ext uri="{FF2B5EF4-FFF2-40B4-BE49-F238E27FC236}">
                    <a16:creationId xmlns:a16="http://schemas.microsoft.com/office/drawing/2014/main" id="{ABB711F4-C972-CC6C-2684-C783A9D09B76}"/>
                  </a:ext>
                </a:extLst>
              </p:cNvPr>
              <p:cNvSpPr/>
              <p:nvPr/>
            </p:nvSpPr>
            <p:spPr>
              <a:xfrm>
                <a:off x="1679150" y="441225"/>
                <a:ext cx="25375" cy="11725"/>
              </a:xfrm>
              <a:custGeom>
                <a:avLst/>
                <a:gdLst/>
                <a:ahLst/>
                <a:cxnLst/>
                <a:rect l="l" t="t" r="r" b="b"/>
                <a:pathLst>
                  <a:path w="1015" h="469" extrusionOk="0">
                    <a:moveTo>
                      <a:pt x="430" y="1"/>
                    </a:moveTo>
                    <a:lnTo>
                      <a:pt x="196" y="20"/>
                    </a:lnTo>
                    <a:lnTo>
                      <a:pt x="118" y="40"/>
                    </a:lnTo>
                    <a:lnTo>
                      <a:pt x="40" y="98"/>
                    </a:lnTo>
                    <a:lnTo>
                      <a:pt x="20" y="176"/>
                    </a:lnTo>
                    <a:lnTo>
                      <a:pt x="1" y="254"/>
                    </a:lnTo>
                    <a:lnTo>
                      <a:pt x="40" y="352"/>
                    </a:lnTo>
                    <a:lnTo>
                      <a:pt x="98" y="410"/>
                    </a:lnTo>
                    <a:lnTo>
                      <a:pt x="176" y="429"/>
                    </a:lnTo>
                    <a:lnTo>
                      <a:pt x="254" y="449"/>
                    </a:lnTo>
                    <a:lnTo>
                      <a:pt x="410" y="429"/>
                    </a:lnTo>
                    <a:lnTo>
                      <a:pt x="605" y="449"/>
                    </a:lnTo>
                    <a:lnTo>
                      <a:pt x="780" y="468"/>
                    </a:lnTo>
                    <a:lnTo>
                      <a:pt x="858" y="468"/>
                    </a:lnTo>
                    <a:lnTo>
                      <a:pt x="936" y="429"/>
                    </a:lnTo>
                    <a:lnTo>
                      <a:pt x="995" y="352"/>
                    </a:lnTo>
                    <a:lnTo>
                      <a:pt x="1014" y="274"/>
                    </a:lnTo>
                    <a:lnTo>
                      <a:pt x="1014" y="196"/>
                    </a:lnTo>
                    <a:lnTo>
                      <a:pt x="975" y="118"/>
                    </a:lnTo>
                    <a:lnTo>
                      <a:pt x="897" y="59"/>
                    </a:lnTo>
                    <a:lnTo>
                      <a:pt x="819" y="40"/>
                    </a:lnTo>
                    <a:lnTo>
                      <a:pt x="624" y="1"/>
                    </a:lnTo>
                    <a:close/>
                  </a:path>
                </a:pathLst>
              </a:custGeom>
              <a:solidFill>
                <a:srgbClr val="B04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171;p41">
                <a:extLst>
                  <a:ext uri="{FF2B5EF4-FFF2-40B4-BE49-F238E27FC236}">
                    <a16:creationId xmlns:a16="http://schemas.microsoft.com/office/drawing/2014/main" id="{E8EAD2A2-D31B-98CE-3436-32E75AF339FA}"/>
                  </a:ext>
                </a:extLst>
              </p:cNvPr>
              <p:cNvSpPr/>
              <p:nvPr/>
            </p:nvSpPr>
            <p:spPr>
              <a:xfrm>
                <a:off x="1679150" y="441225"/>
                <a:ext cx="25375" cy="11725"/>
              </a:xfrm>
              <a:custGeom>
                <a:avLst/>
                <a:gdLst/>
                <a:ahLst/>
                <a:cxnLst/>
                <a:rect l="l" t="t" r="r" b="b"/>
                <a:pathLst>
                  <a:path w="1015" h="469" fill="none" extrusionOk="0">
                    <a:moveTo>
                      <a:pt x="196" y="20"/>
                    </a:moveTo>
                    <a:lnTo>
                      <a:pt x="196" y="20"/>
                    </a:lnTo>
                    <a:lnTo>
                      <a:pt x="118" y="40"/>
                    </a:lnTo>
                    <a:lnTo>
                      <a:pt x="40" y="98"/>
                    </a:lnTo>
                    <a:lnTo>
                      <a:pt x="20" y="176"/>
                    </a:lnTo>
                    <a:lnTo>
                      <a:pt x="1" y="254"/>
                    </a:lnTo>
                    <a:lnTo>
                      <a:pt x="1" y="254"/>
                    </a:lnTo>
                    <a:lnTo>
                      <a:pt x="40" y="352"/>
                    </a:lnTo>
                    <a:lnTo>
                      <a:pt x="98" y="410"/>
                    </a:lnTo>
                    <a:lnTo>
                      <a:pt x="176" y="429"/>
                    </a:lnTo>
                    <a:lnTo>
                      <a:pt x="254" y="449"/>
                    </a:lnTo>
                    <a:lnTo>
                      <a:pt x="254" y="449"/>
                    </a:lnTo>
                    <a:lnTo>
                      <a:pt x="410" y="429"/>
                    </a:lnTo>
                    <a:lnTo>
                      <a:pt x="410" y="429"/>
                    </a:lnTo>
                    <a:lnTo>
                      <a:pt x="605" y="449"/>
                    </a:lnTo>
                    <a:lnTo>
                      <a:pt x="780" y="468"/>
                    </a:lnTo>
                    <a:lnTo>
                      <a:pt x="780" y="468"/>
                    </a:lnTo>
                    <a:lnTo>
                      <a:pt x="858" y="468"/>
                    </a:lnTo>
                    <a:lnTo>
                      <a:pt x="936" y="429"/>
                    </a:lnTo>
                    <a:lnTo>
                      <a:pt x="995" y="352"/>
                    </a:lnTo>
                    <a:lnTo>
                      <a:pt x="1014" y="274"/>
                    </a:lnTo>
                    <a:lnTo>
                      <a:pt x="1014" y="274"/>
                    </a:lnTo>
                    <a:lnTo>
                      <a:pt x="1014" y="196"/>
                    </a:lnTo>
                    <a:lnTo>
                      <a:pt x="975" y="118"/>
                    </a:lnTo>
                    <a:lnTo>
                      <a:pt x="975" y="118"/>
                    </a:lnTo>
                    <a:lnTo>
                      <a:pt x="897" y="59"/>
                    </a:lnTo>
                    <a:lnTo>
                      <a:pt x="819" y="40"/>
                    </a:lnTo>
                    <a:lnTo>
                      <a:pt x="819" y="40"/>
                    </a:lnTo>
                    <a:lnTo>
                      <a:pt x="624" y="1"/>
                    </a:lnTo>
                    <a:lnTo>
                      <a:pt x="430" y="1"/>
                    </a:lnTo>
                    <a:lnTo>
                      <a:pt x="430" y="1"/>
                    </a:lnTo>
                    <a:lnTo>
                      <a:pt x="196" y="20"/>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172;p41">
                <a:extLst>
                  <a:ext uri="{FF2B5EF4-FFF2-40B4-BE49-F238E27FC236}">
                    <a16:creationId xmlns:a16="http://schemas.microsoft.com/office/drawing/2014/main" id="{0AAD4A97-A352-AEDC-207C-746CE1F6E991}"/>
                  </a:ext>
                </a:extLst>
              </p:cNvPr>
              <p:cNvSpPr/>
              <p:nvPr/>
            </p:nvSpPr>
            <p:spPr>
              <a:xfrm>
                <a:off x="1654325" y="452425"/>
                <a:ext cx="25350" cy="12700"/>
              </a:xfrm>
              <a:custGeom>
                <a:avLst/>
                <a:gdLst/>
                <a:ahLst/>
                <a:cxnLst/>
                <a:rect l="l" t="t" r="r" b="b"/>
                <a:pathLst>
                  <a:path w="1014" h="508" extrusionOk="0">
                    <a:moveTo>
                      <a:pt x="760" y="1"/>
                    </a:moveTo>
                    <a:lnTo>
                      <a:pt x="468" y="40"/>
                    </a:lnTo>
                    <a:lnTo>
                      <a:pt x="176" y="79"/>
                    </a:lnTo>
                    <a:lnTo>
                      <a:pt x="98" y="118"/>
                    </a:lnTo>
                    <a:lnTo>
                      <a:pt x="39" y="157"/>
                    </a:lnTo>
                    <a:lnTo>
                      <a:pt x="0" y="235"/>
                    </a:lnTo>
                    <a:lnTo>
                      <a:pt x="0" y="332"/>
                    </a:lnTo>
                    <a:lnTo>
                      <a:pt x="20" y="410"/>
                    </a:lnTo>
                    <a:lnTo>
                      <a:pt x="78" y="469"/>
                    </a:lnTo>
                    <a:lnTo>
                      <a:pt x="156" y="508"/>
                    </a:lnTo>
                    <a:lnTo>
                      <a:pt x="234" y="508"/>
                    </a:lnTo>
                    <a:lnTo>
                      <a:pt x="526" y="469"/>
                    </a:lnTo>
                    <a:lnTo>
                      <a:pt x="819" y="449"/>
                    </a:lnTo>
                    <a:lnTo>
                      <a:pt x="897" y="410"/>
                    </a:lnTo>
                    <a:lnTo>
                      <a:pt x="975" y="352"/>
                    </a:lnTo>
                    <a:lnTo>
                      <a:pt x="994" y="274"/>
                    </a:lnTo>
                    <a:lnTo>
                      <a:pt x="1013" y="196"/>
                    </a:lnTo>
                    <a:lnTo>
                      <a:pt x="975" y="118"/>
                    </a:lnTo>
                    <a:lnTo>
                      <a:pt x="916" y="40"/>
                    </a:lnTo>
                    <a:lnTo>
                      <a:pt x="858" y="20"/>
                    </a:lnTo>
                    <a:lnTo>
                      <a:pt x="780" y="1"/>
                    </a:lnTo>
                    <a:close/>
                  </a:path>
                </a:pathLst>
              </a:custGeom>
              <a:solidFill>
                <a:srgbClr val="B04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173;p41">
                <a:extLst>
                  <a:ext uri="{FF2B5EF4-FFF2-40B4-BE49-F238E27FC236}">
                    <a16:creationId xmlns:a16="http://schemas.microsoft.com/office/drawing/2014/main" id="{661125E4-A41D-5D6F-0CDD-626E0815000E}"/>
                  </a:ext>
                </a:extLst>
              </p:cNvPr>
              <p:cNvSpPr/>
              <p:nvPr/>
            </p:nvSpPr>
            <p:spPr>
              <a:xfrm>
                <a:off x="1654325" y="452425"/>
                <a:ext cx="25350" cy="12700"/>
              </a:xfrm>
              <a:custGeom>
                <a:avLst/>
                <a:gdLst/>
                <a:ahLst/>
                <a:cxnLst/>
                <a:rect l="l" t="t" r="r" b="b"/>
                <a:pathLst>
                  <a:path w="1014" h="508" fill="none" extrusionOk="0">
                    <a:moveTo>
                      <a:pt x="760" y="1"/>
                    </a:moveTo>
                    <a:lnTo>
                      <a:pt x="760" y="1"/>
                    </a:lnTo>
                    <a:lnTo>
                      <a:pt x="468" y="40"/>
                    </a:lnTo>
                    <a:lnTo>
                      <a:pt x="176" y="79"/>
                    </a:lnTo>
                    <a:lnTo>
                      <a:pt x="176" y="79"/>
                    </a:lnTo>
                    <a:lnTo>
                      <a:pt x="98" y="118"/>
                    </a:lnTo>
                    <a:lnTo>
                      <a:pt x="39" y="157"/>
                    </a:lnTo>
                    <a:lnTo>
                      <a:pt x="0" y="235"/>
                    </a:lnTo>
                    <a:lnTo>
                      <a:pt x="0" y="332"/>
                    </a:lnTo>
                    <a:lnTo>
                      <a:pt x="0" y="332"/>
                    </a:lnTo>
                    <a:lnTo>
                      <a:pt x="20" y="410"/>
                    </a:lnTo>
                    <a:lnTo>
                      <a:pt x="78" y="469"/>
                    </a:lnTo>
                    <a:lnTo>
                      <a:pt x="156" y="508"/>
                    </a:lnTo>
                    <a:lnTo>
                      <a:pt x="234" y="508"/>
                    </a:lnTo>
                    <a:lnTo>
                      <a:pt x="234" y="508"/>
                    </a:lnTo>
                    <a:lnTo>
                      <a:pt x="526" y="469"/>
                    </a:lnTo>
                    <a:lnTo>
                      <a:pt x="819" y="449"/>
                    </a:lnTo>
                    <a:lnTo>
                      <a:pt x="819" y="449"/>
                    </a:lnTo>
                    <a:lnTo>
                      <a:pt x="897" y="410"/>
                    </a:lnTo>
                    <a:lnTo>
                      <a:pt x="975" y="352"/>
                    </a:lnTo>
                    <a:lnTo>
                      <a:pt x="994" y="274"/>
                    </a:lnTo>
                    <a:lnTo>
                      <a:pt x="1013" y="196"/>
                    </a:lnTo>
                    <a:lnTo>
                      <a:pt x="1013" y="196"/>
                    </a:lnTo>
                    <a:lnTo>
                      <a:pt x="975" y="118"/>
                    </a:lnTo>
                    <a:lnTo>
                      <a:pt x="916" y="40"/>
                    </a:lnTo>
                    <a:lnTo>
                      <a:pt x="916" y="40"/>
                    </a:lnTo>
                    <a:lnTo>
                      <a:pt x="858" y="20"/>
                    </a:lnTo>
                    <a:lnTo>
                      <a:pt x="780" y="1"/>
                    </a:lnTo>
                    <a:lnTo>
                      <a:pt x="780" y="1"/>
                    </a:lnTo>
                    <a:lnTo>
                      <a:pt x="760" y="1"/>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174;p41">
                <a:extLst>
                  <a:ext uri="{FF2B5EF4-FFF2-40B4-BE49-F238E27FC236}">
                    <a16:creationId xmlns:a16="http://schemas.microsoft.com/office/drawing/2014/main" id="{31352D5F-AC3E-ADCD-F092-7CD0963FE064}"/>
                  </a:ext>
                </a:extLst>
              </p:cNvPr>
              <p:cNvSpPr/>
              <p:nvPr/>
            </p:nvSpPr>
            <p:spPr>
              <a:xfrm>
                <a:off x="1632900" y="440750"/>
                <a:ext cx="22425" cy="13175"/>
              </a:xfrm>
              <a:custGeom>
                <a:avLst/>
                <a:gdLst/>
                <a:ahLst/>
                <a:cxnLst/>
                <a:rect l="l" t="t" r="r" b="b"/>
                <a:pathLst>
                  <a:path w="897" h="527" extrusionOk="0">
                    <a:moveTo>
                      <a:pt x="643" y="0"/>
                    </a:moveTo>
                    <a:lnTo>
                      <a:pt x="175" y="98"/>
                    </a:lnTo>
                    <a:lnTo>
                      <a:pt x="97" y="137"/>
                    </a:lnTo>
                    <a:lnTo>
                      <a:pt x="39" y="195"/>
                    </a:lnTo>
                    <a:lnTo>
                      <a:pt x="0" y="254"/>
                    </a:lnTo>
                    <a:lnTo>
                      <a:pt x="0" y="351"/>
                    </a:lnTo>
                    <a:lnTo>
                      <a:pt x="20" y="429"/>
                    </a:lnTo>
                    <a:lnTo>
                      <a:pt x="78" y="487"/>
                    </a:lnTo>
                    <a:lnTo>
                      <a:pt x="156" y="526"/>
                    </a:lnTo>
                    <a:lnTo>
                      <a:pt x="234" y="526"/>
                    </a:lnTo>
                    <a:lnTo>
                      <a:pt x="701" y="429"/>
                    </a:lnTo>
                    <a:lnTo>
                      <a:pt x="779" y="409"/>
                    </a:lnTo>
                    <a:lnTo>
                      <a:pt x="857" y="351"/>
                    </a:lnTo>
                    <a:lnTo>
                      <a:pt x="896" y="273"/>
                    </a:lnTo>
                    <a:lnTo>
                      <a:pt x="896" y="195"/>
                    </a:lnTo>
                    <a:lnTo>
                      <a:pt x="877" y="117"/>
                    </a:lnTo>
                    <a:lnTo>
                      <a:pt x="818" y="59"/>
                    </a:lnTo>
                    <a:lnTo>
                      <a:pt x="760" y="20"/>
                    </a:lnTo>
                    <a:lnTo>
                      <a:pt x="682" y="0"/>
                    </a:lnTo>
                    <a:close/>
                  </a:path>
                </a:pathLst>
              </a:custGeom>
              <a:solidFill>
                <a:srgbClr val="B04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175;p41">
                <a:extLst>
                  <a:ext uri="{FF2B5EF4-FFF2-40B4-BE49-F238E27FC236}">
                    <a16:creationId xmlns:a16="http://schemas.microsoft.com/office/drawing/2014/main" id="{EA8B47B7-5813-C2AA-C420-D50BD228CFAF}"/>
                  </a:ext>
                </a:extLst>
              </p:cNvPr>
              <p:cNvSpPr/>
              <p:nvPr/>
            </p:nvSpPr>
            <p:spPr>
              <a:xfrm>
                <a:off x="1632900" y="440750"/>
                <a:ext cx="22425" cy="13175"/>
              </a:xfrm>
              <a:custGeom>
                <a:avLst/>
                <a:gdLst/>
                <a:ahLst/>
                <a:cxnLst/>
                <a:rect l="l" t="t" r="r" b="b"/>
                <a:pathLst>
                  <a:path w="897" h="527" fill="none" extrusionOk="0">
                    <a:moveTo>
                      <a:pt x="643" y="0"/>
                    </a:moveTo>
                    <a:lnTo>
                      <a:pt x="643" y="0"/>
                    </a:lnTo>
                    <a:lnTo>
                      <a:pt x="175" y="98"/>
                    </a:lnTo>
                    <a:lnTo>
                      <a:pt x="175" y="98"/>
                    </a:lnTo>
                    <a:lnTo>
                      <a:pt x="97" y="137"/>
                    </a:lnTo>
                    <a:lnTo>
                      <a:pt x="39" y="195"/>
                    </a:lnTo>
                    <a:lnTo>
                      <a:pt x="0" y="254"/>
                    </a:lnTo>
                    <a:lnTo>
                      <a:pt x="0" y="351"/>
                    </a:lnTo>
                    <a:lnTo>
                      <a:pt x="0" y="351"/>
                    </a:lnTo>
                    <a:lnTo>
                      <a:pt x="20" y="429"/>
                    </a:lnTo>
                    <a:lnTo>
                      <a:pt x="78" y="487"/>
                    </a:lnTo>
                    <a:lnTo>
                      <a:pt x="156" y="526"/>
                    </a:lnTo>
                    <a:lnTo>
                      <a:pt x="234" y="526"/>
                    </a:lnTo>
                    <a:lnTo>
                      <a:pt x="234" y="526"/>
                    </a:lnTo>
                    <a:lnTo>
                      <a:pt x="701" y="429"/>
                    </a:lnTo>
                    <a:lnTo>
                      <a:pt x="701" y="429"/>
                    </a:lnTo>
                    <a:lnTo>
                      <a:pt x="779" y="409"/>
                    </a:lnTo>
                    <a:lnTo>
                      <a:pt x="857" y="351"/>
                    </a:lnTo>
                    <a:lnTo>
                      <a:pt x="896" y="273"/>
                    </a:lnTo>
                    <a:lnTo>
                      <a:pt x="896" y="195"/>
                    </a:lnTo>
                    <a:lnTo>
                      <a:pt x="896" y="195"/>
                    </a:lnTo>
                    <a:lnTo>
                      <a:pt x="877" y="117"/>
                    </a:lnTo>
                    <a:lnTo>
                      <a:pt x="818" y="59"/>
                    </a:lnTo>
                    <a:lnTo>
                      <a:pt x="760" y="20"/>
                    </a:lnTo>
                    <a:lnTo>
                      <a:pt x="682" y="0"/>
                    </a:lnTo>
                    <a:lnTo>
                      <a:pt x="682" y="0"/>
                    </a:lnTo>
                    <a:lnTo>
                      <a:pt x="643" y="0"/>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176;p41">
                <a:extLst>
                  <a:ext uri="{FF2B5EF4-FFF2-40B4-BE49-F238E27FC236}">
                    <a16:creationId xmlns:a16="http://schemas.microsoft.com/office/drawing/2014/main" id="{129DFC1C-3F8F-F75A-2519-FDF9DB84AB70}"/>
                  </a:ext>
                </a:extLst>
              </p:cNvPr>
              <p:cNvSpPr/>
              <p:nvPr/>
            </p:nvSpPr>
            <p:spPr>
              <a:xfrm>
                <a:off x="1591000" y="447075"/>
                <a:ext cx="28275" cy="15625"/>
              </a:xfrm>
              <a:custGeom>
                <a:avLst/>
                <a:gdLst/>
                <a:ahLst/>
                <a:cxnLst/>
                <a:rect l="l" t="t" r="r" b="b"/>
                <a:pathLst>
                  <a:path w="1131" h="625" extrusionOk="0">
                    <a:moveTo>
                      <a:pt x="877" y="1"/>
                    </a:moveTo>
                    <a:lnTo>
                      <a:pt x="507" y="79"/>
                    </a:lnTo>
                    <a:lnTo>
                      <a:pt x="137" y="215"/>
                    </a:lnTo>
                    <a:lnTo>
                      <a:pt x="59" y="254"/>
                    </a:lnTo>
                    <a:lnTo>
                      <a:pt x="20" y="332"/>
                    </a:lnTo>
                    <a:lnTo>
                      <a:pt x="0" y="410"/>
                    </a:lnTo>
                    <a:lnTo>
                      <a:pt x="20" y="488"/>
                    </a:lnTo>
                    <a:lnTo>
                      <a:pt x="59" y="566"/>
                    </a:lnTo>
                    <a:lnTo>
                      <a:pt x="137" y="605"/>
                    </a:lnTo>
                    <a:lnTo>
                      <a:pt x="215" y="624"/>
                    </a:lnTo>
                    <a:lnTo>
                      <a:pt x="312" y="605"/>
                    </a:lnTo>
                    <a:lnTo>
                      <a:pt x="546" y="527"/>
                    </a:lnTo>
                    <a:lnTo>
                      <a:pt x="741" y="468"/>
                    </a:lnTo>
                    <a:lnTo>
                      <a:pt x="955" y="429"/>
                    </a:lnTo>
                    <a:lnTo>
                      <a:pt x="1033" y="410"/>
                    </a:lnTo>
                    <a:lnTo>
                      <a:pt x="1092" y="351"/>
                    </a:lnTo>
                    <a:lnTo>
                      <a:pt x="1130" y="273"/>
                    </a:lnTo>
                    <a:lnTo>
                      <a:pt x="1130" y="195"/>
                    </a:lnTo>
                    <a:lnTo>
                      <a:pt x="1111" y="118"/>
                    </a:lnTo>
                    <a:lnTo>
                      <a:pt x="1053" y="59"/>
                    </a:lnTo>
                    <a:lnTo>
                      <a:pt x="994" y="20"/>
                    </a:lnTo>
                    <a:lnTo>
                      <a:pt x="916" y="1"/>
                    </a:lnTo>
                    <a:close/>
                  </a:path>
                </a:pathLst>
              </a:custGeom>
              <a:solidFill>
                <a:srgbClr val="B04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177;p41">
                <a:extLst>
                  <a:ext uri="{FF2B5EF4-FFF2-40B4-BE49-F238E27FC236}">
                    <a16:creationId xmlns:a16="http://schemas.microsoft.com/office/drawing/2014/main" id="{9F77C45B-F34F-1142-9D71-536B8D5A5D65}"/>
                  </a:ext>
                </a:extLst>
              </p:cNvPr>
              <p:cNvSpPr/>
              <p:nvPr/>
            </p:nvSpPr>
            <p:spPr>
              <a:xfrm>
                <a:off x="1591000" y="447075"/>
                <a:ext cx="28275" cy="15625"/>
              </a:xfrm>
              <a:custGeom>
                <a:avLst/>
                <a:gdLst/>
                <a:ahLst/>
                <a:cxnLst/>
                <a:rect l="l" t="t" r="r" b="b"/>
                <a:pathLst>
                  <a:path w="1131" h="625" fill="none" extrusionOk="0">
                    <a:moveTo>
                      <a:pt x="877" y="1"/>
                    </a:moveTo>
                    <a:lnTo>
                      <a:pt x="877" y="1"/>
                    </a:lnTo>
                    <a:lnTo>
                      <a:pt x="507" y="79"/>
                    </a:lnTo>
                    <a:lnTo>
                      <a:pt x="137" y="215"/>
                    </a:lnTo>
                    <a:lnTo>
                      <a:pt x="137" y="215"/>
                    </a:lnTo>
                    <a:lnTo>
                      <a:pt x="59" y="254"/>
                    </a:lnTo>
                    <a:lnTo>
                      <a:pt x="20" y="332"/>
                    </a:lnTo>
                    <a:lnTo>
                      <a:pt x="0" y="410"/>
                    </a:lnTo>
                    <a:lnTo>
                      <a:pt x="20" y="488"/>
                    </a:lnTo>
                    <a:lnTo>
                      <a:pt x="20" y="488"/>
                    </a:lnTo>
                    <a:lnTo>
                      <a:pt x="59" y="566"/>
                    </a:lnTo>
                    <a:lnTo>
                      <a:pt x="137" y="605"/>
                    </a:lnTo>
                    <a:lnTo>
                      <a:pt x="215" y="624"/>
                    </a:lnTo>
                    <a:lnTo>
                      <a:pt x="312" y="605"/>
                    </a:lnTo>
                    <a:lnTo>
                      <a:pt x="312" y="605"/>
                    </a:lnTo>
                    <a:lnTo>
                      <a:pt x="546" y="527"/>
                    </a:lnTo>
                    <a:lnTo>
                      <a:pt x="546" y="527"/>
                    </a:lnTo>
                    <a:lnTo>
                      <a:pt x="741" y="468"/>
                    </a:lnTo>
                    <a:lnTo>
                      <a:pt x="955" y="429"/>
                    </a:lnTo>
                    <a:lnTo>
                      <a:pt x="955" y="429"/>
                    </a:lnTo>
                    <a:lnTo>
                      <a:pt x="1033" y="410"/>
                    </a:lnTo>
                    <a:lnTo>
                      <a:pt x="1092" y="351"/>
                    </a:lnTo>
                    <a:lnTo>
                      <a:pt x="1130" y="273"/>
                    </a:lnTo>
                    <a:lnTo>
                      <a:pt x="1130" y="195"/>
                    </a:lnTo>
                    <a:lnTo>
                      <a:pt x="1130" y="195"/>
                    </a:lnTo>
                    <a:lnTo>
                      <a:pt x="1111" y="118"/>
                    </a:lnTo>
                    <a:lnTo>
                      <a:pt x="1053" y="59"/>
                    </a:lnTo>
                    <a:lnTo>
                      <a:pt x="994" y="20"/>
                    </a:lnTo>
                    <a:lnTo>
                      <a:pt x="916" y="1"/>
                    </a:lnTo>
                    <a:lnTo>
                      <a:pt x="916" y="1"/>
                    </a:lnTo>
                    <a:lnTo>
                      <a:pt x="877" y="1"/>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178;p41">
                <a:extLst>
                  <a:ext uri="{FF2B5EF4-FFF2-40B4-BE49-F238E27FC236}">
                    <a16:creationId xmlns:a16="http://schemas.microsoft.com/office/drawing/2014/main" id="{37572F28-DA64-2194-2584-EE2F406A08C5}"/>
                  </a:ext>
                </a:extLst>
              </p:cNvPr>
              <p:cNvSpPr/>
              <p:nvPr/>
            </p:nvSpPr>
            <p:spPr>
              <a:xfrm>
                <a:off x="1605125" y="459750"/>
                <a:ext cx="25" cy="500"/>
              </a:xfrm>
              <a:custGeom>
                <a:avLst/>
                <a:gdLst/>
                <a:ahLst/>
                <a:cxnLst/>
                <a:rect l="l" t="t" r="r" b="b"/>
                <a:pathLst>
                  <a:path w="1" h="20" fill="none" extrusionOk="0">
                    <a:moveTo>
                      <a:pt x="0" y="0"/>
                    </a:moveTo>
                    <a:lnTo>
                      <a:pt x="0" y="2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179;p41">
                <a:extLst>
                  <a:ext uri="{FF2B5EF4-FFF2-40B4-BE49-F238E27FC236}">
                    <a16:creationId xmlns:a16="http://schemas.microsoft.com/office/drawing/2014/main" id="{489EC95A-DFEB-EAB5-1E07-90D76031A694}"/>
                  </a:ext>
                </a:extLst>
              </p:cNvPr>
              <p:cNvSpPr/>
              <p:nvPr/>
            </p:nvSpPr>
            <p:spPr>
              <a:xfrm>
                <a:off x="1607075" y="468025"/>
                <a:ext cx="23400" cy="13650"/>
              </a:xfrm>
              <a:custGeom>
                <a:avLst/>
                <a:gdLst/>
                <a:ahLst/>
                <a:cxnLst/>
                <a:rect l="l" t="t" r="r" b="b"/>
                <a:pathLst>
                  <a:path w="936" h="546" extrusionOk="0">
                    <a:moveTo>
                      <a:pt x="682" y="0"/>
                    </a:moveTo>
                    <a:lnTo>
                      <a:pt x="429" y="39"/>
                    </a:lnTo>
                    <a:lnTo>
                      <a:pt x="195" y="98"/>
                    </a:lnTo>
                    <a:lnTo>
                      <a:pt x="117" y="137"/>
                    </a:lnTo>
                    <a:lnTo>
                      <a:pt x="39" y="195"/>
                    </a:lnTo>
                    <a:lnTo>
                      <a:pt x="0" y="273"/>
                    </a:lnTo>
                    <a:lnTo>
                      <a:pt x="0" y="351"/>
                    </a:lnTo>
                    <a:lnTo>
                      <a:pt x="39" y="429"/>
                    </a:lnTo>
                    <a:lnTo>
                      <a:pt x="98" y="488"/>
                    </a:lnTo>
                    <a:lnTo>
                      <a:pt x="176" y="526"/>
                    </a:lnTo>
                    <a:lnTo>
                      <a:pt x="215" y="546"/>
                    </a:lnTo>
                    <a:lnTo>
                      <a:pt x="254" y="526"/>
                    </a:lnTo>
                    <a:lnTo>
                      <a:pt x="507" y="468"/>
                    </a:lnTo>
                    <a:lnTo>
                      <a:pt x="741" y="429"/>
                    </a:lnTo>
                    <a:lnTo>
                      <a:pt x="838" y="390"/>
                    </a:lnTo>
                    <a:lnTo>
                      <a:pt x="897" y="351"/>
                    </a:lnTo>
                    <a:lnTo>
                      <a:pt x="936" y="273"/>
                    </a:lnTo>
                    <a:lnTo>
                      <a:pt x="936" y="176"/>
                    </a:lnTo>
                    <a:lnTo>
                      <a:pt x="916" y="98"/>
                    </a:lnTo>
                    <a:lnTo>
                      <a:pt x="858" y="39"/>
                    </a:lnTo>
                    <a:lnTo>
                      <a:pt x="799" y="0"/>
                    </a:lnTo>
                    <a:close/>
                  </a:path>
                </a:pathLst>
              </a:custGeom>
              <a:solidFill>
                <a:srgbClr val="B04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180;p41">
                <a:extLst>
                  <a:ext uri="{FF2B5EF4-FFF2-40B4-BE49-F238E27FC236}">
                    <a16:creationId xmlns:a16="http://schemas.microsoft.com/office/drawing/2014/main" id="{5D75CA85-19F9-B526-3B52-5BAA92C3DE57}"/>
                  </a:ext>
                </a:extLst>
              </p:cNvPr>
              <p:cNvSpPr/>
              <p:nvPr/>
            </p:nvSpPr>
            <p:spPr>
              <a:xfrm>
                <a:off x="1607075" y="468025"/>
                <a:ext cx="23400" cy="13650"/>
              </a:xfrm>
              <a:custGeom>
                <a:avLst/>
                <a:gdLst/>
                <a:ahLst/>
                <a:cxnLst/>
                <a:rect l="l" t="t" r="r" b="b"/>
                <a:pathLst>
                  <a:path w="936" h="546" fill="none" extrusionOk="0">
                    <a:moveTo>
                      <a:pt x="682" y="0"/>
                    </a:moveTo>
                    <a:lnTo>
                      <a:pt x="682" y="0"/>
                    </a:lnTo>
                    <a:lnTo>
                      <a:pt x="429" y="39"/>
                    </a:lnTo>
                    <a:lnTo>
                      <a:pt x="195" y="98"/>
                    </a:lnTo>
                    <a:lnTo>
                      <a:pt x="195" y="98"/>
                    </a:lnTo>
                    <a:lnTo>
                      <a:pt x="117" y="137"/>
                    </a:lnTo>
                    <a:lnTo>
                      <a:pt x="39" y="195"/>
                    </a:lnTo>
                    <a:lnTo>
                      <a:pt x="39" y="195"/>
                    </a:lnTo>
                    <a:lnTo>
                      <a:pt x="0" y="273"/>
                    </a:lnTo>
                    <a:lnTo>
                      <a:pt x="0" y="351"/>
                    </a:lnTo>
                    <a:lnTo>
                      <a:pt x="0" y="351"/>
                    </a:lnTo>
                    <a:lnTo>
                      <a:pt x="39" y="429"/>
                    </a:lnTo>
                    <a:lnTo>
                      <a:pt x="98" y="488"/>
                    </a:lnTo>
                    <a:lnTo>
                      <a:pt x="98" y="488"/>
                    </a:lnTo>
                    <a:lnTo>
                      <a:pt x="176" y="526"/>
                    </a:lnTo>
                    <a:lnTo>
                      <a:pt x="215" y="546"/>
                    </a:lnTo>
                    <a:lnTo>
                      <a:pt x="254" y="526"/>
                    </a:lnTo>
                    <a:lnTo>
                      <a:pt x="254" y="526"/>
                    </a:lnTo>
                    <a:lnTo>
                      <a:pt x="507" y="468"/>
                    </a:lnTo>
                    <a:lnTo>
                      <a:pt x="741" y="429"/>
                    </a:lnTo>
                    <a:lnTo>
                      <a:pt x="741" y="429"/>
                    </a:lnTo>
                    <a:lnTo>
                      <a:pt x="838" y="390"/>
                    </a:lnTo>
                    <a:lnTo>
                      <a:pt x="897" y="351"/>
                    </a:lnTo>
                    <a:lnTo>
                      <a:pt x="936" y="273"/>
                    </a:lnTo>
                    <a:lnTo>
                      <a:pt x="936" y="176"/>
                    </a:lnTo>
                    <a:lnTo>
                      <a:pt x="936" y="176"/>
                    </a:lnTo>
                    <a:lnTo>
                      <a:pt x="916" y="98"/>
                    </a:lnTo>
                    <a:lnTo>
                      <a:pt x="858" y="39"/>
                    </a:lnTo>
                    <a:lnTo>
                      <a:pt x="799" y="0"/>
                    </a:lnTo>
                    <a:lnTo>
                      <a:pt x="721" y="0"/>
                    </a:lnTo>
                    <a:lnTo>
                      <a:pt x="721" y="0"/>
                    </a:lnTo>
                    <a:lnTo>
                      <a:pt x="682" y="0"/>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181;p41">
                <a:extLst>
                  <a:ext uri="{FF2B5EF4-FFF2-40B4-BE49-F238E27FC236}">
                    <a16:creationId xmlns:a16="http://schemas.microsoft.com/office/drawing/2014/main" id="{6E890404-9C5C-A58A-5FDC-C7DE49F76C34}"/>
                  </a:ext>
                </a:extLst>
              </p:cNvPr>
              <p:cNvSpPr/>
              <p:nvPr/>
            </p:nvSpPr>
            <p:spPr>
              <a:xfrm>
                <a:off x="1584675" y="481650"/>
                <a:ext cx="20475" cy="13675"/>
              </a:xfrm>
              <a:custGeom>
                <a:avLst/>
                <a:gdLst/>
                <a:ahLst/>
                <a:cxnLst/>
                <a:rect l="l" t="t" r="r" b="b"/>
                <a:pathLst>
                  <a:path w="819" h="547" extrusionOk="0">
                    <a:moveTo>
                      <a:pt x="565" y="1"/>
                    </a:moveTo>
                    <a:lnTo>
                      <a:pt x="136" y="137"/>
                    </a:lnTo>
                    <a:lnTo>
                      <a:pt x="59" y="196"/>
                    </a:lnTo>
                    <a:lnTo>
                      <a:pt x="20" y="254"/>
                    </a:lnTo>
                    <a:lnTo>
                      <a:pt x="0" y="352"/>
                    </a:lnTo>
                    <a:lnTo>
                      <a:pt x="20" y="430"/>
                    </a:lnTo>
                    <a:lnTo>
                      <a:pt x="78" y="488"/>
                    </a:lnTo>
                    <a:lnTo>
                      <a:pt x="136" y="547"/>
                    </a:lnTo>
                    <a:lnTo>
                      <a:pt x="312" y="547"/>
                    </a:lnTo>
                    <a:lnTo>
                      <a:pt x="546" y="469"/>
                    </a:lnTo>
                    <a:lnTo>
                      <a:pt x="643" y="449"/>
                    </a:lnTo>
                    <a:lnTo>
                      <a:pt x="721" y="410"/>
                    </a:lnTo>
                    <a:lnTo>
                      <a:pt x="779" y="352"/>
                    </a:lnTo>
                    <a:lnTo>
                      <a:pt x="818" y="274"/>
                    </a:lnTo>
                    <a:lnTo>
                      <a:pt x="818" y="196"/>
                    </a:lnTo>
                    <a:lnTo>
                      <a:pt x="779" y="118"/>
                    </a:lnTo>
                    <a:lnTo>
                      <a:pt x="721" y="40"/>
                    </a:lnTo>
                    <a:lnTo>
                      <a:pt x="663" y="20"/>
                    </a:lnTo>
                    <a:lnTo>
                      <a:pt x="604" y="1"/>
                    </a:lnTo>
                    <a:close/>
                  </a:path>
                </a:pathLst>
              </a:custGeom>
              <a:solidFill>
                <a:srgbClr val="B04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182;p41">
                <a:extLst>
                  <a:ext uri="{FF2B5EF4-FFF2-40B4-BE49-F238E27FC236}">
                    <a16:creationId xmlns:a16="http://schemas.microsoft.com/office/drawing/2014/main" id="{C88C53A4-0FB8-EBAD-C122-7C0723450A02}"/>
                  </a:ext>
                </a:extLst>
              </p:cNvPr>
              <p:cNvSpPr/>
              <p:nvPr/>
            </p:nvSpPr>
            <p:spPr>
              <a:xfrm>
                <a:off x="1584675" y="481650"/>
                <a:ext cx="20475" cy="13675"/>
              </a:xfrm>
              <a:custGeom>
                <a:avLst/>
                <a:gdLst/>
                <a:ahLst/>
                <a:cxnLst/>
                <a:rect l="l" t="t" r="r" b="b"/>
                <a:pathLst>
                  <a:path w="819" h="547" fill="none" extrusionOk="0">
                    <a:moveTo>
                      <a:pt x="565" y="1"/>
                    </a:moveTo>
                    <a:lnTo>
                      <a:pt x="565" y="1"/>
                    </a:lnTo>
                    <a:lnTo>
                      <a:pt x="136" y="137"/>
                    </a:lnTo>
                    <a:lnTo>
                      <a:pt x="136" y="137"/>
                    </a:lnTo>
                    <a:lnTo>
                      <a:pt x="59" y="196"/>
                    </a:lnTo>
                    <a:lnTo>
                      <a:pt x="20" y="254"/>
                    </a:lnTo>
                    <a:lnTo>
                      <a:pt x="0" y="352"/>
                    </a:lnTo>
                    <a:lnTo>
                      <a:pt x="20" y="430"/>
                    </a:lnTo>
                    <a:lnTo>
                      <a:pt x="20" y="430"/>
                    </a:lnTo>
                    <a:lnTo>
                      <a:pt x="78" y="488"/>
                    </a:lnTo>
                    <a:lnTo>
                      <a:pt x="136" y="547"/>
                    </a:lnTo>
                    <a:lnTo>
                      <a:pt x="136" y="547"/>
                    </a:lnTo>
                    <a:lnTo>
                      <a:pt x="234" y="547"/>
                    </a:lnTo>
                    <a:lnTo>
                      <a:pt x="312" y="547"/>
                    </a:lnTo>
                    <a:lnTo>
                      <a:pt x="312" y="547"/>
                    </a:lnTo>
                    <a:lnTo>
                      <a:pt x="546" y="469"/>
                    </a:lnTo>
                    <a:lnTo>
                      <a:pt x="546" y="469"/>
                    </a:lnTo>
                    <a:lnTo>
                      <a:pt x="643" y="449"/>
                    </a:lnTo>
                    <a:lnTo>
                      <a:pt x="643" y="449"/>
                    </a:lnTo>
                    <a:lnTo>
                      <a:pt x="721" y="410"/>
                    </a:lnTo>
                    <a:lnTo>
                      <a:pt x="779" y="352"/>
                    </a:lnTo>
                    <a:lnTo>
                      <a:pt x="779" y="352"/>
                    </a:lnTo>
                    <a:lnTo>
                      <a:pt x="818" y="274"/>
                    </a:lnTo>
                    <a:lnTo>
                      <a:pt x="818" y="196"/>
                    </a:lnTo>
                    <a:lnTo>
                      <a:pt x="818" y="196"/>
                    </a:lnTo>
                    <a:lnTo>
                      <a:pt x="779" y="118"/>
                    </a:lnTo>
                    <a:lnTo>
                      <a:pt x="721" y="40"/>
                    </a:lnTo>
                    <a:lnTo>
                      <a:pt x="721" y="40"/>
                    </a:lnTo>
                    <a:lnTo>
                      <a:pt x="663" y="20"/>
                    </a:lnTo>
                    <a:lnTo>
                      <a:pt x="604" y="1"/>
                    </a:lnTo>
                    <a:lnTo>
                      <a:pt x="604" y="1"/>
                    </a:lnTo>
                    <a:lnTo>
                      <a:pt x="565" y="1"/>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183;p41">
                <a:extLst>
                  <a:ext uri="{FF2B5EF4-FFF2-40B4-BE49-F238E27FC236}">
                    <a16:creationId xmlns:a16="http://schemas.microsoft.com/office/drawing/2014/main" id="{93E65798-4184-3D1F-30BD-895190A72851}"/>
                  </a:ext>
                </a:extLst>
              </p:cNvPr>
              <p:cNvSpPr/>
              <p:nvPr/>
            </p:nvSpPr>
            <p:spPr>
              <a:xfrm>
                <a:off x="1596850" y="493350"/>
                <a:ext cx="1475" cy="525"/>
              </a:xfrm>
              <a:custGeom>
                <a:avLst/>
                <a:gdLst/>
                <a:ahLst/>
                <a:cxnLst/>
                <a:rect l="l" t="t" r="r" b="b"/>
                <a:pathLst>
                  <a:path w="59" h="21" fill="none" extrusionOk="0">
                    <a:moveTo>
                      <a:pt x="59" y="1"/>
                    </a:moveTo>
                    <a:lnTo>
                      <a:pt x="59" y="1"/>
                    </a:lnTo>
                    <a:lnTo>
                      <a:pt x="0" y="20"/>
                    </a:lnTo>
                    <a:lnTo>
                      <a:pt x="0" y="20"/>
                    </a:lnTo>
                    <a:lnTo>
                      <a:pt x="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184;p41">
                <a:extLst>
                  <a:ext uri="{FF2B5EF4-FFF2-40B4-BE49-F238E27FC236}">
                    <a16:creationId xmlns:a16="http://schemas.microsoft.com/office/drawing/2014/main" id="{55ABF9AF-D0D6-6F3D-95DA-519FFFF2565C}"/>
                  </a:ext>
                </a:extLst>
              </p:cNvPr>
              <p:cNvSpPr/>
              <p:nvPr/>
            </p:nvSpPr>
            <p:spPr>
              <a:xfrm>
                <a:off x="1564200" y="472900"/>
                <a:ext cx="18050" cy="14150"/>
              </a:xfrm>
              <a:custGeom>
                <a:avLst/>
                <a:gdLst/>
                <a:ahLst/>
                <a:cxnLst/>
                <a:rect l="l" t="t" r="r" b="b"/>
                <a:pathLst>
                  <a:path w="722" h="566" extrusionOk="0">
                    <a:moveTo>
                      <a:pt x="488" y="0"/>
                    </a:moveTo>
                    <a:lnTo>
                      <a:pt x="410" y="20"/>
                    </a:lnTo>
                    <a:lnTo>
                      <a:pt x="118" y="137"/>
                    </a:lnTo>
                    <a:lnTo>
                      <a:pt x="59" y="195"/>
                    </a:lnTo>
                    <a:lnTo>
                      <a:pt x="1" y="254"/>
                    </a:lnTo>
                    <a:lnTo>
                      <a:pt x="1" y="351"/>
                    </a:lnTo>
                    <a:lnTo>
                      <a:pt x="1" y="429"/>
                    </a:lnTo>
                    <a:lnTo>
                      <a:pt x="59" y="507"/>
                    </a:lnTo>
                    <a:lnTo>
                      <a:pt x="137" y="546"/>
                    </a:lnTo>
                    <a:lnTo>
                      <a:pt x="215" y="565"/>
                    </a:lnTo>
                    <a:lnTo>
                      <a:pt x="293" y="546"/>
                    </a:lnTo>
                    <a:lnTo>
                      <a:pt x="585" y="409"/>
                    </a:lnTo>
                    <a:lnTo>
                      <a:pt x="644" y="370"/>
                    </a:lnTo>
                    <a:lnTo>
                      <a:pt x="702" y="293"/>
                    </a:lnTo>
                    <a:lnTo>
                      <a:pt x="722" y="215"/>
                    </a:lnTo>
                    <a:lnTo>
                      <a:pt x="702" y="137"/>
                    </a:lnTo>
                    <a:lnTo>
                      <a:pt x="663" y="78"/>
                    </a:lnTo>
                    <a:lnTo>
                      <a:pt x="605" y="39"/>
                    </a:lnTo>
                    <a:lnTo>
                      <a:pt x="546" y="20"/>
                    </a:lnTo>
                    <a:lnTo>
                      <a:pt x="488" y="0"/>
                    </a:lnTo>
                    <a:close/>
                  </a:path>
                </a:pathLst>
              </a:custGeom>
              <a:solidFill>
                <a:srgbClr val="B04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185;p41">
                <a:extLst>
                  <a:ext uri="{FF2B5EF4-FFF2-40B4-BE49-F238E27FC236}">
                    <a16:creationId xmlns:a16="http://schemas.microsoft.com/office/drawing/2014/main" id="{69135AE8-30FC-3B36-7A39-73D620190BEF}"/>
                  </a:ext>
                </a:extLst>
              </p:cNvPr>
              <p:cNvSpPr/>
              <p:nvPr/>
            </p:nvSpPr>
            <p:spPr>
              <a:xfrm>
                <a:off x="1564200" y="472900"/>
                <a:ext cx="18050" cy="14150"/>
              </a:xfrm>
              <a:custGeom>
                <a:avLst/>
                <a:gdLst/>
                <a:ahLst/>
                <a:cxnLst/>
                <a:rect l="l" t="t" r="r" b="b"/>
                <a:pathLst>
                  <a:path w="722" h="566" fill="none" extrusionOk="0">
                    <a:moveTo>
                      <a:pt x="410" y="20"/>
                    </a:moveTo>
                    <a:lnTo>
                      <a:pt x="410" y="20"/>
                    </a:lnTo>
                    <a:lnTo>
                      <a:pt x="118" y="137"/>
                    </a:lnTo>
                    <a:lnTo>
                      <a:pt x="118" y="137"/>
                    </a:lnTo>
                    <a:lnTo>
                      <a:pt x="59" y="195"/>
                    </a:lnTo>
                    <a:lnTo>
                      <a:pt x="1" y="254"/>
                    </a:lnTo>
                    <a:lnTo>
                      <a:pt x="1" y="351"/>
                    </a:lnTo>
                    <a:lnTo>
                      <a:pt x="1" y="429"/>
                    </a:lnTo>
                    <a:lnTo>
                      <a:pt x="1" y="429"/>
                    </a:lnTo>
                    <a:lnTo>
                      <a:pt x="59" y="507"/>
                    </a:lnTo>
                    <a:lnTo>
                      <a:pt x="137" y="546"/>
                    </a:lnTo>
                    <a:lnTo>
                      <a:pt x="215" y="565"/>
                    </a:lnTo>
                    <a:lnTo>
                      <a:pt x="293" y="546"/>
                    </a:lnTo>
                    <a:lnTo>
                      <a:pt x="293" y="546"/>
                    </a:lnTo>
                    <a:lnTo>
                      <a:pt x="585" y="409"/>
                    </a:lnTo>
                    <a:lnTo>
                      <a:pt x="585" y="409"/>
                    </a:lnTo>
                    <a:lnTo>
                      <a:pt x="644" y="370"/>
                    </a:lnTo>
                    <a:lnTo>
                      <a:pt x="702" y="293"/>
                    </a:lnTo>
                    <a:lnTo>
                      <a:pt x="722" y="215"/>
                    </a:lnTo>
                    <a:lnTo>
                      <a:pt x="702" y="137"/>
                    </a:lnTo>
                    <a:lnTo>
                      <a:pt x="702" y="137"/>
                    </a:lnTo>
                    <a:lnTo>
                      <a:pt x="663" y="78"/>
                    </a:lnTo>
                    <a:lnTo>
                      <a:pt x="605" y="39"/>
                    </a:lnTo>
                    <a:lnTo>
                      <a:pt x="546" y="20"/>
                    </a:lnTo>
                    <a:lnTo>
                      <a:pt x="488" y="0"/>
                    </a:lnTo>
                    <a:lnTo>
                      <a:pt x="488" y="0"/>
                    </a:lnTo>
                    <a:lnTo>
                      <a:pt x="410" y="20"/>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186;p41">
                <a:extLst>
                  <a:ext uri="{FF2B5EF4-FFF2-40B4-BE49-F238E27FC236}">
                    <a16:creationId xmlns:a16="http://schemas.microsoft.com/office/drawing/2014/main" id="{1A821ED3-C789-D775-E5EC-7B72F4DBE3A2}"/>
                  </a:ext>
                </a:extLst>
              </p:cNvPr>
              <p:cNvSpPr/>
              <p:nvPr/>
            </p:nvSpPr>
            <p:spPr>
              <a:xfrm>
                <a:off x="1515000" y="485075"/>
                <a:ext cx="29250" cy="18525"/>
              </a:xfrm>
              <a:custGeom>
                <a:avLst/>
                <a:gdLst/>
                <a:ahLst/>
                <a:cxnLst/>
                <a:rect l="l" t="t" r="r" b="b"/>
                <a:pathLst>
                  <a:path w="1170" h="741" extrusionOk="0">
                    <a:moveTo>
                      <a:pt x="936" y="0"/>
                    </a:moveTo>
                    <a:lnTo>
                      <a:pt x="702" y="59"/>
                    </a:lnTo>
                    <a:lnTo>
                      <a:pt x="488" y="137"/>
                    </a:lnTo>
                    <a:lnTo>
                      <a:pt x="274" y="234"/>
                    </a:lnTo>
                    <a:lnTo>
                      <a:pt x="79" y="351"/>
                    </a:lnTo>
                    <a:lnTo>
                      <a:pt x="40" y="390"/>
                    </a:lnTo>
                    <a:lnTo>
                      <a:pt x="20" y="429"/>
                    </a:lnTo>
                    <a:lnTo>
                      <a:pt x="1" y="507"/>
                    </a:lnTo>
                    <a:lnTo>
                      <a:pt x="1" y="585"/>
                    </a:lnTo>
                    <a:lnTo>
                      <a:pt x="40" y="663"/>
                    </a:lnTo>
                    <a:lnTo>
                      <a:pt x="118" y="721"/>
                    </a:lnTo>
                    <a:lnTo>
                      <a:pt x="196" y="741"/>
                    </a:lnTo>
                    <a:lnTo>
                      <a:pt x="274" y="741"/>
                    </a:lnTo>
                    <a:lnTo>
                      <a:pt x="352" y="702"/>
                    </a:lnTo>
                    <a:lnTo>
                      <a:pt x="371" y="682"/>
                    </a:lnTo>
                    <a:lnTo>
                      <a:pt x="624" y="546"/>
                    </a:lnTo>
                    <a:lnTo>
                      <a:pt x="897" y="449"/>
                    </a:lnTo>
                    <a:lnTo>
                      <a:pt x="995" y="429"/>
                    </a:lnTo>
                    <a:lnTo>
                      <a:pt x="1073" y="410"/>
                    </a:lnTo>
                    <a:lnTo>
                      <a:pt x="1131" y="351"/>
                    </a:lnTo>
                    <a:lnTo>
                      <a:pt x="1170" y="273"/>
                    </a:lnTo>
                    <a:lnTo>
                      <a:pt x="1170" y="176"/>
                    </a:lnTo>
                    <a:lnTo>
                      <a:pt x="1150" y="117"/>
                    </a:lnTo>
                    <a:lnTo>
                      <a:pt x="1111" y="59"/>
                    </a:lnTo>
                    <a:lnTo>
                      <a:pt x="1034" y="20"/>
                    </a:lnTo>
                    <a:lnTo>
                      <a:pt x="956" y="0"/>
                    </a:lnTo>
                    <a:close/>
                  </a:path>
                </a:pathLst>
              </a:custGeom>
              <a:solidFill>
                <a:srgbClr val="B04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187;p41">
                <a:extLst>
                  <a:ext uri="{FF2B5EF4-FFF2-40B4-BE49-F238E27FC236}">
                    <a16:creationId xmlns:a16="http://schemas.microsoft.com/office/drawing/2014/main" id="{5B36A07E-2203-20B7-173B-92B916648D5F}"/>
                  </a:ext>
                </a:extLst>
              </p:cNvPr>
              <p:cNvSpPr/>
              <p:nvPr/>
            </p:nvSpPr>
            <p:spPr>
              <a:xfrm>
                <a:off x="1515000" y="485075"/>
                <a:ext cx="29250" cy="18525"/>
              </a:xfrm>
              <a:custGeom>
                <a:avLst/>
                <a:gdLst/>
                <a:ahLst/>
                <a:cxnLst/>
                <a:rect l="l" t="t" r="r" b="b"/>
                <a:pathLst>
                  <a:path w="1170" h="741" fill="none" extrusionOk="0">
                    <a:moveTo>
                      <a:pt x="936" y="0"/>
                    </a:moveTo>
                    <a:lnTo>
                      <a:pt x="936" y="0"/>
                    </a:lnTo>
                    <a:lnTo>
                      <a:pt x="702" y="59"/>
                    </a:lnTo>
                    <a:lnTo>
                      <a:pt x="488" y="137"/>
                    </a:lnTo>
                    <a:lnTo>
                      <a:pt x="488" y="137"/>
                    </a:lnTo>
                    <a:lnTo>
                      <a:pt x="274" y="234"/>
                    </a:lnTo>
                    <a:lnTo>
                      <a:pt x="79" y="351"/>
                    </a:lnTo>
                    <a:lnTo>
                      <a:pt x="79" y="351"/>
                    </a:lnTo>
                    <a:lnTo>
                      <a:pt x="40" y="390"/>
                    </a:lnTo>
                    <a:lnTo>
                      <a:pt x="20" y="429"/>
                    </a:lnTo>
                    <a:lnTo>
                      <a:pt x="1" y="507"/>
                    </a:lnTo>
                    <a:lnTo>
                      <a:pt x="1" y="507"/>
                    </a:lnTo>
                    <a:lnTo>
                      <a:pt x="1" y="585"/>
                    </a:lnTo>
                    <a:lnTo>
                      <a:pt x="40" y="663"/>
                    </a:lnTo>
                    <a:lnTo>
                      <a:pt x="40" y="663"/>
                    </a:lnTo>
                    <a:lnTo>
                      <a:pt x="118" y="721"/>
                    </a:lnTo>
                    <a:lnTo>
                      <a:pt x="196" y="741"/>
                    </a:lnTo>
                    <a:lnTo>
                      <a:pt x="196" y="741"/>
                    </a:lnTo>
                    <a:lnTo>
                      <a:pt x="274" y="741"/>
                    </a:lnTo>
                    <a:lnTo>
                      <a:pt x="352" y="702"/>
                    </a:lnTo>
                    <a:lnTo>
                      <a:pt x="371" y="682"/>
                    </a:lnTo>
                    <a:lnTo>
                      <a:pt x="371" y="682"/>
                    </a:lnTo>
                    <a:lnTo>
                      <a:pt x="624" y="546"/>
                    </a:lnTo>
                    <a:lnTo>
                      <a:pt x="897" y="449"/>
                    </a:lnTo>
                    <a:lnTo>
                      <a:pt x="897" y="449"/>
                    </a:lnTo>
                    <a:lnTo>
                      <a:pt x="995" y="429"/>
                    </a:lnTo>
                    <a:lnTo>
                      <a:pt x="995" y="429"/>
                    </a:lnTo>
                    <a:lnTo>
                      <a:pt x="1073" y="410"/>
                    </a:lnTo>
                    <a:lnTo>
                      <a:pt x="1131" y="351"/>
                    </a:lnTo>
                    <a:lnTo>
                      <a:pt x="1131" y="351"/>
                    </a:lnTo>
                    <a:lnTo>
                      <a:pt x="1170" y="273"/>
                    </a:lnTo>
                    <a:lnTo>
                      <a:pt x="1170" y="176"/>
                    </a:lnTo>
                    <a:lnTo>
                      <a:pt x="1170" y="176"/>
                    </a:lnTo>
                    <a:lnTo>
                      <a:pt x="1150" y="117"/>
                    </a:lnTo>
                    <a:lnTo>
                      <a:pt x="1111" y="59"/>
                    </a:lnTo>
                    <a:lnTo>
                      <a:pt x="1034" y="20"/>
                    </a:lnTo>
                    <a:lnTo>
                      <a:pt x="956" y="0"/>
                    </a:lnTo>
                    <a:lnTo>
                      <a:pt x="956" y="0"/>
                    </a:lnTo>
                    <a:lnTo>
                      <a:pt x="936" y="0"/>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188;p41">
                <a:extLst>
                  <a:ext uri="{FF2B5EF4-FFF2-40B4-BE49-F238E27FC236}">
                    <a16:creationId xmlns:a16="http://schemas.microsoft.com/office/drawing/2014/main" id="{A64C0037-A143-29CC-F3C4-1FBBA2D48C17}"/>
                  </a:ext>
                </a:extLst>
              </p:cNvPr>
              <p:cNvSpPr/>
              <p:nvPr/>
            </p:nvSpPr>
            <p:spPr>
              <a:xfrm>
                <a:off x="1537425" y="495800"/>
                <a:ext cx="1475" cy="500"/>
              </a:xfrm>
              <a:custGeom>
                <a:avLst/>
                <a:gdLst/>
                <a:ahLst/>
                <a:cxnLst/>
                <a:rect l="l" t="t" r="r" b="b"/>
                <a:pathLst>
                  <a:path w="59" h="20" fill="none" extrusionOk="0">
                    <a:moveTo>
                      <a:pt x="59" y="0"/>
                    </a:moveTo>
                    <a:lnTo>
                      <a:pt x="59" y="0"/>
                    </a:lnTo>
                    <a:lnTo>
                      <a:pt x="0" y="20"/>
                    </a:lnTo>
                    <a:lnTo>
                      <a:pt x="0" y="20"/>
                    </a:lnTo>
                    <a:lnTo>
                      <a:pt x="5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89;p41">
                <a:extLst>
                  <a:ext uri="{FF2B5EF4-FFF2-40B4-BE49-F238E27FC236}">
                    <a16:creationId xmlns:a16="http://schemas.microsoft.com/office/drawing/2014/main" id="{14013EAD-96AC-71D0-2B0B-3E8D8493EFE9}"/>
                  </a:ext>
                </a:extLst>
              </p:cNvPr>
              <p:cNvSpPr/>
              <p:nvPr/>
            </p:nvSpPr>
            <p:spPr>
              <a:xfrm>
                <a:off x="1505275" y="508950"/>
                <a:ext cx="23400" cy="19500"/>
              </a:xfrm>
              <a:custGeom>
                <a:avLst/>
                <a:gdLst/>
                <a:ahLst/>
                <a:cxnLst/>
                <a:rect l="l" t="t" r="r" b="b"/>
                <a:pathLst>
                  <a:path w="936" h="780" extrusionOk="0">
                    <a:moveTo>
                      <a:pt x="663" y="0"/>
                    </a:moveTo>
                    <a:lnTo>
                      <a:pt x="624" y="20"/>
                    </a:lnTo>
                    <a:lnTo>
                      <a:pt x="351" y="195"/>
                    </a:lnTo>
                    <a:lnTo>
                      <a:pt x="78" y="390"/>
                    </a:lnTo>
                    <a:lnTo>
                      <a:pt x="20" y="468"/>
                    </a:lnTo>
                    <a:lnTo>
                      <a:pt x="0" y="546"/>
                    </a:lnTo>
                    <a:lnTo>
                      <a:pt x="20" y="624"/>
                    </a:lnTo>
                    <a:lnTo>
                      <a:pt x="59" y="702"/>
                    </a:lnTo>
                    <a:lnTo>
                      <a:pt x="117" y="760"/>
                    </a:lnTo>
                    <a:lnTo>
                      <a:pt x="195" y="779"/>
                    </a:lnTo>
                    <a:lnTo>
                      <a:pt x="273" y="779"/>
                    </a:lnTo>
                    <a:lnTo>
                      <a:pt x="351" y="740"/>
                    </a:lnTo>
                    <a:lnTo>
                      <a:pt x="546" y="585"/>
                    </a:lnTo>
                    <a:lnTo>
                      <a:pt x="760" y="448"/>
                    </a:lnTo>
                    <a:lnTo>
                      <a:pt x="799" y="409"/>
                    </a:lnTo>
                    <a:lnTo>
                      <a:pt x="877" y="370"/>
                    </a:lnTo>
                    <a:lnTo>
                      <a:pt x="916" y="292"/>
                    </a:lnTo>
                    <a:lnTo>
                      <a:pt x="935" y="214"/>
                    </a:lnTo>
                    <a:lnTo>
                      <a:pt x="916" y="117"/>
                    </a:lnTo>
                    <a:lnTo>
                      <a:pt x="877" y="59"/>
                    </a:lnTo>
                    <a:lnTo>
                      <a:pt x="799" y="20"/>
                    </a:lnTo>
                    <a:lnTo>
                      <a:pt x="721" y="0"/>
                    </a:lnTo>
                    <a:close/>
                  </a:path>
                </a:pathLst>
              </a:custGeom>
              <a:solidFill>
                <a:srgbClr val="B04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90;p41">
                <a:extLst>
                  <a:ext uri="{FF2B5EF4-FFF2-40B4-BE49-F238E27FC236}">
                    <a16:creationId xmlns:a16="http://schemas.microsoft.com/office/drawing/2014/main" id="{F92A0401-181D-85F5-80B1-FB49B39B5775}"/>
                  </a:ext>
                </a:extLst>
              </p:cNvPr>
              <p:cNvSpPr/>
              <p:nvPr/>
            </p:nvSpPr>
            <p:spPr>
              <a:xfrm>
                <a:off x="1505275" y="508950"/>
                <a:ext cx="23400" cy="19500"/>
              </a:xfrm>
              <a:custGeom>
                <a:avLst/>
                <a:gdLst/>
                <a:ahLst/>
                <a:cxnLst/>
                <a:rect l="l" t="t" r="r" b="b"/>
                <a:pathLst>
                  <a:path w="936" h="780" fill="none" extrusionOk="0">
                    <a:moveTo>
                      <a:pt x="624" y="20"/>
                    </a:moveTo>
                    <a:lnTo>
                      <a:pt x="624" y="20"/>
                    </a:lnTo>
                    <a:lnTo>
                      <a:pt x="351" y="195"/>
                    </a:lnTo>
                    <a:lnTo>
                      <a:pt x="78" y="390"/>
                    </a:lnTo>
                    <a:lnTo>
                      <a:pt x="78" y="390"/>
                    </a:lnTo>
                    <a:lnTo>
                      <a:pt x="20" y="468"/>
                    </a:lnTo>
                    <a:lnTo>
                      <a:pt x="0" y="546"/>
                    </a:lnTo>
                    <a:lnTo>
                      <a:pt x="20" y="624"/>
                    </a:lnTo>
                    <a:lnTo>
                      <a:pt x="59" y="702"/>
                    </a:lnTo>
                    <a:lnTo>
                      <a:pt x="59" y="702"/>
                    </a:lnTo>
                    <a:lnTo>
                      <a:pt x="117" y="760"/>
                    </a:lnTo>
                    <a:lnTo>
                      <a:pt x="195" y="779"/>
                    </a:lnTo>
                    <a:lnTo>
                      <a:pt x="273" y="779"/>
                    </a:lnTo>
                    <a:lnTo>
                      <a:pt x="351" y="740"/>
                    </a:lnTo>
                    <a:lnTo>
                      <a:pt x="351" y="740"/>
                    </a:lnTo>
                    <a:lnTo>
                      <a:pt x="546" y="585"/>
                    </a:lnTo>
                    <a:lnTo>
                      <a:pt x="760" y="448"/>
                    </a:lnTo>
                    <a:lnTo>
                      <a:pt x="760" y="448"/>
                    </a:lnTo>
                    <a:lnTo>
                      <a:pt x="799" y="409"/>
                    </a:lnTo>
                    <a:lnTo>
                      <a:pt x="799" y="409"/>
                    </a:lnTo>
                    <a:lnTo>
                      <a:pt x="877" y="370"/>
                    </a:lnTo>
                    <a:lnTo>
                      <a:pt x="916" y="292"/>
                    </a:lnTo>
                    <a:lnTo>
                      <a:pt x="916" y="292"/>
                    </a:lnTo>
                    <a:lnTo>
                      <a:pt x="935" y="214"/>
                    </a:lnTo>
                    <a:lnTo>
                      <a:pt x="916" y="117"/>
                    </a:lnTo>
                    <a:lnTo>
                      <a:pt x="916" y="117"/>
                    </a:lnTo>
                    <a:lnTo>
                      <a:pt x="877" y="59"/>
                    </a:lnTo>
                    <a:lnTo>
                      <a:pt x="799" y="20"/>
                    </a:lnTo>
                    <a:lnTo>
                      <a:pt x="799" y="20"/>
                    </a:lnTo>
                    <a:lnTo>
                      <a:pt x="721" y="0"/>
                    </a:lnTo>
                    <a:lnTo>
                      <a:pt x="721" y="0"/>
                    </a:lnTo>
                    <a:lnTo>
                      <a:pt x="663" y="0"/>
                    </a:lnTo>
                    <a:lnTo>
                      <a:pt x="624" y="20"/>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191;p41">
                <a:extLst>
                  <a:ext uri="{FF2B5EF4-FFF2-40B4-BE49-F238E27FC236}">
                    <a16:creationId xmlns:a16="http://schemas.microsoft.com/office/drawing/2014/main" id="{D8397CC5-8A5E-0E7D-39DB-461A283464F4}"/>
                  </a:ext>
                </a:extLst>
              </p:cNvPr>
              <p:cNvSpPr/>
              <p:nvPr/>
            </p:nvSpPr>
            <p:spPr>
              <a:xfrm>
                <a:off x="1523300" y="520150"/>
                <a:ext cx="1000" cy="500"/>
              </a:xfrm>
              <a:custGeom>
                <a:avLst/>
                <a:gdLst/>
                <a:ahLst/>
                <a:cxnLst/>
                <a:rect l="l" t="t" r="r" b="b"/>
                <a:pathLst>
                  <a:path w="40" h="20" fill="none" extrusionOk="0">
                    <a:moveTo>
                      <a:pt x="39" y="0"/>
                    </a:moveTo>
                    <a:lnTo>
                      <a:pt x="39" y="0"/>
                    </a:lnTo>
                    <a:lnTo>
                      <a:pt x="0" y="20"/>
                    </a:lnTo>
                    <a:lnTo>
                      <a:pt x="0" y="20"/>
                    </a:lnTo>
                    <a:lnTo>
                      <a:pt x="3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192;p41">
                <a:extLst>
                  <a:ext uri="{FF2B5EF4-FFF2-40B4-BE49-F238E27FC236}">
                    <a16:creationId xmlns:a16="http://schemas.microsoft.com/office/drawing/2014/main" id="{C8A83573-6FFF-F87A-F0F6-F8D16AFE9E6B}"/>
                  </a:ext>
                </a:extLst>
              </p:cNvPr>
              <p:cNvSpPr/>
              <p:nvPr/>
            </p:nvSpPr>
            <p:spPr>
              <a:xfrm>
                <a:off x="2118050" y="613175"/>
                <a:ext cx="19975" cy="27300"/>
              </a:xfrm>
              <a:custGeom>
                <a:avLst/>
                <a:gdLst/>
                <a:ahLst/>
                <a:cxnLst/>
                <a:rect l="l" t="t" r="r" b="b"/>
                <a:pathLst>
                  <a:path w="799" h="1092" extrusionOk="0">
                    <a:moveTo>
                      <a:pt x="156" y="1"/>
                    </a:moveTo>
                    <a:lnTo>
                      <a:pt x="97" y="40"/>
                    </a:lnTo>
                    <a:lnTo>
                      <a:pt x="39" y="79"/>
                    </a:lnTo>
                    <a:lnTo>
                      <a:pt x="0" y="157"/>
                    </a:lnTo>
                    <a:lnTo>
                      <a:pt x="0" y="254"/>
                    </a:lnTo>
                    <a:lnTo>
                      <a:pt x="0" y="293"/>
                    </a:lnTo>
                    <a:lnTo>
                      <a:pt x="20" y="332"/>
                    </a:lnTo>
                    <a:lnTo>
                      <a:pt x="214" y="605"/>
                    </a:lnTo>
                    <a:lnTo>
                      <a:pt x="370" y="897"/>
                    </a:lnTo>
                    <a:lnTo>
                      <a:pt x="370" y="936"/>
                    </a:lnTo>
                    <a:lnTo>
                      <a:pt x="409" y="994"/>
                    </a:lnTo>
                    <a:lnTo>
                      <a:pt x="468" y="1053"/>
                    </a:lnTo>
                    <a:lnTo>
                      <a:pt x="565" y="1092"/>
                    </a:lnTo>
                    <a:lnTo>
                      <a:pt x="643" y="1072"/>
                    </a:lnTo>
                    <a:lnTo>
                      <a:pt x="721" y="1033"/>
                    </a:lnTo>
                    <a:lnTo>
                      <a:pt x="779" y="975"/>
                    </a:lnTo>
                    <a:lnTo>
                      <a:pt x="799" y="897"/>
                    </a:lnTo>
                    <a:lnTo>
                      <a:pt x="799" y="858"/>
                    </a:lnTo>
                    <a:lnTo>
                      <a:pt x="799" y="819"/>
                    </a:lnTo>
                    <a:lnTo>
                      <a:pt x="721" y="624"/>
                    </a:lnTo>
                    <a:lnTo>
                      <a:pt x="624" y="449"/>
                    </a:lnTo>
                    <a:lnTo>
                      <a:pt x="526" y="273"/>
                    </a:lnTo>
                    <a:lnTo>
                      <a:pt x="409" y="118"/>
                    </a:lnTo>
                    <a:lnTo>
                      <a:pt x="351" y="40"/>
                    </a:lnTo>
                    <a:lnTo>
                      <a:pt x="273" y="1"/>
                    </a:lnTo>
                    <a:close/>
                  </a:path>
                </a:pathLst>
              </a:custGeom>
              <a:solidFill>
                <a:srgbClr val="B04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193;p41">
                <a:extLst>
                  <a:ext uri="{FF2B5EF4-FFF2-40B4-BE49-F238E27FC236}">
                    <a16:creationId xmlns:a16="http://schemas.microsoft.com/office/drawing/2014/main" id="{C64C0A6D-5A87-EEFC-6ADB-002C4E669A78}"/>
                  </a:ext>
                </a:extLst>
              </p:cNvPr>
              <p:cNvSpPr/>
              <p:nvPr/>
            </p:nvSpPr>
            <p:spPr>
              <a:xfrm>
                <a:off x="2118050" y="613175"/>
                <a:ext cx="19975" cy="27300"/>
              </a:xfrm>
              <a:custGeom>
                <a:avLst/>
                <a:gdLst/>
                <a:ahLst/>
                <a:cxnLst/>
                <a:rect l="l" t="t" r="r" b="b"/>
                <a:pathLst>
                  <a:path w="799" h="1092" fill="none" extrusionOk="0">
                    <a:moveTo>
                      <a:pt x="97" y="40"/>
                    </a:moveTo>
                    <a:lnTo>
                      <a:pt x="97" y="40"/>
                    </a:lnTo>
                    <a:lnTo>
                      <a:pt x="39" y="79"/>
                    </a:lnTo>
                    <a:lnTo>
                      <a:pt x="0" y="157"/>
                    </a:lnTo>
                    <a:lnTo>
                      <a:pt x="0" y="157"/>
                    </a:lnTo>
                    <a:lnTo>
                      <a:pt x="0" y="254"/>
                    </a:lnTo>
                    <a:lnTo>
                      <a:pt x="0" y="293"/>
                    </a:lnTo>
                    <a:lnTo>
                      <a:pt x="20" y="332"/>
                    </a:lnTo>
                    <a:lnTo>
                      <a:pt x="20" y="332"/>
                    </a:lnTo>
                    <a:lnTo>
                      <a:pt x="214" y="605"/>
                    </a:lnTo>
                    <a:lnTo>
                      <a:pt x="370" y="897"/>
                    </a:lnTo>
                    <a:lnTo>
                      <a:pt x="370" y="897"/>
                    </a:lnTo>
                    <a:lnTo>
                      <a:pt x="370" y="936"/>
                    </a:lnTo>
                    <a:lnTo>
                      <a:pt x="370" y="936"/>
                    </a:lnTo>
                    <a:lnTo>
                      <a:pt x="409" y="994"/>
                    </a:lnTo>
                    <a:lnTo>
                      <a:pt x="468" y="1053"/>
                    </a:lnTo>
                    <a:lnTo>
                      <a:pt x="468" y="1053"/>
                    </a:lnTo>
                    <a:lnTo>
                      <a:pt x="565" y="1092"/>
                    </a:lnTo>
                    <a:lnTo>
                      <a:pt x="643" y="1072"/>
                    </a:lnTo>
                    <a:lnTo>
                      <a:pt x="643" y="1072"/>
                    </a:lnTo>
                    <a:lnTo>
                      <a:pt x="721" y="1033"/>
                    </a:lnTo>
                    <a:lnTo>
                      <a:pt x="779" y="975"/>
                    </a:lnTo>
                    <a:lnTo>
                      <a:pt x="779" y="975"/>
                    </a:lnTo>
                    <a:lnTo>
                      <a:pt x="799" y="897"/>
                    </a:lnTo>
                    <a:lnTo>
                      <a:pt x="799" y="858"/>
                    </a:lnTo>
                    <a:lnTo>
                      <a:pt x="799" y="819"/>
                    </a:lnTo>
                    <a:lnTo>
                      <a:pt x="799" y="819"/>
                    </a:lnTo>
                    <a:lnTo>
                      <a:pt x="721" y="624"/>
                    </a:lnTo>
                    <a:lnTo>
                      <a:pt x="624" y="449"/>
                    </a:lnTo>
                    <a:lnTo>
                      <a:pt x="624" y="449"/>
                    </a:lnTo>
                    <a:lnTo>
                      <a:pt x="526" y="273"/>
                    </a:lnTo>
                    <a:lnTo>
                      <a:pt x="409" y="118"/>
                    </a:lnTo>
                    <a:lnTo>
                      <a:pt x="409" y="118"/>
                    </a:lnTo>
                    <a:lnTo>
                      <a:pt x="351" y="40"/>
                    </a:lnTo>
                    <a:lnTo>
                      <a:pt x="273" y="1"/>
                    </a:lnTo>
                    <a:lnTo>
                      <a:pt x="273" y="1"/>
                    </a:lnTo>
                    <a:lnTo>
                      <a:pt x="214" y="1"/>
                    </a:lnTo>
                    <a:lnTo>
                      <a:pt x="214" y="1"/>
                    </a:lnTo>
                    <a:lnTo>
                      <a:pt x="156" y="1"/>
                    </a:lnTo>
                    <a:lnTo>
                      <a:pt x="97" y="40"/>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194;p41">
                <a:extLst>
                  <a:ext uri="{FF2B5EF4-FFF2-40B4-BE49-F238E27FC236}">
                    <a16:creationId xmlns:a16="http://schemas.microsoft.com/office/drawing/2014/main" id="{6A1A8EF2-CC1F-3A4E-6A1A-5B314E410C9E}"/>
                  </a:ext>
                </a:extLst>
              </p:cNvPr>
              <p:cNvSpPr/>
              <p:nvPr/>
            </p:nvSpPr>
            <p:spPr>
              <a:xfrm>
                <a:off x="2124375" y="593700"/>
                <a:ext cx="20475" cy="22925"/>
              </a:xfrm>
              <a:custGeom>
                <a:avLst/>
                <a:gdLst/>
                <a:ahLst/>
                <a:cxnLst/>
                <a:rect l="l" t="t" r="r" b="b"/>
                <a:pathLst>
                  <a:path w="819" h="917" extrusionOk="0">
                    <a:moveTo>
                      <a:pt x="215" y="0"/>
                    </a:moveTo>
                    <a:lnTo>
                      <a:pt x="137" y="20"/>
                    </a:lnTo>
                    <a:lnTo>
                      <a:pt x="59" y="59"/>
                    </a:lnTo>
                    <a:lnTo>
                      <a:pt x="20" y="137"/>
                    </a:lnTo>
                    <a:lnTo>
                      <a:pt x="0" y="215"/>
                    </a:lnTo>
                    <a:lnTo>
                      <a:pt x="0" y="293"/>
                    </a:lnTo>
                    <a:lnTo>
                      <a:pt x="59" y="370"/>
                    </a:lnTo>
                    <a:lnTo>
                      <a:pt x="273" y="604"/>
                    </a:lnTo>
                    <a:lnTo>
                      <a:pt x="409" y="799"/>
                    </a:lnTo>
                    <a:lnTo>
                      <a:pt x="468" y="877"/>
                    </a:lnTo>
                    <a:lnTo>
                      <a:pt x="546" y="916"/>
                    </a:lnTo>
                    <a:lnTo>
                      <a:pt x="624" y="916"/>
                    </a:lnTo>
                    <a:lnTo>
                      <a:pt x="702" y="877"/>
                    </a:lnTo>
                    <a:lnTo>
                      <a:pt x="780" y="838"/>
                    </a:lnTo>
                    <a:lnTo>
                      <a:pt x="819" y="760"/>
                    </a:lnTo>
                    <a:lnTo>
                      <a:pt x="819" y="663"/>
                    </a:lnTo>
                    <a:lnTo>
                      <a:pt x="780" y="585"/>
                    </a:lnTo>
                    <a:lnTo>
                      <a:pt x="702" y="448"/>
                    </a:lnTo>
                    <a:lnTo>
                      <a:pt x="604" y="312"/>
                    </a:lnTo>
                    <a:lnTo>
                      <a:pt x="487" y="176"/>
                    </a:lnTo>
                    <a:lnTo>
                      <a:pt x="371" y="59"/>
                    </a:lnTo>
                    <a:lnTo>
                      <a:pt x="293" y="20"/>
                    </a:lnTo>
                    <a:lnTo>
                      <a:pt x="215" y="0"/>
                    </a:lnTo>
                    <a:close/>
                  </a:path>
                </a:pathLst>
              </a:custGeom>
              <a:solidFill>
                <a:srgbClr val="B04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195;p41">
                <a:extLst>
                  <a:ext uri="{FF2B5EF4-FFF2-40B4-BE49-F238E27FC236}">
                    <a16:creationId xmlns:a16="http://schemas.microsoft.com/office/drawing/2014/main" id="{4F1A4CB2-3562-D00D-0A46-8144B0B3E53A}"/>
                  </a:ext>
                </a:extLst>
              </p:cNvPr>
              <p:cNvSpPr/>
              <p:nvPr/>
            </p:nvSpPr>
            <p:spPr>
              <a:xfrm>
                <a:off x="2124375" y="593700"/>
                <a:ext cx="20475" cy="22925"/>
              </a:xfrm>
              <a:custGeom>
                <a:avLst/>
                <a:gdLst/>
                <a:ahLst/>
                <a:cxnLst/>
                <a:rect l="l" t="t" r="r" b="b"/>
                <a:pathLst>
                  <a:path w="819" h="917" fill="none" extrusionOk="0">
                    <a:moveTo>
                      <a:pt x="59" y="59"/>
                    </a:moveTo>
                    <a:lnTo>
                      <a:pt x="59" y="59"/>
                    </a:lnTo>
                    <a:lnTo>
                      <a:pt x="20" y="137"/>
                    </a:lnTo>
                    <a:lnTo>
                      <a:pt x="0" y="215"/>
                    </a:lnTo>
                    <a:lnTo>
                      <a:pt x="0" y="293"/>
                    </a:lnTo>
                    <a:lnTo>
                      <a:pt x="59" y="370"/>
                    </a:lnTo>
                    <a:lnTo>
                      <a:pt x="59" y="370"/>
                    </a:lnTo>
                    <a:lnTo>
                      <a:pt x="273" y="604"/>
                    </a:lnTo>
                    <a:lnTo>
                      <a:pt x="273" y="604"/>
                    </a:lnTo>
                    <a:lnTo>
                      <a:pt x="409" y="799"/>
                    </a:lnTo>
                    <a:lnTo>
                      <a:pt x="409" y="799"/>
                    </a:lnTo>
                    <a:lnTo>
                      <a:pt x="468" y="877"/>
                    </a:lnTo>
                    <a:lnTo>
                      <a:pt x="546" y="916"/>
                    </a:lnTo>
                    <a:lnTo>
                      <a:pt x="624" y="916"/>
                    </a:lnTo>
                    <a:lnTo>
                      <a:pt x="702" y="877"/>
                    </a:lnTo>
                    <a:lnTo>
                      <a:pt x="702" y="877"/>
                    </a:lnTo>
                    <a:lnTo>
                      <a:pt x="780" y="838"/>
                    </a:lnTo>
                    <a:lnTo>
                      <a:pt x="819" y="760"/>
                    </a:lnTo>
                    <a:lnTo>
                      <a:pt x="819" y="663"/>
                    </a:lnTo>
                    <a:lnTo>
                      <a:pt x="780" y="585"/>
                    </a:lnTo>
                    <a:lnTo>
                      <a:pt x="780" y="585"/>
                    </a:lnTo>
                    <a:lnTo>
                      <a:pt x="702" y="448"/>
                    </a:lnTo>
                    <a:lnTo>
                      <a:pt x="604" y="312"/>
                    </a:lnTo>
                    <a:lnTo>
                      <a:pt x="487" y="176"/>
                    </a:lnTo>
                    <a:lnTo>
                      <a:pt x="371" y="59"/>
                    </a:lnTo>
                    <a:lnTo>
                      <a:pt x="371" y="59"/>
                    </a:lnTo>
                    <a:lnTo>
                      <a:pt x="293" y="20"/>
                    </a:lnTo>
                    <a:lnTo>
                      <a:pt x="215" y="0"/>
                    </a:lnTo>
                    <a:lnTo>
                      <a:pt x="215" y="0"/>
                    </a:lnTo>
                    <a:lnTo>
                      <a:pt x="137" y="20"/>
                    </a:lnTo>
                    <a:lnTo>
                      <a:pt x="59" y="59"/>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196;p41">
                <a:extLst>
                  <a:ext uri="{FF2B5EF4-FFF2-40B4-BE49-F238E27FC236}">
                    <a16:creationId xmlns:a16="http://schemas.microsoft.com/office/drawing/2014/main" id="{587E271C-4E80-2991-F4BF-7790CFB36572}"/>
                  </a:ext>
                </a:extLst>
              </p:cNvPr>
              <p:cNvSpPr/>
              <p:nvPr/>
            </p:nvSpPr>
            <p:spPr>
              <a:xfrm>
                <a:off x="2147750" y="643375"/>
                <a:ext cx="14650" cy="22925"/>
              </a:xfrm>
              <a:custGeom>
                <a:avLst/>
                <a:gdLst/>
                <a:ahLst/>
                <a:cxnLst/>
                <a:rect l="l" t="t" r="r" b="b"/>
                <a:pathLst>
                  <a:path w="586" h="917" extrusionOk="0">
                    <a:moveTo>
                      <a:pt x="215" y="1"/>
                    </a:moveTo>
                    <a:lnTo>
                      <a:pt x="156" y="20"/>
                    </a:lnTo>
                    <a:lnTo>
                      <a:pt x="78" y="59"/>
                    </a:lnTo>
                    <a:lnTo>
                      <a:pt x="40" y="118"/>
                    </a:lnTo>
                    <a:lnTo>
                      <a:pt x="1" y="195"/>
                    </a:lnTo>
                    <a:lnTo>
                      <a:pt x="20" y="293"/>
                    </a:lnTo>
                    <a:lnTo>
                      <a:pt x="156" y="761"/>
                    </a:lnTo>
                    <a:lnTo>
                      <a:pt x="195" y="838"/>
                    </a:lnTo>
                    <a:lnTo>
                      <a:pt x="273" y="897"/>
                    </a:lnTo>
                    <a:lnTo>
                      <a:pt x="351" y="916"/>
                    </a:lnTo>
                    <a:lnTo>
                      <a:pt x="429" y="916"/>
                    </a:lnTo>
                    <a:lnTo>
                      <a:pt x="507" y="877"/>
                    </a:lnTo>
                    <a:lnTo>
                      <a:pt x="566" y="799"/>
                    </a:lnTo>
                    <a:lnTo>
                      <a:pt x="585" y="722"/>
                    </a:lnTo>
                    <a:lnTo>
                      <a:pt x="585" y="644"/>
                    </a:lnTo>
                    <a:lnTo>
                      <a:pt x="429" y="176"/>
                    </a:lnTo>
                    <a:lnTo>
                      <a:pt x="390" y="98"/>
                    </a:lnTo>
                    <a:lnTo>
                      <a:pt x="332" y="40"/>
                    </a:lnTo>
                    <a:lnTo>
                      <a:pt x="273" y="20"/>
                    </a:lnTo>
                    <a:lnTo>
                      <a:pt x="215" y="1"/>
                    </a:lnTo>
                    <a:close/>
                  </a:path>
                </a:pathLst>
              </a:custGeom>
              <a:solidFill>
                <a:srgbClr val="B04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197;p41">
                <a:extLst>
                  <a:ext uri="{FF2B5EF4-FFF2-40B4-BE49-F238E27FC236}">
                    <a16:creationId xmlns:a16="http://schemas.microsoft.com/office/drawing/2014/main" id="{2E0287F2-12B5-B277-2D87-855AF4BEFBB4}"/>
                  </a:ext>
                </a:extLst>
              </p:cNvPr>
              <p:cNvSpPr/>
              <p:nvPr/>
            </p:nvSpPr>
            <p:spPr>
              <a:xfrm>
                <a:off x="2147750" y="643375"/>
                <a:ext cx="14650" cy="22925"/>
              </a:xfrm>
              <a:custGeom>
                <a:avLst/>
                <a:gdLst/>
                <a:ahLst/>
                <a:cxnLst/>
                <a:rect l="l" t="t" r="r" b="b"/>
                <a:pathLst>
                  <a:path w="586" h="917" fill="none" extrusionOk="0">
                    <a:moveTo>
                      <a:pt x="156" y="20"/>
                    </a:moveTo>
                    <a:lnTo>
                      <a:pt x="156" y="20"/>
                    </a:lnTo>
                    <a:lnTo>
                      <a:pt x="78" y="59"/>
                    </a:lnTo>
                    <a:lnTo>
                      <a:pt x="40" y="118"/>
                    </a:lnTo>
                    <a:lnTo>
                      <a:pt x="1" y="195"/>
                    </a:lnTo>
                    <a:lnTo>
                      <a:pt x="20" y="293"/>
                    </a:lnTo>
                    <a:lnTo>
                      <a:pt x="20" y="293"/>
                    </a:lnTo>
                    <a:lnTo>
                      <a:pt x="156" y="761"/>
                    </a:lnTo>
                    <a:lnTo>
                      <a:pt x="156" y="761"/>
                    </a:lnTo>
                    <a:lnTo>
                      <a:pt x="195" y="838"/>
                    </a:lnTo>
                    <a:lnTo>
                      <a:pt x="273" y="897"/>
                    </a:lnTo>
                    <a:lnTo>
                      <a:pt x="351" y="916"/>
                    </a:lnTo>
                    <a:lnTo>
                      <a:pt x="429" y="916"/>
                    </a:lnTo>
                    <a:lnTo>
                      <a:pt x="429" y="916"/>
                    </a:lnTo>
                    <a:lnTo>
                      <a:pt x="507" y="877"/>
                    </a:lnTo>
                    <a:lnTo>
                      <a:pt x="566" y="799"/>
                    </a:lnTo>
                    <a:lnTo>
                      <a:pt x="585" y="722"/>
                    </a:lnTo>
                    <a:lnTo>
                      <a:pt x="585" y="644"/>
                    </a:lnTo>
                    <a:lnTo>
                      <a:pt x="585" y="644"/>
                    </a:lnTo>
                    <a:lnTo>
                      <a:pt x="429" y="176"/>
                    </a:lnTo>
                    <a:lnTo>
                      <a:pt x="429" y="176"/>
                    </a:lnTo>
                    <a:lnTo>
                      <a:pt x="390" y="98"/>
                    </a:lnTo>
                    <a:lnTo>
                      <a:pt x="332" y="40"/>
                    </a:lnTo>
                    <a:lnTo>
                      <a:pt x="332" y="40"/>
                    </a:lnTo>
                    <a:lnTo>
                      <a:pt x="273" y="20"/>
                    </a:lnTo>
                    <a:lnTo>
                      <a:pt x="215" y="1"/>
                    </a:lnTo>
                    <a:lnTo>
                      <a:pt x="215" y="1"/>
                    </a:lnTo>
                    <a:lnTo>
                      <a:pt x="156" y="20"/>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198;p41">
                <a:extLst>
                  <a:ext uri="{FF2B5EF4-FFF2-40B4-BE49-F238E27FC236}">
                    <a16:creationId xmlns:a16="http://schemas.microsoft.com/office/drawing/2014/main" id="{673EF384-6D8D-7AE5-BDCE-3A57566BE974}"/>
                  </a:ext>
                </a:extLst>
              </p:cNvPr>
              <p:cNvSpPr/>
              <p:nvPr/>
            </p:nvSpPr>
            <p:spPr>
              <a:xfrm>
                <a:off x="2135575" y="663350"/>
                <a:ext cx="14625" cy="21950"/>
              </a:xfrm>
              <a:custGeom>
                <a:avLst/>
                <a:gdLst/>
                <a:ahLst/>
                <a:cxnLst/>
                <a:rect l="l" t="t" r="r" b="b"/>
                <a:pathLst>
                  <a:path w="585" h="878" extrusionOk="0">
                    <a:moveTo>
                      <a:pt x="215" y="0"/>
                    </a:moveTo>
                    <a:lnTo>
                      <a:pt x="156" y="20"/>
                    </a:lnTo>
                    <a:lnTo>
                      <a:pt x="98" y="39"/>
                    </a:lnTo>
                    <a:lnTo>
                      <a:pt x="39" y="98"/>
                    </a:lnTo>
                    <a:lnTo>
                      <a:pt x="0" y="176"/>
                    </a:lnTo>
                    <a:lnTo>
                      <a:pt x="0" y="254"/>
                    </a:lnTo>
                    <a:lnTo>
                      <a:pt x="20" y="332"/>
                    </a:lnTo>
                    <a:lnTo>
                      <a:pt x="20" y="351"/>
                    </a:lnTo>
                    <a:lnTo>
                      <a:pt x="156" y="721"/>
                    </a:lnTo>
                    <a:lnTo>
                      <a:pt x="195" y="799"/>
                    </a:lnTo>
                    <a:lnTo>
                      <a:pt x="273" y="858"/>
                    </a:lnTo>
                    <a:lnTo>
                      <a:pt x="351" y="877"/>
                    </a:lnTo>
                    <a:lnTo>
                      <a:pt x="429" y="877"/>
                    </a:lnTo>
                    <a:lnTo>
                      <a:pt x="507" y="838"/>
                    </a:lnTo>
                    <a:lnTo>
                      <a:pt x="565" y="780"/>
                    </a:lnTo>
                    <a:lnTo>
                      <a:pt x="585" y="702"/>
                    </a:lnTo>
                    <a:lnTo>
                      <a:pt x="585" y="605"/>
                    </a:lnTo>
                    <a:lnTo>
                      <a:pt x="507" y="351"/>
                    </a:lnTo>
                    <a:lnTo>
                      <a:pt x="410" y="117"/>
                    </a:lnTo>
                    <a:lnTo>
                      <a:pt x="371" y="78"/>
                    </a:lnTo>
                    <a:lnTo>
                      <a:pt x="351" y="59"/>
                    </a:lnTo>
                    <a:lnTo>
                      <a:pt x="273" y="20"/>
                    </a:lnTo>
                    <a:lnTo>
                      <a:pt x="215" y="0"/>
                    </a:lnTo>
                    <a:close/>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199;p41">
                <a:extLst>
                  <a:ext uri="{FF2B5EF4-FFF2-40B4-BE49-F238E27FC236}">
                    <a16:creationId xmlns:a16="http://schemas.microsoft.com/office/drawing/2014/main" id="{4A6F49CF-1E95-C18E-C879-0CC9FCB426F9}"/>
                  </a:ext>
                </a:extLst>
              </p:cNvPr>
              <p:cNvSpPr/>
              <p:nvPr/>
            </p:nvSpPr>
            <p:spPr>
              <a:xfrm>
                <a:off x="2135575" y="663350"/>
                <a:ext cx="14625" cy="21950"/>
              </a:xfrm>
              <a:custGeom>
                <a:avLst/>
                <a:gdLst/>
                <a:ahLst/>
                <a:cxnLst/>
                <a:rect l="l" t="t" r="r" b="b"/>
                <a:pathLst>
                  <a:path w="585" h="878" fill="none" extrusionOk="0">
                    <a:moveTo>
                      <a:pt x="98" y="39"/>
                    </a:moveTo>
                    <a:lnTo>
                      <a:pt x="98" y="39"/>
                    </a:lnTo>
                    <a:lnTo>
                      <a:pt x="39" y="98"/>
                    </a:lnTo>
                    <a:lnTo>
                      <a:pt x="0" y="176"/>
                    </a:lnTo>
                    <a:lnTo>
                      <a:pt x="0" y="176"/>
                    </a:lnTo>
                    <a:lnTo>
                      <a:pt x="0" y="254"/>
                    </a:lnTo>
                    <a:lnTo>
                      <a:pt x="20" y="332"/>
                    </a:lnTo>
                    <a:lnTo>
                      <a:pt x="20" y="351"/>
                    </a:lnTo>
                    <a:lnTo>
                      <a:pt x="20" y="351"/>
                    </a:lnTo>
                    <a:lnTo>
                      <a:pt x="156" y="721"/>
                    </a:lnTo>
                    <a:lnTo>
                      <a:pt x="156" y="721"/>
                    </a:lnTo>
                    <a:lnTo>
                      <a:pt x="195" y="799"/>
                    </a:lnTo>
                    <a:lnTo>
                      <a:pt x="273" y="858"/>
                    </a:lnTo>
                    <a:lnTo>
                      <a:pt x="351" y="877"/>
                    </a:lnTo>
                    <a:lnTo>
                      <a:pt x="429" y="877"/>
                    </a:lnTo>
                    <a:lnTo>
                      <a:pt x="429" y="877"/>
                    </a:lnTo>
                    <a:lnTo>
                      <a:pt x="507" y="838"/>
                    </a:lnTo>
                    <a:lnTo>
                      <a:pt x="565" y="780"/>
                    </a:lnTo>
                    <a:lnTo>
                      <a:pt x="585" y="702"/>
                    </a:lnTo>
                    <a:lnTo>
                      <a:pt x="585" y="605"/>
                    </a:lnTo>
                    <a:lnTo>
                      <a:pt x="585" y="605"/>
                    </a:lnTo>
                    <a:lnTo>
                      <a:pt x="507" y="351"/>
                    </a:lnTo>
                    <a:lnTo>
                      <a:pt x="410" y="117"/>
                    </a:lnTo>
                    <a:lnTo>
                      <a:pt x="410" y="117"/>
                    </a:lnTo>
                    <a:lnTo>
                      <a:pt x="371" y="78"/>
                    </a:lnTo>
                    <a:lnTo>
                      <a:pt x="351" y="59"/>
                    </a:lnTo>
                    <a:lnTo>
                      <a:pt x="273" y="20"/>
                    </a:lnTo>
                    <a:lnTo>
                      <a:pt x="273" y="20"/>
                    </a:lnTo>
                    <a:lnTo>
                      <a:pt x="215" y="0"/>
                    </a:lnTo>
                    <a:lnTo>
                      <a:pt x="215" y="0"/>
                    </a:lnTo>
                    <a:lnTo>
                      <a:pt x="156" y="20"/>
                    </a:lnTo>
                    <a:lnTo>
                      <a:pt x="98" y="3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200;p41">
                <a:extLst>
                  <a:ext uri="{FF2B5EF4-FFF2-40B4-BE49-F238E27FC236}">
                    <a16:creationId xmlns:a16="http://schemas.microsoft.com/office/drawing/2014/main" id="{67B0AFE0-1E81-4BA4-A54A-61EF2C0FF04A}"/>
                  </a:ext>
                </a:extLst>
              </p:cNvPr>
              <p:cNvSpPr/>
              <p:nvPr/>
            </p:nvSpPr>
            <p:spPr>
              <a:xfrm>
                <a:off x="2136550" y="672125"/>
                <a:ext cx="25" cy="1000"/>
              </a:xfrm>
              <a:custGeom>
                <a:avLst/>
                <a:gdLst/>
                <a:ahLst/>
                <a:cxnLst/>
                <a:rect l="l" t="t" r="r" b="b"/>
                <a:pathLst>
                  <a:path w="1" h="40" fill="none" extrusionOk="0">
                    <a:moveTo>
                      <a:pt x="0" y="0"/>
                    </a:moveTo>
                    <a:lnTo>
                      <a:pt x="0" y="0"/>
                    </a:lnTo>
                    <a:lnTo>
                      <a:pt x="0" y="39"/>
                    </a:lnTo>
                    <a:lnTo>
                      <a:pt x="0" y="39"/>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201;p41">
                <a:extLst>
                  <a:ext uri="{FF2B5EF4-FFF2-40B4-BE49-F238E27FC236}">
                    <a16:creationId xmlns:a16="http://schemas.microsoft.com/office/drawing/2014/main" id="{09A93CEB-89E1-8D30-360D-84EA016141DC}"/>
                  </a:ext>
                </a:extLst>
              </p:cNvPr>
              <p:cNvSpPr/>
              <p:nvPr/>
            </p:nvSpPr>
            <p:spPr>
              <a:xfrm>
                <a:off x="2155050" y="692100"/>
                <a:ext cx="12200" cy="29725"/>
              </a:xfrm>
              <a:custGeom>
                <a:avLst/>
                <a:gdLst/>
                <a:ahLst/>
                <a:cxnLst/>
                <a:rect l="l" t="t" r="r" b="b"/>
                <a:pathLst>
                  <a:path w="488" h="1189" extrusionOk="0">
                    <a:moveTo>
                      <a:pt x="215" y="0"/>
                    </a:moveTo>
                    <a:lnTo>
                      <a:pt x="137" y="20"/>
                    </a:lnTo>
                    <a:lnTo>
                      <a:pt x="59" y="78"/>
                    </a:lnTo>
                    <a:lnTo>
                      <a:pt x="20" y="136"/>
                    </a:lnTo>
                    <a:lnTo>
                      <a:pt x="1" y="214"/>
                    </a:lnTo>
                    <a:lnTo>
                      <a:pt x="20" y="604"/>
                    </a:lnTo>
                    <a:lnTo>
                      <a:pt x="40" y="974"/>
                    </a:lnTo>
                    <a:lnTo>
                      <a:pt x="59" y="1052"/>
                    </a:lnTo>
                    <a:lnTo>
                      <a:pt x="118" y="1130"/>
                    </a:lnTo>
                    <a:lnTo>
                      <a:pt x="176" y="1169"/>
                    </a:lnTo>
                    <a:lnTo>
                      <a:pt x="254" y="1189"/>
                    </a:lnTo>
                    <a:lnTo>
                      <a:pt x="352" y="1169"/>
                    </a:lnTo>
                    <a:lnTo>
                      <a:pt x="410" y="1130"/>
                    </a:lnTo>
                    <a:lnTo>
                      <a:pt x="468" y="1052"/>
                    </a:lnTo>
                    <a:lnTo>
                      <a:pt x="488" y="974"/>
                    </a:lnTo>
                    <a:lnTo>
                      <a:pt x="468" y="604"/>
                    </a:lnTo>
                    <a:lnTo>
                      <a:pt x="429" y="214"/>
                    </a:lnTo>
                    <a:lnTo>
                      <a:pt x="410" y="136"/>
                    </a:lnTo>
                    <a:lnTo>
                      <a:pt x="371" y="78"/>
                    </a:lnTo>
                    <a:lnTo>
                      <a:pt x="293" y="20"/>
                    </a:lnTo>
                    <a:lnTo>
                      <a:pt x="215" y="0"/>
                    </a:lnTo>
                    <a:close/>
                  </a:path>
                </a:pathLst>
              </a:custGeom>
              <a:solidFill>
                <a:srgbClr val="B04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202;p41">
                <a:extLst>
                  <a:ext uri="{FF2B5EF4-FFF2-40B4-BE49-F238E27FC236}">
                    <a16:creationId xmlns:a16="http://schemas.microsoft.com/office/drawing/2014/main" id="{F4027907-2040-FA4C-8345-AF3382E5EAB1}"/>
                  </a:ext>
                </a:extLst>
              </p:cNvPr>
              <p:cNvSpPr/>
              <p:nvPr/>
            </p:nvSpPr>
            <p:spPr>
              <a:xfrm>
                <a:off x="2155050" y="692100"/>
                <a:ext cx="12200" cy="29725"/>
              </a:xfrm>
              <a:custGeom>
                <a:avLst/>
                <a:gdLst/>
                <a:ahLst/>
                <a:cxnLst/>
                <a:rect l="l" t="t" r="r" b="b"/>
                <a:pathLst>
                  <a:path w="488" h="1189" fill="none" extrusionOk="0">
                    <a:moveTo>
                      <a:pt x="59" y="78"/>
                    </a:moveTo>
                    <a:lnTo>
                      <a:pt x="59" y="78"/>
                    </a:lnTo>
                    <a:lnTo>
                      <a:pt x="20" y="136"/>
                    </a:lnTo>
                    <a:lnTo>
                      <a:pt x="1" y="214"/>
                    </a:lnTo>
                    <a:lnTo>
                      <a:pt x="1" y="214"/>
                    </a:lnTo>
                    <a:lnTo>
                      <a:pt x="20" y="604"/>
                    </a:lnTo>
                    <a:lnTo>
                      <a:pt x="40" y="974"/>
                    </a:lnTo>
                    <a:lnTo>
                      <a:pt x="40" y="974"/>
                    </a:lnTo>
                    <a:lnTo>
                      <a:pt x="59" y="1052"/>
                    </a:lnTo>
                    <a:lnTo>
                      <a:pt x="118" y="1130"/>
                    </a:lnTo>
                    <a:lnTo>
                      <a:pt x="176" y="1169"/>
                    </a:lnTo>
                    <a:lnTo>
                      <a:pt x="254" y="1189"/>
                    </a:lnTo>
                    <a:lnTo>
                      <a:pt x="254" y="1189"/>
                    </a:lnTo>
                    <a:lnTo>
                      <a:pt x="352" y="1169"/>
                    </a:lnTo>
                    <a:lnTo>
                      <a:pt x="410" y="1130"/>
                    </a:lnTo>
                    <a:lnTo>
                      <a:pt x="468" y="1052"/>
                    </a:lnTo>
                    <a:lnTo>
                      <a:pt x="488" y="974"/>
                    </a:lnTo>
                    <a:lnTo>
                      <a:pt x="488" y="974"/>
                    </a:lnTo>
                    <a:lnTo>
                      <a:pt x="468" y="604"/>
                    </a:lnTo>
                    <a:lnTo>
                      <a:pt x="429" y="214"/>
                    </a:lnTo>
                    <a:lnTo>
                      <a:pt x="429" y="214"/>
                    </a:lnTo>
                    <a:lnTo>
                      <a:pt x="410" y="136"/>
                    </a:lnTo>
                    <a:lnTo>
                      <a:pt x="371" y="78"/>
                    </a:lnTo>
                    <a:lnTo>
                      <a:pt x="371" y="78"/>
                    </a:lnTo>
                    <a:lnTo>
                      <a:pt x="293" y="20"/>
                    </a:lnTo>
                    <a:lnTo>
                      <a:pt x="215" y="0"/>
                    </a:lnTo>
                    <a:lnTo>
                      <a:pt x="215" y="0"/>
                    </a:lnTo>
                    <a:lnTo>
                      <a:pt x="137" y="20"/>
                    </a:lnTo>
                    <a:lnTo>
                      <a:pt x="59" y="78"/>
                    </a:lnTo>
                  </a:path>
                </a:pathLst>
              </a:custGeom>
              <a:solidFill>
                <a:srgbClr val="000000">
                  <a:alpha val="117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203;p41">
                <a:extLst>
                  <a:ext uri="{FF2B5EF4-FFF2-40B4-BE49-F238E27FC236}">
                    <a16:creationId xmlns:a16="http://schemas.microsoft.com/office/drawing/2014/main" id="{6270CE04-988D-42E6-9737-5BAE372C3ED3}"/>
                  </a:ext>
                </a:extLst>
              </p:cNvPr>
              <p:cNvSpPr/>
              <p:nvPr/>
            </p:nvSpPr>
            <p:spPr>
              <a:xfrm>
                <a:off x="1385925" y="537200"/>
                <a:ext cx="764275" cy="624000"/>
              </a:xfrm>
              <a:custGeom>
                <a:avLst/>
                <a:gdLst/>
                <a:ahLst/>
                <a:cxnLst/>
                <a:rect l="l" t="t" r="r" b="b"/>
                <a:pathLst>
                  <a:path w="30571" h="24960" extrusionOk="0">
                    <a:moveTo>
                      <a:pt x="9197" y="0"/>
                    </a:moveTo>
                    <a:lnTo>
                      <a:pt x="8768" y="20"/>
                    </a:lnTo>
                    <a:lnTo>
                      <a:pt x="8359" y="78"/>
                    </a:lnTo>
                    <a:lnTo>
                      <a:pt x="7833" y="156"/>
                    </a:lnTo>
                    <a:lnTo>
                      <a:pt x="7346" y="273"/>
                    </a:lnTo>
                    <a:lnTo>
                      <a:pt x="6859" y="429"/>
                    </a:lnTo>
                    <a:lnTo>
                      <a:pt x="6372" y="624"/>
                    </a:lnTo>
                    <a:lnTo>
                      <a:pt x="5807" y="877"/>
                    </a:lnTo>
                    <a:lnTo>
                      <a:pt x="5281" y="1169"/>
                    </a:lnTo>
                    <a:lnTo>
                      <a:pt x="4774" y="1500"/>
                    </a:lnTo>
                    <a:lnTo>
                      <a:pt x="4268" y="1851"/>
                    </a:lnTo>
                    <a:lnTo>
                      <a:pt x="3800" y="2241"/>
                    </a:lnTo>
                    <a:lnTo>
                      <a:pt x="3371" y="2630"/>
                    </a:lnTo>
                    <a:lnTo>
                      <a:pt x="2982" y="3059"/>
                    </a:lnTo>
                    <a:lnTo>
                      <a:pt x="2612" y="3507"/>
                    </a:lnTo>
                    <a:lnTo>
                      <a:pt x="2241" y="4014"/>
                    </a:lnTo>
                    <a:lnTo>
                      <a:pt x="1891" y="4559"/>
                    </a:lnTo>
                    <a:lnTo>
                      <a:pt x="1598" y="5144"/>
                    </a:lnTo>
                    <a:lnTo>
                      <a:pt x="1306" y="5748"/>
                    </a:lnTo>
                    <a:lnTo>
                      <a:pt x="1170" y="6099"/>
                    </a:lnTo>
                    <a:lnTo>
                      <a:pt x="1053" y="6430"/>
                    </a:lnTo>
                    <a:lnTo>
                      <a:pt x="936" y="6781"/>
                    </a:lnTo>
                    <a:lnTo>
                      <a:pt x="838" y="7112"/>
                    </a:lnTo>
                    <a:lnTo>
                      <a:pt x="741" y="7463"/>
                    </a:lnTo>
                    <a:lnTo>
                      <a:pt x="663" y="7833"/>
                    </a:lnTo>
                    <a:lnTo>
                      <a:pt x="605" y="8183"/>
                    </a:lnTo>
                    <a:lnTo>
                      <a:pt x="546" y="8554"/>
                    </a:lnTo>
                    <a:lnTo>
                      <a:pt x="468" y="9216"/>
                    </a:lnTo>
                    <a:lnTo>
                      <a:pt x="449" y="9859"/>
                    </a:lnTo>
                    <a:lnTo>
                      <a:pt x="468" y="10502"/>
                    </a:lnTo>
                    <a:lnTo>
                      <a:pt x="527" y="11106"/>
                    </a:lnTo>
                    <a:lnTo>
                      <a:pt x="624" y="11652"/>
                    </a:lnTo>
                    <a:lnTo>
                      <a:pt x="741" y="12158"/>
                    </a:lnTo>
                    <a:lnTo>
                      <a:pt x="877" y="12645"/>
                    </a:lnTo>
                    <a:lnTo>
                      <a:pt x="1072" y="13132"/>
                    </a:lnTo>
                    <a:lnTo>
                      <a:pt x="1248" y="13542"/>
                    </a:lnTo>
                    <a:lnTo>
                      <a:pt x="1462" y="13912"/>
                    </a:lnTo>
                    <a:lnTo>
                      <a:pt x="1696" y="14282"/>
                    </a:lnTo>
                    <a:lnTo>
                      <a:pt x="1949" y="14633"/>
                    </a:lnTo>
                    <a:lnTo>
                      <a:pt x="2202" y="14944"/>
                    </a:lnTo>
                    <a:lnTo>
                      <a:pt x="2475" y="15237"/>
                    </a:lnTo>
                    <a:lnTo>
                      <a:pt x="2495" y="15295"/>
                    </a:lnTo>
                    <a:lnTo>
                      <a:pt x="2475" y="15334"/>
                    </a:lnTo>
                    <a:lnTo>
                      <a:pt x="2436" y="15354"/>
                    </a:lnTo>
                    <a:lnTo>
                      <a:pt x="2417" y="15392"/>
                    </a:lnTo>
                    <a:lnTo>
                      <a:pt x="2397" y="15412"/>
                    </a:lnTo>
                    <a:lnTo>
                      <a:pt x="2105" y="15607"/>
                    </a:lnTo>
                    <a:lnTo>
                      <a:pt x="1793" y="15841"/>
                    </a:lnTo>
                    <a:lnTo>
                      <a:pt x="1462" y="16113"/>
                    </a:lnTo>
                    <a:lnTo>
                      <a:pt x="1189" y="16347"/>
                    </a:lnTo>
                    <a:lnTo>
                      <a:pt x="936" y="16620"/>
                    </a:lnTo>
                    <a:lnTo>
                      <a:pt x="722" y="16893"/>
                    </a:lnTo>
                    <a:lnTo>
                      <a:pt x="566" y="17107"/>
                    </a:lnTo>
                    <a:lnTo>
                      <a:pt x="429" y="17321"/>
                    </a:lnTo>
                    <a:lnTo>
                      <a:pt x="312" y="17516"/>
                    </a:lnTo>
                    <a:lnTo>
                      <a:pt x="215" y="17731"/>
                    </a:lnTo>
                    <a:lnTo>
                      <a:pt x="137" y="17945"/>
                    </a:lnTo>
                    <a:lnTo>
                      <a:pt x="98" y="18120"/>
                    </a:lnTo>
                    <a:lnTo>
                      <a:pt x="40" y="18412"/>
                    </a:lnTo>
                    <a:lnTo>
                      <a:pt x="1" y="18763"/>
                    </a:lnTo>
                    <a:lnTo>
                      <a:pt x="40" y="19133"/>
                    </a:lnTo>
                    <a:lnTo>
                      <a:pt x="79" y="19328"/>
                    </a:lnTo>
                    <a:lnTo>
                      <a:pt x="118" y="19504"/>
                    </a:lnTo>
                    <a:lnTo>
                      <a:pt x="215" y="19815"/>
                    </a:lnTo>
                    <a:lnTo>
                      <a:pt x="332" y="20030"/>
                    </a:lnTo>
                    <a:lnTo>
                      <a:pt x="449" y="20244"/>
                    </a:lnTo>
                    <a:lnTo>
                      <a:pt x="566" y="20439"/>
                    </a:lnTo>
                    <a:lnTo>
                      <a:pt x="702" y="20634"/>
                    </a:lnTo>
                    <a:lnTo>
                      <a:pt x="936" y="20926"/>
                    </a:lnTo>
                    <a:lnTo>
                      <a:pt x="1189" y="21179"/>
                    </a:lnTo>
                    <a:lnTo>
                      <a:pt x="1481" y="21452"/>
                    </a:lnTo>
                    <a:lnTo>
                      <a:pt x="1793" y="21705"/>
                    </a:lnTo>
                    <a:lnTo>
                      <a:pt x="2066" y="21900"/>
                    </a:lnTo>
                    <a:lnTo>
                      <a:pt x="2358" y="22095"/>
                    </a:lnTo>
                    <a:lnTo>
                      <a:pt x="2650" y="22270"/>
                    </a:lnTo>
                    <a:lnTo>
                      <a:pt x="2962" y="22465"/>
                    </a:lnTo>
                    <a:lnTo>
                      <a:pt x="3625" y="22796"/>
                    </a:lnTo>
                    <a:lnTo>
                      <a:pt x="4346" y="23128"/>
                    </a:lnTo>
                    <a:lnTo>
                      <a:pt x="5047" y="23400"/>
                    </a:lnTo>
                    <a:lnTo>
                      <a:pt x="5787" y="23673"/>
                    </a:lnTo>
                    <a:lnTo>
                      <a:pt x="6528" y="23887"/>
                    </a:lnTo>
                    <a:lnTo>
                      <a:pt x="7327" y="24102"/>
                    </a:lnTo>
                    <a:lnTo>
                      <a:pt x="7424" y="24141"/>
                    </a:lnTo>
                    <a:lnTo>
                      <a:pt x="7521" y="24160"/>
                    </a:lnTo>
                    <a:lnTo>
                      <a:pt x="8437" y="24336"/>
                    </a:lnTo>
                    <a:lnTo>
                      <a:pt x="9372" y="24511"/>
                    </a:lnTo>
                    <a:lnTo>
                      <a:pt x="10327" y="24647"/>
                    </a:lnTo>
                    <a:lnTo>
                      <a:pt x="11301" y="24764"/>
                    </a:lnTo>
                    <a:lnTo>
                      <a:pt x="12295" y="24842"/>
                    </a:lnTo>
                    <a:lnTo>
                      <a:pt x="13289" y="24920"/>
                    </a:lnTo>
                    <a:lnTo>
                      <a:pt x="14302" y="24959"/>
                    </a:lnTo>
                    <a:lnTo>
                      <a:pt x="16270" y="24959"/>
                    </a:lnTo>
                    <a:lnTo>
                      <a:pt x="17224" y="24920"/>
                    </a:lnTo>
                    <a:lnTo>
                      <a:pt x="18160" y="24862"/>
                    </a:lnTo>
                    <a:lnTo>
                      <a:pt x="19075" y="24784"/>
                    </a:lnTo>
                    <a:lnTo>
                      <a:pt x="19991" y="24686"/>
                    </a:lnTo>
                    <a:lnTo>
                      <a:pt x="20887" y="24569"/>
                    </a:lnTo>
                    <a:lnTo>
                      <a:pt x="21784" y="24414"/>
                    </a:lnTo>
                    <a:lnTo>
                      <a:pt x="22641" y="24258"/>
                    </a:lnTo>
                    <a:lnTo>
                      <a:pt x="23303" y="24102"/>
                    </a:lnTo>
                    <a:lnTo>
                      <a:pt x="24083" y="23887"/>
                    </a:lnTo>
                    <a:lnTo>
                      <a:pt x="24843" y="23654"/>
                    </a:lnTo>
                    <a:lnTo>
                      <a:pt x="25544" y="23400"/>
                    </a:lnTo>
                    <a:lnTo>
                      <a:pt x="26226" y="23128"/>
                    </a:lnTo>
                    <a:lnTo>
                      <a:pt x="26966" y="22796"/>
                    </a:lnTo>
                    <a:lnTo>
                      <a:pt x="27629" y="22446"/>
                    </a:lnTo>
                    <a:lnTo>
                      <a:pt x="27941" y="22270"/>
                    </a:lnTo>
                    <a:lnTo>
                      <a:pt x="28233" y="22075"/>
                    </a:lnTo>
                    <a:lnTo>
                      <a:pt x="28525" y="21900"/>
                    </a:lnTo>
                    <a:lnTo>
                      <a:pt x="28798" y="21686"/>
                    </a:lnTo>
                    <a:lnTo>
                      <a:pt x="28837" y="21666"/>
                    </a:lnTo>
                    <a:lnTo>
                      <a:pt x="28876" y="21627"/>
                    </a:lnTo>
                    <a:lnTo>
                      <a:pt x="29149" y="21394"/>
                    </a:lnTo>
                    <a:lnTo>
                      <a:pt x="29402" y="21160"/>
                    </a:lnTo>
                    <a:lnTo>
                      <a:pt x="29655" y="20906"/>
                    </a:lnTo>
                    <a:lnTo>
                      <a:pt x="29870" y="20634"/>
                    </a:lnTo>
                    <a:lnTo>
                      <a:pt x="30025" y="20419"/>
                    </a:lnTo>
                    <a:lnTo>
                      <a:pt x="30142" y="20225"/>
                    </a:lnTo>
                    <a:lnTo>
                      <a:pt x="30259" y="20010"/>
                    </a:lnTo>
                    <a:lnTo>
                      <a:pt x="30357" y="19815"/>
                    </a:lnTo>
                    <a:lnTo>
                      <a:pt x="30474" y="19484"/>
                    </a:lnTo>
                    <a:lnTo>
                      <a:pt x="30532" y="19133"/>
                    </a:lnTo>
                    <a:lnTo>
                      <a:pt x="30551" y="18939"/>
                    </a:lnTo>
                    <a:lnTo>
                      <a:pt x="30571" y="18763"/>
                    </a:lnTo>
                    <a:lnTo>
                      <a:pt x="30551" y="18412"/>
                    </a:lnTo>
                    <a:lnTo>
                      <a:pt x="30474" y="18081"/>
                    </a:lnTo>
                    <a:lnTo>
                      <a:pt x="30376" y="17770"/>
                    </a:lnTo>
                    <a:lnTo>
                      <a:pt x="30357" y="17711"/>
                    </a:lnTo>
                    <a:lnTo>
                      <a:pt x="30337" y="17672"/>
                    </a:lnTo>
                    <a:lnTo>
                      <a:pt x="30240" y="17477"/>
                    </a:lnTo>
                    <a:lnTo>
                      <a:pt x="30123" y="17282"/>
                    </a:lnTo>
                    <a:lnTo>
                      <a:pt x="30006" y="17088"/>
                    </a:lnTo>
                    <a:lnTo>
                      <a:pt x="29870" y="16912"/>
                    </a:lnTo>
                    <a:lnTo>
                      <a:pt x="29831" y="16854"/>
                    </a:lnTo>
                    <a:lnTo>
                      <a:pt x="29792" y="16815"/>
                    </a:lnTo>
                    <a:lnTo>
                      <a:pt x="29772" y="16776"/>
                    </a:lnTo>
                    <a:lnTo>
                      <a:pt x="29655" y="16639"/>
                    </a:lnTo>
                    <a:lnTo>
                      <a:pt x="29382" y="16367"/>
                    </a:lnTo>
                    <a:lnTo>
                      <a:pt x="29363" y="16328"/>
                    </a:lnTo>
                    <a:lnTo>
                      <a:pt x="29324" y="16308"/>
                    </a:lnTo>
                    <a:lnTo>
                      <a:pt x="29305" y="16289"/>
                    </a:lnTo>
                    <a:lnTo>
                      <a:pt x="29285" y="16250"/>
                    </a:lnTo>
                    <a:lnTo>
                      <a:pt x="29246" y="16230"/>
                    </a:lnTo>
                    <a:lnTo>
                      <a:pt x="29188" y="16172"/>
                    </a:lnTo>
                    <a:lnTo>
                      <a:pt x="28856" y="15899"/>
                    </a:lnTo>
                    <a:lnTo>
                      <a:pt x="28817" y="15860"/>
                    </a:lnTo>
                    <a:lnTo>
                      <a:pt x="28798" y="15841"/>
                    </a:lnTo>
                    <a:lnTo>
                      <a:pt x="28720" y="15802"/>
                    </a:lnTo>
                    <a:lnTo>
                      <a:pt x="28701" y="15763"/>
                    </a:lnTo>
                    <a:lnTo>
                      <a:pt x="28662" y="15743"/>
                    </a:lnTo>
                    <a:lnTo>
                      <a:pt x="28603" y="15704"/>
                    </a:lnTo>
                    <a:lnTo>
                      <a:pt x="28291" y="15490"/>
                    </a:lnTo>
                    <a:lnTo>
                      <a:pt x="28252" y="15431"/>
                    </a:lnTo>
                    <a:lnTo>
                      <a:pt x="28252" y="15412"/>
                    </a:lnTo>
                    <a:lnTo>
                      <a:pt x="28252" y="15392"/>
                    </a:lnTo>
                    <a:lnTo>
                      <a:pt x="28272" y="15373"/>
                    </a:lnTo>
                    <a:lnTo>
                      <a:pt x="28311" y="15354"/>
                    </a:lnTo>
                    <a:lnTo>
                      <a:pt x="28584" y="14925"/>
                    </a:lnTo>
                    <a:lnTo>
                      <a:pt x="28856" y="14457"/>
                    </a:lnTo>
                    <a:lnTo>
                      <a:pt x="29051" y="14068"/>
                    </a:lnTo>
                    <a:lnTo>
                      <a:pt x="29227" y="13658"/>
                    </a:lnTo>
                    <a:lnTo>
                      <a:pt x="29363" y="13308"/>
                    </a:lnTo>
                    <a:lnTo>
                      <a:pt x="29499" y="12957"/>
                    </a:lnTo>
                    <a:lnTo>
                      <a:pt x="29597" y="12626"/>
                    </a:lnTo>
                    <a:lnTo>
                      <a:pt x="29694" y="12275"/>
                    </a:lnTo>
                    <a:lnTo>
                      <a:pt x="29870" y="11593"/>
                    </a:lnTo>
                    <a:lnTo>
                      <a:pt x="29986" y="10892"/>
                    </a:lnTo>
                    <a:lnTo>
                      <a:pt x="30045" y="10151"/>
                    </a:lnTo>
                    <a:lnTo>
                      <a:pt x="30084" y="9469"/>
                    </a:lnTo>
                    <a:lnTo>
                      <a:pt x="30045" y="8748"/>
                    </a:lnTo>
                    <a:lnTo>
                      <a:pt x="29986" y="8047"/>
                    </a:lnTo>
                    <a:lnTo>
                      <a:pt x="29870" y="7385"/>
                    </a:lnTo>
                    <a:lnTo>
                      <a:pt x="29714" y="6761"/>
                    </a:lnTo>
                    <a:lnTo>
                      <a:pt x="29519" y="6138"/>
                    </a:lnTo>
                    <a:lnTo>
                      <a:pt x="29305" y="5553"/>
                    </a:lnTo>
                    <a:lnTo>
                      <a:pt x="29012" y="4949"/>
                    </a:lnTo>
                    <a:lnTo>
                      <a:pt x="28701" y="4365"/>
                    </a:lnTo>
                    <a:lnTo>
                      <a:pt x="28350" y="3819"/>
                    </a:lnTo>
                    <a:lnTo>
                      <a:pt x="27980" y="3293"/>
                    </a:lnTo>
                    <a:lnTo>
                      <a:pt x="27609" y="2825"/>
                    </a:lnTo>
                    <a:lnTo>
                      <a:pt x="27239" y="2436"/>
                    </a:lnTo>
                    <a:lnTo>
                      <a:pt x="26830" y="2046"/>
                    </a:lnTo>
                    <a:lnTo>
                      <a:pt x="26401" y="1676"/>
                    </a:lnTo>
                    <a:lnTo>
                      <a:pt x="25992" y="1384"/>
                    </a:lnTo>
                    <a:lnTo>
                      <a:pt x="25583" y="1130"/>
                    </a:lnTo>
                    <a:lnTo>
                      <a:pt x="25154" y="896"/>
                    </a:lnTo>
                    <a:lnTo>
                      <a:pt x="24726" y="702"/>
                    </a:lnTo>
                    <a:lnTo>
                      <a:pt x="24258" y="526"/>
                    </a:lnTo>
                    <a:lnTo>
                      <a:pt x="23791" y="390"/>
                    </a:lnTo>
                    <a:lnTo>
                      <a:pt x="23342" y="273"/>
                    </a:lnTo>
                    <a:lnTo>
                      <a:pt x="22894" y="195"/>
                    </a:lnTo>
                    <a:lnTo>
                      <a:pt x="22368" y="156"/>
                    </a:lnTo>
                    <a:lnTo>
                      <a:pt x="21862" y="137"/>
                    </a:lnTo>
                    <a:lnTo>
                      <a:pt x="21803" y="137"/>
                    </a:lnTo>
                    <a:lnTo>
                      <a:pt x="21297" y="156"/>
                    </a:lnTo>
                    <a:lnTo>
                      <a:pt x="20771" y="195"/>
                    </a:lnTo>
                    <a:lnTo>
                      <a:pt x="20244" y="292"/>
                    </a:lnTo>
                    <a:lnTo>
                      <a:pt x="19757" y="409"/>
                    </a:lnTo>
                    <a:lnTo>
                      <a:pt x="19270" y="565"/>
                    </a:lnTo>
                    <a:lnTo>
                      <a:pt x="18803" y="741"/>
                    </a:lnTo>
                    <a:lnTo>
                      <a:pt x="18394" y="935"/>
                    </a:lnTo>
                    <a:lnTo>
                      <a:pt x="18004" y="1150"/>
                    </a:lnTo>
                    <a:lnTo>
                      <a:pt x="17614" y="1384"/>
                    </a:lnTo>
                    <a:lnTo>
                      <a:pt x="17263" y="1637"/>
                    </a:lnTo>
                    <a:lnTo>
                      <a:pt x="16952" y="1890"/>
                    </a:lnTo>
                    <a:lnTo>
                      <a:pt x="16659" y="2163"/>
                    </a:lnTo>
                    <a:lnTo>
                      <a:pt x="16426" y="2436"/>
                    </a:lnTo>
                    <a:lnTo>
                      <a:pt x="16172" y="2728"/>
                    </a:lnTo>
                    <a:lnTo>
                      <a:pt x="15919" y="3059"/>
                    </a:lnTo>
                    <a:lnTo>
                      <a:pt x="15724" y="3390"/>
                    </a:lnTo>
                    <a:lnTo>
                      <a:pt x="15549" y="3722"/>
                    </a:lnTo>
                    <a:lnTo>
                      <a:pt x="15393" y="4072"/>
                    </a:lnTo>
                    <a:lnTo>
                      <a:pt x="15296" y="4267"/>
                    </a:lnTo>
                    <a:lnTo>
                      <a:pt x="15276" y="4326"/>
                    </a:lnTo>
                    <a:lnTo>
                      <a:pt x="15237" y="4326"/>
                    </a:lnTo>
                    <a:lnTo>
                      <a:pt x="15198" y="4306"/>
                    </a:lnTo>
                    <a:lnTo>
                      <a:pt x="15179" y="4306"/>
                    </a:lnTo>
                    <a:lnTo>
                      <a:pt x="15140" y="4287"/>
                    </a:lnTo>
                    <a:lnTo>
                      <a:pt x="15101" y="4248"/>
                    </a:lnTo>
                    <a:lnTo>
                      <a:pt x="15023" y="4033"/>
                    </a:lnTo>
                    <a:lnTo>
                      <a:pt x="14847" y="3644"/>
                    </a:lnTo>
                    <a:lnTo>
                      <a:pt x="14633" y="3273"/>
                    </a:lnTo>
                    <a:lnTo>
                      <a:pt x="14419" y="2942"/>
                    </a:lnTo>
                    <a:lnTo>
                      <a:pt x="14165" y="2592"/>
                    </a:lnTo>
                    <a:lnTo>
                      <a:pt x="13854" y="2202"/>
                    </a:lnTo>
                    <a:lnTo>
                      <a:pt x="13503" y="1851"/>
                    </a:lnTo>
                    <a:lnTo>
                      <a:pt x="13133" y="1500"/>
                    </a:lnTo>
                    <a:lnTo>
                      <a:pt x="12743" y="1169"/>
                    </a:lnTo>
                    <a:lnTo>
                      <a:pt x="12431" y="955"/>
                    </a:lnTo>
                    <a:lnTo>
                      <a:pt x="12120" y="760"/>
                    </a:lnTo>
                    <a:lnTo>
                      <a:pt x="11827" y="604"/>
                    </a:lnTo>
                    <a:lnTo>
                      <a:pt x="11516" y="468"/>
                    </a:lnTo>
                    <a:lnTo>
                      <a:pt x="11145" y="312"/>
                    </a:lnTo>
                    <a:lnTo>
                      <a:pt x="10775" y="195"/>
                    </a:lnTo>
                    <a:lnTo>
                      <a:pt x="10405" y="117"/>
                    </a:lnTo>
                    <a:lnTo>
                      <a:pt x="10035" y="59"/>
                    </a:lnTo>
                    <a:lnTo>
                      <a:pt x="9645" y="20"/>
                    </a:lnTo>
                    <a:lnTo>
                      <a:pt x="9275" y="0"/>
                    </a:lnTo>
                    <a:close/>
                  </a:path>
                </a:pathLst>
              </a:custGeom>
              <a:solidFill>
                <a:srgbClr val="FFB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204;p41">
                <a:extLst>
                  <a:ext uri="{FF2B5EF4-FFF2-40B4-BE49-F238E27FC236}">
                    <a16:creationId xmlns:a16="http://schemas.microsoft.com/office/drawing/2014/main" id="{B0A8A711-BCAD-B04E-3163-AECF98CA75CA}"/>
                  </a:ext>
                </a:extLst>
              </p:cNvPr>
              <p:cNvSpPr/>
              <p:nvPr/>
            </p:nvSpPr>
            <p:spPr>
              <a:xfrm>
                <a:off x="1385925" y="537200"/>
                <a:ext cx="764275" cy="624000"/>
              </a:xfrm>
              <a:custGeom>
                <a:avLst/>
                <a:gdLst/>
                <a:ahLst/>
                <a:cxnLst/>
                <a:rect l="l" t="t" r="r" b="b"/>
                <a:pathLst>
                  <a:path w="30571" h="24960" fill="none" extrusionOk="0">
                    <a:moveTo>
                      <a:pt x="9275" y="0"/>
                    </a:moveTo>
                    <a:lnTo>
                      <a:pt x="9275" y="0"/>
                    </a:lnTo>
                    <a:lnTo>
                      <a:pt x="9197" y="0"/>
                    </a:lnTo>
                    <a:lnTo>
                      <a:pt x="9197" y="0"/>
                    </a:lnTo>
                    <a:lnTo>
                      <a:pt x="8768" y="20"/>
                    </a:lnTo>
                    <a:lnTo>
                      <a:pt x="8359" y="78"/>
                    </a:lnTo>
                    <a:lnTo>
                      <a:pt x="8359" y="78"/>
                    </a:lnTo>
                    <a:lnTo>
                      <a:pt x="7833" y="156"/>
                    </a:lnTo>
                    <a:lnTo>
                      <a:pt x="7346" y="273"/>
                    </a:lnTo>
                    <a:lnTo>
                      <a:pt x="7346" y="273"/>
                    </a:lnTo>
                    <a:lnTo>
                      <a:pt x="6859" y="429"/>
                    </a:lnTo>
                    <a:lnTo>
                      <a:pt x="6372" y="624"/>
                    </a:lnTo>
                    <a:lnTo>
                      <a:pt x="6372" y="624"/>
                    </a:lnTo>
                    <a:lnTo>
                      <a:pt x="5807" y="877"/>
                    </a:lnTo>
                    <a:lnTo>
                      <a:pt x="5281" y="1169"/>
                    </a:lnTo>
                    <a:lnTo>
                      <a:pt x="5281" y="1169"/>
                    </a:lnTo>
                    <a:lnTo>
                      <a:pt x="4774" y="1500"/>
                    </a:lnTo>
                    <a:lnTo>
                      <a:pt x="4268" y="1851"/>
                    </a:lnTo>
                    <a:lnTo>
                      <a:pt x="4268" y="1851"/>
                    </a:lnTo>
                    <a:lnTo>
                      <a:pt x="3800" y="2241"/>
                    </a:lnTo>
                    <a:lnTo>
                      <a:pt x="3371" y="2630"/>
                    </a:lnTo>
                    <a:lnTo>
                      <a:pt x="3371" y="2630"/>
                    </a:lnTo>
                    <a:lnTo>
                      <a:pt x="2982" y="3059"/>
                    </a:lnTo>
                    <a:lnTo>
                      <a:pt x="2612" y="3507"/>
                    </a:lnTo>
                    <a:lnTo>
                      <a:pt x="2612" y="3507"/>
                    </a:lnTo>
                    <a:lnTo>
                      <a:pt x="2241" y="4014"/>
                    </a:lnTo>
                    <a:lnTo>
                      <a:pt x="1891" y="4559"/>
                    </a:lnTo>
                    <a:lnTo>
                      <a:pt x="1598" y="5144"/>
                    </a:lnTo>
                    <a:lnTo>
                      <a:pt x="1306" y="5748"/>
                    </a:lnTo>
                    <a:lnTo>
                      <a:pt x="1306" y="5748"/>
                    </a:lnTo>
                    <a:lnTo>
                      <a:pt x="1170" y="6099"/>
                    </a:lnTo>
                    <a:lnTo>
                      <a:pt x="1053" y="6430"/>
                    </a:lnTo>
                    <a:lnTo>
                      <a:pt x="936" y="6781"/>
                    </a:lnTo>
                    <a:lnTo>
                      <a:pt x="838" y="7112"/>
                    </a:lnTo>
                    <a:lnTo>
                      <a:pt x="741" y="7463"/>
                    </a:lnTo>
                    <a:lnTo>
                      <a:pt x="663" y="7833"/>
                    </a:lnTo>
                    <a:lnTo>
                      <a:pt x="605" y="8183"/>
                    </a:lnTo>
                    <a:lnTo>
                      <a:pt x="546" y="8554"/>
                    </a:lnTo>
                    <a:lnTo>
                      <a:pt x="546" y="8554"/>
                    </a:lnTo>
                    <a:lnTo>
                      <a:pt x="468" y="9216"/>
                    </a:lnTo>
                    <a:lnTo>
                      <a:pt x="449" y="9859"/>
                    </a:lnTo>
                    <a:lnTo>
                      <a:pt x="449" y="9859"/>
                    </a:lnTo>
                    <a:lnTo>
                      <a:pt x="468" y="10502"/>
                    </a:lnTo>
                    <a:lnTo>
                      <a:pt x="527" y="11106"/>
                    </a:lnTo>
                    <a:lnTo>
                      <a:pt x="527" y="11106"/>
                    </a:lnTo>
                    <a:lnTo>
                      <a:pt x="624" y="11652"/>
                    </a:lnTo>
                    <a:lnTo>
                      <a:pt x="741" y="12158"/>
                    </a:lnTo>
                    <a:lnTo>
                      <a:pt x="741" y="12158"/>
                    </a:lnTo>
                    <a:lnTo>
                      <a:pt x="877" y="12645"/>
                    </a:lnTo>
                    <a:lnTo>
                      <a:pt x="1072" y="13132"/>
                    </a:lnTo>
                    <a:lnTo>
                      <a:pt x="1072" y="13132"/>
                    </a:lnTo>
                    <a:lnTo>
                      <a:pt x="1248" y="13542"/>
                    </a:lnTo>
                    <a:lnTo>
                      <a:pt x="1462" y="13912"/>
                    </a:lnTo>
                    <a:lnTo>
                      <a:pt x="1462" y="13912"/>
                    </a:lnTo>
                    <a:lnTo>
                      <a:pt x="1696" y="14282"/>
                    </a:lnTo>
                    <a:lnTo>
                      <a:pt x="1949" y="14633"/>
                    </a:lnTo>
                    <a:lnTo>
                      <a:pt x="1949" y="14633"/>
                    </a:lnTo>
                    <a:lnTo>
                      <a:pt x="2202" y="14944"/>
                    </a:lnTo>
                    <a:lnTo>
                      <a:pt x="2475" y="15237"/>
                    </a:lnTo>
                    <a:lnTo>
                      <a:pt x="2475" y="15237"/>
                    </a:lnTo>
                    <a:lnTo>
                      <a:pt x="2495" y="15295"/>
                    </a:lnTo>
                    <a:lnTo>
                      <a:pt x="2495" y="15295"/>
                    </a:lnTo>
                    <a:lnTo>
                      <a:pt x="2475" y="15334"/>
                    </a:lnTo>
                    <a:lnTo>
                      <a:pt x="2475" y="15334"/>
                    </a:lnTo>
                    <a:lnTo>
                      <a:pt x="2436" y="15354"/>
                    </a:lnTo>
                    <a:lnTo>
                      <a:pt x="2436" y="15354"/>
                    </a:lnTo>
                    <a:lnTo>
                      <a:pt x="2417" y="15392"/>
                    </a:lnTo>
                    <a:lnTo>
                      <a:pt x="2397" y="15412"/>
                    </a:lnTo>
                    <a:lnTo>
                      <a:pt x="2397" y="15412"/>
                    </a:lnTo>
                    <a:lnTo>
                      <a:pt x="2105" y="15607"/>
                    </a:lnTo>
                    <a:lnTo>
                      <a:pt x="1793" y="15841"/>
                    </a:lnTo>
                    <a:lnTo>
                      <a:pt x="1793" y="15841"/>
                    </a:lnTo>
                    <a:lnTo>
                      <a:pt x="1462" y="16113"/>
                    </a:lnTo>
                    <a:lnTo>
                      <a:pt x="1189" y="16347"/>
                    </a:lnTo>
                    <a:lnTo>
                      <a:pt x="1189" y="16347"/>
                    </a:lnTo>
                    <a:lnTo>
                      <a:pt x="936" y="16620"/>
                    </a:lnTo>
                    <a:lnTo>
                      <a:pt x="722" y="16893"/>
                    </a:lnTo>
                    <a:lnTo>
                      <a:pt x="722" y="16893"/>
                    </a:lnTo>
                    <a:lnTo>
                      <a:pt x="566" y="17107"/>
                    </a:lnTo>
                    <a:lnTo>
                      <a:pt x="429" y="17321"/>
                    </a:lnTo>
                    <a:lnTo>
                      <a:pt x="429" y="17321"/>
                    </a:lnTo>
                    <a:lnTo>
                      <a:pt x="312" y="17516"/>
                    </a:lnTo>
                    <a:lnTo>
                      <a:pt x="215" y="17731"/>
                    </a:lnTo>
                    <a:lnTo>
                      <a:pt x="215" y="17731"/>
                    </a:lnTo>
                    <a:lnTo>
                      <a:pt x="137" y="17945"/>
                    </a:lnTo>
                    <a:lnTo>
                      <a:pt x="98" y="18120"/>
                    </a:lnTo>
                    <a:lnTo>
                      <a:pt x="98" y="18120"/>
                    </a:lnTo>
                    <a:lnTo>
                      <a:pt x="40" y="18412"/>
                    </a:lnTo>
                    <a:lnTo>
                      <a:pt x="40" y="18412"/>
                    </a:lnTo>
                    <a:lnTo>
                      <a:pt x="1" y="18763"/>
                    </a:lnTo>
                    <a:lnTo>
                      <a:pt x="1" y="18763"/>
                    </a:lnTo>
                    <a:lnTo>
                      <a:pt x="40" y="19133"/>
                    </a:lnTo>
                    <a:lnTo>
                      <a:pt x="40" y="19133"/>
                    </a:lnTo>
                    <a:lnTo>
                      <a:pt x="79" y="19328"/>
                    </a:lnTo>
                    <a:lnTo>
                      <a:pt x="118" y="19504"/>
                    </a:lnTo>
                    <a:lnTo>
                      <a:pt x="118" y="19504"/>
                    </a:lnTo>
                    <a:lnTo>
                      <a:pt x="215" y="19815"/>
                    </a:lnTo>
                    <a:lnTo>
                      <a:pt x="215" y="19815"/>
                    </a:lnTo>
                    <a:lnTo>
                      <a:pt x="332" y="20030"/>
                    </a:lnTo>
                    <a:lnTo>
                      <a:pt x="449" y="20244"/>
                    </a:lnTo>
                    <a:lnTo>
                      <a:pt x="449" y="20244"/>
                    </a:lnTo>
                    <a:lnTo>
                      <a:pt x="566" y="20439"/>
                    </a:lnTo>
                    <a:lnTo>
                      <a:pt x="702" y="20634"/>
                    </a:lnTo>
                    <a:lnTo>
                      <a:pt x="702" y="20634"/>
                    </a:lnTo>
                    <a:lnTo>
                      <a:pt x="936" y="20926"/>
                    </a:lnTo>
                    <a:lnTo>
                      <a:pt x="1189" y="21179"/>
                    </a:lnTo>
                    <a:lnTo>
                      <a:pt x="1189" y="21179"/>
                    </a:lnTo>
                    <a:lnTo>
                      <a:pt x="1481" y="21452"/>
                    </a:lnTo>
                    <a:lnTo>
                      <a:pt x="1793" y="21705"/>
                    </a:lnTo>
                    <a:lnTo>
                      <a:pt x="1793" y="21705"/>
                    </a:lnTo>
                    <a:lnTo>
                      <a:pt x="2066" y="21900"/>
                    </a:lnTo>
                    <a:lnTo>
                      <a:pt x="2358" y="22095"/>
                    </a:lnTo>
                    <a:lnTo>
                      <a:pt x="2650" y="22270"/>
                    </a:lnTo>
                    <a:lnTo>
                      <a:pt x="2962" y="22465"/>
                    </a:lnTo>
                    <a:lnTo>
                      <a:pt x="3625" y="22796"/>
                    </a:lnTo>
                    <a:lnTo>
                      <a:pt x="4346" y="23128"/>
                    </a:lnTo>
                    <a:lnTo>
                      <a:pt x="4346" y="23128"/>
                    </a:lnTo>
                    <a:lnTo>
                      <a:pt x="5047" y="23400"/>
                    </a:lnTo>
                    <a:lnTo>
                      <a:pt x="5787" y="23673"/>
                    </a:lnTo>
                    <a:lnTo>
                      <a:pt x="6528" y="23887"/>
                    </a:lnTo>
                    <a:lnTo>
                      <a:pt x="7327" y="24102"/>
                    </a:lnTo>
                    <a:lnTo>
                      <a:pt x="7424" y="24141"/>
                    </a:lnTo>
                    <a:lnTo>
                      <a:pt x="7521" y="24160"/>
                    </a:lnTo>
                    <a:lnTo>
                      <a:pt x="7521" y="24160"/>
                    </a:lnTo>
                    <a:lnTo>
                      <a:pt x="8437" y="24336"/>
                    </a:lnTo>
                    <a:lnTo>
                      <a:pt x="9372" y="24511"/>
                    </a:lnTo>
                    <a:lnTo>
                      <a:pt x="10327" y="24647"/>
                    </a:lnTo>
                    <a:lnTo>
                      <a:pt x="11301" y="24764"/>
                    </a:lnTo>
                    <a:lnTo>
                      <a:pt x="12295" y="24842"/>
                    </a:lnTo>
                    <a:lnTo>
                      <a:pt x="13289" y="24920"/>
                    </a:lnTo>
                    <a:lnTo>
                      <a:pt x="14302" y="24959"/>
                    </a:lnTo>
                    <a:lnTo>
                      <a:pt x="15315" y="24959"/>
                    </a:lnTo>
                    <a:lnTo>
                      <a:pt x="15315" y="24959"/>
                    </a:lnTo>
                    <a:lnTo>
                      <a:pt x="16270" y="24959"/>
                    </a:lnTo>
                    <a:lnTo>
                      <a:pt x="17224" y="24920"/>
                    </a:lnTo>
                    <a:lnTo>
                      <a:pt x="18160" y="24862"/>
                    </a:lnTo>
                    <a:lnTo>
                      <a:pt x="19075" y="24784"/>
                    </a:lnTo>
                    <a:lnTo>
                      <a:pt x="19991" y="24686"/>
                    </a:lnTo>
                    <a:lnTo>
                      <a:pt x="20887" y="24569"/>
                    </a:lnTo>
                    <a:lnTo>
                      <a:pt x="21784" y="24414"/>
                    </a:lnTo>
                    <a:lnTo>
                      <a:pt x="22641" y="24258"/>
                    </a:lnTo>
                    <a:lnTo>
                      <a:pt x="22641" y="24258"/>
                    </a:lnTo>
                    <a:lnTo>
                      <a:pt x="23303" y="24102"/>
                    </a:lnTo>
                    <a:lnTo>
                      <a:pt x="23303" y="24102"/>
                    </a:lnTo>
                    <a:lnTo>
                      <a:pt x="24083" y="23887"/>
                    </a:lnTo>
                    <a:lnTo>
                      <a:pt x="24843" y="23654"/>
                    </a:lnTo>
                    <a:lnTo>
                      <a:pt x="25544" y="23400"/>
                    </a:lnTo>
                    <a:lnTo>
                      <a:pt x="26226" y="23128"/>
                    </a:lnTo>
                    <a:lnTo>
                      <a:pt x="26226" y="23128"/>
                    </a:lnTo>
                    <a:lnTo>
                      <a:pt x="26966" y="22796"/>
                    </a:lnTo>
                    <a:lnTo>
                      <a:pt x="27629" y="22446"/>
                    </a:lnTo>
                    <a:lnTo>
                      <a:pt x="27941" y="22270"/>
                    </a:lnTo>
                    <a:lnTo>
                      <a:pt x="28233" y="22075"/>
                    </a:lnTo>
                    <a:lnTo>
                      <a:pt x="28525" y="21900"/>
                    </a:lnTo>
                    <a:lnTo>
                      <a:pt x="28798" y="21686"/>
                    </a:lnTo>
                    <a:lnTo>
                      <a:pt x="28837" y="21666"/>
                    </a:lnTo>
                    <a:lnTo>
                      <a:pt x="28876" y="21627"/>
                    </a:lnTo>
                    <a:lnTo>
                      <a:pt x="28876" y="21627"/>
                    </a:lnTo>
                    <a:lnTo>
                      <a:pt x="29149" y="21394"/>
                    </a:lnTo>
                    <a:lnTo>
                      <a:pt x="29402" y="21160"/>
                    </a:lnTo>
                    <a:lnTo>
                      <a:pt x="29402" y="21160"/>
                    </a:lnTo>
                    <a:lnTo>
                      <a:pt x="29655" y="20906"/>
                    </a:lnTo>
                    <a:lnTo>
                      <a:pt x="29870" y="20634"/>
                    </a:lnTo>
                    <a:lnTo>
                      <a:pt x="29870" y="20634"/>
                    </a:lnTo>
                    <a:lnTo>
                      <a:pt x="30025" y="20419"/>
                    </a:lnTo>
                    <a:lnTo>
                      <a:pt x="30142" y="20225"/>
                    </a:lnTo>
                    <a:lnTo>
                      <a:pt x="30142" y="20225"/>
                    </a:lnTo>
                    <a:lnTo>
                      <a:pt x="30259" y="20010"/>
                    </a:lnTo>
                    <a:lnTo>
                      <a:pt x="30357" y="19815"/>
                    </a:lnTo>
                    <a:lnTo>
                      <a:pt x="30357" y="19815"/>
                    </a:lnTo>
                    <a:lnTo>
                      <a:pt x="30474" y="19484"/>
                    </a:lnTo>
                    <a:lnTo>
                      <a:pt x="30474" y="19484"/>
                    </a:lnTo>
                    <a:lnTo>
                      <a:pt x="30532" y="19133"/>
                    </a:lnTo>
                    <a:lnTo>
                      <a:pt x="30532" y="19133"/>
                    </a:lnTo>
                    <a:lnTo>
                      <a:pt x="30551" y="18939"/>
                    </a:lnTo>
                    <a:lnTo>
                      <a:pt x="30571" y="18763"/>
                    </a:lnTo>
                    <a:lnTo>
                      <a:pt x="30571" y="18763"/>
                    </a:lnTo>
                    <a:lnTo>
                      <a:pt x="30551" y="18412"/>
                    </a:lnTo>
                    <a:lnTo>
                      <a:pt x="30551" y="18412"/>
                    </a:lnTo>
                    <a:lnTo>
                      <a:pt x="30474" y="18081"/>
                    </a:lnTo>
                    <a:lnTo>
                      <a:pt x="30474" y="18081"/>
                    </a:lnTo>
                    <a:lnTo>
                      <a:pt x="30376" y="17770"/>
                    </a:lnTo>
                    <a:lnTo>
                      <a:pt x="30357" y="17711"/>
                    </a:lnTo>
                    <a:lnTo>
                      <a:pt x="30337" y="17672"/>
                    </a:lnTo>
                    <a:lnTo>
                      <a:pt x="30337" y="17672"/>
                    </a:lnTo>
                    <a:lnTo>
                      <a:pt x="30240" y="17477"/>
                    </a:lnTo>
                    <a:lnTo>
                      <a:pt x="30123" y="17282"/>
                    </a:lnTo>
                    <a:lnTo>
                      <a:pt x="30123" y="17282"/>
                    </a:lnTo>
                    <a:lnTo>
                      <a:pt x="30006" y="17088"/>
                    </a:lnTo>
                    <a:lnTo>
                      <a:pt x="29870" y="16912"/>
                    </a:lnTo>
                    <a:lnTo>
                      <a:pt x="29831" y="16854"/>
                    </a:lnTo>
                    <a:lnTo>
                      <a:pt x="29792" y="16815"/>
                    </a:lnTo>
                    <a:lnTo>
                      <a:pt x="29772" y="16776"/>
                    </a:lnTo>
                    <a:lnTo>
                      <a:pt x="29772" y="16776"/>
                    </a:lnTo>
                    <a:lnTo>
                      <a:pt x="29655" y="16639"/>
                    </a:lnTo>
                    <a:lnTo>
                      <a:pt x="29655" y="16639"/>
                    </a:lnTo>
                    <a:lnTo>
                      <a:pt x="29382" y="16367"/>
                    </a:lnTo>
                    <a:lnTo>
                      <a:pt x="29363" y="16328"/>
                    </a:lnTo>
                    <a:lnTo>
                      <a:pt x="29324" y="16308"/>
                    </a:lnTo>
                    <a:lnTo>
                      <a:pt x="29305" y="16289"/>
                    </a:lnTo>
                    <a:lnTo>
                      <a:pt x="29285" y="16250"/>
                    </a:lnTo>
                    <a:lnTo>
                      <a:pt x="29285" y="16250"/>
                    </a:lnTo>
                    <a:lnTo>
                      <a:pt x="29246" y="16230"/>
                    </a:lnTo>
                    <a:lnTo>
                      <a:pt x="29188" y="16172"/>
                    </a:lnTo>
                    <a:lnTo>
                      <a:pt x="29188" y="16172"/>
                    </a:lnTo>
                    <a:lnTo>
                      <a:pt x="28856" y="15899"/>
                    </a:lnTo>
                    <a:lnTo>
                      <a:pt x="28817" y="15860"/>
                    </a:lnTo>
                    <a:lnTo>
                      <a:pt x="28798" y="15841"/>
                    </a:lnTo>
                    <a:lnTo>
                      <a:pt x="28720" y="15802"/>
                    </a:lnTo>
                    <a:lnTo>
                      <a:pt x="28701" y="15763"/>
                    </a:lnTo>
                    <a:lnTo>
                      <a:pt x="28662" y="15743"/>
                    </a:lnTo>
                    <a:lnTo>
                      <a:pt x="28603" y="15704"/>
                    </a:lnTo>
                    <a:lnTo>
                      <a:pt x="28603" y="15704"/>
                    </a:lnTo>
                    <a:lnTo>
                      <a:pt x="28291" y="15490"/>
                    </a:lnTo>
                    <a:lnTo>
                      <a:pt x="28291" y="15490"/>
                    </a:lnTo>
                    <a:lnTo>
                      <a:pt x="28252" y="15431"/>
                    </a:lnTo>
                    <a:lnTo>
                      <a:pt x="28252" y="15412"/>
                    </a:lnTo>
                    <a:lnTo>
                      <a:pt x="28252" y="15392"/>
                    </a:lnTo>
                    <a:lnTo>
                      <a:pt x="28252" y="15392"/>
                    </a:lnTo>
                    <a:lnTo>
                      <a:pt x="28272" y="15373"/>
                    </a:lnTo>
                    <a:lnTo>
                      <a:pt x="28311" y="15354"/>
                    </a:lnTo>
                    <a:lnTo>
                      <a:pt x="28311" y="15354"/>
                    </a:lnTo>
                    <a:lnTo>
                      <a:pt x="28584" y="14925"/>
                    </a:lnTo>
                    <a:lnTo>
                      <a:pt x="28856" y="14457"/>
                    </a:lnTo>
                    <a:lnTo>
                      <a:pt x="28856" y="14457"/>
                    </a:lnTo>
                    <a:lnTo>
                      <a:pt x="29051" y="14068"/>
                    </a:lnTo>
                    <a:lnTo>
                      <a:pt x="29227" y="13658"/>
                    </a:lnTo>
                    <a:lnTo>
                      <a:pt x="29227" y="13658"/>
                    </a:lnTo>
                    <a:lnTo>
                      <a:pt x="29363" y="13308"/>
                    </a:lnTo>
                    <a:lnTo>
                      <a:pt x="29499" y="12957"/>
                    </a:lnTo>
                    <a:lnTo>
                      <a:pt x="29597" y="12626"/>
                    </a:lnTo>
                    <a:lnTo>
                      <a:pt x="29694" y="12275"/>
                    </a:lnTo>
                    <a:lnTo>
                      <a:pt x="29694" y="12275"/>
                    </a:lnTo>
                    <a:lnTo>
                      <a:pt x="29870" y="11593"/>
                    </a:lnTo>
                    <a:lnTo>
                      <a:pt x="29986" y="10892"/>
                    </a:lnTo>
                    <a:lnTo>
                      <a:pt x="29986" y="10892"/>
                    </a:lnTo>
                    <a:lnTo>
                      <a:pt x="30045" y="10151"/>
                    </a:lnTo>
                    <a:lnTo>
                      <a:pt x="30084" y="9469"/>
                    </a:lnTo>
                    <a:lnTo>
                      <a:pt x="30084" y="9469"/>
                    </a:lnTo>
                    <a:lnTo>
                      <a:pt x="30045" y="8748"/>
                    </a:lnTo>
                    <a:lnTo>
                      <a:pt x="29986" y="8047"/>
                    </a:lnTo>
                    <a:lnTo>
                      <a:pt x="29986" y="8047"/>
                    </a:lnTo>
                    <a:lnTo>
                      <a:pt x="29870" y="7385"/>
                    </a:lnTo>
                    <a:lnTo>
                      <a:pt x="29714" y="6761"/>
                    </a:lnTo>
                    <a:lnTo>
                      <a:pt x="29714" y="6761"/>
                    </a:lnTo>
                    <a:lnTo>
                      <a:pt x="29519" y="6138"/>
                    </a:lnTo>
                    <a:lnTo>
                      <a:pt x="29519" y="6138"/>
                    </a:lnTo>
                    <a:lnTo>
                      <a:pt x="29305" y="5553"/>
                    </a:lnTo>
                    <a:lnTo>
                      <a:pt x="29305" y="5553"/>
                    </a:lnTo>
                    <a:lnTo>
                      <a:pt x="29012" y="4949"/>
                    </a:lnTo>
                    <a:lnTo>
                      <a:pt x="28701" y="4365"/>
                    </a:lnTo>
                    <a:lnTo>
                      <a:pt x="28701" y="4365"/>
                    </a:lnTo>
                    <a:lnTo>
                      <a:pt x="28350" y="3819"/>
                    </a:lnTo>
                    <a:lnTo>
                      <a:pt x="27980" y="3293"/>
                    </a:lnTo>
                    <a:lnTo>
                      <a:pt x="27980" y="3293"/>
                    </a:lnTo>
                    <a:lnTo>
                      <a:pt x="27609" y="2825"/>
                    </a:lnTo>
                    <a:lnTo>
                      <a:pt x="27239" y="2436"/>
                    </a:lnTo>
                    <a:lnTo>
                      <a:pt x="27239" y="2436"/>
                    </a:lnTo>
                    <a:lnTo>
                      <a:pt x="26830" y="2046"/>
                    </a:lnTo>
                    <a:lnTo>
                      <a:pt x="26401" y="1676"/>
                    </a:lnTo>
                    <a:lnTo>
                      <a:pt x="26401" y="1676"/>
                    </a:lnTo>
                    <a:lnTo>
                      <a:pt x="25992" y="1384"/>
                    </a:lnTo>
                    <a:lnTo>
                      <a:pt x="25583" y="1130"/>
                    </a:lnTo>
                    <a:lnTo>
                      <a:pt x="25583" y="1130"/>
                    </a:lnTo>
                    <a:lnTo>
                      <a:pt x="25154" y="896"/>
                    </a:lnTo>
                    <a:lnTo>
                      <a:pt x="24726" y="702"/>
                    </a:lnTo>
                    <a:lnTo>
                      <a:pt x="24726" y="702"/>
                    </a:lnTo>
                    <a:lnTo>
                      <a:pt x="24258" y="526"/>
                    </a:lnTo>
                    <a:lnTo>
                      <a:pt x="23791" y="390"/>
                    </a:lnTo>
                    <a:lnTo>
                      <a:pt x="23791" y="390"/>
                    </a:lnTo>
                    <a:lnTo>
                      <a:pt x="23342" y="273"/>
                    </a:lnTo>
                    <a:lnTo>
                      <a:pt x="22894" y="195"/>
                    </a:lnTo>
                    <a:lnTo>
                      <a:pt x="22894" y="195"/>
                    </a:lnTo>
                    <a:lnTo>
                      <a:pt x="22368" y="156"/>
                    </a:lnTo>
                    <a:lnTo>
                      <a:pt x="21862" y="137"/>
                    </a:lnTo>
                    <a:lnTo>
                      <a:pt x="21803" y="137"/>
                    </a:lnTo>
                    <a:lnTo>
                      <a:pt x="21803" y="137"/>
                    </a:lnTo>
                    <a:lnTo>
                      <a:pt x="21297" y="156"/>
                    </a:lnTo>
                    <a:lnTo>
                      <a:pt x="20771" y="195"/>
                    </a:lnTo>
                    <a:lnTo>
                      <a:pt x="20771" y="195"/>
                    </a:lnTo>
                    <a:lnTo>
                      <a:pt x="20244" y="292"/>
                    </a:lnTo>
                    <a:lnTo>
                      <a:pt x="19757" y="409"/>
                    </a:lnTo>
                    <a:lnTo>
                      <a:pt x="19757" y="409"/>
                    </a:lnTo>
                    <a:lnTo>
                      <a:pt x="19270" y="565"/>
                    </a:lnTo>
                    <a:lnTo>
                      <a:pt x="18803" y="741"/>
                    </a:lnTo>
                    <a:lnTo>
                      <a:pt x="18803" y="741"/>
                    </a:lnTo>
                    <a:lnTo>
                      <a:pt x="18394" y="935"/>
                    </a:lnTo>
                    <a:lnTo>
                      <a:pt x="18004" y="1150"/>
                    </a:lnTo>
                    <a:lnTo>
                      <a:pt x="18004" y="1150"/>
                    </a:lnTo>
                    <a:lnTo>
                      <a:pt x="17614" y="1384"/>
                    </a:lnTo>
                    <a:lnTo>
                      <a:pt x="17263" y="1637"/>
                    </a:lnTo>
                    <a:lnTo>
                      <a:pt x="17263" y="1637"/>
                    </a:lnTo>
                    <a:lnTo>
                      <a:pt x="16952" y="1890"/>
                    </a:lnTo>
                    <a:lnTo>
                      <a:pt x="16659" y="2163"/>
                    </a:lnTo>
                    <a:lnTo>
                      <a:pt x="16659" y="2163"/>
                    </a:lnTo>
                    <a:lnTo>
                      <a:pt x="16426" y="2436"/>
                    </a:lnTo>
                    <a:lnTo>
                      <a:pt x="16172" y="2728"/>
                    </a:lnTo>
                    <a:lnTo>
                      <a:pt x="16172" y="2728"/>
                    </a:lnTo>
                    <a:lnTo>
                      <a:pt x="15919" y="3059"/>
                    </a:lnTo>
                    <a:lnTo>
                      <a:pt x="15724" y="3390"/>
                    </a:lnTo>
                    <a:lnTo>
                      <a:pt x="15724" y="3390"/>
                    </a:lnTo>
                    <a:lnTo>
                      <a:pt x="15549" y="3722"/>
                    </a:lnTo>
                    <a:lnTo>
                      <a:pt x="15393" y="4072"/>
                    </a:lnTo>
                    <a:lnTo>
                      <a:pt x="15393" y="4072"/>
                    </a:lnTo>
                    <a:lnTo>
                      <a:pt x="15296" y="4267"/>
                    </a:lnTo>
                    <a:lnTo>
                      <a:pt x="15296" y="4267"/>
                    </a:lnTo>
                    <a:lnTo>
                      <a:pt x="15276" y="4326"/>
                    </a:lnTo>
                    <a:lnTo>
                      <a:pt x="15276" y="4326"/>
                    </a:lnTo>
                    <a:lnTo>
                      <a:pt x="15237" y="4326"/>
                    </a:lnTo>
                    <a:lnTo>
                      <a:pt x="15237" y="4326"/>
                    </a:lnTo>
                    <a:lnTo>
                      <a:pt x="15198" y="4306"/>
                    </a:lnTo>
                    <a:lnTo>
                      <a:pt x="15179" y="4306"/>
                    </a:lnTo>
                    <a:lnTo>
                      <a:pt x="15179" y="4306"/>
                    </a:lnTo>
                    <a:lnTo>
                      <a:pt x="15140" y="4287"/>
                    </a:lnTo>
                    <a:lnTo>
                      <a:pt x="15140" y="4287"/>
                    </a:lnTo>
                    <a:lnTo>
                      <a:pt x="15101" y="4248"/>
                    </a:lnTo>
                    <a:lnTo>
                      <a:pt x="15101" y="4248"/>
                    </a:lnTo>
                    <a:lnTo>
                      <a:pt x="15023" y="4033"/>
                    </a:lnTo>
                    <a:lnTo>
                      <a:pt x="15023" y="4033"/>
                    </a:lnTo>
                    <a:lnTo>
                      <a:pt x="14847" y="3644"/>
                    </a:lnTo>
                    <a:lnTo>
                      <a:pt x="14633" y="3273"/>
                    </a:lnTo>
                    <a:lnTo>
                      <a:pt x="14633" y="3273"/>
                    </a:lnTo>
                    <a:lnTo>
                      <a:pt x="14419" y="2942"/>
                    </a:lnTo>
                    <a:lnTo>
                      <a:pt x="14165" y="2592"/>
                    </a:lnTo>
                    <a:lnTo>
                      <a:pt x="14165" y="2592"/>
                    </a:lnTo>
                    <a:lnTo>
                      <a:pt x="13854" y="2202"/>
                    </a:lnTo>
                    <a:lnTo>
                      <a:pt x="13503" y="1851"/>
                    </a:lnTo>
                    <a:lnTo>
                      <a:pt x="13133" y="1500"/>
                    </a:lnTo>
                    <a:lnTo>
                      <a:pt x="12743" y="1169"/>
                    </a:lnTo>
                    <a:lnTo>
                      <a:pt x="12743" y="1169"/>
                    </a:lnTo>
                    <a:lnTo>
                      <a:pt x="12431" y="955"/>
                    </a:lnTo>
                    <a:lnTo>
                      <a:pt x="12120" y="760"/>
                    </a:lnTo>
                    <a:lnTo>
                      <a:pt x="12120" y="760"/>
                    </a:lnTo>
                    <a:lnTo>
                      <a:pt x="11827" y="604"/>
                    </a:lnTo>
                    <a:lnTo>
                      <a:pt x="11516" y="468"/>
                    </a:lnTo>
                    <a:lnTo>
                      <a:pt x="11516" y="468"/>
                    </a:lnTo>
                    <a:lnTo>
                      <a:pt x="11145" y="312"/>
                    </a:lnTo>
                    <a:lnTo>
                      <a:pt x="10775" y="195"/>
                    </a:lnTo>
                    <a:lnTo>
                      <a:pt x="10775" y="195"/>
                    </a:lnTo>
                    <a:lnTo>
                      <a:pt x="10405" y="117"/>
                    </a:lnTo>
                    <a:lnTo>
                      <a:pt x="10035" y="59"/>
                    </a:lnTo>
                    <a:lnTo>
                      <a:pt x="10035" y="59"/>
                    </a:lnTo>
                    <a:lnTo>
                      <a:pt x="9645" y="20"/>
                    </a:lnTo>
                    <a:lnTo>
                      <a:pt x="927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205;p41">
                <a:extLst>
                  <a:ext uri="{FF2B5EF4-FFF2-40B4-BE49-F238E27FC236}">
                    <a16:creationId xmlns:a16="http://schemas.microsoft.com/office/drawing/2014/main" id="{165DCFCB-E7A3-3311-35A2-10AA8A62614C}"/>
                  </a:ext>
                </a:extLst>
              </p:cNvPr>
              <p:cNvSpPr/>
              <p:nvPr/>
            </p:nvSpPr>
            <p:spPr>
              <a:xfrm>
                <a:off x="1476050" y="503100"/>
                <a:ext cx="172925" cy="109125"/>
              </a:xfrm>
              <a:custGeom>
                <a:avLst/>
                <a:gdLst/>
                <a:ahLst/>
                <a:cxnLst/>
                <a:rect l="l" t="t" r="r" b="b"/>
                <a:pathLst>
                  <a:path w="6917" h="4365" extrusionOk="0">
                    <a:moveTo>
                      <a:pt x="4326" y="0"/>
                    </a:moveTo>
                    <a:lnTo>
                      <a:pt x="3994" y="20"/>
                    </a:lnTo>
                    <a:lnTo>
                      <a:pt x="3663" y="39"/>
                    </a:lnTo>
                    <a:lnTo>
                      <a:pt x="3312" y="98"/>
                    </a:lnTo>
                    <a:lnTo>
                      <a:pt x="2962" y="176"/>
                    </a:lnTo>
                    <a:lnTo>
                      <a:pt x="2611" y="273"/>
                    </a:lnTo>
                    <a:lnTo>
                      <a:pt x="2280" y="390"/>
                    </a:lnTo>
                    <a:lnTo>
                      <a:pt x="1968" y="507"/>
                    </a:lnTo>
                    <a:lnTo>
                      <a:pt x="1656" y="663"/>
                    </a:lnTo>
                    <a:lnTo>
                      <a:pt x="1384" y="819"/>
                    </a:lnTo>
                    <a:lnTo>
                      <a:pt x="1130" y="994"/>
                    </a:lnTo>
                    <a:lnTo>
                      <a:pt x="896" y="1169"/>
                    </a:lnTo>
                    <a:lnTo>
                      <a:pt x="682" y="1364"/>
                    </a:lnTo>
                    <a:lnTo>
                      <a:pt x="487" y="1559"/>
                    </a:lnTo>
                    <a:lnTo>
                      <a:pt x="331" y="1754"/>
                    </a:lnTo>
                    <a:lnTo>
                      <a:pt x="195" y="1968"/>
                    </a:lnTo>
                    <a:lnTo>
                      <a:pt x="98" y="2182"/>
                    </a:lnTo>
                    <a:lnTo>
                      <a:pt x="39" y="2397"/>
                    </a:lnTo>
                    <a:lnTo>
                      <a:pt x="0" y="2611"/>
                    </a:lnTo>
                    <a:lnTo>
                      <a:pt x="0" y="2825"/>
                    </a:lnTo>
                    <a:lnTo>
                      <a:pt x="20" y="3040"/>
                    </a:lnTo>
                    <a:lnTo>
                      <a:pt x="98" y="3235"/>
                    </a:lnTo>
                    <a:lnTo>
                      <a:pt x="195" y="3410"/>
                    </a:lnTo>
                    <a:lnTo>
                      <a:pt x="331" y="3585"/>
                    </a:lnTo>
                    <a:lnTo>
                      <a:pt x="487" y="3741"/>
                    </a:lnTo>
                    <a:lnTo>
                      <a:pt x="682" y="3878"/>
                    </a:lnTo>
                    <a:lnTo>
                      <a:pt x="896" y="4014"/>
                    </a:lnTo>
                    <a:lnTo>
                      <a:pt x="1130" y="4111"/>
                    </a:lnTo>
                    <a:lnTo>
                      <a:pt x="1384" y="4209"/>
                    </a:lnTo>
                    <a:lnTo>
                      <a:pt x="1656" y="4267"/>
                    </a:lnTo>
                    <a:lnTo>
                      <a:pt x="1949" y="4326"/>
                    </a:lnTo>
                    <a:lnTo>
                      <a:pt x="2260" y="4345"/>
                    </a:lnTo>
                    <a:lnTo>
                      <a:pt x="2572" y="4365"/>
                    </a:lnTo>
                    <a:lnTo>
                      <a:pt x="2903" y="4345"/>
                    </a:lnTo>
                    <a:lnTo>
                      <a:pt x="3254" y="4326"/>
                    </a:lnTo>
                    <a:lnTo>
                      <a:pt x="3605" y="4267"/>
                    </a:lnTo>
                    <a:lnTo>
                      <a:pt x="3955" y="4189"/>
                    </a:lnTo>
                    <a:lnTo>
                      <a:pt x="4306" y="4092"/>
                    </a:lnTo>
                    <a:lnTo>
                      <a:pt x="4637" y="3975"/>
                    </a:lnTo>
                    <a:lnTo>
                      <a:pt x="4949" y="3839"/>
                    </a:lnTo>
                    <a:lnTo>
                      <a:pt x="5241" y="3702"/>
                    </a:lnTo>
                    <a:lnTo>
                      <a:pt x="5534" y="3546"/>
                    </a:lnTo>
                    <a:lnTo>
                      <a:pt x="5787" y="3371"/>
                    </a:lnTo>
                    <a:lnTo>
                      <a:pt x="6021" y="3196"/>
                    </a:lnTo>
                    <a:lnTo>
                      <a:pt x="6235" y="3001"/>
                    </a:lnTo>
                    <a:lnTo>
                      <a:pt x="6410" y="2806"/>
                    </a:lnTo>
                    <a:lnTo>
                      <a:pt x="6586" y="2592"/>
                    </a:lnTo>
                    <a:lnTo>
                      <a:pt x="6703" y="2397"/>
                    </a:lnTo>
                    <a:lnTo>
                      <a:pt x="6820" y="2182"/>
                    </a:lnTo>
                    <a:lnTo>
                      <a:pt x="6878" y="1968"/>
                    </a:lnTo>
                    <a:lnTo>
                      <a:pt x="6917" y="1754"/>
                    </a:lnTo>
                    <a:lnTo>
                      <a:pt x="6917" y="1540"/>
                    </a:lnTo>
                    <a:lnTo>
                      <a:pt x="6878" y="1325"/>
                    </a:lnTo>
                    <a:lnTo>
                      <a:pt x="6820" y="1130"/>
                    </a:lnTo>
                    <a:lnTo>
                      <a:pt x="6722" y="936"/>
                    </a:lnTo>
                    <a:lnTo>
                      <a:pt x="6586" y="780"/>
                    </a:lnTo>
                    <a:lnTo>
                      <a:pt x="6430" y="624"/>
                    </a:lnTo>
                    <a:lnTo>
                      <a:pt x="6235" y="468"/>
                    </a:lnTo>
                    <a:lnTo>
                      <a:pt x="6021" y="351"/>
                    </a:lnTo>
                    <a:lnTo>
                      <a:pt x="5787" y="254"/>
                    </a:lnTo>
                    <a:lnTo>
                      <a:pt x="5534" y="156"/>
                    </a:lnTo>
                    <a:lnTo>
                      <a:pt x="5261" y="98"/>
                    </a:lnTo>
                    <a:lnTo>
                      <a:pt x="4969" y="39"/>
                    </a:lnTo>
                    <a:lnTo>
                      <a:pt x="4657" y="20"/>
                    </a:lnTo>
                    <a:lnTo>
                      <a:pt x="4326" y="0"/>
                    </a:lnTo>
                    <a:close/>
                  </a:path>
                </a:pathLst>
              </a:custGeom>
              <a:solidFill>
                <a:srgbClr val="963D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206;p41">
                <a:extLst>
                  <a:ext uri="{FF2B5EF4-FFF2-40B4-BE49-F238E27FC236}">
                    <a16:creationId xmlns:a16="http://schemas.microsoft.com/office/drawing/2014/main" id="{E6A169A7-B899-C416-B2A1-81F15A71FC0A}"/>
                  </a:ext>
                </a:extLst>
              </p:cNvPr>
              <p:cNvSpPr/>
              <p:nvPr/>
            </p:nvSpPr>
            <p:spPr>
              <a:xfrm>
                <a:off x="1476050" y="503100"/>
                <a:ext cx="172925" cy="109125"/>
              </a:xfrm>
              <a:custGeom>
                <a:avLst/>
                <a:gdLst/>
                <a:ahLst/>
                <a:cxnLst/>
                <a:rect l="l" t="t" r="r" b="b"/>
                <a:pathLst>
                  <a:path w="6917" h="4365" fill="none" extrusionOk="0">
                    <a:moveTo>
                      <a:pt x="3955" y="4189"/>
                    </a:moveTo>
                    <a:lnTo>
                      <a:pt x="3955" y="4189"/>
                    </a:lnTo>
                    <a:lnTo>
                      <a:pt x="4306" y="4092"/>
                    </a:lnTo>
                    <a:lnTo>
                      <a:pt x="4637" y="3975"/>
                    </a:lnTo>
                    <a:lnTo>
                      <a:pt x="4949" y="3839"/>
                    </a:lnTo>
                    <a:lnTo>
                      <a:pt x="5241" y="3702"/>
                    </a:lnTo>
                    <a:lnTo>
                      <a:pt x="5534" y="3546"/>
                    </a:lnTo>
                    <a:lnTo>
                      <a:pt x="5787" y="3371"/>
                    </a:lnTo>
                    <a:lnTo>
                      <a:pt x="6021" y="3196"/>
                    </a:lnTo>
                    <a:lnTo>
                      <a:pt x="6235" y="3001"/>
                    </a:lnTo>
                    <a:lnTo>
                      <a:pt x="6410" y="2806"/>
                    </a:lnTo>
                    <a:lnTo>
                      <a:pt x="6586" y="2592"/>
                    </a:lnTo>
                    <a:lnTo>
                      <a:pt x="6703" y="2397"/>
                    </a:lnTo>
                    <a:lnTo>
                      <a:pt x="6820" y="2182"/>
                    </a:lnTo>
                    <a:lnTo>
                      <a:pt x="6878" y="1968"/>
                    </a:lnTo>
                    <a:lnTo>
                      <a:pt x="6917" y="1754"/>
                    </a:lnTo>
                    <a:lnTo>
                      <a:pt x="6917" y="1540"/>
                    </a:lnTo>
                    <a:lnTo>
                      <a:pt x="6878" y="1325"/>
                    </a:lnTo>
                    <a:lnTo>
                      <a:pt x="6878" y="1325"/>
                    </a:lnTo>
                    <a:lnTo>
                      <a:pt x="6820" y="1130"/>
                    </a:lnTo>
                    <a:lnTo>
                      <a:pt x="6722" y="936"/>
                    </a:lnTo>
                    <a:lnTo>
                      <a:pt x="6586" y="780"/>
                    </a:lnTo>
                    <a:lnTo>
                      <a:pt x="6430" y="624"/>
                    </a:lnTo>
                    <a:lnTo>
                      <a:pt x="6235" y="468"/>
                    </a:lnTo>
                    <a:lnTo>
                      <a:pt x="6021" y="351"/>
                    </a:lnTo>
                    <a:lnTo>
                      <a:pt x="5787" y="254"/>
                    </a:lnTo>
                    <a:lnTo>
                      <a:pt x="5534" y="156"/>
                    </a:lnTo>
                    <a:lnTo>
                      <a:pt x="5261" y="98"/>
                    </a:lnTo>
                    <a:lnTo>
                      <a:pt x="4969" y="39"/>
                    </a:lnTo>
                    <a:lnTo>
                      <a:pt x="4657" y="20"/>
                    </a:lnTo>
                    <a:lnTo>
                      <a:pt x="4326" y="0"/>
                    </a:lnTo>
                    <a:lnTo>
                      <a:pt x="3994" y="20"/>
                    </a:lnTo>
                    <a:lnTo>
                      <a:pt x="3663" y="39"/>
                    </a:lnTo>
                    <a:lnTo>
                      <a:pt x="3312" y="98"/>
                    </a:lnTo>
                    <a:lnTo>
                      <a:pt x="2962" y="176"/>
                    </a:lnTo>
                    <a:lnTo>
                      <a:pt x="2962" y="176"/>
                    </a:lnTo>
                    <a:lnTo>
                      <a:pt x="2611" y="273"/>
                    </a:lnTo>
                    <a:lnTo>
                      <a:pt x="2280" y="390"/>
                    </a:lnTo>
                    <a:lnTo>
                      <a:pt x="1968" y="507"/>
                    </a:lnTo>
                    <a:lnTo>
                      <a:pt x="1656" y="663"/>
                    </a:lnTo>
                    <a:lnTo>
                      <a:pt x="1384" y="819"/>
                    </a:lnTo>
                    <a:lnTo>
                      <a:pt x="1130" y="994"/>
                    </a:lnTo>
                    <a:lnTo>
                      <a:pt x="896" y="1169"/>
                    </a:lnTo>
                    <a:lnTo>
                      <a:pt x="682" y="1364"/>
                    </a:lnTo>
                    <a:lnTo>
                      <a:pt x="487" y="1559"/>
                    </a:lnTo>
                    <a:lnTo>
                      <a:pt x="331" y="1754"/>
                    </a:lnTo>
                    <a:lnTo>
                      <a:pt x="195" y="1968"/>
                    </a:lnTo>
                    <a:lnTo>
                      <a:pt x="98" y="2182"/>
                    </a:lnTo>
                    <a:lnTo>
                      <a:pt x="39" y="2397"/>
                    </a:lnTo>
                    <a:lnTo>
                      <a:pt x="0" y="2611"/>
                    </a:lnTo>
                    <a:lnTo>
                      <a:pt x="0" y="2825"/>
                    </a:lnTo>
                    <a:lnTo>
                      <a:pt x="20" y="3040"/>
                    </a:lnTo>
                    <a:lnTo>
                      <a:pt x="20" y="3040"/>
                    </a:lnTo>
                    <a:lnTo>
                      <a:pt x="98" y="3235"/>
                    </a:lnTo>
                    <a:lnTo>
                      <a:pt x="195" y="3410"/>
                    </a:lnTo>
                    <a:lnTo>
                      <a:pt x="331" y="3585"/>
                    </a:lnTo>
                    <a:lnTo>
                      <a:pt x="487" y="3741"/>
                    </a:lnTo>
                    <a:lnTo>
                      <a:pt x="682" y="3878"/>
                    </a:lnTo>
                    <a:lnTo>
                      <a:pt x="896" y="4014"/>
                    </a:lnTo>
                    <a:lnTo>
                      <a:pt x="1130" y="4111"/>
                    </a:lnTo>
                    <a:lnTo>
                      <a:pt x="1384" y="4209"/>
                    </a:lnTo>
                    <a:lnTo>
                      <a:pt x="1656" y="4267"/>
                    </a:lnTo>
                    <a:lnTo>
                      <a:pt x="1949" y="4326"/>
                    </a:lnTo>
                    <a:lnTo>
                      <a:pt x="2260" y="4345"/>
                    </a:lnTo>
                    <a:lnTo>
                      <a:pt x="2572" y="4365"/>
                    </a:lnTo>
                    <a:lnTo>
                      <a:pt x="2903" y="4345"/>
                    </a:lnTo>
                    <a:lnTo>
                      <a:pt x="3254" y="4326"/>
                    </a:lnTo>
                    <a:lnTo>
                      <a:pt x="3605" y="4267"/>
                    </a:lnTo>
                    <a:lnTo>
                      <a:pt x="3955" y="41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207;p41">
                <a:extLst>
                  <a:ext uri="{FF2B5EF4-FFF2-40B4-BE49-F238E27FC236}">
                    <a16:creationId xmlns:a16="http://schemas.microsoft.com/office/drawing/2014/main" id="{D77D2CBC-FC3D-9483-0584-969E462C992B}"/>
                  </a:ext>
                </a:extLst>
              </p:cNvPr>
              <p:cNvSpPr/>
              <p:nvPr/>
            </p:nvSpPr>
            <p:spPr>
              <a:xfrm>
                <a:off x="1874000" y="499200"/>
                <a:ext cx="173925" cy="108150"/>
              </a:xfrm>
              <a:custGeom>
                <a:avLst/>
                <a:gdLst/>
                <a:ahLst/>
                <a:cxnLst/>
                <a:rect l="l" t="t" r="r" b="b"/>
                <a:pathLst>
                  <a:path w="6957" h="4326" extrusionOk="0">
                    <a:moveTo>
                      <a:pt x="2553" y="0"/>
                    </a:moveTo>
                    <a:lnTo>
                      <a:pt x="2222" y="20"/>
                    </a:lnTo>
                    <a:lnTo>
                      <a:pt x="1929" y="59"/>
                    </a:lnTo>
                    <a:lnTo>
                      <a:pt x="1637" y="117"/>
                    </a:lnTo>
                    <a:lnTo>
                      <a:pt x="1364" y="195"/>
                    </a:lnTo>
                    <a:lnTo>
                      <a:pt x="1092" y="273"/>
                    </a:lnTo>
                    <a:lnTo>
                      <a:pt x="858" y="390"/>
                    </a:lnTo>
                    <a:lnTo>
                      <a:pt x="663" y="526"/>
                    </a:lnTo>
                    <a:lnTo>
                      <a:pt x="468" y="663"/>
                    </a:lnTo>
                    <a:lnTo>
                      <a:pt x="312" y="819"/>
                    </a:lnTo>
                    <a:lnTo>
                      <a:pt x="195" y="994"/>
                    </a:lnTo>
                    <a:lnTo>
                      <a:pt x="98" y="1189"/>
                    </a:lnTo>
                    <a:lnTo>
                      <a:pt x="20" y="1384"/>
                    </a:lnTo>
                    <a:lnTo>
                      <a:pt x="1" y="1598"/>
                    </a:lnTo>
                    <a:lnTo>
                      <a:pt x="1" y="1812"/>
                    </a:lnTo>
                    <a:lnTo>
                      <a:pt x="40" y="2027"/>
                    </a:lnTo>
                    <a:lnTo>
                      <a:pt x="117" y="2241"/>
                    </a:lnTo>
                    <a:lnTo>
                      <a:pt x="234" y="2436"/>
                    </a:lnTo>
                    <a:lnTo>
                      <a:pt x="371" y="2650"/>
                    </a:lnTo>
                    <a:lnTo>
                      <a:pt x="527" y="2845"/>
                    </a:lnTo>
                    <a:lnTo>
                      <a:pt x="721" y="3040"/>
                    </a:lnTo>
                    <a:lnTo>
                      <a:pt x="936" y="3235"/>
                    </a:lnTo>
                    <a:lnTo>
                      <a:pt x="1170" y="3410"/>
                    </a:lnTo>
                    <a:lnTo>
                      <a:pt x="1442" y="3566"/>
                    </a:lnTo>
                    <a:lnTo>
                      <a:pt x="1715" y="3722"/>
                    </a:lnTo>
                    <a:lnTo>
                      <a:pt x="2027" y="3858"/>
                    </a:lnTo>
                    <a:lnTo>
                      <a:pt x="2339" y="3975"/>
                    </a:lnTo>
                    <a:lnTo>
                      <a:pt x="2670" y="4092"/>
                    </a:lnTo>
                    <a:lnTo>
                      <a:pt x="3021" y="4170"/>
                    </a:lnTo>
                    <a:lnTo>
                      <a:pt x="3371" y="4248"/>
                    </a:lnTo>
                    <a:lnTo>
                      <a:pt x="3722" y="4287"/>
                    </a:lnTo>
                    <a:lnTo>
                      <a:pt x="4073" y="4306"/>
                    </a:lnTo>
                    <a:lnTo>
                      <a:pt x="4404" y="4326"/>
                    </a:lnTo>
                    <a:lnTo>
                      <a:pt x="4716" y="4306"/>
                    </a:lnTo>
                    <a:lnTo>
                      <a:pt x="5027" y="4267"/>
                    </a:lnTo>
                    <a:lnTo>
                      <a:pt x="5320" y="4209"/>
                    </a:lnTo>
                    <a:lnTo>
                      <a:pt x="5592" y="4131"/>
                    </a:lnTo>
                    <a:lnTo>
                      <a:pt x="5846" y="4034"/>
                    </a:lnTo>
                    <a:lnTo>
                      <a:pt x="6080" y="3917"/>
                    </a:lnTo>
                    <a:lnTo>
                      <a:pt x="6294" y="3800"/>
                    </a:lnTo>
                    <a:lnTo>
                      <a:pt x="6469" y="3644"/>
                    </a:lnTo>
                    <a:lnTo>
                      <a:pt x="6625" y="3488"/>
                    </a:lnTo>
                    <a:lnTo>
                      <a:pt x="6762" y="3313"/>
                    </a:lnTo>
                    <a:lnTo>
                      <a:pt x="6859" y="3137"/>
                    </a:lnTo>
                    <a:lnTo>
                      <a:pt x="6917" y="2923"/>
                    </a:lnTo>
                    <a:lnTo>
                      <a:pt x="6956" y="2709"/>
                    </a:lnTo>
                    <a:lnTo>
                      <a:pt x="6937" y="2514"/>
                    </a:lnTo>
                    <a:lnTo>
                      <a:pt x="6898" y="2300"/>
                    </a:lnTo>
                    <a:lnTo>
                      <a:pt x="6820" y="2085"/>
                    </a:lnTo>
                    <a:lnTo>
                      <a:pt x="6723" y="1871"/>
                    </a:lnTo>
                    <a:lnTo>
                      <a:pt x="6586" y="1676"/>
                    </a:lnTo>
                    <a:lnTo>
                      <a:pt x="6430" y="1462"/>
                    </a:lnTo>
                    <a:lnTo>
                      <a:pt x="6235" y="1267"/>
                    </a:lnTo>
                    <a:lnTo>
                      <a:pt x="6021" y="1092"/>
                    </a:lnTo>
                    <a:lnTo>
                      <a:pt x="5768" y="916"/>
                    </a:lnTo>
                    <a:lnTo>
                      <a:pt x="5515" y="741"/>
                    </a:lnTo>
                    <a:lnTo>
                      <a:pt x="5222" y="604"/>
                    </a:lnTo>
                    <a:lnTo>
                      <a:pt x="4930" y="468"/>
                    </a:lnTo>
                    <a:lnTo>
                      <a:pt x="4618" y="332"/>
                    </a:lnTo>
                    <a:lnTo>
                      <a:pt x="4268" y="234"/>
                    </a:lnTo>
                    <a:lnTo>
                      <a:pt x="3917" y="137"/>
                    </a:lnTo>
                    <a:lnTo>
                      <a:pt x="3566" y="78"/>
                    </a:lnTo>
                    <a:lnTo>
                      <a:pt x="3215" y="20"/>
                    </a:lnTo>
                    <a:lnTo>
                      <a:pt x="2884" y="0"/>
                    </a:lnTo>
                    <a:close/>
                  </a:path>
                </a:pathLst>
              </a:custGeom>
              <a:solidFill>
                <a:srgbClr val="963D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208;p41">
                <a:extLst>
                  <a:ext uri="{FF2B5EF4-FFF2-40B4-BE49-F238E27FC236}">
                    <a16:creationId xmlns:a16="http://schemas.microsoft.com/office/drawing/2014/main" id="{2E5AA0DC-CC98-F729-8CB8-2748F52B2166}"/>
                  </a:ext>
                </a:extLst>
              </p:cNvPr>
              <p:cNvSpPr/>
              <p:nvPr/>
            </p:nvSpPr>
            <p:spPr>
              <a:xfrm>
                <a:off x="1874000" y="499200"/>
                <a:ext cx="173925" cy="108150"/>
              </a:xfrm>
              <a:custGeom>
                <a:avLst/>
                <a:gdLst/>
                <a:ahLst/>
                <a:cxnLst/>
                <a:rect l="l" t="t" r="r" b="b"/>
                <a:pathLst>
                  <a:path w="6957" h="4326" fill="none" extrusionOk="0">
                    <a:moveTo>
                      <a:pt x="3021" y="4170"/>
                    </a:moveTo>
                    <a:lnTo>
                      <a:pt x="3021" y="4170"/>
                    </a:lnTo>
                    <a:lnTo>
                      <a:pt x="3371" y="4248"/>
                    </a:lnTo>
                    <a:lnTo>
                      <a:pt x="3722" y="4287"/>
                    </a:lnTo>
                    <a:lnTo>
                      <a:pt x="4073" y="4306"/>
                    </a:lnTo>
                    <a:lnTo>
                      <a:pt x="4404" y="4326"/>
                    </a:lnTo>
                    <a:lnTo>
                      <a:pt x="4716" y="4306"/>
                    </a:lnTo>
                    <a:lnTo>
                      <a:pt x="5027" y="4267"/>
                    </a:lnTo>
                    <a:lnTo>
                      <a:pt x="5320" y="4209"/>
                    </a:lnTo>
                    <a:lnTo>
                      <a:pt x="5592" y="4131"/>
                    </a:lnTo>
                    <a:lnTo>
                      <a:pt x="5846" y="4034"/>
                    </a:lnTo>
                    <a:lnTo>
                      <a:pt x="6080" y="3917"/>
                    </a:lnTo>
                    <a:lnTo>
                      <a:pt x="6294" y="3800"/>
                    </a:lnTo>
                    <a:lnTo>
                      <a:pt x="6469" y="3644"/>
                    </a:lnTo>
                    <a:lnTo>
                      <a:pt x="6625" y="3488"/>
                    </a:lnTo>
                    <a:lnTo>
                      <a:pt x="6762" y="3313"/>
                    </a:lnTo>
                    <a:lnTo>
                      <a:pt x="6859" y="3137"/>
                    </a:lnTo>
                    <a:lnTo>
                      <a:pt x="6917" y="2923"/>
                    </a:lnTo>
                    <a:lnTo>
                      <a:pt x="6917" y="2923"/>
                    </a:lnTo>
                    <a:lnTo>
                      <a:pt x="6956" y="2709"/>
                    </a:lnTo>
                    <a:lnTo>
                      <a:pt x="6937" y="2514"/>
                    </a:lnTo>
                    <a:lnTo>
                      <a:pt x="6898" y="2300"/>
                    </a:lnTo>
                    <a:lnTo>
                      <a:pt x="6820" y="2085"/>
                    </a:lnTo>
                    <a:lnTo>
                      <a:pt x="6723" y="1871"/>
                    </a:lnTo>
                    <a:lnTo>
                      <a:pt x="6586" y="1676"/>
                    </a:lnTo>
                    <a:lnTo>
                      <a:pt x="6430" y="1462"/>
                    </a:lnTo>
                    <a:lnTo>
                      <a:pt x="6235" y="1267"/>
                    </a:lnTo>
                    <a:lnTo>
                      <a:pt x="6021" y="1092"/>
                    </a:lnTo>
                    <a:lnTo>
                      <a:pt x="5768" y="916"/>
                    </a:lnTo>
                    <a:lnTo>
                      <a:pt x="5515" y="741"/>
                    </a:lnTo>
                    <a:lnTo>
                      <a:pt x="5222" y="604"/>
                    </a:lnTo>
                    <a:lnTo>
                      <a:pt x="4930" y="468"/>
                    </a:lnTo>
                    <a:lnTo>
                      <a:pt x="4618" y="332"/>
                    </a:lnTo>
                    <a:lnTo>
                      <a:pt x="4268" y="234"/>
                    </a:lnTo>
                    <a:lnTo>
                      <a:pt x="3917" y="137"/>
                    </a:lnTo>
                    <a:lnTo>
                      <a:pt x="3917" y="137"/>
                    </a:lnTo>
                    <a:lnTo>
                      <a:pt x="3566" y="78"/>
                    </a:lnTo>
                    <a:lnTo>
                      <a:pt x="3215" y="20"/>
                    </a:lnTo>
                    <a:lnTo>
                      <a:pt x="2884" y="0"/>
                    </a:lnTo>
                    <a:lnTo>
                      <a:pt x="2553" y="0"/>
                    </a:lnTo>
                    <a:lnTo>
                      <a:pt x="2222" y="20"/>
                    </a:lnTo>
                    <a:lnTo>
                      <a:pt x="1929" y="59"/>
                    </a:lnTo>
                    <a:lnTo>
                      <a:pt x="1637" y="117"/>
                    </a:lnTo>
                    <a:lnTo>
                      <a:pt x="1364" y="195"/>
                    </a:lnTo>
                    <a:lnTo>
                      <a:pt x="1092" y="273"/>
                    </a:lnTo>
                    <a:lnTo>
                      <a:pt x="858" y="390"/>
                    </a:lnTo>
                    <a:lnTo>
                      <a:pt x="663" y="526"/>
                    </a:lnTo>
                    <a:lnTo>
                      <a:pt x="468" y="663"/>
                    </a:lnTo>
                    <a:lnTo>
                      <a:pt x="312" y="819"/>
                    </a:lnTo>
                    <a:lnTo>
                      <a:pt x="195" y="994"/>
                    </a:lnTo>
                    <a:lnTo>
                      <a:pt x="98" y="1189"/>
                    </a:lnTo>
                    <a:lnTo>
                      <a:pt x="20" y="1384"/>
                    </a:lnTo>
                    <a:lnTo>
                      <a:pt x="20" y="1384"/>
                    </a:lnTo>
                    <a:lnTo>
                      <a:pt x="1" y="1598"/>
                    </a:lnTo>
                    <a:lnTo>
                      <a:pt x="1" y="1812"/>
                    </a:lnTo>
                    <a:lnTo>
                      <a:pt x="40" y="2027"/>
                    </a:lnTo>
                    <a:lnTo>
                      <a:pt x="117" y="2241"/>
                    </a:lnTo>
                    <a:lnTo>
                      <a:pt x="234" y="2436"/>
                    </a:lnTo>
                    <a:lnTo>
                      <a:pt x="371" y="2650"/>
                    </a:lnTo>
                    <a:lnTo>
                      <a:pt x="527" y="2845"/>
                    </a:lnTo>
                    <a:lnTo>
                      <a:pt x="721" y="3040"/>
                    </a:lnTo>
                    <a:lnTo>
                      <a:pt x="936" y="3235"/>
                    </a:lnTo>
                    <a:lnTo>
                      <a:pt x="1170" y="3410"/>
                    </a:lnTo>
                    <a:lnTo>
                      <a:pt x="1442" y="3566"/>
                    </a:lnTo>
                    <a:lnTo>
                      <a:pt x="1715" y="3722"/>
                    </a:lnTo>
                    <a:lnTo>
                      <a:pt x="2027" y="3858"/>
                    </a:lnTo>
                    <a:lnTo>
                      <a:pt x="2339" y="3975"/>
                    </a:lnTo>
                    <a:lnTo>
                      <a:pt x="2670" y="4092"/>
                    </a:lnTo>
                    <a:lnTo>
                      <a:pt x="3021" y="417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209;p41">
                <a:extLst>
                  <a:ext uri="{FF2B5EF4-FFF2-40B4-BE49-F238E27FC236}">
                    <a16:creationId xmlns:a16="http://schemas.microsoft.com/office/drawing/2014/main" id="{98D2638F-5FB7-30AE-854B-FE0FDA83AFCC}"/>
                  </a:ext>
                </a:extLst>
              </p:cNvPr>
              <p:cNvSpPr/>
              <p:nvPr/>
            </p:nvSpPr>
            <p:spPr>
              <a:xfrm>
                <a:off x="1679650" y="925900"/>
                <a:ext cx="41925" cy="37525"/>
              </a:xfrm>
              <a:custGeom>
                <a:avLst/>
                <a:gdLst/>
                <a:ahLst/>
                <a:cxnLst/>
                <a:rect l="l" t="t" r="r" b="b"/>
                <a:pathLst>
                  <a:path w="1677" h="1501" extrusionOk="0">
                    <a:moveTo>
                      <a:pt x="1462" y="0"/>
                    </a:moveTo>
                    <a:lnTo>
                      <a:pt x="1384" y="20"/>
                    </a:lnTo>
                    <a:lnTo>
                      <a:pt x="1131" y="117"/>
                    </a:lnTo>
                    <a:lnTo>
                      <a:pt x="897" y="234"/>
                    </a:lnTo>
                    <a:lnTo>
                      <a:pt x="604" y="410"/>
                    </a:lnTo>
                    <a:lnTo>
                      <a:pt x="332" y="604"/>
                    </a:lnTo>
                    <a:lnTo>
                      <a:pt x="215" y="721"/>
                    </a:lnTo>
                    <a:lnTo>
                      <a:pt x="117" y="819"/>
                    </a:lnTo>
                    <a:lnTo>
                      <a:pt x="39" y="955"/>
                    </a:lnTo>
                    <a:lnTo>
                      <a:pt x="0" y="1091"/>
                    </a:lnTo>
                    <a:lnTo>
                      <a:pt x="0" y="1228"/>
                    </a:lnTo>
                    <a:lnTo>
                      <a:pt x="20" y="1345"/>
                    </a:lnTo>
                    <a:lnTo>
                      <a:pt x="59" y="1384"/>
                    </a:lnTo>
                    <a:lnTo>
                      <a:pt x="98" y="1442"/>
                    </a:lnTo>
                    <a:lnTo>
                      <a:pt x="137" y="1481"/>
                    </a:lnTo>
                    <a:lnTo>
                      <a:pt x="195" y="1501"/>
                    </a:lnTo>
                    <a:lnTo>
                      <a:pt x="312" y="1501"/>
                    </a:lnTo>
                    <a:lnTo>
                      <a:pt x="429" y="1481"/>
                    </a:lnTo>
                    <a:lnTo>
                      <a:pt x="527" y="1442"/>
                    </a:lnTo>
                    <a:lnTo>
                      <a:pt x="624" y="1384"/>
                    </a:lnTo>
                    <a:lnTo>
                      <a:pt x="819" y="1228"/>
                    </a:lnTo>
                    <a:lnTo>
                      <a:pt x="994" y="1052"/>
                    </a:lnTo>
                    <a:lnTo>
                      <a:pt x="1364" y="663"/>
                    </a:lnTo>
                    <a:lnTo>
                      <a:pt x="1598" y="390"/>
                    </a:lnTo>
                    <a:lnTo>
                      <a:pt x="1637" y="351"/>
                    </a:lnTo>
                    <a:lnTo>
                      <a:pt x="1676" y="273"/>
                    </a:lnTo>
                    <a:lnTo>
                      <a:pt x="1676" y="195"/>
                    </a:lnTo>
                    <a:lnTo>
                      <a:pt x="1657" y="137"/>
                    </a:lnTo>
                    <a:lnTo>
                      <a:pt x="1618" y="59"/>
                    </a:lnTo>
                    <a:lnTo>
                      <a:pt x="1540" y="20"/>
                    </a:lnTo>
                    <a:lnTo>
                      <a:pt x="1462" y="0"/>
                    </a:lnTo>
                    <a:close/>
                  </a:path>
                </a:pathLst>
              </a:custGeom>
              <a:solidFill>
                <a:srgbClr val="963D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210;p41">
                <a:extLst>
                  <a:ext uri="{FF2B5EF4-FFF2-40B4-BE49-F238E27FC236}">
                    <a16:creationId xmlns:a16="http://schemas.microsoft.com/office/drawing/2014/main" id="{61B91A59-CDD9-E0D8-6913-3CB63FC7849A}"/>
                  </a:ext>
                </a:extLst>
              </p:cNvPr>
              <p:cNvSpPr/>
              <p:nvPr/>
            </p:nvSpPr>
            <p:spPr>
              <a:xfrm>
                <a:off x="1679650" y="925900"/>
                <a:ext cx="41925" cy="37525"/>
              </a:xfrm>
              <a:custGeom>
                <a:avLst/>
                <a:gdLst/>
                <a:ahLst/>
                <a:cxnLst/>
                <a:rect l="l" t="t" r="r" b="b"/>
                <a:pathLst>
                  <a:path w="1677" h="1501" fill="none" extrusionOk="0">
                    <a:moveTo>
                      <a:pt x="1384" y="20"/>
                    </a:moveTo>
                    <a:lnTo>
                      <a:pt x="1384" y="20"/>
                    </a:lnTo>
                    <a:lnTo>
                      <a:pt x="1131" y="117"/>
                    </a:lnTo>
                    <a:lnTo>
                      <a:pt x="897" y="234"/>
                    </a:lnTo>
                    <a:lnTo>
                      <a:pt x="897" y="234"/>
                    </a:lnTo>
                    <a:lnTo>
                      <a:pt x="604" y="410"/>
                    </a:lnTo>
                    <a:lnTo>
                      <a:pt x="332" y="604"/>
                    </a:lnTo>
                    <a:lnTo>
                      <a:pt x="332" y="604"/>
                    </a:lnTo>
                    <a:lnTo>
                      <a:pt x="215" y="721"/>
                    </a:lnTo>
                    <a:lnTo>
                      <a:pt x="117" y="819"/>
                    </a:lnTo>
                    <a:lnTo>
                      <a:pt x="39" y="955"/>
                    </a:lnTo>
                    <a:lnTo>
                      <a:pt x="0" y="1091"/>
                    </a:lnTo>
                    <a:lnTo>
                      <a:pt x="0" y="1091"/>
                    </a:lnTo>
                    <a:lnTo>
                      <a:pt x="0" y="1228"/>
                    </a:lnTo>
                    <a:lnTo>
                      <a:pt x="20" y="1345"/>
                    </a:lnTo>
                    <a:lnTo>
                      <a:pt x="59" y="1384"/>
                    </a:lnTo>
                    <a:lnTo>
                      <a:pt x="98" y="1442"/>
                    </a:lnTo>
                    <a:lnTo>
                      <a:pt x="137" y="1481"/>
                    </a:lnTo>
                    <a:lnTo>
                      <a:pt x="195" y="1501"/>
                    </a:lnTo>
                    <a:lnTo>
                      <a:pt x="195" y="1501"/>
                    </a:lnTo>
                    <a:lnTo>
                      <a:pt x="312" y="1501"/>
                    </a:lnTo>
                    <a:lnTo>
                      <a:pt x="429" y="1481"/>
                    </a:lnTo>
                    <a:lnTo>
                      <a:pt x="429" y="1481"/>
                    </a:lnTo>
                    <a:lnTo>
                      <a:pt x="527" y="1442"/>
                    </a:lnTo>
                    <a:lnTo>
                      <a:pt x="624" y="1384"/>
                    </a:lnTo>
                    <a:lnTo>
                      <a:pt x="624" y="1384"/>
                    </a:lnTo>
                    <a:lnTo>
                      <a:pt x="819" y="1228"/>
                    </a:lnTo>
                    <a:lnTo>
                      <a:pt x="994" y="1052"/>
                    </a:lnTo>
                    <a:lnTo>
                      <a:pt x="994" y="1052"/>
                    </a:lnTo>
                    <a:lnTo>
                      <a:pt x="1364" y="663"/>
                    </a:lnTo>
                    <a:lnTo>
                      <a:pt x="1364" y="663"/>
                    </a:lnTo>
                    <a:lnTo>
                      <a:pt x="1598" y="390"/>
                    </a:lnTo>
                    <a:lnTo>
                      <a:pt x="1598" y="390"/>
                    </a:lnTo>
                    <a:lnTo>
                      <a:pt x="1637" y="351"/>
                    </a:lnTo>
                    <a:lnTo>
                      <a:pt x="1676" y="273"/>
                    </a:lnTo>
                    <a:lnTo>
                      <a:pt x="1676" y="195"/>
                    </a:lnTo>
                    <a:lnTo>
                      <a:pt x="1657" y="137"/>
                    </a:lnTo>
                    <a:lnTo>
                      <a:pt x="1657" y="137"/>
                    </a:lnTo>
                    <a:lnTo>
                      <a:pt x="1618" y="59"/>
                    </a:lnTo>
                    <a:lnTo>
                      <a:pt x="1540" y="20"/>
                    </a:lnTo>
                    <a:lnTo>
                      <a:pt x="1540" y="20"/>
                    </a:lnTo>
                    <a:lnTo>
                      <a:pt x="1462" y="0"/>
                    </a:lnTo>
                    <a:lnTo>
                      <a:pt x="1462" y="0"/>
                    </a:lnTo>
                    <a:lnTo>
                      <a:pt x="1384" y="2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211;p41">
                <a:extLst>
                  <a:ext uri="{FF2B5EF4-FFF2-40B4-BE49-F238E27FC236}">
                    <a16:creationId xmlns:a16="http://schemas.microsoft.com/office/drawing/2014/main" id="{C4EF36F1-4E49-E7ED-5EF7-081F00257A4E}"/>
                  </a:ext>
                </a:extLst>
              </p:cNvPr>
              <p:cNvSpPr/>
              <p:nvPr/>
            </p:nvSpPr>
            <p:spPr>
              <a:xfrm>
                <a:off x="1702550" y="938075"/>
                <a:ext cx="1000" cy="500"/>
              </a:xfrm>
              <a:custGeom>
                <a:avLst/>
                <a:gdLst/>
                <a:ahLst/>
                <a:cxnLst/>
                <a:rect l="l" t="t" r="r" b="b"/>
                <a:pathLst>
                  <a:path w="40" h="20" fill="none" extrusionOk="0">
                    <a:moveTo>
                      <a:pt x="39" y="0"/>
                    </a:moveTo>
                    <a:lnTo>
                      <a:pt x="20" y="0"/>
                    </a:lnTo>
                    <a:lnTo>
                      <a:pt x="20" y="0"/>
                    </a:lnTo>
                    <a:lnTo>
                      <a:pt x="0" y="20"/>
                    </a:lnTo>
                    <a:lnTo>
                      <a:pt x="0" y="20"/>
                    </a:lnTo>
                    <a:lnTo>
                      <a:pt x="3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212;p41">
                <a:extLst>
                  <a:ext uri="{FF2B5EF4-FFF2-40B4-BE49-F238E27FC236}">
                    <a16:creationId xmlns:a16="http://schemas.microsoft.com/office/drawing/2014/main" id="{22850A20-E2AD-339E-CB6A-03FB0C450A9E}"/>
                  </a:ext>
                </a:extLst>
              </p:cNvPr>
              <p:cNvSpPr/>
              <p:nvPr/>
            </p:nvSpPr>
            <p:spPr>
              <a:xfrm>
                <a:off x="1809225" y="921025"/>
                <a:ext cx="42400" cy="37525"/>
              </a:xfrm>
              <a:custGeom>
                <a:avLst/>
                <a:gdLst/>
                <a:ahLst/>
                <a:cxnLst/>
                <a:rect l="l" t="t" r="r" b="b"/>
                <a:pathLst>
                  <a:path w="1696" h="1501" extrusionOk="0">
                    <a:moveTo>
                      <a:pt x="156" y="1"/>
                    </a:moveTo>
                    <a:lnTo>
                      <a:pt x="78" y="39"/>
                    </a:lnTo>
                    <a:lnTo>
                      <a:pt x="20" y="117"/>
                    </a:lnTo>
                    <a:lnTo>
                      <a:pt x="0" y="195"/>
                    </a:lnTo>
                    <a:lnTo>
                      <a:pt x="20" y="273"/>
                    </a:lnTo>
                    <a:lnTo>
                      <a:pt x="39" y="332"/>
                    </a:lnTo>
                    <a:lnTo>
                      <a:pt x="98" y="390"/>
                    </a:lnTo>
                    <a:lnTo>
                      <a:pt x="312" y="643"/>
                    </a:lnTo>
                    <a:lnTo>
                      <a:pt x="702" y="1053"/>
                    </a:lnTo>
                    <a:lnTo>
                      <a:pt x="877" y="1209"/>
                    </a:lnTo>
                    <a:lnTo>
                      <a:pt x="1072" y="1364"/>
                    </a:lnTo>
                    <a:lnTo>
                      <a:pt x="1150" y="1423"/>
                    </a:lnTo>
                    <a:lnTo>
                      <a:pt x="1247" y="1462"/>
                    </a:lnTo>
                    <a:lnTo>
                      <a:pt x="1364" y="1501"/>
                    </a:lnTo>
                    <a:lnTo>
                      <a:pt x="1481" y="1481"/>
                    </a:lnTo>
                    <a:lnTo>
                      <a:pt x="1539" y="1462"/>
                    </a:lnTo>
                    <a:lnTo>
                      <a:pt x="1598" y="1423"/>
                    </a:lnTo>
                    <a:lnTo>
                      <a:pt x="1637" y="1384"/>
                    </a:lnTo>
                    <a:lnTo>
                      <a:pt x="1656" y="1325"/>
                    </a:lnTo>
                    <a:lnTo>
                      <a:pt x="1695" y="1209"/>
                    </a:lnTo>
                    <a:lnTo>
                      <a:pt x="1695" y="1092"/>
                    </a:lnTo>
                    <a:lnTo>
                      <a:pt x="1656" y="955"/>
                    </a:lnTo>
                    <a:lnTo>
                      <a:pt x="1578" y="819"/>
                    </a:lnTo>
                    <a:lnTo>
                      <a:pt x="1481" y="702"/>
                    </a:lnTo>
                    <a:lnTo>
                      <a:pt x="1364" y="605"/>
                    </a:lnTo>
                    <a:lnTo>
                      <a:pt x="1091" y="410"/>
                    </a:lnTo>
                    <a:lnTo>
                      <a:pt x="799" y="234"/>
                    </a:lnTo>
                    <a:lnTo>
                      <a:pt x="565" y="117"/>
                    </a:lnTo>
                    <a:lnTo>
                      <a:pt x="312" y="20"/>
                    </a:lnTo>
                    <a:lnTo>
                      <a:pt x="215" y="1"/>
                    </a:lnTo>
                    <a:close/>
                  </a:path>
                </a:pathLst>
              </a:custGeom>
              <a:solidFill>
                <a:srgbClr val="963D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213;p41">
                <a:extLst>
                  <a:ext uri="{FF2B5EF4-FFF2-40B4-BE49-F238E27FC236}">
                    <a16:creationId xmlns:a16="http://schemas.microsoft.com/office/drawing/2014/main" id="{3FD84D9D-4739-91ED-89F7-30AF5CB432D5}"/>
                  </a:ext>
                </a:extLst>
              </p:cNvPr>
              <p:cNvSpPr/>
              <p:nvPr/>
            </p:nvSpPr>
            <p:spPr>
              <a:xfrm>
                <a:off x="1809225" y="921025"/>
                <a:ext cx="42400" cy="37525"/>
              </a:xfrm>
              <a:custGeom>
                <a:avLst/>
                <a:gdLst/>
                <a:ahLst/>
                <a:cxnLst/>
                <a:rect l="l" t="t" r="r" b="b"/>
                <a:pathLst>
                  <a:path w="1696" h="1501" fill="none" extrusionOk="0">
                    <a:moveTo>
                      <a:pt x="312" y="20"/>
                    </a:moveTo>
                    <a:lnTo>
                      <a:pt x="312" y="20"/>
                    </a:lnTo>
                    <a:lnTo>
                      <a:pt x="565" y="117"/>
                    </a:lnTo>
                    <a:lnTo>
                      <a:pt x="799" y="234"/>
                    </a:lnTo>
                    <a:lnTo>
                      <a:pt x="799" y="234"/>
                    </a:lnTo>
                    <a:lnTo>
                      <a:pt x="1091" y="410"/>
                    </a:lnTo>
                    <a:lnTo>
                      <a:pt x="1364" y="605"/>
                    </a:lnTo>
                    <a:lnTo>
                      <a:pt x="1364" y="605"/>
                    </a:lnTo>
                    <a:lnTo>
                      <a:pt x="1481" y="702"/>
                    </a:lnTo>
                    <a:lnTo>
                      <a:pt x="1578" y="819"/>
                    </a:lnTo>
                    <a:lnTo>
                      <a:pt x="1656" y="955"/>
                    </a:lnTo>
                    <a:lnTo>
                      <a:pt x="1695" y="1092"/>
                    </a:lnTo>
                    <a:lnTo>
                      <a:pt x="1695" y="1092"/>
                    </a:lnTo>
                    <a:lnTo>
                      <a:pt x="1695" y="1209"/>
                    </a:lnTo>
                    <a:lnTo>
                      <a:pt x="1656" y="1325"/>
                    </a:lnTo>
                    <a:lnTo>
                      <a:pt x="1637" y="1384"/>
                    </a:lnTo>
                    <a:lnTo>
                      <a:pt x="1598" y="1423"/>
                    </a:lnTo>
                    <a:lnTo>
                      <a:pt x="1539" y="1462"/>
                    </a:lnTo>
                    <a:lnTo>
                      <a:pt x="1481" y="1481"/>
                    </a:lnTo>
                    <a:lnTo>
                      <a:pt x="1481" y="1481"/>
                    </a:lnTo>
                    <a:lnTo>
                      <a:pt x="1364" y="1501"/>
                    </a:lnTo>
                    <a:lnTo>
                      <a:pt x="1247" y="1462"/>
                    </a:lnTo>
                    <a:lnTo>
                      <a:pt x="1247" y="1462"/>
                    </a:lnTo>
                    <a:lnTo>
                      <a:pt x="1150" y="1423"/>
                    </a:lnTo>
                    <a:lnTo>
                      <a:pt x="1072" y="1364"/>
                    </a:lnTo>
                    <a:lnTo>
                      <a:pt x="1072" y="1364"/>
                    </a:lnTo>
                    <a:lnTo>
                      <a:pt x="877" y="1209"/>
                    </a:lnTo>
                    <a:lnTo>
                      <a:pt x="702" y="1053"/>
                    </a:lnTo>
                    <a:lnTo>
                      <a:pt x="702" y="1053"/>
                    </a:lnTo>
                    <a:lnTo>
                      <a:pt x="312" y="643"/>
                    </a:lnTo>
                    <a:lnTo>
                      <a:pt x="312" y="643"/>
                    </a:lnTo>
                    <a:lnTo>
                      <a:pt x="98" y="390"/>
                    </a:lnTo>
                    <a:lnTo>
                      <a:pt x="98" y="390"/>
                    </a:lnTo>
                    <a:lnTo>
                      <a:pt x="39" y="332"/>
                    </a:lnTo>
                    <a:lnTo>
                      <a:pt x="20" y="273"/>
                    </a:lnTo>
                    <a:lnTo>
                      <a:pt x="0" y="195"/>
                    </a:lnTo>
                    <a:lnTo>
                      <a:pt x="20" y="117"/>
                    </a:lnTo>
                    <a:lnTo>
                      <a:pt x="20" y="117"/>
                    </a:lnTo>
                    <a:lnTo>
                      <a:pt x="78" y="39"/>
                    </a:lnTo>
                    <a:lnTo>
                      <a:pt x="156" y="1"/>
                    </a:lnTo>
                    <a:lnTo>
                      <a:pt x="156" y="1"/>
                    </a:lnTo>
                    <a:lnTo>
                      <a:pt x="215" y="1"/>
                    </a:lnTo>
                    <a:lnTo>
                      <a:pt x="215" y="1"/>
                    </a:lnTo>
                    <a:lnTo>
                      <a:pt x="312" y="2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214;p41">
                <a:extLst>
                  <a:ext uri="{FF2B5EF4-FFF2-40B4-BE49-F238E27FC236}">
                    <a16:creationId xmlns:a16="http://schemas.microsoft.com/office/drawing/2014/main" id="{78F350CC-E981-7C93-304C-405F765ACF00}"/>
                  </a:ext>
                </a:extLst>
              </p:cNvPr>
              <p:cNvSpPr/>
              <p:nvPr/>
            </p:nvSpPr>
            <p:spPr>
              <a:xfrm>
                <a:off x="1827725" y="932725"/>
                <a:ext cx="525" cy="1000"/>
              </a:xfrm>
              <a:custGeom>
                <a:avLst/>
                <a:gdLst/>
                <a:ahLst/>
                <a:cxnLst/>
                <a:rect l="l" t="t" r="r" b="b"/>
                <a:pathLst>
                  <a:path w="21" h="40" fill="none" extrusionOk="0">
                    <a:moveTo>
                      <a:pt x="1" y="0"/>
                    </a:moveTo>
                    <a:lnTo>
                      <a:pt x="1" y="0"/>
                    </a:lnTo>
                    <a:lnTo>
                      <a:pt x="1" y="0"/>
                    </a:lnTo>
                    <a:lnTo>
                      <a:pt x="20" y="39"/>
                    </a:lnTo>
                    <a:lnTo>
                      <a:pt x="20" y="39"/>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215;p41">
                <a:extLst>
                  <a:ext uri="{FF2B5EF4-FFF2-40B4-BE49-F238E27FC236}">
                    <a16:creationId xmlns:a16="http://schemas.microsoft.com/office/drawing/2014/main" id="{9610C8C3-7C78-843F-90DC-1AE41A48331B}"/>
                  </a:ext>
                </a:extLst>
              </p:cNvPr>
              <p:cNvSpPr/>
              <p:nvPr/>
            </p:nvSpPr>
            <p:spPr>
              <a:xfrm>
                <a:off x="1681600" y="873300"/>
                <a:ext cx="166600" cy="32175"/>
              </a:xfrm>
              <a:custGeom>
                <a:avLst/>
                <a:gdLst/>
                <a:ahLst/>
                <a:cxnLst/>
                <a:rect l="l" t="t" r="r" b="b"/>
                <a:pathLst>
                  <a:path w="6664" h="1287" extrusionOk="0">
                    <a:moveTo>
                      <a:pt x="2748" y="0"/>
                    </a:moveTo>
                    <a:lnTo>
                      <a:pt x="2397" y="39"/>
                    </a:lnTo>
                    <a:lnTo>
                      <a:pt x="2027" y="78"/>
                    </a:lnTo>
                    <a:lnTo>
                      <a:pt x="1676" y="136"/>
                    </a:lnTo>
                    <a:lnTo>
                      <a:pt x="1247" y="253"/>
                    </a:lnTo>
                    <a:lnTo>
                      <a:pt x="819" y="390"/>
                    </a:lnTo>
                    <a:lnTo>
                      <a:pt x="468" y="546"/>
                    </a:lnTo>
                    <a:lnTo>
                      <a:pt x="273" y="643"/>
                    </a:lnTo>
                    <a:lnTo>
                      <a:pt x="78" y="760"/>
                    </a:lnTo>
                    <a:lnTo>
                      <a:pt x="39" y="799"/>
                    </a:lnTo>
                    <a:lnTo>
                      <a:pt x="20" y="857"/>
                    </a:lnTo>
                    <a:lnTo>
                      <a:pt x="0" y="935"/>
                    </a:lnTo>
                    <a:lnTo>
                      <a:pt x="20" y="1013"/>
                    </a:lnTo>
                    <a:lnTo>
                      <a:pt x="59" y="1091"/>
                    </a:lnTo>
                    <a:lnTo>
                      <a:pt x="137" y="1130"/>
                    </a:lnTo>
                    <a:lnTo>
                      <a:pt x="215" y="1150"/>
                    </a:lnTo>
                    <a:lnTo>
                      <a:pt x="293" y="1130"/>
                    </a:lnTo>
                    <a:lnTo>
                      <a:pt x="877" y="916"/>
                    </a:lnTo>
                    <a:lnTo>
                      <a:pt x="1481" y="721"/>
                    </a:lnTo>
                    <a:lnTo>
                      <a:pt x="1462" y="721"/>
                    </a:lnTo>
                    <a:lnTo>
                      <a:pt x="1968" y="604"/>
                    </a:lnTo>
                    <a:lnTo>
                      <a:pt x="2475" y="526"/>
                    </a:lnTo>
                    <a:lnTo>
                      <a:pt x="3001" y="468"/>
                    </a:lnTo>
                    <a:lnTo>
                      <a:pt x="3527" y="448"/>
                    </a:lnTo>
                    <a:lnTo>
                      <a:pt x="3936" y="448"/>
                    </a:lnTo>
                    <a:lnTo>
                      <a:pt x="4345" y="487"/>
                    </a:lnTo>
                    <a:lnTo>
                      <a:pt x="4754" y="546"/>
                    </a:lnTo>
                    <a:lnTo>
                      <a:pt x="5144" y="643"/>
                    </a:lnTo>
                    <a:lnTo>
                      <a:pt x="5144" y="643"/>
                    </a:lnTo>
                    <a:lnTo>
                      <a:pt x="5125" y="624"/>
                    </a:lnTo>
                    <a:lnTo>
                      <a:pt x="5125" y="624"/>
                    </a:lnTo>
                    <a:lnTo>
                      <a:pt x="5378" y="721"/>
                    </a:lnTo>
                    <a:lnTo>
                      <a:pt x="5651" y="799"/>
                    </a:lnTo>
                    <a:lnTo>
                      <a:pt x="5904" y="916"/>
                    </a:lnTo>
                    <a:lnTo>
                      <a:pt x="6138" y="1052"/>
                    </a:lnTo>
                    <a:lnTo>
                      <a:pt x="6469" y="1267"/>
                    </a:lnTo>
                    <a:lnTo>
                      <a:pt x="6508" y="1286"/>
                    </a:lnTo>
                    <a:lnTo>
                      <a:pt x="6567" y="1286"/>
                    </a:lnTo>
                    <a:lnTo>
                      <a:pt x="6605" y="1267"/>
                    </a:lnTo>
                    <a:lnTo>
                      <a:pt x="6644" y="1247"/>
                    </a:lnTo>
                    <a:lnTo>
                      <a:pt x="6664" y="1189"/>
                    </a:lnTo>
                    <a:lnTo>
                      <a:pt x="6664" y="1150"/>
                    </a:lnTo>
                    <a:lnTo>
                      <a:pt x="6644" y="1091"/>
                    </a:lnTo>
                    <a:lnTo>
                      <a:pt x="6625" y="1052"/>
                    </a:lnTo>
                    <a:lnTo>
                      <a:pt x="6274" y="818"/>
                    </a:lnTo>
                    <a:lnTo>
                      <a:pt x="5885" y="604"/>
                    </a:lnTo>
                    <a:lnTo>
                      <a:pt x="5495" y="429"/>
                    </a:lnTo>
                    <a:lnTo>
                      <a:pt x="5105" y="292"/>
                    </a:lnTo>
                    <a:lnTo>
                      <a:pt x="4696" y="175"/>
                    </a:lnTo>
                    <a:lnTo>
                      <a:pt x="4267" y="98"/>
                    </a:lnTo>
                    <a:lnTo>
                      <a:pt x="3839" y="39"/>
                    </a:lnTo>
                    <a:lnTo>
                      <a:pt x="3430" y="0"/>
                    </a:lnTo>
                    <a:close/>
                  </a:path>
                </a:pathLst>
              </a:custGeom>
              <a:solidFill>
                <a:srgbClr val="FF8D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216;p41">
                <a:extLst>
                  <a:ext uri="{FF2B5EF4-FFF2-40B4-BE49-F238E27FC236}">
                    <a16:creationId xmlns:a16="http://schemas.microsoft.com/office/drawing/2014/main" id="{52F08567-C9E0-2F99-6923-2147A34AF1A2}"/>
                  </a:ext>
                </a:extLst>
              </p:cNvPr>
              <p:cNvSpPr/>
              <p:nvPr/>
            </p:nvSpPr>
            <p:spPr>
              <a:xfrm>
                <a:off x="1681600" y="873300"/>
                <a:ext cx="166600" cy="32175"/>
              </a:xfrm>
              <a:custGeom>
                <a:avLst/>
                <a:gdLst/>
                <a:ahLst/>
                <a:cxnLst/>
                <a:rect l="l" t="t" r="r" b="b"/>
                <a:pathLst>
                  <a:path w="6664" h="1287" fill="none" extrusionOk="0">
                    <a:moveTo>
                      <a:pt x="1676" y="136"/>
                    </a:moveTo>
                    <a:lnTo>
                      <a:pt x="1676" y="136"/>
                    </a:lnTo>
                    <a:lnTo>
                      <a:pt x="1247" y="253"/>
                    </a:lnTo>
                    <a:lnTo>
                      <a:pt x="819" y="390"/>
                    </a:lnTo>
                    <a:lnTo>
                      <a:pt x="819" y="390"/>
                    </a:lnTo>
                    <a:lnTo>
                      <a:pt x="468" y="546"/>
                    </a:lnTo>
                    <a:lnTo>
                      <a:pt x="468" y="546"/>
                    </a:lnTo>
                    <a:lnTo>
                      <a:pt x="273" y="643"/>
                    </a:lnTo>
                    <a:lnTo>
                      <a:pt x="78" y="760"/>
                    </a:lnTo>
                    <a:lnTo>
                      <a:pt x="78" y="760"/>
                    </a:lnTo>
                    <a:lnTo>
                      <a:pt x="39" y="799"/>
                    </a:lnTo>
                    <a:lnTo>
                      <a:pt x="20" y="857"/>
                    </a:lnTo>
                    <a:lnTo>
                      <a:pt x="20" y="857"/>
                    </a:lnTo>
                    <a:lnTo>
                      <a:pt x="0" y="935"/>
                    </a:lnTo>
                    <a:lnTo>
                      <a:pt x="20" y="1013"/>
                    </a:lnTo>
                    <a:lnTo>
                      <a:pt x="20" y="1013"/>
                    </a:lnTo>
                    <a:lnTo>
                      <a:pt x="59" y="1091"/>
                    </a:lnTo>
                    <a:lnTo>
                      <a:pt x="137" y="1130"/>
                    </a:lnTo>
                    <a:lnTo>
                      <a:pt x="215" y="1150"/>
                    </a:lnTo>
                    <a:lnTo>
                      <a:pt x="293" y="1130"/>
                    </a:lnTo>
                    <a:lnTo>
                      <a:pt x="293" y="1130"/>
                    </a:lnTo>
                    <a:lnTo>
                      <a:pt x="877" y="916"/>
                    </a:lnTo>
                    <a:lnTo>
                      <a:pt x="877" y="916"/>
                    </a:lnTo>
                    <a:lnTo>
                      <a:pt x="1481" y="721"/>
                    </a:lnTo>
                    <a:lnTo>
                      <a:pt x="1462" y="721"/>
                    </a:lnTo>
                    <a:lnTo>
                      <a:pt x="1462" y="721"/>
                    </a:lnTo>
                    <a:lnTo>
                      <a:pt x="1968" y="604"/>
                    </a:lnTo>
                    <a:lnTo>
                      <a:pt x="2475" y="526"/>
                    </a:lnTo>
                    <a:lnTo>
                      <a:pt x="3001" y="468"/>
                    </a:lnTo>
                    <a:lnTo>
                      <a:pt x="3527" y="448"/>
                    </a:lnTo>
                    <a:lnTo>
                      <a:pt x="3527" y="448"/>
                    </a:lnTo>
                    <a:lnTo>
                      <a:pt x="3936" y="448"/>
                    </a:lnTo>
                    <a:lnTo>
                      <a:pt x="4345" y="487"/>
                    </a:lnTo>
                    <a:lnTo>
                      <a:pt x="4754" y="546"/>
                    </a:lnTo>
                    <a:lnTo>
                      <a:pt x="5144" y="643"/>
                    </a:lnTo>
                    <a:lnTo>
                      <a:pt x="5144" y="643"/>
                    </a:lnTo>
                    <a:lnTo>
                      <a:pt x="5125" y="624"/>
                    </a:lnTo>
                    <a:lnTo>
                      <a:pt x="5125" y="624"/>
                    </a:lnTo>
                    <a:lnTo>
                      <a:pt x="5378" y="721"/>
                    </a:lnTo>
                    <a:lnTo>
                      <a:pt x="5651" y="799"/>
                    </a:lnTo>
                    <a:lnTo>
                      <a:pt x="5904" y="916"/>
                    </a:lnTo>
                    <a:lnTo>
                      <a:pt x="6138" y="1052"/>
                    </a:lnTo>
                    <a:lnTo>
                      <a:pt x="6138" y="1052"/>
                    </a:lnTo>
                    <a:lnTo>
                      <a:pt x="6469" y="1267"/>
                    </a:lnTo>
                    <a:lnTo>
                      <a:pt x="6469" y="1267"/>
                    </a:lnTo>
                    <a:lnTo>
                      <a:pt x="6508" y="1286"/>
                    </a:lnTo>
                    <a:lnTo>
                      <a:pt x="6567" y="1286"/>
                    </a:lnTo>
                    <a:lnTo>
                      <a:pt x="6605" y="1267"/>
                    </a:lnTo>
                    <a:lnTo>
                      <a:pt x="6644" y="1247"/>
                    </a:lnTo>
                    <a:lnTo>
                      <a:pt x="6644" y="1247"/>
                    </a:lnTo>
                    <a:lnTo>
                      <a:pt x="6664" y="1189"/>
                    </a:lnTo>
                    <a:lnTo>
                      <a:pt x="6664" y="1150"/>
                    </a:lnTo>
                    <a:lnTo>
                      <a:pt x="6644" y="1091"/>
                    </a:lnTo>
                    <a:lnTo>
                      <a:pt x="6625" y="1052"/>
                    </a:lnTo>
                    <a:lnTo>
                      <a:pt x="6625" y="1052"/>
                    </a:lnTo>
                    <a:lnTo>
                      <a:pt x="6274" y="818"/>
                    </a:lnTo>
                    <a:lnTo>
                      <a:pt x="5885" y="604"/>
                    </a:lnTo>
                    <a:lnTo>
                      <a:pt x="5495" y="429"/>
                    </a:lnTo>
                    <a:lnTo>
                      <a:pt x="5105" y="292"/>
                    </a:lnTo>
                    <a:lnTo>
                      <a:pt x="4696" y="175"/>
                    </a:lnTo>
                    <a:lnTo>
                      <a:pt x="4267" y="98"/>
                    </a:lnTo>
                    <a:lnTo>
                      <a:pt x="3839" y="39"/>
                    </a:lnTo>
                    <a:lnTo>
                      <a:pt x="3430" y="0"/>
                    </a:lnTo>
                    <a:lnTo>
                      <a:pt x="3430" y="0"/>
                    </a:lnTo>
                    <a:lnTo>
                      <a:pt x="3118" y="0"/>
                    </a:lnTo>
                    <a:lnTo>
                      <a:pt x="3118" y="0"/>
                    </a:lnTo>
                    <a:lnTo>
                      <a:pt x="2748" y="0"/>
                    </a:lnTo>
                    <a:lnTo>
                      <a:pt x="2397" y="39"/>
                    </a:lnTo>
                    <a:lnTo>
                      <a:pt x="2027" y="78"/>
                    </a:lnTo>
                    <a:lnTo>
                      <a:pt x="1676" y="136"/>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217;p41">
                <a:extLst>
                  <a:ext uri="{FF2B5EF4-FFF2-40B4-BE49-F238E27FC236}">
                    <a16:creationId xmlns:a16="http://schemas.microsoft.com/office/drawing/2014/main" id="{4087F11D-005B-A5D4-7CA9-4BF9CAA57D6A}"/>
                  </a:ext>
                </a:extLst>
              </p:cNvPr>
              <p:cNvSpPr/>
              <p:nvPr/>
            </p:nvSpPr>
            <p:spPr>
              <a:xfrm>
                <a:off x="1718625" y="890825"/>
                <a:ext cx="1475" cy="500"/>
              </a:xfrm>
              <a:custGeom>
                <a:avLst/>
                <a:gdLst/>
                <a:ahLst/>
                <a:cxnLst/>
                <a:rect l="l" t="t" r="r" b="b"/>
                <a:pathLst>
                  <a:path w="59" h="20" fill="none" extrusionOk="0">
                    <a:moveTo>
                      <a:pt x="59" y="1"/>
                    </a:moveTo>
                    <a:lnTo>
                      <a:pt x="59" y="1"/>
                    </a:lnTo>
                    <a:lnTo>
                      <a:pt x="0" y="20"/>
                    </a:lnTo>
                    <a:lnTo>
                      <a:pt x="0" y="20"/>
                    </a:lnTo>
                    <a:lnTo>
                      <a:pt x="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218;p41">
                <a:extLst>
                  <a:ext uri="{FF2B5EF4-FFF2-40B4-BE49-F238E27FC236}">
                    <a16:creationId xmlns:a16="http://schemas.microsoft.com/office/drawing/2014/main" id="{FEBA9BFE-1F09-E538-EC5D-65D40E866ACF}"/>
                  </a:ext>
                </a:extLst>
              </p:cNvPr>
              <p:cNvSpPr/>
              <p:nvPr/>
            </p:nvSpPr>
            <p:spPr>
              <a:xfrm>
                <a:off x="1450225" y="740800"/>
                <a:ext cx="162225" cy="244050"/>
              </a:xfrm>
              <a:custGeom>
                <a:avLst/>
                <a:gdLst/>
                <a:ahLst/>
                <a:cxnLst/>
                <a:rect l="l" t="t" r="r" b="b"/>
                <a:pathLst>
                  <a:path w="6489" h="9762" extrusionOk="0">
                    <a:moveTo>
                      <a:pt x="4170" y="0"/>
                    </a:moveTo>
                    <a:lnTo>
                      <a:pt x="3956" y="20"/>
                    </a:lnTo>
                    <a:lnTo>
                      <a:pt x="3741" y="59"/>
                    </a:lnTo>
                    <a:lnTo>
                      <a:pt x="3527" y="98"/>
                    </a:lnTo>
                    <a:lnTo>
                      <a:pt x="3313" y="156"/>
                    </a:lnTo>
                    <a:lnTo>
                      <a:pt x="3098" y="215"/>
                    </a:lnTo>
                    <a:lnTo>
                      <a:pt x="2689" y="371"/>
                    </a:lnTo>
                    <a:lnTo>
                      <a:pt x="2300" y="585"/>
                    </a:lnTo>
                    <a:lnTo>
                      <a:pt x="1949" y="838"/>
                    </a:lnTo>
                    <a:lnTo>
                      <a:pt x="1598" y="1111"/>
                    </a:lnTo>
                    <a:lnTo>
                      <a:pt x="1286" y="1423"/>
                    </a:lnTo>
                    <a:lnTo>
                      <a:pt x="1014" y="1773"/>
                    </a:lnTo>
                    <a:lnTo>
                      <a:pt x="760" y="2144"/>
                    </a:lnTo>
                    <a:lnTo>
                      <a:pt x="527" y="2553"/>
                    </a:lnTo>
                    <a:lnTo>
                      <a:pt x="351" y="2981"/>
                    </a:lnTo>
                    <a:lnTo>
                      <a:pt x="195" y="3430"/>
                    </a:lnTo>
                    <a:lnTo>
                      <a:pt x="78" y="3897"/>
                    </a:lnTo>
                    <a:lnTo>
                      <a:pt x="20" y="4384"/>
                    </a:lnTo>
                    <a:lnTo>
                      <a:pt x="1" y="4871"/>
                    </a:lnTo>
                    <a:lnTo>
                      <a:pt x="20" y="5378"/>
                    </a:lnTo>
                    <a:lnTo>
                      <a:pt x="78" y="5865"/>
                    </a:lnTo>
                    <a:lnTo>
                      <a:pt x="195" y="6333"/>
                    </a:lnTo>
                    <a:lnTo>
                      <a:pt x="351" y="6781"/>
                    </a:lnTo>
                    <a:lnTo>
                      <a:pt x="527" y="7210"/>
                    </a:lnTo>
                    <a:lnTo>
                      <a:pt x="760" y="7599"/>
                    </a:lnTo>
                    <a:lnTo>
                      <a:pt x="1014" y="7989"/>
                    </a:lnTo>
                    <a:lnTo>
                      <a:pt x="1286" y="8340"/>
                    </a:lnTo>
                    <a:lnTo>
                      <a:pt x="1598" y="8651"/>
                    </a:lnTo>
                    <a:lnTo>
                      <a:pt x="1949" y="8924"/>
                    </a:lnTo>
                    <a:lnTo>
                      <a:pt x="2300" y="9177"/>
                    </a:lnTo>
                    <a:lnTo>
                      <a:pt x="2689" y="9372"/>
                    </a:lnTo>
                    <a:lnTo>
                      <a:pt x="3098" y="9548"/>
                    </a:lnTo>
                    <a:lnTo>
                      <a:pt x="3313" y="9606"/>
                    </a:lnTo>
                    <a:lnTo>
                      <a:pt x="3527" y="9664"/>
                    </a:lnTo>
                    <a:lnTo>
                      <a:pt x="3741" y="9703"/>
                    </a:lnTo>
                    <a:lnTo>
                      <a:pt x="3956" y="9742"/>
                    </a:lnTo>
                    <a:lnTo>
                      <a:pt x="4170" y="9762"/>
                    </a:lnTo>
                    <a:lnTo>
                      <a:pt x="4677" y="9762"/>
                    </a:lnTo>
                    <a:lnTo>
                      <a:pt x="4949" y="9723"/>
                    </a:lnTo>
                    <a:lnTo>
                      <a:pt x="5222" y="9684"/>
                    </a:lnTo>
                    <a:lnTo>
                      <a:pt x="5495" y="9606"/>
                    </a:lnTo>
                    <a:lnTo>
                      <a:pt x="5748" y="9528"/>
                    </a:lnTo>
                    <a:lnTo>
                      <a:pt x="6002" y="9431"/>
                    </a:lnTo>
                    <a:lnTo>
                      <a:pt x="6235" y="9314"/>
                    </a:lnTo>
                    <a:lnTo>
                      <a:pt x="6489" y="9197"/>
                    </a:lnTo>
                    <a:lnTo>
                      <a:pt x="6216" y="9158"/>
                    </a:lnTo>
                    <a:lnTo>
                      <a:pt x="5963" y="9080"/>
                    </a:lnTo>
                    <a:lnTo>
                      <a:pt x="5709" y="9002"/>
                    </a:lnTo>
                    <a:lnTo>
                      <a:pt x="5437" y="8885"/>
                    </a:lnTo>
                    <a:lnTo>
                      <a:pt x="5203" y="8768"/>
                    </a:lnTo>
                    <a:lnTo>
                      <a:pt x="4969" y="8612"/>
                    </a:lnTo>
                    <a:lnTo>
                      <a:pt x="4755" y="8456"/>
                    </a:lnTo>
                    <a:lnTo>
                      <a:pt x="4540" y="8262"/>
                    </a:lnTo>
                    <a:lnTo>
                      <a:pt x="4365" y="8067"/>
                    </a:lnTo>
                    <a:lnTo>
                      <a:pt x="4170" y="7852"/>
                    </a:lnTo>
                    <a:lnTo>
                      <a:pt x="4014" y="7638"/>
                    </a:lnTo>
                    <a:lnTo>
                      <a:pt x="3858" y="7404"/>
                    </a:lnTo>
                    <a:lnTo>
                      <a:pt x="3722" y="7151"/>
                    </a:lnTo>
                    <a:lnTo>
                      <a:pt x="3605" y="6898"/>
                    </a:lnTo>
                    <a:lnTo>
                      <a:pt x="3488" y="6625"/>
                    </a:lnTo>
                    <a:lnTo>
                      <a:pt x="3391" y="6352"/>
                    </a:lnTo>
                    <a:lnTo>
                      <a:pt x="3313" y="6079"/>
                    </a:lnTo>
                    <a:lnTo>
                      <a:pt x="3254" y="5787"/>
                    </a:lnTo>
                    <a:lnTo>
                      <a:pt x="3196" y="5514"/>
                    </a:lnTo>
                    <a:lnTo>
                      <a:pt x="3176" y="5222"/>
                    </a:lnTo>
                    <a:lnTo>
                      <a:pt x="3137" y="4930"/>
                    </a:lnTo>
                    <a:lnTo>
                      <a:pt x="3137" y="4638"/>
                    </a:lnTo>
                    <a:lnTo>
                      <a:pt x="3137" y="4345"/>
                    </a:lnTo>
                    <a:lnTo>
                      <a:pt x="3176" y="4053"/>
                    </a:lnTo>
                    <a:lnTo>
                      <a:pt x="3196" y="3780"/>
                    </a:lnTo>
                    <a:lnTo>
                      <a:pt x="3254" y="3508"/>
                    </a:lnTo>
                    <a:lnTo>
                      <a:pt x="3332" y="3215"/>
                    </a:lnTo>
                    <a:lnTo>
                      <a:pt x="3410" y="2943"/>
                    </a:lnTo>
                    <a:lnTo>
                      <a:pt x="3508" y="2689"/>
                    </a:lnTo>
                    <a:lnTo>
                      <a:pt x="3625" y="2436"/>
                    </a:lnTo>
                    <a:lnTo>
                      <a:pt x="3761" y="2202"/>
                    </a:lnTo>
                    <a:lnTo>
                      <a:pt x="3917" y="1968"/>
                    </a:lnTo>
                    <a:lnTo>
                      <a:pt x="4073" y="1754"/>
                    </a:lnTo>
                    <a:lnTo>
                      <a:pt x="4248" y="1540"/>
                    </a:lnTo>
                    <a:lnTo>
                      <a:pt x="4443" y="1364"/>
                    </a:lnTo>
                    <a:lnTo>
                      <a:pt x="4657" y="1189"/>
                    </a:lnTo>
                    <a:lnTo>
                      <a:pt x="4891" y="1014"/>
                    </a:lnTo>
                    <a:lnTo>
                      <a:pt x="5144" y="877"/>
                    </a:lnTo>
                    <a:lnTo>
                      <a:pt x="5417" y="760"/>
                    </a:lnTo>
                    <a:lnTo>
                      <a:pt x="5670" y="663"/>
                    </a:lnTo>
                    <a:lnTo>
                      <a:pt x="6041" y="585"/>
                    </a:lnTo>
                    <a:lnTo>
                      <a:pt x="6391" y="527"/>
                    </a:lnTo>
                    <a:lnTo>
                      <a:pt x="6177" y="410"/>
                    </a:lnTo>
                    <a:lnTo>
                      <a:pt x="5943" y="293"/>
                    </a:lnTo>
                    <a:lnTo>
                      <a:pt x="5690" y="215"/>
                    </a:lnTo>
                    <a:lnTo>
                      <a:pt x="5437" y="137"/>
                    </a:lnTo>
                    <a:lnTo>
                      <a:pt x="5203" y="78"/>
                    </a:lnTo>
                    <a:lnTo>
                      <a:pt x="4930" y="39"/>
                    </a:lnTo>
                    <a:lnTo>
                      <a:pt x="467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219;p41">
                <a:extLst>
                  <a:ext uri="{FF2B5EF4-FFF2-40B4-BE49-F238E27FC236}">
                    <a16:creationId xmlns:a16="http://schemas.microsoft.com/office/drawing/2014/main" id="{1E35F992-944E-B269-97BD-155E120956AF}"/>
                  </a:ext>
                </a:extLst>
              </p:cNvPr>
              <p:cNvSpPr/>
              <p:nvPr/>
            </p:nvSpPr>
            <p:spPr>
              <a:xfrm>
                <a:off x="1450225" y="740800"/>
                <a:ext cx="162225" cy="244050"/>
              </a:xfrm>
              <a:custGeom>
                <a:avLst/>
                <a:gdLst/>
                <a:ahLst/>
                <a:cxnLst/>
                <a:rect l="l" t="t" r="r" b="b"/>
                <a:pathLst>
                  <a:path w="6489" h="9762" fill="none" extrusionOk="0">
                    <a:moveTo>
                      <a:pt x="1" y="4871"/>
                    </a:moveTo>
                    <a:lnTo>
                      <a:pt x="1" y="4871"/>
                    </a:lnTo>
                    <a:lnTo>
                      <a:pt x="20" y="5378"/>
                    </a:lnTo>
                    <a:lnTo>
                      <a:pt x="78" y="5865"/>
                    </a:lnTo>
                    <a:lnTo>
                      <a:pt x="195" y="6333"/>
                    </a:lnTo>
                    <a:lnTo>
                      <a:pt x="351" y="6781"/>
                    </a:lnTo>
                    <a:lnTo>
                      <a:pt x="527" y="7210"/>
                    </a:lnTo>
                    <a:lnTo>
                      <a:pt x="760" y="7599"/>
                    </a:lnTo>
                    <a:lnTo>
                      <a:pt x="1014" y="7989"/>
                    </a:lnTo>
                    <a:lnTo>
                      <a:pt x="1286" y="8340"/>
                    </a:lnTo>
                    <a:lnTo>
                      <a:pt x="1598" y="8651"/>
                    </a:lnTo>
                    <a:lnTo>
                      <a:pt x="1949" y="8924"/>
                    </a:lnTo>
                    <a:lnTo>
                      <a:pt x="2300" y="9177"/>
                    </a:lnTo>
                    <a:lnTo>
                      <a:pt x="2689" y="9372"/>
                    </a:lnTo>
                    <a:lnTo>
                      <a:pt x="3098" y="9548"/>
                    </a:lnTo>
                    <a:lnTo>
                      <a:pt x="3313" y="9606"/>
                    </a:lnTo>
                    <a:lnTo>
                      <a:pt x="3527" y="9664"/>
                    </a:lnTo>
                    <a:lnTo>
                      <a:pt x="3741" y="9703"/>
                    </a:lnTo>
                    <a:lnTo>
                      <a:pt x="3956" y="9742"/>
                    </a:lnTo>
                    <a:lnTo>
                      <a:pt x="4170" y="9762"/>
                    </a:lnTo>
                    <a:lnTo>
                      <a:pt x="4404" y="9762"/>
                    </a:lnTo>
                    <a:lnTo>
                      <a:pt x="4404" y="9762"/>
                    </a:lnTo>
                    <a:lnTo>
                      <a:pt x="4677" y="9762"/>
                    </a:lnTo>
                    <a:lnTo>
                      <a:pt x="4949" y="9723"/>
                    </a:lnTo>
                    <a:lnTo>
                      <a:pt x="5222" y="9684"/>
                    </a:lnTo>
                    <a:lnTo>
                      <a:pt x="5495" y="9606"/>
                    </a:lnTo>
                    <a:lnTo>
                      <a:pt x="5748" y="9528"/>
                    </a:lnTo>
                    <a:lnTo>
                      <a:pt x="6002" y="9431"/>
                    </a:lnTo>
                    <a:lnTo>
                      <a:pt x="6235" y="9314"/>
                    </a:lnTo>
                    <a:lnTo>
                      <a:pt x="6489" y="9197"/>
                    </a:lnTo>
                    <a:lnTo>
                      <a:pt x="6489" y="9197"/>
                    </a:lnTo>
                    <a:lnTo>
                      <a:pt x="6216" y="9158"/>
                    </a:lnTo>
                    <a:lnTo>
                      <a:pt x="5963" y="9080"/>
                    </a:lnTo>
                    <a:lnTo>
                      <a:pt x="5963" y="9080"/>
                    </a:lnTo>
                    <a:lnTo>
                      <a:pt x="5709" y="9002"/>
                    </a:lnTo>
                    <a:lnTo>
                      <a:pt x="5437" y="8885"/>
                    </a:lnTo>
                    <a:lnTo>
                      <a:pt x="5437" y="8885"/>
                    </a:lnTo>
                    <a:lnTo>
                      <a:pt x="5203" y="8768"/>
                    </a:lnTo>
                    <a:lnTo>
                      <a:pt x="4969" y="8612"/>
                    </a:lnTo>
                    <a:lnTo>
                      <a:pt x="4755" y="8456"/>
                    </a:lnTo>
                    <a:lnTo>
                      <a:pt x="4540" y="8262"/>
                    </a:lnTo>
                    <a:lnTo>
                      <a:pt x="4540" y="8262"/>
                    </a:lnTo>
                    <a:lnTo>
                      <a:pt x="4365" y="8067"/>
                    </a:lnTo>
                    <a:lnTo>
                      <a:pt x="4170" y="7852"/>
                    </a:lnTo>
                    <a:lnTo>
                      <a:pt x="4014" y="7638"/>
                    </a:lnTo>
                    <a:lnTo>
                      <a:pt x="3858" y="7404"/>
                    </a:lnTo>
                    <a:lnTo>
                      <a:pt x="3858" y="7404"/>
                    </a:lnTo>
                    <a:lnTo>
                      <a:pt x="3722" y="7151"/>
                    </a:lnTo>
                    <a:lnTo>
                      <a:pt x="3605" y="6898"/>
                    </a:lnTo>
                    <a:lnTo>
                      <a:pt x="3488" y="6625"/>
                    </a:lnTo>
                    <a:lnTo>
                      <a:pt x="3391" y="6352"/>
                    </a:lnTo>
                    <a:lnTo>
                      <a:pt x="3313" y="6079"/>
                    </a:lnTo>
                    <a:lnTo>
                      <a:pt x="3254" y="5787"/>
                    </a:lnTo>
                    <a:lnTo>
                      <a:pt x="3196" y="5514"/>
                    </a:lnTo>
                    <a:lnTo>
                      <a:pt x="3176" y="5222"/>
                    </a:lnTo>
                    <a:lnTo>
                      <a:pt x="3176" y="5222"/>
                    </a:lnTo>
                    <a:lnTo>
                      <a:pt x="3137" y="4930"/>
                    </a:lnTo>
                    <a:lnTo>
                      <a:pt x="3137" y="4638"/>
                    </a:lnTo>
                    <a:lnTo>
                      <a:pt x="3137" y="4345"/>
                    </a:lnTo>
                    <a:lnTo>
                      <a:pt x="3176" y="4053"/>
                    </a:lnTo>
                    <a:lnTo>
                      <a:pt x="3176" y="4053"/>
                    </a:lnTo>
                    <a:lnTo>
                      <a:pt x="3196" y="3780"/>
                    </a:lnTo>
                    <a:lnTo>
                      <a:pt x="3254" y="3508"/>
                    </a:lnTo>
                    <a:lnTo>
                      <a:pt x="3332" y="3215"/>
                    </a:lnTo>
                    <a:lnTo>
                      <a:pt x="3410" y="2943"/>
                    </a:lnTo>
                    <a:lnTo>
                      <a:pt x="3410" y="2943"/>
                    </a:lnTo>
                    <a:lnTo>
                      <a:pt x="3508" y="2689"/>
                    </a:lnTo>
                    <a:lnTo>
                      <a:pt x="3625" y="2436"/>
                    </a:lnTo>
                    <a:lnTo>
                      <a:pt x="3761" y="2202"/>
                    </a:lnTo>
                    <a:lnTo>
                      <a:pt x="3917" y="1968"/>
                    </a:lnTo>
                    <a:lnTo>
                      <a:pt x="3917" y="1968"/>
                    </a:lnTo>
                    <a:lnTo>
                      <a:pt x="4073" y="1754"/>
                    </a:lnTo>
                    <a:lnTo>
                      <a:pt x="4248" y="1540"/>
                    </a:lnTo>
                    <a:lnTo>
                      <a:pt x="4443" y="1364"/>
                    </a:lnTo>
                    <a:lnTo>
                      <a:pt x="4657" y="1189"/>
                    </a:lnTo>
                    <a:lnTo>
                      <a:pt x="4657" y="1189"/>
                    </a:lnTo>
                    <a:lnTo>
                      <a:pt x="4891" y="1014"/>
                    </a:lnTo>
                    <a:lnTo>
                      <a:pt x="5144" y="877"/>
                    </a:lnTo>
                    <a:lnTo>
                      <a:pt x="5417" y="760"/>
                    </a:lnTo>
                    <a:lnTo>
                      <a:pt x="5670" y="663"/>
                    </a:lnTo>
                    <a:lnTo>
                      <a:pt x="5670" y="663"/>
                    </a:lnTo>
                    <a:lnTo>
                      <a:pt x="6041" y="585"/>
                    </a:lnTo>
                    <a:lnTo>
                      <a:pt x="6391" y="527"/>
                    </a:lnTo>
                    <a:lnTo>
                      <a:pt x="6391" y="527"/>
                    </a:lnTo>
                    <a:lnTo>
                      <a:pt x="6177" y="410"/>
                    </a:lnTo>
                    <a:lnTo>
                      <a:pt x="5943" y="293"/>
                    </a:lnTo>
                    <a:lnTo>
                      <a:pt x="5690" y="215"/>
                    </a:lnTo>
                    <a:lnTo>
                      <a:pt x="5437" y="137"/>
                    </a:lnTo>
                    <a:lnTo>
                      <a:pt x="5203" y="78"/>
                    </a:lnTo>
                    <a:lnTo>
                      <a:pt x="4930" y="39"/>
                    </a:lnTo>
                    <a:lnTo>
                      <a:pt x="4677" y="0"/>
                    </a:lnTo>
                    <a:lnTo>
                      <a:pt x="4404" y="0"/>
                    </a:lnTo>
                    <a:lnTo>
                      <a:pt x="4404" y="0"/>
                    </a:lnTo>
                    <a:lnTo>
                      <a:pt x="4170" y="0"/>
                    </a:lnTo>
                    <a:lnTo>
                      <a:pt x="3956" y="20"/>
                    </a:lnTo>
                    <a:lnTo>
                      <a:pt x="3741" y="59"/>
                    </a:lnTo>
                    <a:lnTo>
                      <a:pt x="3527" y="98"/>
                    </a:lnTo>
                    <a:lnTo>
                      <a:pt x="3313" y="156"/>
                    </a:lnTo>
                    <a:lnTo>
                      <a:pt x="3098" y="215"/>
                    </a:lnTo>
                    <a:lnTo>
                      <a:pt x="2689" y="371"/>
                    </a:lnTo>
                    <a:lnTo>
                      <a:pt x="2300" y="585"/>
                    </a:lnTo>
                    <a:lnTo>
                      <a:pt x="1949" y="838"/>
                    </a:lnTo>
                    <a:lnTo>
                      <a:pt x="1598" y="1111"/>
                    </a:lnTo>
                    <a:lnTo>
                      <a:pt x="1286" y="1423"/>
                    </a:lnTo>
                    <a:lnTo>
                      <a:pt x="1014" y="1773"/>
                    </a:lnTo>
                    <a:lnTo>
                      <a:pt x="760" y="2144"/>
                    </a:lnTo>
                    <a:lnTo>
                      <a:pt x="527" y="2553"/>
                    </a:lnTo>
                    <a:lnTo>
                      <a:pt x="351" y="2981"/>
                    </a:lnTo>
                    <a:lnTo>
                      <a:pt x="195" y="3430"/>
                    </a:lnTo>
                    <a:lnTo>
                      <a:pt x="78" y="3897"/>
                    </a:lnTo>
                    <a:lnTo>
                      <a:pt x="20" y="4384"/>
                    </a:lnTo>
                    <a:lnTo>
                      <a:pt x="1" y="487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220;p41">
                <a:extLst>
                  <a:ext uri="{FF2B5EF4-FFF2-40B4-BE49-F238E27FC236}">
                    <a16:creationId xmlns:a16="http://schemas.microsoft.com/office/drawing/2014/main" id="{FDE89B8E-1312-6998-9209-C3DE85F02565}"/>
                  </a:ext>
                </a:extLst>
              </p:cNvPr>
              <p:cNvSpPr/>
              <p:nvPr/>
            </p:nvSpPr>
            <p:spPr>
              <a:xfrm>
                <a:off x="1509175" y="751025"/>
                <a:ext cx="161250" cy="223600"/>
              </a:xfrm>
              <a:custGeom>
                <a:avLst/>
                <a:gdLst/>
                <a:ahLst/>
                <a:cxnLst/>
                <a:rect l="l" t="t" r="r" b="b"/>
                <a:pathLst>
                  <a:path w="6450" h="8944" extrusionOk="0">
                    <a:moveTo>
                      <a:pt x="3566" y="1"/>
                    </a:moveTo>
                    <a:lnTo>
                      <a:pt x="3215" y="20"/>
                    </a:lnTo>
                    <a:lnTo>
                      <a:pt x="3137" y="20"/>
                    </a:lnTo>
                    <a:lnTo>
                      <a:pt x="3118" y="40"/>
                    </a:lnTo>
                    <a:lnTo>
                      <a:pt x="3059" y="40"/>
                    </a:lnTo>
                    <a:lnTo>
                      <a:pt x="2825" y="98"/>
                    </a:lnTo>
                    <a:lnTo>
                      <a:pt x="2572" y="176"/>
                    </a:lnTo>
                    <a:lnTo>
                      <a:pt x="2533" y="195"/>
                    </a:lnTo>
                    <a:lnTo>
                      <a:pt x="2514" y="195"/>
                    </a:lnTo>
                    <a:lnTo>
                      <a:pt x="2475" y="215"/>
                    </a:lnTo>
                    <a:lnTo>
                      <a:pt x="2436" y="234"/>
                    </a:lnTo>
                    <a:lnTo>
                      <a:pt x="2163" y="351"/>
                    </a:lnTo>
                    <a:lnTo>
                      <a:pt x="2124" y="371"/>
                    </a:lnTo>
                    <a:lnTo>
                      <a:pt x="2104" y="390"/>
                    </a:lnTo>
                    <a:lnTo>
                      <a:pt x="2085" y="410"/>
                    </a:lnTo>
                    <a:lnTo>
                      <a:pt x="2026" y="429"/>
                    </a:lnTo>
                    <a:lnTo>
                      <a:pt x="1871" y="546"/>
                    </a:lnTo>
                    <a:lnTo>
                      <a:pt x="1695" y="663"/>
                    </a:lnTo>
                    <a:lnTo>
                      <a:pt x="1617" y="722"/>
                    </a:lnTo>
                    <a:lnTo>
                      <a:pt x="1461" y="858"/>
                    </a:lnTo>
                    <a:lnTo>
                      <a:pt x="1442" y="877"/>
                    </a:lnTo>
                    <a:lnTo>
                      <a:pt x="1325" y="994"/>
                    </a:lnTo>
                    <a:lnTo>
                      <a:pt x="1130" y="1209"/>
                    </a:lnTo>
                    <a:lnTo>
                      <a:pt x="994" y="1364"/>
                    </a:lnTo>
                    <a:lnTo>
                      <a:pt x="994" y="1384"/>
                    </a:lnTo>
                    <a:lnTo>
                      <a:pt x="974" y="1384"/>
                    </a:lnTo>
                    <a:lnTo>
                      <a:pt x="955" y="1423"/>
                    </a:lnTo>
                    <a:lnTo>
                      <a:pt x="799" y="1657"/>
                    </a:lnTo>
                    <a:lnTo>
                      <a:pt x="643" y="1891"/>
                    </a:lnTo>
                    <a:lnTo>
                      <a:pt x="526" y="2124"/>
                    </a:lnTo>
                    <a:lnTo>
                      <a:pt x="429" y="2358"/>
                    </a:lnTo>
                    <a:lnTo>
                      <a:pt x="409" y="2397"/>
                    </a:lnTo>
                    <a:lnTo>
                      <a:pt x="234" y="2865"/>
                    </a:lnTo>
                    <a:lnTo>
                      <a:pt x="214" y="2923"/>
                    </a:lnTo>
                    <a:lnTo>
                      <a:pt x="136" y="3254"/>
                    </a:lnTo>
                    <a:lnTo>
                      <a:pt x="59" y="3703"/>
                    </a:lnTo>
                    <a:lnTo>
                      <a:pt x="59" y="3683"/>
                    </a:lnTo>
                    <a:lnTo>
                      <a:pt x="20" y="4073"/>
                    </a:lnTo>
                    <a:lnTo>
                      <a:pt x="0" y="4462"/>
                    </a:lnTo>
                    <a:lnTo>
                      <a:pt x="20" y="4852"/>
                    </a:lnTo>
                    <a:lnTo>
                      <a:pt x="59" y="5222"/>
                    </a:lnTo>
                    <a:lnTo>
                      <a:pt x="39" y="5203"/>
                    </a:lnTo>
                    <a:lnTo>
                      <a:pt x="39" y="5203"/>
                    </a:lnTo>
                    <a:lnTo>
                      <a:pt x="98" y="5554"/>
                    </a:lnTo>
                    <a:lnTo>
                      <a:pt x="195" y="5904"/>
                    </a:lnTo>
                    <a:lnTo>
                      <a:pt x="292" y="6235"/>
                    </a:lnTo>
                    <a:lnTo>
                      <a:pt x="409" y="6547"/>
                    </a:lnTo>
                    <a:lnTo>
                      <a:pt x="526" y="6820"/>
                    </a:lnTo>
                    <a:lnTo>
                      <a:pt x="682" y="7093"/>
                    </a:lnTo>
                    <a:lnTo>
                      <a:pt x="838" y="7327"/>
                    </a:lnTo>
                    <a:lnTo>
                      <a:pt x="994" y="7560"/>
                    </a:lnTo>
                    <a:lnTo>
                      <a:pt x="994" y="7580"/>
                    </a:lnTo>
                    <a:lnTo>
                      <a:pt x="1169" y="7775"/>
                    </a:lnTo>
                    <a:lnTo>
                      <a:pt x="1344" y="7950"/>
                    </a:lnTo>
                    <a:lnTo>
                      <a:pt x="1500" y="8106"/>
                    </a:lnTo>
                    <a:lnTo>
                      <a:pt x="1676" y="8262"/>
                    </a:lnTo>
                    <a:lnTo>
                      <a:pt x="1695" y="8262"/>
                    </a:lnTo>
                    <a:lnTo>
                      <a:pt x="1871" y="8398"/>
                    </a:lnTo>
                    <a:lnTo>
                      <a:pt x="2065" y="8515"/>
                    </a:lnTo>
                    <a:lnTo>
                      <a:pt x="2241" y="8613"/>
                    </a:lnTo>
                    <a:lnTo>
                      <a:pt x="2436" y="8710"/>
                    </a:lnTo>
                    <a:lnTo>
                      <a:pt x="2416" y="8690"/>
                    </a:lnTo>
                    <a:lnTo>
                      <a:pt x="2611" y="8768"/>
                    </a:lnTo>
                    <a:lnTo>
                      <a:pt x="2825" y="8846"/>
                    </a:lnTo>
                    <a:lnTo>
                      <a:pt x="3176" y="8905"/>
                    </a:lnTo>
                    <a:lnTo>
                      <a:pt x="3195" y="8924"/>
                    </a:lnTo>
                    <a:lnTo>
                      <a:pt x="3390" y="8924"/>
                    </a:lnTo>
                    <a:lnTo>
                      <a:pt x="3566" y="8944"/>
                    </a:lnTo>
                    <a:lnTo>
                      <a:pt x="3858" y="8924"/>
                    </a:lnTo>
                    <a:lnTo>
                      <a:pt x="4131" y="8768"/>
                    </a:lnTo>
                    <a:lnTo>
                      <a:pt x="4403" y="8593"/>
                    </a:lnTo>
                    <a:lnTo>
                      <a:pt x="4657" y="8398"/>
                    </a:lnTo>
                    <a:lnTo>
                      <a:pt x="4910" y="8184"/>
                    </a:lnTo>
                    <a:lnTo>
                      <a:pt x="5144" y="7950"/>
                    </a:lnTo>
                    <a:lnTo>
                      <a:pt x="5358" y="7697"/>
                    </a:lnTo>
                    <a:lnTo>
                      <a:pt x="5553" y="7443"/>
                    </a:lnTo>
                    <a:lnTo>
                      <a:pt x="5728" y="7151"/>
                    </a:lnTo>
                    <a:lnTo>
                      <a:pt x="5884" y="6859"/>
                    </a:lnTo>
                    <a:lnTo>
                      <a:pt x="6040" y="6547"/>
                    </a:lnTo>
                    <a:lnTo>
                      <a:pt x="6157" y="6235"/>
                    </a:lnTo>
                    <a:lnTo>
                      <a:pt x="6254" y="5904"/>
                    </a:lnTo>
                    <a:lnTo>
                      <a:pt x="6352" y="5554"/>
                    </a:lnTo>
                    <a:lnTo>
                      <a:pt x="6410" y="5203"/>
                    </a:lnTo>
                    <a:lnTo>
                      <a:pt x="6449" y="4833"/>
                    </a:lnTo>
                    <a:lnTo>
                      <a:pt x="6449" y="4462"/>
                    </a:lnTo>
                    <a:lnTo>
                      <a:pt x="6449" y="4092"/>
                    </a:lnTo>
                    <a:lnTo>
                      <a:pt x="6410" y="3742"/>
                    </a:lnTo>
                    <a:lnTo>
                      <a:pt x="6352" y="3391"/>
                    </a:lnTo>
                    <a:lnTo>
                      <a:pt x="6254" y="3040"/>
                    </a:lnTo>
                    <a:lnTo>
                      <a:pt x="6157" y="2709"/>
                    </a:lnTo>
                    <a:lnTo>
                      <a:pt x="6040" y="2378"/>
                    </a:lnTo>
                    <a:lnTo>
                      <a:pt x="5884" y="2066"/>
                    </a:lnTo>
                    <a:lnTo>
                      <a:pt x="5728" y="1774"/>
                    </a:lnTo>
                    <a:lnTo>
                      <a:pt x="5534" y="1501"/>
                    </a:lnTo>
                    <a:lnTo>
                      <a:pt x="5339" y="1228"/>
                    </a:lnTo>
                    <a:lnTo>
                      <a:pt x="5124" y="975"/>
                    </a:lnTo>
                    <a:lnTo>
                      <a:pt x="4891" y="741"/>
                    </a:lnTo>
                    <a:lnTo>
                      <a:pt x="4657" y="527"/>
                    </a:lnTo>
                    <a:lnTo>
                      <a:pt x="4384" y="332"/>
                    </a:lnTo>
                    <a:lnTo>
                      <a:pt x="4111" y="156"/>
                    </a:lnTo>
                    <a:lnTo>
                      <a:pt x="383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221;p41">
                <a:extLst>
                  <a:ext uri="{FF2B5EF4-FFF2-40B4-BE49-F238E27FC236}">
                    <a16:creationId xmlns:a16="http://schemas.microsoft.com/office/drawing/2014/main" id="{A6D529C9-D8CF-DED5-819E-04515B1847B3}"/>
                  </a:ext>
                </a:extLst>
              </p:cNvPr>
              <p:cNvSpPr/>
              <p:nvPr/>
            </p:nvSpPr>
            <p:spPr>
              <a:xfrm>
                <a:off x="1509175" y="751025"/>
                <a:ext cx="161250" cy="223600"/>
              </a:xfrm>
              <a:custGeom>
                <a:avLst/>
                <a:gdLst/>
                <a:ahLst/>
                <a:cxnLst/>
                <a:rect l="l" t="t" r="r" b="b"/>
                <a:pathLst>
                  <a:path w="6450" h="8944" fill="none" extrusionOk="0">
                    <a:moveTo>
                      <a:pt x="3566" y="1"/>
                    </a:moveTo>
                    <a:lnTo>
                      <a:pt x="3566" y="1"/>
                    </a:lnTo>
                    <a:lnTo>
                      <a:pt x="3215" y="20"/>
                    </a:lnTo>
                    <a:lnTo>
                      <a:pt x="3215" y="20"/>
                    </a:lnTo>
                    <a:lnTo>
                      <a:pt x="3137" y="20"/>
                    </a:lnTo>
                    <a:lnTo>
                      <a:pt x="3137" y="20"/>
                    </a:lnTo>
                    <a:lnTo>
                      <a:pt x="3118" y="40"/>
                    </a:lnTo>
                    <a:lnTo>
                      <a:pt x="3118" y="40"/>
                    </a:lnTo>
                    <a:lnTo>
                      <a:pt x="3079" y="40"/>
                    </a:lnTo>
                    <a:lnTo>
                      <a:pt x="3059" y="40"/>
                    </a:lnTo>
                    <a:lnTo>
                      <a:pt x="3059" y="40"/>
                    </a:lnTo>
                    <a:lnTo>
                      <a:pt x="2825" y="98"/>
                    </a:lnTo>
                    <a:lnTo>
                      <a:pt x="2825" y="98"/>
                    </a:lnTo>
                    <a:lnTo>
                      <a:pt x="2572" y="176"/>
                    </a:lnTo>
                    <a:lnTo>
                      <a:pt x="2572" y="176"/>
                    </a:lnTo>
                    <a:lnTo>
                      <a:pt x="2572" y="176"/>
                    </a:lnTo>
                    <a:lnTo>
                      <a:pt x="2533" y="195"/>
                    </a:lnTo>
                    <a:lnTo>
                      <a:pt x="2514" y="195"/>
                    </a:lnTo>
                    <a:lnTo>
                      <a:pt x="2514" y="195"/>
                    </a:lnTo>
                    <a:lnTo>
                      <a:pt x="2475" y="215"/>
                    </a:lnTo>
                    <a:lnTo>
                      <a:pt x="2475" y="215"/>
                    </a:lnTo>
                    <a:lnTo>
                      <a:pt x="2475" y="215"/>
                    </a:lnTo>
                    <a:lnTo>
                      <a:pt x="2436" y="234"/>
                    </a:lnTo>
                    <a:lnTo>
                      <a:pt x="2436" y="234"/>
                    </a:lnTo>
                    <a:lnTo>
                      <a:pt x="2436" y="215"/>
                    </a:lnTo>
                    <a:lnTo>
                      <a:pt x="2436" y="234"/>
                    </a:lnTo>
                    <a:lnTo>
                      <a:pt x="2436" y="234"/>
                    </a:lnTo>
                    <a:lnTo>
                      <a:pt x="2163" y="351"/>
                    </a:lnTo>
                    <a:lnTo>
                      <a:pt x="2124" y="371"/>
                    </a:lnTo>
                    <a:lnTo>
                      <a:pt x="2104" y="390"/>
                    </a:lnTo>
                    <a:lnTo>
                      <a:pt x="2085" y="410"/>
                    </a:lnTo>
                    <a:lnTo>
                      <a:pt x="2085" y="410"/>
                    </a:lnTo>
                    <a:lnTo>
                      <a:pt x="2026" y="429"/>
                    </a:lnTo>
                    <a:lnTo>
                      <a:pt x="2026" y="429"/>
                    </a:lnTo>
                    <a:lnTo>
                      <a:pt x="1871" y="546"/>
                    </a:lnTo>
                    <a:lnTo>
                      <a:pt x="1871" y="546"/>
                    </a:lnTo>
                    <a:lnTo>
                      <a:pt x="1695" y="663"/>
                    </a:lnTo>
                    <a:lnTo>
                      <a:pt x="1695" y="663"/>
                    </a:lnTo>
                    <a:lnTo>
                      <a:pt x="1695" y="663"/>
                    </a:lnTo>
                    <a:lnTo>
                      <a:pt x="1695" y="663"/>
                    </a:lnTo>
                    <a:lnTo>
                      <a:pt x="1695" y="663"/>
                    </a:lnTo>
                    <a:lnTo>
                      <a:pt x="1695" y="663"/>
                    </a:lnTo>
                    <a:lnTo>
                      <a:pt x="1695" y="663"/>
                    </a:lnTo>
                    <a:lnTo>
                      <a:pt x="1617" y="722"/>
                    </a:lnTo>
                    <a:lnTo>
                      <a:pt x="1617" y="722"/>
                    </a:lnTo>
                    <a:lnTo>
                      <a:pt x="1461" y="858"/>
                    </a:lnTo>
                    <a:lnTo>
                      <a:pt x="1461" y="858"/>
                    </a:lnTo>
                    <a:lnTo>
                      <a:pt x="1442" y="877"/>
                    </a:lnTo>
                    <a:lnTo>
                      <a:pt x="1442" y="877"/>
                    </a:lnTo>
                    <a:lnTo>
                      <a:pt x="1325" y="994"/>
                    </a:lnTo>
                    <a:lnTo>
                      <a:pt x="1325" y="994"/>
                    </a:lnTo>
                    <a:lnTo>
                      <a:pt x="1130" y="1209"/>
                    </a:lnTo>
                    <a:lnTo>
                      <a:pt x="1130" y="1209"/>
                    </a:lnTo>
                    <a:lnTo>
                      <a:pt x="994" y="1364"/>
                    </a:lnTo>
                    <a:lnTo>
                      <a:pt x="994" y="1384"/>
                    </a:lnTo>
                    <a:lnTo>
                      <a:pt x="994" y="1364"/>
                    </a:lnTo>
                    <a:lnTo>
                      <a:pt x="994" y="1384"/>
                    </a:lnTo>
                    <a:lnTo>
                      <a:pt x="994" y="1384"/>
                    </a:lnTo>
                    <a:lnTo>
                      <a:pt x="994" y="1384"/>
                    </a:lnTo>
                    <a:lnTo>
                      <a:pt x="994" y="1384"/>
                    </a:lnTo>
                    <a:lnTo>
                      <a:pt x="994" y="1384"/>
                    </a:lnTo>
                    <a:lnTo>
                      <a:pt x="994" y="1384"/>
                    </a:lnTo>
                    <a:lnTo>
                      <a:pt x="994" y="1384"/>
                    </a:lnTo>
                    <a:lnTo>
                      <a:pt x="994" y="1364"/>
                    </a:lnTo>
                    <a:lnTo>
                      <a:pt x="994" y="1384"/>
                    </a:lnTo>
                    <a:lnTo>
                      <a:pt x="994" y="1384"/>
                    </a:lnTo>
                    <a:lnTo>
                      <a:pt x="974" y="1384"/>
                    </a:lnTo>
                    <a:lnTo>
                      <a:pt x="994" y="1384"/>
                    </a:lnTo>
                    <a:lnTo>
                      <a:pt x="974" y="1384"/>
                    </a:lnTo>
                    <a:lnTo>
                      <a:pt x="974" y="1384"/>
                    </a:lnTo>
                    <a:lnTo>
                      <a:pt x="974" y="1384"/>
                    </a:lnTo>
                    <a:lnTo>
                      <a:pt x="955" y="1423"/>
                    </a:lnTo>
                    <a:lnTo>
                      <a:pt x="955" y="1423"/>
                    </a:lnTo>
                    <a:lnTo>
                      <a:pt x="799" y="1657"/>
                    </a:lnTo>
                    <a:lnTo>
                      <a:pt x="799" y="1657"/>
                    </a:lnTo>
                    <a:lnTo>
                      <a:pt x="643" y="1891"/>
                    </a:lnTo>
                    <a:lnTo>
                      <a:pt x="643" y="1891"/>
                    </a:lnTo>
                    <a:lnTo>
                      <a:pt x="526" y="2124"/>
                    </a:lnTo>
                    <a:lnTo>
                      <a:pt x="429" y="2358"/>
                    </a:lnTo>
                    <a:lnTo>
                      <a:pt x="429" y="2358"/>
                    </a:lnTo>
                    <a:lnTo>
                      <a:pt x="429" y="2358"/>
                    </a:lnTo>
                    <a:lnTo>
                      <a:pt x="429" y="2358"/>
                    </a:lnTo>
                    <a:lnTo>
                      <a:pt x="409" y="2397"/>
                    </a:lnTo>
                    <a:lnTo>
                      <a:pt x="409" y="2397"/>
                    </a:lnTo>
                    <a:lnTo>
                      <a:pt x="409" y="2397"/>
                    </a:lnTo>
                    <a:lnTo>
                      <a:pt x="409" y="2397"/>
                    </a:lnTo>
                    <a:lnTo>
                      <a:pt x="409" y="2397"/>
                    </a:lnTo>
                    <a:lnTo>
                      <a:pt x="234" y="2865"/>
                    </a:lnTo>
                    <a:lnTo>
                      <a:pt x="214" y="2923"/>
                    </a:lnTo>
                    <a:lnTo>
                      <a:pt x="214" y="2923"/>
                    </a:lnTo>
                    <a:lnTo>
                      <a:pt x="136" y="3254"/>
                    </a:lnTo>
                    <a:lnTo>
                      <a:pt x="136" y="3254"/>
                    </a:lnTo>
                    <a:lnTo>
                      <a:pt x="59" y="3703"/>
                    </a:lnTo>
                    <a:lnTo>
                      <a:pt x="39" y="3703"/>
                    </a:lnTo>
                    <a:lnTo>
                      <a:pt x="59" y="3703"/>
                    </a:lnTo>
                    <a:lnTo>
                      <a:pt x="59" y="3683"/>
                    </a:lnTo>
                    <a:lnTo>
                      <a:pt x="59" y="3683"/>
                    </a:lnTo>
                    <a:lnTo>
                      <a:pt x="20" y="4073"/>
                    </a:lnTo>
                    <a:lnTo>
                      <a:pt x="0" y="4462"/>
                    </a:lnTo>
                    <a:lnTo>
                      <a:pt x="0" y="4462"/>
                    </a:lnTo>
                    <a:lnTo>
                      <a:pt x="20" y="4852"/>
                    </a:lnTo>
                    <a:lnTo>
                      <a:pt x="59" y="5222"/>
                    </a:lnTo>
                    <a:lnTo>
                      <a:pt x="39" y="5203"/>
                    </a:lnTo>
                    <a:lnTo>
                      <a:pt x="39" y="5203"/>
                    </a:lnTo>
                    <a:lnTo>
                      <a:pt x="98" y="5554"/>
                    </a:lnTo>
                    <a:lnTo>
                      <a:pt x="195" y="5904"/>
                    </a:lnTo>
                    <a:lnTo>
                      <a:pt x="195" y="5904"/>
                    </a:lnTo>
                    <a:lnTo>
                      <a:pt x="292" y="6235"/>
                    </a:lnTo>
                    <a:lnTo>
                      <a:pt x="409" y="6547"/>
                    </a:lnTo>
                    <a:lnTo>
                      <a:pt x="409" y="6547"/>
                    </a:lnTo>
                    <a:lnTo>
                      <a:pt x="409" y="6547"/>
                    </a:lnTo>
                    <a:lnTo>
                      <a:pt x="409" y="6547"/>
                    </a:lnTo>
                    <a:lnTo>
                      <a:pt x="409" y="6547"/>
                    </a:lnTo>
                    <a:lnTo>
                      <a:pt x="526" y="6820"/>
                    </a:lnTo>
                    <a:lnTo>
                      <a:pt x="682" y="7093"/>
                    </a:lnTo>
                    <a:lnTo>
                      <a:pt x="682" y="7093"/>
                    </a:lnTo>
                    <a:lnTo>
                      <a:pt x="838" y="7327"/>
                    </a:lnTo>
                    <a:lnTo>
                      <a:pt x="994" y="7560"/>
                    </a:lnTo>
                    <a:lnTo>
                      <a:pt x="994" y="7560"/>
                    </a:lnTo>
                    <a:lnTo>
                      <a:pt x="994" y="7560"/>
                    </a:lnTo>
                    <a:lnTo>
                      <a:pt x="994" y="7560"/>
                    </a:lnTo>
                    <a:lnTo>
                      <a:pt x="994" y="7580"/>
                    </a:lnTo>
                    <a:lnTo>
                      <a:pt x="994" y="7560"/>
                    </a:lnTo>
                    <a:lnTo>
                      <a:pt x="994" y="7580"/>
                    </a:lnTo>
                    <a:lnTo>
                      <a:pt x="994" y="7580"/>
                    </a:lnTo>
                    <a:lnTo>
                      <a:pt x="994" y="7580"/>
                    </a:lnTo>
                    <a:lnTo>
                      <a:pt x="994" y="7580"/>
                    </a:lnTo>
                    <a:lnTo>
                      <a:pt x="994" y="7580"/>
                    </a:lnTo>
                    <a:lnTo>
                      <a:pt x="1169" y="7775"/>
                    </a:lnTo>
                    <a:lnTo>
                      <a:pt x="1344" y="7950"/>
                    </a:lnTo>
                    <a:lnTo>
                      <a:pt x="1344" y="7950"/>
                    </a:lnTo>
                    <a:lnTo>
                      <a:pt x="1500" y="8106"/>
                    </a:lnTo>
                    <a:lnTo>
                      <a:pt x="1676" y="8262"/>
                    </a:lnTo>
                    <a:lnTo>
                      <a:pt x="1676" y="8262"/>
                    </a:lnTo>
                    <a:lnTo>
                      <a:pt x="1676" y="8262"/>
                    </a:lnTo>
                    <a:lnTo>
                      <a:pt x="1676" y="8262"/>
                    </a:lnTo>
                    <a:lnTo>
                      <a:pt x="1695" y="8262"/>
                    </a:lnTo>
                    <a:lnTo>
                      <a:pt x="1695" y="8262"/>
                    </a:lnTo>
                    <a:lnTo>
                      <a:pt x="1871" y="8398"/>
                    </a:lnTo>
                    <a:lnTo>
                      <a:pt x="2065" y="8515"/>
                    </a:lnTo>
                    <a:lnTo>
                      <a:pt x="2065" y="8515"/>
                    </a:lnTo>
                    <a:lnTo>
                      <a:pt x="2241" y="8613"/>
                    </a:lnTo>
                    <a:lnTo>
                      <a:pt x="2436" y="8710"/>
                    </a:lnTo>
                    <a:lnTo>
                      <a:pt x="2416" y="8690"/>
                    </a:lnTo>
                    <a:lnTo>
                      <a:pt x="2416" y="8690"/>
                    </a:lnTo>
                    <a:lnTo>
                      <a:pt x="2611" y="8768"/>
                    </a:lnTo>
                    <a:lnTo>
                      <a:pt x="2825" y="8846"/>
                    </a:lnTo>
                    <a:lnTo>
                      <a:pt x="2825" y="8846"/>
                    </a:lnTo>
                    <a:lnTo>
                      <a:pt x="3176" y="8905"/>
                    </a:lnTo>
                    <a:lnTo>
                      <a:pt x="3195" y="8924"/>
                    </a:lnTo>
                    <a:lnTo>
                      <a:pt x="3195" y="8924"/>
                    </a:lnTo>
                    <a:lnTo>
                      <a:pt x="3390" y="8924"/>
                    </a:lnTo>
                    <a:lnTo>
                      <a:pt x="3566" y="8944"/>
                    </a:lnTo>
                    <a:lnTo>
                      <a:pt x="3566" y="8944"/>
                    </a:lnTo>
                    <a:lnTo>
                      <a:pt x="3858" y="8924"/>
                    </a:lnTo>
                    <a:lnTo>
                      <a:pt x="3858" y="8924"/>
                    </a:lnTo>
                    <a:lnTo>
                      <a:pt x="4131" y="8768"/>
                    </a:lnTo>
                    <a:lnTo>
                      <a:pt x="4403" y="8593"/>
                    </a:lnTo>
                    <a:lnTo>
                      <a:pt x="4657" y="8398"/>
                    </a:lnTo>
                    <a:lnTo>
                      <a:pt x="4910" y="8184"/>
                    </a:lnTo>
                    <a:lnTo>
                      <a:pt x="5144" y="7950"/>
                    </a:lnTo>
                    <a:lnTo>
                      <a:pt x="5358" y="7697"/>
                    </a:lnTo>
                    <a:lnTo>
                      <a:pt x="5553" y="7443"/>
                    </a:lnTo>
                    <a:lnTo>
                      <a:pt x="5728" y="7151"/>
                    </a:lnTo>
                    <a:lnTo>
                      <a:pt x="5884" y="6859"/>
                    </a:lnTo>
                    <a:lnTo>
                      <a:pt x="6040" y="6547"/>
                    </a:lnTo>
                    <a:lnTo>
                      <a:pt x="6157" y="6235"/>
                    </a:lnTo>
                    <a:lnTo>
                      <a:pt x="6254" y="5904"/>
                    </a:lnTo>
                    <a:lnTo>
                      <a:pt x="6352" y="5554"/>
                    </a:lnTo>
                    <a:lnTo>
                      <a:pt x="6410" y="5203"/>
                    </a:lnTo>
                    <a:lnTo>
                      <a:pt x="6449" y="4833"/>
                    </a:lnTo>
                    <a:lnTo>
                      <a:pt x="6449" y="4462"/>
                    </a:lnTo>
                    <a:lnTo>
                      <a:pt x="6449" y="4462"/>
                    </a:lnTo>
                    <a:lnTo>
                      <a:pt x="6449" y="4092"/>
                    </a:lnTo>
                    <a:lnTo>
                      <a:pt x="6410" y="3742"/>
                    </a:lnTo>
                    <a:lnTo>
                      <a:pt x="6352" y="3391"/>
                    </a:lnTo>
                    <a:lnTo>
                      <a:pt x="6254" y="3040"/>
                    </a:lnTo>
                    <a:lnTo>
                      <a:pt x="6157" y="2709"/>
                    </a:lnTo>
                    <a:lnTo>
                      <a:pt x="6040" y="2378"/>
                    </a:lnTo>
                    <a:lnTo>
                      <a:pt x="5884" y="2066"/>
                    </a:lnTo>
                    <a:lnTo>
                      <a:pt x="5728" y="1774"/>
                    </a:lnTo>
                    <a:lnTo>
                      <a:pt x="5534" y="1501"/>
                    </a:lnTo>
                    <a:lnTo>
                      <a:pt x="5339" y="1228"/>
                    </a:lnTo>
                    <a:lnTo>
                      <a:pt x="5124" y="975"/>
                    </a:lnTo>
                    <a:lnTo>
                      <a:pt x="4891" y="741"/>
                    </a:lnTo>
                    <a:lnTo>
                      <a:pt x="4657" y="527"/>
                    </a:lnTo>
                    <a:lnTo>
                      <a:pt x="4384" y="332"/>
                    </a:lnTo>
                    <a:lnTo>
                      <a:pt x="4111" y="156"/>
                    </a:lnTo>
                    <a:lnTo>
                      <a:pt x="3838" y="1"/>
                    </a:lnTo>
                    <a:lnTo>
                      <a:pt x="3838" y="1"/>
                    </a:lnTo>
                    <a:lnTo>
                      <a:pt x="3585" y="1"/>
                    </a:lnTo>
                    <a:lnTo>
                      <a:pt x="356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222;p41">
                <a:extLst>
                  <a:ext uri="{FF2B5EF4-FFF2-40B4-BE49-F238E27FC236}">
                    <a16:creationId xmlns:a16="http://schemas.microsoft.com/office/drawing/2014/main" id="{C9894F11-3452-BCAC-E373-807337E66025}"/>
                  </a:ext>
                </a:extLst>
              </p:cNvPr>
              <p:cNvSpPr/>
              <p:nvPr/>
            </p:nvSpPr>
            <p:spPr>
              <a:xfrm>
                <a:off x="1519400" y="914700"/>
                <a:ext cx="25" cy="500"/>
              </a:xfrm>
              <a:custGeom>
                <a:avLst/>
                <a:gdLst/>
                <a:ahLst/>
                <a:cxnLst/>
                <a:rect l="l" t="t" r="r" b="b"/>
                <a:pathLst>
                  <a:path w="1" h="20" fill="none" extrusionOk="0">
                    <a:moveTo>
                      <a:pt x="0" y="0"/>
                    </a:moveTo>
                    <a:lnTo>
                      <a:pt x="0" y="2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223;p41">
                <a:extLst>
                  <a:ext uri="{FF2B5EF4-FFF2-40B4-BE49-F238E27FC236}">
                    <a16:creationId xmlns:a16="http://schemas.microsoft.com/office/drawing/2014/main" id="{3F1E92D8-73D0-1345-61A5-784B83D813D3}"/>
                  </a:ext>
                </a:extLst>
              </p:cNvPr>
              <p:cNvSpPr/>
              <p:nvPr/>
            </p:nvSpPr>
            <p:spPr>
              <a:xfrm>
                <a:off x="1551050" y="957550"/>
                <a:ext cx="525" cy="25"/>
              </a:xfrm>
              <a:custGeom>
                <a:avLst/>
                <a:gdLst/>
                <a:ahLst/>
                <a:cxnLst/>
                <a:rect l="l" t="t" r="r" b="b"/>
                <a:pathLst>
                  <a:path w="21" h="1" fill="none" extrusionOk="0">
                    <a:moveTo>
                      <a:pt x="1" y="1"/>
                    </a:moveTo>
                    <a:lnTo>
                      <a:pt x="20"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224;p41">
                <a:extLst>
                  <a:ext uri="{FF2B5EF4-FFF2-40B4-BE49-F238E27FC236}">
                    <a16:creationId xmlns:a16="http://schemas.microsoft.com/office/drawing/2014/main" id="{8656EE22-8CDE-206D-6EE7-17668E4B68B5}"/>
                  </a:ext>
                </a:extLst>
              </p:cNvPr>
              <p:cNvSpPr/>
              <p:nvPr/>
            </p:nvSpPr>
            <p:spPr>
              <a:xfrm>
                <a:off x="1534000" y="7851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225;p41">
                <a:extLst>
                  <a:ext uri="{FF2B5EF4-FFF2-40B4-BE49-F238E27FC236}">
                    <a16:creationId xmlns:a16="http://schemas.microsoft.com/office/drawing/2014/main" id="{C0A9EEDC-6D26-81B5-D6B0-DA93F4170E41}"/>
                  </a:ext>
                </a:extLst>
              </p:cNvPr>
              <p:cNvSpPr/>
              <p:nvPr/>
            </p:nvSpPr>
            <p:spPr>
              <a:xfrm>
                <a:off x="1534000" y="785125"/>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226;p41">
                <a:extLst>
                  <a:ext uri="{FF2B5EF4-FFF2-40B4-BE49-F238E27FC236}">
                    <a16:creationId xmlns:a16="http://schemas.microsoft.com/office/drawing/2014/main" id="{B1C496F0-F06A-DC20-2041-A2893A990D93}"/>
                  </a:ext>
                </a:extLst>
              </p:cNvPr>
              <p:cNvSpPr/>
              <p:nvPr/>
            </p:nvSpPr>
            <p:spPr>
              <a:xfrm>
                <a:off x="1519400" y="809975"/>
                <a:ext cx="25" cy="500"/>
              </a:xfrm>
              <a:custGeom>
                <a:avLst/>
                <a:gdLst/>
                <a:ahLst/>
                <a:cxnLst/>
                <a:rect l="l" t="t" r="r" b="b"/>
                <a:pathLst>
                  <a:path w="1" h="20" extrusionOk="0">
                    <a:moveTo>
                      <a:pt x="0" y="20"/>
                    </a:moveTo>
                    <a:lnTo>
                      <a:pt x="0" y="0"/>
                    </a:lnTo>
                    <a:lnTo>
                      <a:pt x="0" y="20"/>
                    </a:lnTo>
                    <a:close/>
                  </a:path>
                </a:pathLst>
              </a:custGeom>
              <a:solidFill>
                <a:srgbClr val="002D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227;p41">
                <a:extLst>
                  <a:ext uri="{FF2B5EF4-FFF2-40B4-BE49-F238E27FC236}">
                    <a16:creationId xmlns:a16="http://schemas.microsoft.com/office/drawing/2014/main" id="{3980EE2D-2208-03EF-82AB-F23706407B67}"/>
                  </a:ext>
                </a:extLst>
              </p:cNvPr>
              <p:cNvSpPr/>
              <p:nvPr/>
            </p:nvSpPr>
            <p:spPr>
              <a:xfrm>
                <a:off x="1519400" y="809975"/>
                <a:ext cx="25" cy="500"/>
              </a:xfrm>
              <a:custGeom>
                <a:avLst/>
                <a:gdLst/>
                <a:ahLst/>
                <a:cxnLst/>
                <a:rect l="l" t="t" r="r" b="b"/>
                <a:pathLst>
                  <a:path w="1" h="20" fill="none" extrusionOk="0">
                    <a:moveTo>
                      <a:pt x="0" y="20"/>
                    </a:moveTo>
                    <a:lnTo>
                      <a:pt x="0" y="0"/>
                    </a:lnTo>
                    <a:lnTo>
                      <a:pt x="0" y="2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228;p41">
                <a:extLst>
                  <a:ext uri="{FF2B5EF4-FFF2-40B4-BE49-F238E27FC236}">
                    <a16:creationId xmlns:a16="http://schemas.microsoft.com/office/drawing/2014/main" id="{DB5D06C3-2390-9F97-4815-493DE29CE066}"/>
                  </a:ext>
                </a:extLst>
              </p:cNvPr>
              <p:cNvSpPr/>
              <p:nvPr/>
            </p:nvSpPr>
            <p:spPr>
              <a:xfrm>
                <a:off x="1588550" y="973625"/>
                <a:ext cx="525" cy="525"/>
              </a:xfrm>
              <a:custGeom>
                <a:avLst/>
                <a:gdLst/>
                <a:ahLst/>
                <a:cxnLst/>
                <a:rect l="l" t="t" r="r" b="b"/>
                <a:pathLst>
                  <a:path w="21" h="21" extrusionOk="0">
                    <a:moveTo>
                      <a:pt x="20" y="20"/>
                    </a:moveTo>
                    <a:lnTo>
                      <a:pt x="1" y="1"/>
                    </a:lnTo>
                    <a:lnTo>
                      <a:pt x="1" y="1"/>
                    </a:lnTo>
                    <a:lnTo>
                      <a:pt x="20" y="20"/>
                    </a:lnTo>
                    <a:close/>
                  </a:path>
                </a:pathLst>
              </a:custGeom>
              <a:solidFill>
                <a:srgbClr val="002D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229;p41">
                <a:extLst>
                  <a:ext uri="{FF2B5EF4-FFF2-40B4-BE49-F238E27FC236}">
                    <a16:creationId xmlns:a16="http://schemas.microsoft.com/office/drawing/2014/main" id="{4A6751CF-7332-BDBB-1515-B2F321E6365F}"/>
                  </a:ext>
                </a:extLst>
              </p:cNvPr>
              <p:cNvSpPr/>
              <p:nvPr/>
            </p:nvSpPr>
            <p:spPr>
              <a:xfrm>
                <a:off x="1589050" y="974125"/>
                <a:ext cx="25" cy="25"/>
              </a:xfrm>
              <a:custGeom>
                <a:avLst/>
                <a:gdLst/>
                <a:ahLst/>
                <a:cxnLst/>
                <a:rect l="l" t="t" r="r" b="b"/>
                <a:pathLst>
                  <a:path w="1" h="1" extrusionOk="0">
                    <a:moveTo>
                      <a:pt x="0" y="0"/>
                    </a:moveTo>
                    <a:lnTo>
                      <a:pt x="0" y="0"/>
                    </a:lnTo>
                    <a:lnTo>
                      <a:pt x="0" y="0"/>
                    </a:lnTo>
                    <a:lnTo>
                      <a:pt x="0" y="0"/>
                    </a:lnTo>
                    <a:close/>
                  </a:path>
                </a:pathLst>
              </a:custGeom>
              <a:solidFill>
                <a:srgbClr val="002D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230;p41">
                <a:extLst>
                  <a:ext uri="{FF2B5EF4-FFF2-40B4-BE49-F238E27FC236}">
                    <a16:creationId xmlns:a16="http://schemas.microsoft.com/office/drawing/2014/main" id="{7E8556A5-918F-7BE7-9150-A63B06D52A95}"/>
                  </a:ext>
                </a:extLst>
              </p:cNvPr>
              <p:cNvSpPr/>
              <p:nvPr/>
            </p:nvSpPr>
            <p:spPr>
              <a:xfrm>
                <a:off x="1589050" y="974125"/>
                <a:ext cx="25" cy="25"/>
              </a:xfrm>
              <a:custGeom>
                <a:avLst/>
                <a:gdLst/>
                <a:ahLst/>
                <a:cxnLst/>
                <a:rect l="l" t="t" r="r" b="b"/>
                <a:pathLst>
                  <a:path w="1" h="1" fill="none" extrusionOk="0">
                    <a:moveTo>
                      <a:pt x="0" y="0"/>
                    </a:move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231;p41">
                <a:extLst>
                  <a:ext uri="{FF2B5EF4-FFF2-40B4-BE49-F238E27FC236}">
                    <a16:creationId xmlns:a16="http://schemas.microsoft.com/office/drawing/2014/main" id="{8ECE67B6-BBC9-333F-8B77-C48F8BC19542}"/>
                  </a:ext>
                </a:extLst>
              </p:cNvPr>
              <p:cNvSpPr/>
              <p:nvPr/>
            </p:nvSpPr>
            <p:spPr>
              <a:xfrm>
                <a:off x="1477025" y="848450"/>
                <a:ext cx="66750" cy="27775"/>
              </a:xfrm>
              <a:custGeom>
                <a:avLst/>
                <a:gdLst/>
                <a:ahLst/>
                <a:cxnLst/>
                <a:rect l="l" t="t" r="r" b="b"/>
                <a:pathLst>
                  <a:path w="2670" h="1111" extrusionOk="0">
                    <a:moveTo>
                      <a:pt x="1072" y="0"/>
                    </a:moveTo>
                    <a:lnTo>
                      <a:pt x="818" y="39"/>
                    </a:lnTo>
                    <a:lnTo>
                      <a:pt x="585" y="98"/>
                    </a:lnTo>
                    <a:lnTo>
                      <a:pt x="390" y="156"/>
                    </a:lnTo>
                    <a:lnTo>
                      <a:pt x="234" y="234"/>
                    </a:lnTo>
                    <a:lnTo>
                      <a:pt x="98" y="332"/>
                    </a:lnTo>
                    <a:lnTo>
                      <a:pt x="20" y="429"/>
                    </a:lnTo>
                    <a:lnTo>
                      <a:pt x="0" y="488"/>
                    </a:lnTo>
                    <a:lnTo>
                      <a:pt x="0" y="546"/>
                    </a:lnTo>
                    <a:lnTo>
                      <a:pt x="0" y="604"/>
                    </a:lnTo>
                    <a:lnTo>
                      <a:pt x="20" y="663"/>
                    </a:lnTo>
                    <a:lnTo>
                      <a:pt x="98" y="760"/>
                    </a:lnTo>
                    <a:lnTo>
                      <a:pt x="234" y="858"/>
                    </a:lnTo>
                    <a:lnTo>
                      <a:pt x="390" y="936"/>
                    </a:lnTo>
                    <a:lnTo>
                      <a:pt x="585" y="1014"/>
                    </a:lnTo>
                    <a:lnTo>
                      <a:pt x="818" y="1053"/>
                    </a:lnTo>
                    <a:lnTo>
                      <a:pt x="1072" y="1092"/>
                    </a:lnTo>
                    <a:lnTo>
                      <a:pt x="1345" y="1111"/>
                    </a:lnTo>
                    <a:lnTo>
                      <a:pt x="1617" y="1092"/>
                    </a:lnTo>
                    <a:lnTo>
                      <a:pt x="1851" y="1053"/>
                    </a:lnTo>
                    <a:lnTo>
                      <a:pt x="2085" y="1014"/>
                    </a:lnTo>
                    <a:lnTo>
                      <a:pt x="2280" y="936"/>
                    </a:lnTo>
                    <a:lnTo>
                      <a:pt x="2455" y="858"/>
                    </a:lnTo>
                    <a:lnTo>
                      <a:pt x="2572" y="760"/>
                    </a:lnTo>
                    <a:lnTo>
                      <a:pt x="2650" y="663"/>
                    </a:lnTo>
                    <a:lnTo>
                      <a:pt x="2669" y="604"/>
                    </a:lnTo>
                    <a:lnTo>
                      <a:pt x="2669" y="546"/>
                    </a:lnTo>
                    <a:lnTo>
                      <a:pt x="2669" y="488"/>
                    </a:lnTo>
                    <a:lnTo>
                      <a:pt x="2650" y="429"/>
                    </a:lnTo>
                    <a:lnTo>
                      <a:pt x="2572" y="332"/>
                    </a:lnTo>
                    <a:lnTo>
                      <a:pt x="2455" y="234"/>
                    </a:lnTo>
                    <a:lnTo>
                      <a:pt x="2280" y="156"/>
                    </a:lnTo>
                    <a:lnTo>
                      <a:pt x="2085" y="98"/>
                    </a:lnTo>
                    <a:lnTo>
                      <a:pt x="1851" y="39"/>
                    </a:lnTo>
                    <a:lnTo>
                      <a:pt x="161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232;p41">
                <a:extLst>
                  <a:ext uri="{FF2B5EF4-FFF2-40B4-BE49-F238E27FC236}">
                    <a16:creationId xmlns:a16="http://schemas.microsoft.com/office/drawing/2014/main" id="{90158C7B-DB7B-2460-40D0-F74FF9D0B3F8}"/>
                  </a:ext>
                </a:extLst>
              </p:cNvPr>
              <p:cNvSpPr/>
              <p:nvPr/>
            </p:nvSpPr>
            <p:spPr>
              <a:xfrm>
                <a:off x="1477025" y="848450"/>
                <a:ext cx="66750" cy="27775"/>
              </a:xfrm>
              <a:custGeom>
                <a:avLst/>
                <a:gdLst/>
                <a:ahLst/>
                <a:cxnLst/>
                <a:rect l="l" t="t" r="r" b="b"/>
                <a:pathLst>
                  <a:path w="2670" h="1111" fill="none" extrusionOk="0">
                    <a:moveTo>
                      <a:pt x="0" y="546"/>
                    </a:moveTo>
                    <a:lnTo>
                      <a:pt x="0" y="546"/>
                    </a:lnTo>
                    <a:lnTo>
                      <a:pt x="0" y="604"/>
                    </a:lnTo>
                    <a:lnTo>
                      <a:pt x="20" y="663"/>
                    </a:lnTo>
                    <a:lnTo>
                      <a:pt x="98" y="760"/>
                    </a:lnTo>
                    <a:lnTo>
                      <a:pt x="234" y="858"/>
                    </a:lnTo>
                    <a:lnTo>
                      <a:pt x="390" y="936"/>
                    </a:lnTo>
                    <a:lnTo>
                      <a:pt x="585" y="1014"/>
                    </a:lnTo>
                    <a:lnTo>
                      <a:pt x="818" y="1053"/>
                    </a:lnTo>
                    <a:lnTo>
                      <a:pt x="1072" y="1092"/>
                    </a:lnTo>
                    <a:lnTo>
                      <a:pt x="1345" y="1111"/>
                    </a:lnTo>
                    <a:lnTo>
                      <a:pt x="1345" y="1111"/>
                    </a:lnTo>
                    <a:lnTo>
                      <a:pt x="1617" y="1092"/>
                    </a:lnTo>
                    <a:lnTo>
                      <a:pt x="1851" y="1053"/>
                    </a:lnTo>
                    <a:lnTo>
                      <a:pt x="2085" y="1014"/>
                    </a:lnTo>
                    <a:lnTo>
                      <a:pt x="2280" y="936"/>
                    </a:lnTo>
                    <a:lnTo>
                      <a:pt x="2455" y="858"/>
                    </a:lnTo>
                    <a:lnTo>
                      <a:pt x="2572" y="760"/>
                    </a:lnTo>
                    <a:lnTo>
                      <a:pt x="2650" y="663"/>
                    </a:lnTo>
                    <a:lnTo>
                      <a:pt x="2669" y="604"/>
                    </a:lnTo>
                    <a:lnTo>
                      <a:pt x="2669" y="546"/>
                    </a:lnTo>
                    <a:lnTo>
                      <a:pt x="2669" y="546"/>
                    </a:lnTo>
                    <a:lnTo>
                      <a:pt x="2669" y="488"/>
                    </a:lnTo>
                    <a:lnTo>
                      <a:pt x="2650" y="429"/>
                    </a:lnTo>
                    <a:lnTo>
                      <a:pt x="2572" y="332"/>
                    </a:lnTo>
                    <a:lnTo>
                      <a:pt x="2455" y="234"/>
                    </a:lnTo>
                    <a:lnTo>
                      <a:pt x="2280" y="156"/>
                    </a:lnTo>
                    <a:lnTo>
                      <a:pt x="2085" y="98"/>
                    </a:lnTo>
                    <a:lnTo>
                      <a:pt x="1851" y="39"/>
                    </a:lnTo>
                    <a:lnTo>
                      <a:pt x="1617" y="0"/>
                    </a:lnTo>
                    <a:lnTo>
                      <a:pt x="1345" y="0"/>
                    </a:lnTo>
                    <a:lnTo>
                      <a:pt x="1345" y="0"/>
                    </a:lnTo>
                    <a:lnTo>
                      <a:pt x="1072" y="0"/>
                    </a:lnTo>
                    <a:lnTo>
                      <a:pt x="818" y="39"/>
                    </a:lnTo>
                    <a:lnTo>
                      <a:pt x="585" y="98"/>
                    </a:lnTo>
                    <a:lnTo>
                      <a:pt x="390" y="156"/>
                    </a:lnTo>
                    <a:lnTo>
                      <a:pt x="234" y="234"/>
                    </a:lnTo>
                    <a:lnTo>
                      <a:pt x="98" y="332"/>
                    </a:lnTo>
                    <a:lnTo>
                      <a:pt x="20" y="429"/>
                    </a:lnTo>
                    <a:lnTo>
                      <a:pt x="0" y="488"/>
                    </a:lnTo>
                    <a:lnTo>
                      <a:pt x="0" y="54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233;p41">
                <a:extLst>
                  <a:ext uri="{FF2B5EF4-FFF2-40B4-BE49-F238E27FC236}">
                    <a16:creationId xmlns:a16="http://schemas.microsoft.com/office/drawing/2014/main" id="{689541BB-6E3E-8B71-20A6-E96A92724F69}"/>
                  </a:ext>
                </a:extLst>
              </p:cNvPr>
              <p:cNvSpPr/>
              <p:nvPr/>
            </p:nvSpPr>
            <p:spPr>
              <a:xfrm>
                <a:off x="1915400" y="736900"/>
                <a:ext cx="162225" cy="244550"/>
              </a:xfrm>
              <a:custGeom>
                <a:avLst/>
                <a:gdLst/>
                <a:ahLst/>
                <a:cxnLst/>
                <a:rect l="l" t="t" r="r" b="b"/>
                <a:pathLst>
                  <a:path w="6489" h="9782" extrusionOk="0">
                    <a:moveTo>
                      <a:pt x="2066" y="1"/>
                    </a:moveTo>
                    <a:lnTo>
                      <a:pt x="1813" y="20"/>
                    </a:lnTo>
                    <a:lnTo>
                      <a:pt x="1540" y="40"/>
                    </a:lnTo>
                    <a:lnTo>
                      <a:pt x="1287" y="79"/>
                    </a:lnTo>
                    <a:lnTo>
                      <a:pt x="1033" y="137"/>
                    </a:lnTo>
                    <a:lnTo>
                      <a:pt x="780" y="215"/>
                    </a:lnTo>
                    <a:lnTo>
                      <a:pt x="546" y="312"/>
                    </a:lnTo>
                    <a:lnTo>
                      <a:pt x="312" y="410"/>
                    </a:lnTo>
                    <a:lnTo>
                      <a:pt x="79" y="546"/>
                    </a:lnTo>
                    <a:lnTo>
                      <a:pt x="449" y="585"/>
                    </a:lnTo>
                    <a:lnTo>
                      <a:pt x="800" y="683"/>
                    </a:lnTo>
                    <a:lnTo>
                      <a:pt x="1072" y="780"/>
                    </a:lnTo>
                    <a:lnTo>
                      <a:pt x="1326" y="897"/>
                    </a:lnTo>
                    <a:lnTo>
                      <a:pt x="1579" y="1033"/>
                    </a:lnTo>
                    <a:lnTo>
                      <a:pt x="1813" y="1189"/>
                    </a:lnTo>
                    <a:lnTo>
                      <a:pt x="2027" y="1364"/>
                    </a:lnTo>
                    <a:lnTo>
                      <a:pt x="2222" y="1559"/>
                    </a:lnTo>
                    <a:lnTo>
                      <a:pt x="2397" y="1754"/>
                    </a:lnTo>
                    <a:lnTo>
                      <a:pt x="2573" y="1988"/>
                    </a:lnTo>
                    <a:lnTo>
                      <a:pt x="2728" y="2202"/>
                    </a:lnTo>
                    <a:lnTo>
                      <a:pt x="2845" y="2456"/>
                    </a:lnTo>
                    <a:lnTo>
                      <a:pt x="2962" y="2709"/>
                    </a:lnTo>
                    <a:lnTo>
                      <a:pt x="3060" y="2962"/>
                    </a:lnTo>
                    <a:lnTo>
                      <a:pt x="3157" y="3235"/>
                    </a:lnTo>
                    <a:lnTo>
                      <a:pt x="3216" y="3508"/>
                    </a:lnTo>
                    <a:lnTo>
                      <a:pt x="3274" y="3800"/>
                    </a:lnTo>
                    <a:lnTo>
                      <a:pt x="3313" y="4073"/>
                    </a:lnTo>
                    <a:lnTo>
                      <a:pt x="3332" y="4365"/>
                    </a:lnTo>
                    <a:lnTo>
                      <a:pt x="3352" y="4657"/>
                    </a:lnTo>
                    <a:lnTo>
                      <a:pt x="3332" y="4950"/>
                    </a:lnTo>
                    <a:lnTo>
                      <a:pt x="3313" y="5242"/>
                    </a:lnTo>
                    <a:lnTo>
                      <a:pt x="3274" y="5515"/>
                    </a:lnTo>
                    <a:lnTo>
                      <a:pt x="3216" y="5807"/>
                    </a:lnTo>
                    <a:lnTo>
                      <a:pt x="3157" y="6080"/>
                    </a:lnTo>
                    <a:lnTo>
                      <a:pt x="3079" y="6372"/>
                    </a:lnTo>
                    <a:lnTo>
                      <a:pt x="2982" y="6645"/>
                    </a:lnTo>
                    <a:lnTo>
                      <a:pt x="2884" y="6898"/>
                    </a:lnTo>
                    <a:lnTo>
                      <a:pt x="2748" y="7171"/>
                    </a:lnTo>
                    <a:lnTo>
                      <a:pt x="2612" y="7424"/>
                    </a:lnTo>
                    <a:lnTo>
                      <a:pt x="2456" y="7658"/>
                    </a:lnTo>
                    <a:lnTo>
                      <a:pt x="2300" y="7872"/>
                    </a:lnTo>
                    <a:lnTo>
                      <a:pt x="2124" y="8086"/>
                    </a:lnTo>
                    <a:lnTo>
                      <a:pt x="1930" y="8281"/>
                    </a:lnTo>
                    <a:lnTo>
                      <a:pt x="1715" y="8457"/>
                    </a:lnTo>
                    <a:lnTo>
                      <a:pt x="1501" y="8632"/>
                    </a:lnTo>
                    <a:lnTo>
                      <a:pt x="1267" y="8768"/>
                    </a:lnTo>
                    <a:lnTo>
                      <a:pt x="1033" y="8905"/>
                    </a:lnTo>
                    <a:lnTo>
                      <a:pt x="780" y="9022"/>
                    </a:lnTo>
                    <a:lnTo>
                      <a:pt x="507" y="9100"/>
                    </a:lnTo>
                    <a:lnTo>
                      <a:pt x="254" y="9158"/>
                    </a:lnTo>
                    <a:lnTo>
                      <a:pt x="1" y="9197"/>
                    </a:lnTo>
                    <a:lnTo>
                      <a:pt x="235" y="9333"/>
                    </a:lnTo>
                    <a:lnTo>
                      <a:pt x="488" y="9450"/>
                    </a:lnTo>
                    <a:lnTo>
                      <a:pt x="722" y="9548"/>
                    </a:lnTo>
                    <a:lnTo>
                      <a:pt x="994" y="9626"/>
                    </a:lnTo>
                    <a:lnTo>
                      <a:pt x="1248" y="9684"/>
                    </a:lnTo>
                    <a:lnTo>
                      <a:pt x="1520" y="9743"/>
                    </a:lnTo>
                    <a:lnTo>
                      <a:pt x="1793" y="9762"/>
                    </a:lnTo>
                    <a:lnTo>
                      <a:pt x="2066" y="9782"/>
                    </a:lnTo>
                    <a:lnTo>
                      <a:pt x="2300" y="9762"/>
                    </a:lnTo>
                    <a:lnTo>
                      <a:pt x="2514" y="9743"/>
                    </a:lnTo>
                    <a:lnTo>
                      <a:pt x="2748" y="9723"/>
                    </a:lnTo>
                    <a:lnTo>
                      <a:pt x="2962" y="9684"/>
                    </a:lnTo>
                    <a:lnTo>
                      <a:pt x="3177" y="9626"/>
                    </a:lnTo>
                    <a:lnTo>
                      <a:pt x="3391" y="9567"/>
                    </a:lnTo>
                    <a:lnTo>
                      <a:pt x="3781" y="9392"/>
                    </a:lnTo>
                    <a:lnTo>
                      <a:pt x="4170" y="9178"/>
                    </a:lnTo>
                    <a:lnTo>
                      <a:pt x="4540" y="8944"/>
                    </a:lnTo>
                    <a:lnTo>
                      <a:pt x="4872" y="8651"/>
                    </a:lnTo>
                    <a:lnTo>
                      <a:pt x="5183" y="8340"/>
                    </a:lnTo>
                    <a:lnTo>
                      <a:pt x="5476" y="7989"/>
                    </a:lnTo>
                    <a:lnTo>
                      <a:pt x="5729" y="7619"/>
                    </a:lnTo>
                    <a:lnTo>
                      <a:pt x="5943" y="7229"/>
                    </a:lnTo>
                    <a:lnTo>
                      <a:pt x="6138" y="6800"/>
                    </a:lnTo>
                    <a:lnTo>
                      <a:pt x="6275" y="6352"/>
                    </a:lnTo>
                    <a:lnTo>
                      <a:pt x="6391" y="5885"/>
                    </a:lnTo>
                    <a:lnTo>
                      <a:pt x="6450" y="5398"/>
                    </a:lnTo>
                    <a:lnTo>
                      <a:pt x="6489" y="4891"/>
                    </a:lnTo>
                    <a:lnTo>
                      <a:pt x="6450" y="4404"/>
                    </a:lnTo>
                    <a:lnTo>
                      <a:pt x="6391" y="3917"/>
                    </a:lnTo>
                    <a:lnTo>
                      <a:pt x="6275" y="3449"/>
                    </a:lnTo>
                    <a:lnTo>
                      <a:pt x="6138" y="3001"/>
                    </a:lnTo>
                    <a:lnTo>
                      <a:pt x="5943" y="2572"/>
                    </a:lnTo>
                    <a:lnTo>
                      <a:pt x="5729" y="2163"/>
                    </a:lnTo>
                    <a:lnTo>
                      <a:pt x="5476" y="1793"/>
                    </a:lnTo>
                    <a:lnTo>
                      <a:pt x="5183" y="1442"/>
                    </a:lnTo>
                    <a:lnTo>
                      <a:pt x="4872" y="1131"/>
                    </a:lnTo>
                    <a:lnTo>
                      <a:pt x="4540" y="838"/>
                    </a:lnTo>
                    <a:lnTo>
                      <a:pt x="4170" y="605"/>
                    </a:lnTo>
                    <a:lnTo>
                      <a:pt x="3781" y="390"/>
                    </a:lnTo>
                    <a:lnTo>
                      <a:pt x="3391" y="234"/>
                    </a:lnTo>
                    <a:lnTo>
                      <a:pt x="3177" y="156"/>
                    </a:lnTo>
                    <a:lnTo>
                      <a:pt x="2962" y="117"/>
                    </a:lnTo>
                    <a:lnTo>
                      <a:pt x="2748" y="59"/>
                    </a:lnTo>
                    <a:lnTo>
                      <a:pt x="2514" y="40"/>
                    </a:lnTo>
                    <a:lnTo>
                      <a:pt x="2300" y="20"/>
                    </a:lnTo>
                    <a:lnTo>
                      <a:pt x="206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234;p41">
                <a:extLst>
                  <a:ext uri="{FF2B5EF4-FFF2-40B4-BE49-F238E27FC236}">
                    <a16:creationId xmlns:a16="http://schemas.microsoft.com/office/drawing/2014/main" id="{13500B58-C04F-E134-D5A7-4168D549C0F2}"/>
                  </a:ext>
                </a:extLst>
              </p:cNvPr>
              <p:cNvSpPr/>
              <p:nvPr/>
            </p:nvSpPr>
            <p:spPr>
              <a:xfrm>
                <a:off x="1915400" y="736900"/>
                <a:ext cx="162225" cy="244550"/>
              </a:xfrm>
              <a:custGeom>
                <a:avLst/>
                <a:gdLst/>
                <a:ahLst/>
                <a:cxnLst/>
                <a:rect l="l" t="t" r="r" b="b"/>
                <a:pathLst>
                  <a:path w="6489" h="9782" fill="none" extrusionOk="0">
                    <a:moveTo>
                      <a:pt x="6489" y="4891"/>
                    </a:moveTo>
                    <a:lnTo>
                      <a:pt x="6489" y="4891"/>
                    </a:lnTo>
                    <a:lnTo>
                      <a:pt x="6450" y="5398"/>
                    </a:lnTo>
                    <a:lnTo>
                      <a:pt x="6391" y="5885"/>
                    </a:lnTo>
                    <a:lnTo>
                      <a:pt x="6275" y="6352"/>
                    </a:lnTo>
                    <a:lnTo>
                      <a:pt x="6138" y="6800"/>
                    </a:lnTo>
                    <a:lnTo>
                      <a:pt x="5943" y="7229"/>
                    </a:lnTo>
                    <a:lnTo>
                      <a:pt x="5729" y="7619"/>
                    </a:lnTo>
                    <a:lnTo>
                      <a:pt x="5476" y="7989"/>
                    </a:lnTo>
                    <a:lnTo>
                      <a:pt x="5183" y="8340"/>
                    </a:lnTo>
                    <a:lnTo>
                      <a:pt x="4872" y="8651"/>
                    </a:lnTo>
                    <a:lnTo>
                      <a:pt x="4540" y="8944"/>
                    </a:lnTo>
                    <a:lnTo>
                      <a:pt x="4170" y="9178"/>
                    </a:lnTo>
                    <a:lnTo>
                      <a:pt x="3781" y="9392"/>
                    </a:lnTo>
                    <a:lnTo>
                      <a:pt x="3391" y="9567"/>
                    </a:lnTo>
                    <a:lnTo>
                      <a:pt x="3177" y="9626"/>
                    </a:lnTo>
                    <a:lnTo>
                      <a:pt x="2962" y="9684"/>
                    </a:lnTo>
                    <a:lnTo>
                      <a:pt x="2748" y="9723"/>
                    </a:lnTo>
                    <a:lnTo>
                      <a:pt x="2514" y="9743"/>
                    </a:lnTo>
                    <a:lnTo>
                      <a:pt x="2300" y="9762"/>
                    </a:lnTo>
                    <a:lnTo>
                      <a:pt x="2066" y="9782"/>
                    </a:lnTo>
                    <a:lnTo>
                      <a:pt x="2066" y="9782"/>
                    </a:lnTo>
                    <a:lnTo>
                      <a:pt x="1793" y="9762"/>
                    </a:lnTo>
                    <a:lnTo>
                      <a:pt x="1520" y="9743"/>
                    </a:lnTo>
                    <a:lnTo>
                      <a:pt x="1248" y="9684"/>
                    </a:lnTo>
                    <a:lnTo>
                      <a:pt x="994" y="9626"/>
                    </a:lnTo>
                    <a:lnTo>
                      <a:pt x="722" y="9548"/>
                    </a:lnTo>
                    <a:lnTo>
                      <a:pt x="488" y="9450"/>
                    </a:lnTo>
                    <a:lnTo>
                      <a:pt x="235" y="9333"/>
                    </a:lnTo>
                    <a:lnTo>
                      <a:pt x="1" y="9197"/>
                    </a:lnTo>
                    <a:lnTo>
                      <a:pt x="1" y="9197"/>
                    </a:lnTo>
                    <a:lnTo>
                      <a:pt x="254" y="9158"/>
                    </a:lnTo>
                    <a:lnTo>
                      <a:pt x="507" y="9100"/>
                    </a:lnTo>
                    <a:lnTo>
                      <a:pt x="507" y="9100"/>
                    </a:lnTo>
                    <a:lnTo>
                      <a:pt x="780" y="9022"/>
                    </a:lnTo>
                    <a:lnTo>
                      <a:pt x="1033" y="8905"/>
                    </a:lnTo>
                    <a:lnTo>
                      <a:pt x="1033" y="8905"/>
                    </a:lnTo>
                    <a:lnTo>
                      <a:pt x="1267" y="8768"/>
                    </a:lnTo>
                    <a:lnTo>
                      <a:pt x="1501" y="8632"/>
                    </a:lnTo>
                    <a:lnTo>
                      <a:pt x="1715" y="8457"/>
                    </a:lnTo>
                    <a:lnTo>
                      <a:pt x="1930" y="8281"/>
                    </a:lnTo>
                    <a:lnTo>
                      <a:pt x="1930" y="8281"/>
                    </a:lnTo>
                    <a:lnTo>
                      <a:pt x="2124" y="8086"/>
                    </a:lnTo>
                    <a:lnTo>
                      <a:pt x="2300" y="7872"/>
                    </a:lnTo>
                    <a:lnTo>
                      <a:pt x="2456" y="7658"/>
                    </a:lnTo>
                    <a:lnTo>
                      <a:pt x="2612" y="7424"/>
                    </a:lnTo>
                    <a:lnTo>
                      <a:pt x="2612" y="7424"/>
                    </a:lnTo>
                    <a:lnTo>
                      <a:pt x="2748" y="7171"/>
                    </a:lnTo>
                    <a:lnTo>
                      <a:pt x="2884" y="6898"/>
                    </a:lnTo>
                    <a:lnTo>
                      <a:pt x="2982" y="6645"/>
                    </a:lnTo>
                    <a:lnTo>
                      <a:pt x="3079" y="6372"/>
                    </a:lnTo>
                    <a:lnTo>
                      <a:pt x="3157" y="6080"/>
                    </a:lnTo>
                    <a:lnTo>
                      <a:pt x="3216" y="5807"/>
                    </a:lnTo>
                    <a:lnTo>
                      <a:pt x="3274" y="5515"/>
                    </a:lnTo>
                    <a:lnTo>
                      <a:pt x="3313" y="5242"/>
                    </a:lnTo>
                    <a:lnTo>
                      <a:pt x="3313" y="5242"/>
                    </a:lnTo>
                    <a:lnTo>
                      <a:pt x="3332" y="4950"/>
                    </a:lnTo>
                    <a:lnTo>
                      <a:pt x="3352" y="4657"/>
                    </a:lnTo>
                    <a:lnTo>
                      <a:pt x="3332" y="4365"/>
                    </a:lnTo>
                    <a:lnTo>
                      <a:pt x="3313" y="4073"/>
                    </a:lnTo>
                    <a:lnTo>
                      <a:pt x="3313" y="4073"/>
                    </a:lnTo>
                    <a:lnTo>
                      <a:pt x="3274" y="3800"/>
                    </a:lnTo>
                    <a:lnTo>
                      <a:pt x="3216" y="3508"/>
                    </a:lnTo>
                    <a:lnTo>
                      <a:pt x="3157" y="3235"/>
                    </a:lnTo>
                    <a:lnTo>
                      <a:pt x="3060" y="2962"/>
                    </a:lnTo>
                    <a:lnTo>
                      <a:pt x="3060" y="2962"/>
                    </a:lnTo>
                    <a:lnTo>
                      <a:pt x="2962" y="2709"/>
                    </a:lnTo>
                    <a:lnTo>
                      <a:pt x="2845" y="2456"/>
                    </a:lnTo>
                    <a:lnTo>
                      <a:pt x="2728" y="2202"/>
                    </a:lnTo>
                    <a:lnTo>
                      <a:pt x="2573" y="1988"/>
                    </a:lnTo>
                    <a:lnTo>
                      <a:pt x="2573" y="1988"/>
                    </a:lnTo>
                    <a:lnTo>
                      <a:pt x="2397" y="1754"/>
                    </a:lnTo>
                    <a:lnTo>
                      <a:pt x="2222" y="1559"/>
                    </a:lnTo>
                    <a:lnTo>
                      <a:pt x="2027" y="1364"/>
                    </a:lnTo>
                    <a:lnTo>
                      <a:pt x="1813" y="1189"/>
                    </a:lnTo>
                    <a:lnTo>
                      <a:pt x="1813" y="1189"/>
                    </a:lnTo>
                    <a:lnTo>
                      <a:pt x="1579" y="1033"/>
                    </a:lnTo>
                    <a:lnTo>
                      <a:pt x="1326" y="897"/>
                    </a:lnTo>
                    <a:lnTo>
                      <a:pt x="1072" y="780"/>
                    </a:lnTo>
                    <a:lnTo>
                      <a:pt x="800" y="683"/>
                    </a:lnTo>
                    <a:lnTo>
                      <a:pt x="800" y="683"/>
                    </a:lnTo>
                    <a:lnTo>
                      <a:pt x="449" y="585"/>
                    </a:lnTo>
                    <a:lnTo>
                      <a:pt x="79" y="546"/>
                    </a:lnTo>
                    <a:lnTo>
                      <a:pt x="79" y="546"/>
                    </a:lnTo>
                    <a:lnTo>
                      <a:pt x="312" y="410"/>
                    </a:lnTo>
                    <a:lnTo>
                      <a:pt x="546" y="312"/>
                    </a:lnTo>
                    <a:lnTo>
                      <a:pt x="780" y="215"/>
                    </a:lnTo>
                    <a:lnTo>
                      <a:pt x="1033" y="137"/>
                    </a:lnTo>
                    <a:lnTo>
                      <a:pt x="1287" y="79"/>
                    </a:lnTo>
                    <a:lnTo>
                      <a:pt x="1540" y="40"/>
                    </a:lnTo>
                    <a:lnTo>
                      <a:pt x="1813" y="20"/>
                    </a:lnTo>
                    <a:lnTo>
                      <a:pt x="2066" y="1"/>
                    </a:lnTo>
                    <a:lnTo>
                      <a:pt x="2066" y="1"/>
                    </a:lnTo>
                    <a:lnTo>
                      <a:pt x="2300" y="20"/>
                    </a:lnTo>
                    <a:lnTo>
                      <a:pt x="2514" y="40"/>
                    </a:lnTo>
                    <a:lnTo>
                      <a:pt x="2748" y="59"/>
                    </a:lnTo>
                    <a:lnTo>
                      <a:pt x="2962" y="117"/>
                    </a:lnTo>
                    <a:lnTo>
                      <a:pt x="3177" y="156"/>
                    </a:lnTo>
                    <a:lnTo>
                      <a:pt x="3391" y="234"/>
                    </a:lnTo>
                    <a:lnTo>
                      <a:pt x="3781" y="390"/>
                    </a:lnTo>
                    <a:lnTo>
                      <a:pt x="4170" y="605"/>
                    </a:lnTo>
                    <a:lnTo>
                      <a:pt x="4540" y="838"/>
                    </a:lnTo>
                    <a:lnTo>
                      <a:pt x="4872" y="1131"/>
                    </a:lnTo>
                    <a:lnTo>
                      <a:pt x="5183" y="1442"/>
                    </a:lnTo>
                    <a:lnTo>
                      <a:pt x="5476" y="1793"/>
                    </a:lnTo>
                    <a:lnTo>
                      <a:pt x="5729" y="2163"/>
                    </a:lnTo>
                    <a:lnTo>
                      <a:pt x="5943" y="2572"/>
                    </a:lnTo>
                    <a:lnTo>
                      <a:pt x="6138" y="3001"/>
                    </a:lnTo>
                    <a:lnTo>
                      <a:pt x="6275" y="3449"/>
                    </a:lnTo>
                    <a:lnTo>
                      <a:pt x="6391" y="3917"/>
                    </a:lnTo>
                    <a:lnTo>
                      <a:pt x="6450" y="4404"/>
                    </a:lnTo>
                    <a:lnTo>
                      <a:pt x="6489" y="489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235;p41">
                <a:extLst>
                  <a:ext uri="{FF2B5EF4-FFF2-40B4-BE49-F238E27FC236}">
                    <a16:creationId xmlns:a16="http://schemas.microsoft.com/office/drawing/2014/main" id="{4E9D11CC-C7B3-F6D8-F1AF-A3895CF7CB58}"/>
                  </a:ext>
                </a:extLst>
              </p:cNvPr>
              <p:cNvSpPr/>
              <p:nvPr/>
            </p:nvSpPr>
            <p:spPr>
              <a:xfrm>
                <a:off x="1856950" y="747125"/>
                <a:ext cx="161750" cy="224100"/>
              </a:xfrm>
              <a:custGeom>
                <a:avLst/>
                <a:gdLst/>
                <a:ahLst/>
                <a:cxnLst/>
                <a:rect l="l" t="t" r="r" b="b"/>
                <a:pathLst>
                  <a:path w="6470" h="8964" extrusionOk="0">
                    <a:moveTo>
                      <a:pt x="2865" y="1"/>
                    </a:moveTo>
                    <a:lnTo>
                      <a:pt x="2631" y="20"/>
                    </a:lnTo>
                    <a:lnTo>
                      <a:pt x="2339" y="176"/>
                    </a:lnTo>
                    <a:lnTo>
                      <a:pt x="2066" y="351"/>
                    </a:lnTo>
                    <a:lnTo>
                      <a:pt x="1813" y="546"/>
                    </a:lnTo>
                    <a:lnTo>
                      <a:pt x="1559" y="761"/>
                    </a:lnTo>
                    <a:lnTo>
                      <a:pt x="1326" y="994"/>
                    </a:lnTo>
                    <a:lnTo>
                      <a:pt x="1111" y="1248"/>
                    </a:lnTo>
                    <a:lnTo>
                      <a:pt x="916" y="1501"/>
                    </a:lnTo>
                    <a:lnTo>
                      <a:pt x="741" y="1793"/>
                    </a:lnTo>
                    <a:lnTo>
                      <a:pt x="566" y="2086"/>
                    </a:lnTo>
                    <a:lnTo>
                      <a:pt x="429" y="2397"/>
                    </a:lnTo>
                    <a:lnTo>
                      <a:pt x="293" y="2728"/>
                    </a:lnTo>
                    <a:lnTo>
                      <a:pt x="195" y="3060"/>
                    </a:lnTo>
                    <a:lnTo>
                      <a:pt x="118" y="3391"/>
                    </a:lnTo>
                    <a:lnTo>
                      <a:pt x="59" y="3761"/>
                    </a:lnTo>
                    <a:lnTo>
                      <a:pt x="20" y="4112"/>
                    </a:lnTo>
                    <a:lnTo>
                      <a:pt x="1" y="4482"/>
                    </a:lnTo>
                    <a:lnTo>
                      <a:pt x="20" y="4852"/>
                    </a:lnTo>
                    <a:lnTo>
                      <a:pt x="59" y="5222"/>
                    </a:lnTo>
                    <a:lnTo>
                      <a:pt x="118" y="5573"/>
                    </a:lnTo>
                    <a:lnTo>
                      <a:pt x="195" y="5904"/>
                    </a:lnTo>
                    <a:lnTo>
                      <a:pt x="293" y="6236"/>
                    </a:lnTo>
                    <a:lnTo>
                      <a:pt x="429" y="6567"/>
                    </a:lnTo>
                    <a:lnTo>
                      <a:pt x="566" y="6879"/>
                    </a:lnTo>
                    <a:lnTo>
                      <a:pt x="722" y="7171"/>
                    </a:lnTo>
                    <a:lnTo>
                      <a:pt x="916" y="7444"/>
                    </a:lnTo>
                    <a:lnTo>
                      <a:pt x="1111" y="7716"/>
                    </a:lnTo>
                    <a:lnTo>
                      <a:pt x="1326" y="7970"/>
                    </a:lnTo>
                    <a:lnTo>
                      <a:pt x="1559" y="8203"/>
                    </a:lnTo>
                    <a:lnTo>
                      <a:pt x="1793" y="8418"/>
                    </a:lnTo>
                    <a:lnTo>
                      <a:pt x="2046" y="8613"/>
                    </a:lnTo>
                    <a:lnTo>
                      <a:pt x="2319" y="8788"/>
                    </a:lnTo>
                    <a:lnTo>
                      <a:pt x="2611" y="8944"/>
                    </a:lnTo>
                    <a:lnTo>
                      <a:pt x="2884" y="8963"/>
                    </a:lnTo>
                    <a:lnTo>
                      <a:pt x="3079" y="8944"/>
                    </a:lnTo>
                    <a:lnTo>
                      <a:pt x="3274" y="8924"/>
                    </a:lnTo>
                    <a:lnTo>
                      <a:pt x="3644" y="8846"/>
                    </a:lnTo>
                    <a:lnTo>
                      <a:pt x="3839" y="8788"/>
                    </a:lnTo>
                    <a:lnTo>
                      <a:pt x="4053" y="8710"/>
                    </a:lnTo>
                    <a:lnTo>
                      <a:pt x="4053" y="8710"/>
                    </a:lnTo>
                    <a:lnTo>
                      <a:pt x="4034" y="8730"/>
                    </a:lnTo>
                    <a:lnTo>
                      <a:pt x="4034" y="8730"/>
                    </a:lnTo>
                    <a:lnTo>
                      <a:pt x="4209" y="8632"/>
                    </a:lnTo>
                    <a:lnTo>
                      <a:pt x="4404" y="8535"/>
                    </a:lnTo>
                    <a:lnTo>
                      <a:pt x="4579" y="8418"/>
                    </a:lnTo>
                    <a:lnTo>
                      <a:pt x="4774" y="8281"/>
                    </a:lnTo>
                    <a:lnTo>
                      <a:pt x="4950" y="8126"/>
                    </a:lnTo>
                    <a:lnTo>
                      <a:pt x="5125" y="7970"/>
                    </a:lnTo>
                    <a:lnTo>
                      <a:pt x="5300" y="7775"/>
                    </a:lnTo>
                    <a:lnTo>
                      <a:pt x="5456" y="7580"/>
                    </a:lnTo>
                    <a:lnTo>
                      <a:pt x="5631" y="7346"/>
                    </a:lnTo>
                    <a:lnTo>
                      <a:pt x="5768" y="7112"/>
                    </a:lnTo>
                    <a:lnTo>
                      <a:pt x="5924" y="6840"/>
                    </a:lnTo>
                    <a:lnTo>
                      <a:pt x="6060" y="6547"/>
                    </a:lnTo>
                    <a:lnTo>
                      <a:pt x="6041" y="6567"/>
                    </a:lnTo>
                    <a:lnTo>
                      <a:pt x="6177" y="6236"/>
                    </a:lnTo>
                    <a:lnTo>
                      <a:pt x="6274" y="5924"/>
                    </a:lnTo>
                    <a:lnTo>
                      <a:pt x="6352" y="5573"/>
                    </a:lnTo>
                    <a:lnTo>
                      <a:pt x="6411" y="5222"/>
                    </a:lnTo>
                    <a:lnTo>
                      <a:pt x="6411" y="5242"/>
                    </a:lnTo>
                    <a:lnTo>
                      <a:pt x="6450" y="4872"/>
                    </a:lnTo>
                    <a:lnTo>
                      <a:pt x="6469" y="4482"/>
                    </a:lnTo>
                    <a:lnTo>
                      <a:pt x="6450" y="4092"/>
                    </a:lnTo>
                    <a:lnTo>
                      <a:pt x="6411" y="3703"/>
                    </a:lnTo>
                    <a:lnTo>
                      <a:pt x="6333" y="3255"/>
                    </a:lnTo>
                    <a:lnTo>
                      <a:pt x="6235" y="2943"/>
                    </a:lnTo>
                    <a:lnTo>
                      <a:pt x="6235" y="2884"/>
                    </a:lnTo>
                    <a:lnTo>
                      <a:pt x="6060" y="2417"/>
                    </a:lnTo>
                    <a:lnTo>
                      <a:pt x="6041" y="2378"/>
                    </a:lnTo>
                    <a:lnTo>
                      <a:pt x="5924" y="2144"/>
                    </a:lnTo>
                    <a:lnTo>
                      <a:pt x="5807" y="1910"/>
                    </a:lnTo>
                    <a:lnTo>
                      <a:pt x="5670" y="1676"/>
                    </a:lnTo>
                    <a:lnTo>
                      <a:pt x="5515" y="1443"/>
                    </a:lnTo>
                    <a:lnTo>
                      <a:pt x="5476" y="1404"/>
                    </a:lnTo>
                    <a:lnTo>
                      <a:pt x="5476" y="1384"/>
                    </a:lnTo>
                    <a:lnTo>
                      <a:pt x="5320" y="1209"/>
                    </a:lnTo>
                    <a:lnTo>
                      <a:pt x="5144" y="1014"/>
                    </a:lnTo>
                    <a:lnTo>
                      <a:pt x="5027" y="897"/>
                    </a:lnTo>
                    <a:lnTo>
                      <a:pt x="4989" y="878"/>
                    </a:lnTo>
                    <a:lnTo>
                      <a:pt x="4833" y="741"/>
                    </a:lnTo>
                    <a:lnTo>
                      <a:pt x="4774" y="683"/>
                    </a:lnTo>
                    <a:lnTo>
                      <a:pt x="4599" y="546"/>
                    </a:lnTo>
                    <a:lnTo>
                      <a:pt x="4423" y="449"/>
                    </a:lnTo>
                    <a:lnTo>
                      <a:pt x="4385" y="410"/>
                    </a:lnTo>
                    <a:lnTo>
                      <a:pt x="4346" y="390"/>
                    </a:lnTo>
                    <a:lnTo>
                      <a:pt x="4326" y="390"/>
                    </a:lnTo>
                    <a:lnTo>
                      <a:pt x="4307" y="371"/>
                    </a:lnTo>
                    <a:lnTo>
                      <a:pt x="4014" y="235"/>
                    </a:lnTo>
                    <a:lnTo>
                      <a:pt x="3995" y="235"/>
                    </a:lnTo>
                    <a:lnTo>
                      <a:pt x="3975" y="215"/>
                    </a:lnTo>
                    <a:lnTo>
                      <a:pt x="3936" y="215"/>
                    </a:lnTo>
                    <a:lnTo>
                      <a:pt x="3936" y="196"/>
                    </a:lnTo>
                    <a:lnTo>
                      <a:pt x="3878" y="196"/>
                    </a:lnTo>
                    <a:lnTo>
                      <a:pt x="3644" y="98"/>
                    </a:lnTo>
                    <a:lnTo>
                      <a:pt x="3391" y="59"/>
                    </a:lnTo>
                    <a:lnTo>
                      <a:pt x="3352" y="40"/>
                    </a:lnTo>
                    <a:lnTo>
                      <a:pt x="3254" y="40"/>
                    </a:lnTo>
                    <a:lnTo>
                      <a:pt x="288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236;p41">
                <a:extLst>
                  <a:ext uri="{FF2B5EF4-FFF2-40B4-BE49-F238E27FC236}">
                    <a16:creationId xmlns:a16="http://schemas.microsoft.com/office/drawing/2014/main" id="{494C0EAA-AC60-C9AC-F7A6-522022C340B2}"/>
                  </a:ext>
                </a:extLst>
              </p:cNvPr>
              <p:cNvSpPr/>
              <p:nvPr/>
            </p:nvSpPr>
            <p:spPr>
              <a:xfrm>
                <a:off x="1856950" y="747125"/>
                <a:ext cx="161750" cy="224100"/>
              </a:xfrm>
              <a:custGeom>
                <a:avLst/>
                <a:gdLst/>
                <a:ahLst/>
                <a:cxnLst/>
                <a:rect l="l" t="t" r="r" b="b"/>
                <a:pathLst>
                  <a:path w="6470" h="8964" fill="none" extrusionOk="0">
                    <a:moveTo>
                      <a:pt x="2884" y="1"/>
                    </a:moveTo>
                    <a:lnTo>
                      <a:pt x="2884" y="1"/>
                    </a:lnTo>
                    <a:lnTo>
                      <a:pt x="3254" y="40"/>
                    </a:lnTo>
                    <a:lnTo>
                      <a:pt x="3254" y="40"/>
                    </a:lnTo>
                    <a:lnTo>
                      <a:pt x="3332" y="40"/>
                    </a:lnTo>
                    <a:lnTo>
                      <a:pt x="3332" y="40"/>
                    </a:lnTo>
                    <a:lnTo>
                      <a:pt x="3352" y="40"/>
                    </a:lnTo>
                    <a:lnTo>
                      <a:pt x="3352" y="40"/>
                    </a:lnTo>
                    <a:lnTo>
                      <a:pt x="3391" y="59"/>
                    </a:lnTo>
                    <a:lnTo>
                      <a:pt x="3391" y="59"/>
                    </a:lnTo>
                    <a:lnTo>
                      <a:pt x="3391" y="59"/>
                    </a:lnTo>
                    <a:lnTo>
                      <a:pt x="3644" y="98"/>
                    </a:lnTo>
                    <a:lnTo>
                      <a:pt x="3644" y="98"/>
                    </a:lnTo>
                    <a:lnTo>
                      <a:pt x="3878" y="196"/>
                    </a:lnTo>
                    <a:lnTo>
                      <a:pt x="3897" y="196"/>
                    </a:lnTo>
                    <a:lnTo>
                      <a:pt x="3897" y="196"/>
                    </a:lnTo>
                    <a:lnTo>
                      <a:pt x="3936" y="196"/>
                    </a:lnTo>
                    <a:lnTo>
                      <a:pt x="3936" y="215"/>
                    </a:lnTo>
                    <a:lnTo>
                      <a:pt x="3936" y="215"/>
                    </a:lnTo>
                    <a:lnTo>
                      <a:pt x="3975" y="215"/>
                    </a:lnTo>
                    <a:lnTo>
                      <a:pt x="3995" y="235"/>
                    </a:lnTo>
                    <a:lnTo>
                      <a:pt x="3995" y="235"/>
                    </a:lnTo>
                    <a:lnTo>
                      <a:pt x="4034" y="235"/>
                    </a:lnTo>
                    <a:lnTo>
                      <a:pt x="4014" y="235"/>
                    </a:lnTo>
                    <a:lnTo>
                      <a:pt x="4014" y="235"/>
                    </a:lnTo>
                    <a:lnTo>
                      <a:pt x="4014" y="235"/>
                    </a:lnTo>
                    <a:lnTo>
                      <a:pt x="4014" y="235"/>
                    </a:lnTo>
                    <a:lnTo>
                      <a:pt x="4307" y="371"/>
                    </a:lnTo>
                    <a:lnTo>
                      <a:pt x="4326" y="390"/>
                    </a:lnTo>
                    <a:lnTo>
                      <a:pt x="4346" y="390"/>
                    </a:lnTo>
                    <a:lnTo>
                      <a:pt x="4385" y="410"/>
                    </a:lnTo>
                    <a:lnTo>
                      <a:pt x="4385" y="410"/>
                    </a:lnTo>
                    <a:lnTo>
                      <a:pt x="4423" y="449"/>
                    </a:lnTo>
                    <a:lnTo>
                      <a:pt x="4423" y="449"/>
                    </a:lnTo>
                    <a:lnTo>
                      <a:pt x="4599" y="546"/>
                    </a:lnTo>
                    <a:lnTo>
                      <a:pt x="4599" y="546"/>
                    </a:lnTo>
                    <a:lnTo>
                      <a:pt x="4774" y="683"/>
                    </a:lnTo>
                    <a:lnTo>
                      <a:pt x="4774" y="683"/>
                    </a:lnTo>
                    <a:lnTo>
                      <a:pt x="4774" y="683"/>
                    </a:lnTo>
                    <a:lnTo>
                      <a:pt x="4774" y="683"/>
                    </a:lnTo>
                    <a:lnTo>
                      <a:pt x="4774" y="683"/>
                    </a:lnTo>
                    <a:lnTo>
                      <a:pt x="4774" y="683"/>
                    </a:lnTo>
                    <a:lnTo>
                      <a:pt x="4774" y="683"/>
                    </a:lnTo>
                    <a:lnTo>
                      <a:pt x="4833" y="741"/>
                    </a:lnTo>
                    <a:lnTo>
                      <a:pt x="4833" y="741"/>
                    </a:lnTo>
                    <a:lnTo>
                      <a:pt x="4989" y="878"/>
                    </a:lnTo>
                    <a:lnTo>
                      <a:pt x="4989" y="878"/>
                    </a:lnTo>
                    <a:lnTo>
                      <a:pt x="5027" y="897"/>
                    </a:lnTo>
                    <a:lnTo>
                      <a:pt x="5027" y="897"/>
                    </a:lnTo>
                    <a:lnTo>
                      <a:pt x="5144" y="1014"/>
                    </a:lnTo>
                    <a:lnTo>
                      <a:pt x="5144" y="1014"/>
                    </a:lnTo>
                    <a:lnTo>
                      <a:pt x="5320" y="1209"/>
                    </a:lnTo>
                    <a:lnTo>
                      <a:pt x="5320" y="1209"/>
                    </a:lnTo>
                    <a:lnTo>
                      <a:pt x="5476" y="1384"/>
                    </a:lnTo>
                    <a:lnTo>
                      <a:pt x="5476" y="1384"/>
                    </a:lnTo>
                    <a:lnTo>
                      <a:pt x="5476" y="1384"/>
                    </a:lnTo>
                    <a:lnTo>
                      <a:pt x="5476" y="1384"/>
                    </a:lnTo>
                    <a:lnTo>
                      <a:pt x="5476" y="1404"/>
                    </a:lnTo>
                    <a:lnTo>
                      <a:pt x="5476" y="1404"/>
                    </a:lnTo>
                    <a:lnTo>
                      <a:pt x="5476" y="1404"/>
                    </a:lnTo>
                    <a:lnTo>
                      <a:pt x="5476" y="1384"/>
                    </a:lnTo>
                    <a:lnTo>
                      <a:pt x="5476" y="1384"/>
                    </a:lnTo>
                    <a:lnTo>
                      <a:pt x="5476" y="1384"/>
                    </a:lnTo>
                    <a:lnTo>
                      <a:pt x="5476" y="1384"/>
                    </a:lnTo>
                    <a:lnTo>
                      <a:pt x="5476" y="1384"/>
                    </a:lnTo>
                    <a:lnTo>
                      <a:pt x="5476" y="1384"/>
                    </a:lnTo>
                    <a:lnTo>
                      <a:pt x="5476" y="1404"/>
                    </a:lnTo>
                    <a:lnTo>
                      <a:pt x="5476" y="1404"/>
                    </a:lnTo>
                    <a:lnTo>
                      <a:pt x="5476" y="1404"/>
                    </a:lnTo>
                    <a:lnTo>
                      <a:pt x="5476" y="1404"/>
                    </a:lnTo>
                    <a:lnTo>
                      <a:pt x="5476" y="1404"/>
                    </a:lnTo>
                    <a:lnTo>
                      <a:pt x="5476" y="1404"/>
                    </a:lnTo>
                    <a:lnTo>
                      <a:pt x="5515" y="1443"/>
                    </a:lnTo>
                    <a:lnTo>
                      <a:pt x="5515" y="1443"/>
                    </a:lnTo>
                    <a:lnTo>
                      <a:pt x="5670" y="1676"/>
                    </a:lnTo>
                    <a:lnTo>
                      <a:pt x="5670" y="1676"/>
                    </a:lnTo>
                    <a:lnTo>
                      <a:pt x="5807" y="1910"/>
                    </a:lnTo>
                    <a:lnTo>
                      <a:pt x="5807" y="1910"/>
                    </a:lnTo>
                    <a:lnTo>
                      <a:pt x="5924" y="2144"/>
                    </a:lnTo>
                    <a:lnTo>
                      <a:pt x="6041" y="2378"/>
                    </a:lnTo>
                    <a:lnTo>
                      <a:pt x="6041" y="2378"/>
                    </a:lnTo>
                    <a:lnTo>
                      <a:pt x="6041" y="2378"/>
                    </a:lnTo>
                    <a:lnTo>
                      <a:pt x="6041" y="2378"/>
                    </a:lnTo>
                    <a:lnTo>
                      <a:pt x="6060" y="2417"/>
                    </a:lnTo>
                    <a:lnTo>
                      <a:pt x="6060" y="2417"/>
                    </a:lnTo>
                    <a:lnTo>
                      <a:pt x="6060" y="2417"/>
                    </a:lnTo>
                    <a:lnTo>
                      <a:pt x="6060" y="2417"/>
                    </a:lnTo>
                    <a:lnTo>
                      <a:pt x="6060" y="2417"/>
                    </a:lnTo>
                    <a:lnTo>
                      <a:pt x="6235" y="2884"/>
                    </a:lnTo>
                    <a:lnTo>
                      <a:pt x="6235" y="2943"/>
                    </a:lnTo>
                    <a:lnTo>
                      <a:pt x="6235" y="2943"/>
                    </a:lnTo>
                    <a:lnTo>
                      <a:pt x="6333" y="3255"/>
                    </a:lnTo>
                    <a:lnTo>
                      <a:pt x="6333" y="3255"/>
                    </a:lnTo>
                    <a:lnTo>
                      <a:pt x="6411" y="3703"/>
                    </a:lnTo>
                    <a:lnTo>
                      <a:pt x="6411" y="3722"/>
                    </a:lnTo>
                    <a:lnTo>
                      <a:pt x="6411" y="3703"/>
                    </a:lnTo>
                    <a:lnTo>
                      <a:pt x="6411" y="3703"/>
                    </a:lnTo>
                    <a:lnTo>
                      <a:pt x="6411" y="3703"/>
                    </a:lnTo>
                    <a:lnTo>
                      <a:pt x="6450" y="4092"/>
                    </a:lnTo>
                    <a:lnTo>
                      <a:pt x="6469" y="4482"/>
                    </a:lnTo>
                    <a:lnTo>
                      <a:pt x="6469" y="4482"/>
                    </a:lnTo>
                    <a:lnTo>
                      <a:pt x="6450" y="4872"/>
                    </a:lnTo>
                    <a:lnTo>
                      <a:pt x="6411" y="5242"/>
                    </a:lnTo>
                    <a:lnTo>
                      <a:pt x="6411" y="5222"/>
                    </a:lnTo>
                    <a:lnTo>
                      <a:pt x="6411" y="5222"/>
                    </a:lnTo>
                    <a:lnTo>
                      <a:pt x="6352" y="5573"/>
                    </a:lnTo>
                    <a:lnTo>
                      <a:pt x="6274" y="5924"/>
                    </a:lnTo>
                    <a:lnTo>
                      <a:pt x="6274" y="5924"/>
                    </a:lnTo>
                    <a:lnTo>
                      <a:pt x="6177" y="6236"/>
                    </a:lnTo>
                    <a:lnTo>
                      <a:pt x="6041" y="6567"/>
                    </a:lnTo>
                    <a:lnTo>
                      <a:pt x="6041" y="6567"/>
                    </a:lnTo>
                    <a:lnTo>
                      <a:pt x="6041" y="6567"/>
                    </a:lnTo>
                    <a:lnTo>
                      <a:pt x="6060" y="6547"/>
                    </a:lnTo>
                    <a:lnTo>
                      <a:pt x="6060" y="6547"/>
                    </a:lnTo>
                    <a:lnTo>
                      <a:pt x="5924" y="6840"/>
                    </a:lnTo>
                    <a:lnTo>
                      <a:pt x="5768" y="7112"/>
                    </a:lnTo>
                    <a:lnTo>
                      <a:pt x="5768" y="7112"/>
                    </a:lnTo>
                    <a:lnTo>
                      <a:pt x="5631" y="7346"/>
                    </a:lnTo>
                    <a:lnTo>
                      <a:pt x="5456" y="7580"/>
                    </a:lnTo>
                    <a:lnTo>
                      <a:pt x="5476" y="7580"/>
                    </a:lnTo>
                    <a:lnTo>
                      <a:pt x="5456" y="7580"/>
                    </a:lnTo>
                    <a:lnTo>
                      <a:pt x="5456" y="7580"/>
                    </a:lnTo>
                    <a:lnTo>
                      <a:pt x="5456" y="7580"/>
                    </a:lnTo>
                    <a:lnTo>
                      <a:pt x="5456" y="7580"/>
                    </a:lnTo>
                    <a:lnTo>
                      <a:pt x="5456" y="7580"/>
                    </a:lnTo>
                    <a:lnTo>
                      <a:pt x="5456" y="7580"/>
                    </a:lnTo>
                    <a:lnTo>
                      <a:pt x="5456" y="7580"/>
                    </a:lnTo>
                    <a:lnTo>
                      <a:pt x="5456" y="7580"/>
                    </a:lnTo>
                    <a:lnTo>
                      <a:pt x="5456" y="7580"/>
                    </a:lnTo>
                    <a:lnTo>
                      <a:pt x="5300" y="7775"/>
                    </a:lnTo>
                    <a:lnTo>
                      <a:pt x="5125" y="7970"/>
                    </a:lnTo>
                    <a:lnTo>
                      <a:pt x="5125" y="7970"/>
                    </a:lnTo>
                    <a:lnTo>
                      <a:pt x="4950" y="8126"/>
                    </a:lnTo>
                    <a:lnTo>
                      <a:pt x="4774" y="8281"/>
                    </a:lnTo>
                    <a:lnTo>
                      <a:pt x="4774" y="8281"/>
                    </a:lnTo>
                    <a:lnTo>
                      <a:pt x="4774" y="8281"/>
                    </a:lnTo>
                    <a:lnTo>
                      <a:pt x="4774" y="8281"/>
                    </a:lnTo>
                    <a:lnTo>
                      <a:pt x="4774" y="8281"/>
                    </a:lnTo>
                    <a:lnTo>
                      <a:pt x="4774" y="8281"/>
                    </a:lnTo>
                    <a:lnTo>
                      <a:pt x="4579" y="8418"/>
                    </a:lnTo>
                    <a:lnTo>
                      <a:pt x="4404" y="8535"/>
                    </a:lnTo>
                    <a:lnTo>
                      <a:pt x="4404" y="8535"/>
                    </a:lnTo>
                    <a:lnTo>
                      <a:pt x="4209" y="8632"/>
                    </a:lnTo>
                    <a:lnTo>
                      <a:pt x="4034" y="8730"/>
                    </a:lnTo>
                    <a:lnTo>
                      <a:pt x="4053" y="8710"/>
                    </a:lnTo>
                    <a:lnTo>
                      <a:pt x="4053" y="8710"/>
                    </a:lnTo>
                    <a:lnTo>
                      <a:pt x="3839" y="8788"/>
                    </a:lnTo>
                    <a:lnTo>
                      <a:pt x="3644" y="8846"/>
                    </a:lnTo>
                    <a:lnTo>
                      <a:pt x="3644" y="8846"/>
                    </a:lnTo>
                    <a:lnTo>
                      <a:pt x="3274" y="8924"/>
                    </a:lnTo>
                    <a:lnTo>
                      <a:pt x="3274" y="8924"/>
                    </a:lnTo>
                    <a:lnTo>
                      <a:pt x="3274" y="8924"/>
                    </a:lnTo>
                    <a:lnTo>
                      <a:pt x="3079" y="8944"/>
                    </a:lnTo>
                    <a:lnTo>
                      <a:pt x="2884" y="8963"/>
                    </a:lnTo>
                    <a:lnTo>
                      <a:pt x="2884" y="8963"/>
                    </a:lnTo>
                    <a:lnTo>
                      <a:pt x="2611" y="8944"/>
                    </a:lnTo>
                    <a:lnTo>
                      <a:pt x="2611" y="8944"/>
                    </a:lnTo>
                    <a:lnTo>
                      <a:pt x="2319" y="8788"/>
                    </a:lnTo>
                    <a:lnTo>
                      <a:pt x="2046" y="8613"/>
                    </a:lnTo>
                    <a:lnTo>
                      <a:pt x="1793" y="8418"/>
                    </a:lnTo>
                    <a:lnTo>
                      <a:pt x="1559" y="8203"/>
                    </a:lnTo>
                    <a:lnTo>
                      <a:pt x="1326" y="7970"/>
                    </a:lnTo>
                    <a:lnTo>
                      <a:pt x="1111" y="7716"/>
                    </a:lnTo>
                    <a:lnTo>
                      <a:pt x="916" y="7444"/>
                    </a:lnTo>
                    <a:lnTo>
                      <a:pt x="722" y="7171"/>
                    </a:lnTo>
                    <a:lnTo>
                      <a:pt x="566" y="6879"/>
                    </a:lnTo>
                    <a:lnTo>
                      <a:pt x="429" y="6567"/>
                    </a:lnTo>
                    <a:lnTo>
                      <a:pt x="293" y="6236"/>
                    </a:lnTo>
                    <a:lnTo>
                      <a:pt x="195" y="5904"/>
                    </a:lnTo>
                    <a:lnTo>
                      <a:pt x="118" y="5573"/>
                    </a:lnTo>
                    <a:lnTo>
                      <a:pt x="59" y="5222"/>
                    </a:lnTo>
                    <a:lnTo>
                      <a:pt x="20" y="4852"/>
                    </a:lnTo>
                    <a:lnTo>
                      <a:pt x="1" y="4482"/>
                    </a:lnTo>
                    <a:lnTo>
                      <a:pt x="1" y="4482"/>
                    </a:lnTo>
                    <a:lnTo>
                      <a:pt x="20" y="4112"/>
                    </a:lnTo>
                    <a:lnTo>
                      <a:pt x="59" y="3761"/>
                    </a:lnTo>
                    <a:lnTo>
                      <a:pt x="118" y="3391"/>
                    </a:lnTo>
                    <a:lnTo>
                      <a:pt x="195" y="3060"/>
                    </a:lnTo>
                    <a:lnTo>
                      <a:pt x="293" y="2728"/>
                    </a:lnTo>
                    <a:lnTo>
                      <a:pt x="429" y="2397"/>
                    </a:lnTo>
                    <a:lnTo>
                      <a:pt x="566" y="2086"/>
                    </a:lnTo>
                    <a:lnTo>
                      <a:pt x="741" y="1793"/>
                    </a:lnTo>
                    <a:lnTo>
                      <a:pt x="916" y="1501"/>
                    </a:lnTo>
                    <a:lnTo>
                      <a:pt x="1111" y="1248"/>
                    </a:lnTo>
                    <a:lnTo>
                      <a:pt x="1326" y="994"/>
                    </a:lnTo>
                    <a:lnTo>
                      <a:pt x="1559" y="761"/>
                    </a:lnTo>
                    <a:lnTo>
                      <a:pt x="1813" y="546"/>
                    </a:lnTo>
                    <a:lnTo>
                      <a:pt x="2066" y="351"/>
                    </a:lnTo>
                    <a:lnTo>
                      <a:pt x="2339" y="176"/>
                    </a:lnTo>
                    <a:lnTo>
                      <a:pt x="2631" y="20"/>
                    </a:lnTo>
                    <a:lnTo>
                      <a:pt x="2631" y="20"/>
                    </a:lnTo>
                    <a:lnTo>
                      <a:pt x="2865" y="1"/>
                    </a:lnTo>
                    <a:lnTo>
                      <a:pt x="288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237;p41">
                <a:extLst>
                  <a:ext uri="{FF2B5EF4-FFF2-40B4-BE49-F238E27FC236}">
                    <a16:creationId xmlns:a16="http://schemas.microsoft.com/office/drawing/2014/main" id="{E7C08770-9988-6F07-804C-0A59A21DE3DF}"/>
                  </a:ext>
                </a:extLst>
              </p:cNvPr>
              <p:cNvSpPr/>
              <p:nvPr/>
            </p:nvSpPr>
            <p:spPr>
              <a:xfrm>
                <a:off x="2007950" y="911275"/>
                <a:ext cx="25" cy="25"/>
              </a:xfrm>
              <a:custGeom>
                <a:avLst/>
                <a:gdLst/>
                <a:ahLst/>
                <a:cxnLst/>
                <a:rect l="l" t="t" r="r" b="b"/>
                <a:pathLst>
                  <a:path w="1" h="1" fill="none" extrusionOk="0">
                    <a:moveTo>
                      <a:pt x="1" y="1"/>
                    </a:move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238;p41">
                <a:extLst>
                  <a:ext uri="{FF2B5EF4-FFF2-40B4-BE49-F238E27FC236}">
                    <a16:creationId xmlns:a16="http://schemas.microsoft.com/office/drawing/2014/main" id="{E5610DF8-B0ED-C00B-70E7-62A3BD6A9D51}"/>
                  </a:ext>
                </a:extLst>
              </p:cNvPr>
              <p:cNvSpPr/>
              <p:nvPr/>
            </p:nvSpPr>
            <p:spPr>
              <a:xfrm>
                <a:off x="1976300" y="954150"/>
                <a:ext cx="25" cy="25"/>
              </a:xfrm>
              <a:custGeom>
                <a:avLst/>
                <a:gdLst/>
                <a:ahLst/>
                <a:cxnLst/>
                <a:rect l="l" t="t" r="r" b="b"/>
                <a:pathLst>
                  <a:path w="1" h="1" fill="none" extrusionOk="0">
                    <a:moveTo>
                      <a:pt x="0" y="0"/>
                    </a:move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239;p41">
                <a:extLst>
                  <a:ext uri="{FF2B5EF4-FFF2-40B4-BE49-F238E27FC236}">
                    <a16:creationId xmlns:a16="http://schemas.microsoft.com/office/drawing/2014/main" id="{76203679-9CDD-2A6B-2376-A84A3AEC4631}"/>
                  </a:ext>
                </a:extLst>
              </p:cNvPr>
              <p:cNvSpPr/>
              <p:nvPr/>
            </p:nvSpPr>
            <p:spPr>
              <a:xfrm>
                <a:off x="1993825" y="7817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240;p41">
                <a:extLst>
                  <a:ext uri="{FF2B5EF4-FFF2-40B4-BE49-F238E27FC236}">
                    <a16:creationId xmlns:a16="http://schemas.microsoft.com/office/drawing/2014/main" id="{0909646B-0625-B323-6501-8984A5906E65}"/>
                  </a:ext>
                </a:extLst>
              </p:cNvPr>
              <p:cNvSpPr/>
              <p:nvPr/>
            </p:nvSpPr>
            <p:spPr>
              <a:xfrm>
                <a:off x="1993825" y="781725"/>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241;p41">
                <a:extLst>
                  <a:ext uri="{FF2B5EF4-FFF2-40B4-BE49-F238E27FC236}">
                    <a16:creationId xmlns:a16="http://schemas.microsoft.com/office/drawing/2014/main" id="{F35EEEA5-DF8F-2492-17D8-0D35C3C7823B}"/>
                  </a:ext>
                </a:extLst>
              </p:cNvPr>
              <p:cNvSpPr/>
              <p:nvPr/>
            </p:nvSpPr>
            <p:spPr>
              <a:xfrm>
                <a:off x="2007950" y="806550"/>
                <a:ext cx="25" cy="25"/>
              </a:xfrm>
              <a:custGeom>
                <a:avLst/>
                <a:gdLst/>
                <a:ahLst/>
                <a:cxnLst/>
                <a:rect l="l" t="t" r="r" b="b"/>
                <a:pathLst>
                  <a:path w="1" h="1" extrusionOk="0">
                    <a:moveTo>
                      <a:pt x="1" y="1"/>
                    </a:moveTo>
                    <a:lnTo>
                      <a:pt x="1" y="1"/>
                    </a:lnTo>
                    <a:lnTo>
                      <a:pt x="1" y="1"/>
                    </a:lnTo>
                    <a:close/>
                  </a:path>
                </a:pathLst>
              </a:custGeom>
              <a:solidFill>
                <a:srgbClr val="002D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242;p41">
                <a:extLst>
                  <a:ext uri="{FF2B5EF4-FFF2-40B4-BE49-F238E27FC236}">
                    <a16:creationId xmlns:a16="http://schemas.microsoft.com/office/drawing/2014/main" id="{B72CD7C4-D9F5-2A66-5DBD-31E844102B2D}"/>
                  </a:ext>
                </a:extLst>
              </p:cNvPr>
              <p:cNvSpPr/>
              <p:nvPr/>
            </p:nvSpPr>
            <p:spPr>
              <a:xfrm>
                <a:off x="2007950" y="806550"/>
                <a:ext cx="25" cy="25"/>
              </a:xfrm>
              <a:custGeom>
                <a:avLst/>
                <a:gdLst/>
                <a:ahLst/>
                <a:cxnLst/>
                <a:rect l="l" t="t" r="r" b="b"/>
                <a:pathLst>
                  <a:path w="1" h="1" fill="none" extrusionOk="0">
                    <a:moveTo>
                      <a:pt x="1" y="1"/>
                    </a:move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243;p41">
                <a:extLst>
                  <a:ext uri="{FF2B5EF4-FFF2-40B4-BE49-F238E27FC236}">
                    <a16:creationId xmlns:a16="http://schemas.microsoft.com/office/drawing/2014/main" id="{C95962F1-E0E9-4C25-3B9A-BAAD0B2628FC}"/>
                  </a:ext>
                </a:extLst>
              </p:cNvPr>
              <p:cNvSpPr/>
              <p:nvPr/>
            </p:nvSpPr>
            <p:spPr>
              <a:xfrm>
                <a:off x="1938775" y="9702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244;p41">
                <a:extLst>
                  <a:ext uri="{FF2B5EF4-FFF2-40B4-BE49-F238E27FC236}">
                    <a16:creationId xmlns:a16="http://schemas.microsoft.com/office/drawing/2014/main" id="{8EA4BFF6-2AFA-40C4-B171-03970253F5DD}"/>
                  </a:ext>
                </a:extLst>
              </p:cNvPr>
              <p:cNvSpPr/>
              <p:nvPr/>
            </p:nvSpPr>
            <p:spPr>
              <a:xfrm>
                <a:off x="1938775" y="970225"/>
                <a:ext cx="25" cy="25"/>
              </a:xfrm>
              <a:custGeom>
                <a:avLst/>
                <a:gdLst/>
                <a:ahLst/>
                <a:cxnLst/>
                <a:rect l="l" t="t" r="r" b="b"/>
                <a:pathLst>
                  <a:path w="1" h="1" extrusionOk="0">
                    <a:moveTo>
                      <a:pt x="1" y="0"/>
                    </a:moveTo>
                    <a:lnTo>
                      <a:pt x="1" y="0"/>
                    </a:lnTo>
                    <a:lnTo>
                      <a:pt x="1" y="0"/>
                    </a:lnTo>
                    <a:lnTo>
                      <a:pt x="1" y="0"/>
                    </a:lnTo>
                    <a:close/>
                  </a:path>
                </a:pathLst>
              </a:custGeom>
              <a:solidFill>
                <a:srgbClr val="002D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245;p41">
                <a:extLst>
                  <a:ext uri="{FF2B5EF4-FFF2-40B4-BE49-F238E27FC236}">
                    <a16:creationId xmlns:a16="http://schemas.microsoft.com/office/drawing/2014/main" id="{AADE70FD-E7CE-E698-ACFC-CF662F9A4864}"/>
                  </a:ext>
                </a:extLst>
              </p:cNvPr>
              <p:cNvSpPr/>
              <p:nvPr/>
            </p:nvSpPr>
            <p:spPr>
              <a:xfrm>
                <a:off x="1938775" y="970225"/>
                <a:ext cx="25" cy="25"/>
              </a:xfrm>
              <a:custGeom>
                <a:avLst/>
                <a:gdLst/>
                <a:ahLst/>
                <a:cxnLst/>
                <a:rect l="l" t="t" r="r" b="b"/>
                <a:pathLst>
                  <a:path w="1" h="1" fill="none" extrusionOk="0">
                    <a:moveTo>
                      <a:pt x="1" y="0"/>
                    </a:move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246;p41">
                <a:extLst>
                  <a:ext uri="{FF2B5EF4-FFF2-40B4-BE49-F238E27FC236}">
                    <a16:creationId xmlns:a16="http://schemas.microsoft.com/office/drawing/2014/main" id="{C1455BAF-37D7-F598-3F85-54C3618785F6}"/>
                  </a:ext>
                </a:extLst>
              </p:cNvPr>
              <p:cNvSpPr/>
              <p:nvPr/>
            </p:nvSpPr>
            <p:spPr>
              <a:xfrm>
                <a:off x="1983600" y="844550"/>
                <a:ext cx="66750" cy="27800"/>
              </a:xfrm>
              <a:custGeom>
                <a:avLst/>
                <a:gdLst/>
                <a:ahLst/>
                <a:cxnLst/>
                <a:rect l="l" t="t" r="r" b="b"/>
                <a:pathLst>
                  <a:path w="2670" h="1112" extrusionOk="0">
                    <a:moveTo>
                      <a:pt x="1345" y="1"/>
                    </a:moveTo>
                    <a:lnTo>
                      <a:pt x="1072" y="20"/>
                    </a:lnTo>
                    <a:lnTo>
                      <a:pt x="819" y="59"/>
                    </a:lnTo>
                    <a:lnTo>
                      <a:pt x="585" y="98"/>
                    </a:lnTo>
                    <a:lnTo>
                      <a:pt x="390" y="176"/>
                    </a:lnTo>
                    <a:lnTo>
                      <a:pt x="234" y="254"/>
                    </a:lnTo>
                    <a:lnTo>
                      <a:pt x="98" y="351"/>
                    </a:lnTo>
                    <a:lnTo>
                      <a:pt x="20" y="449"/>
                    </a:lnTo>
                    <a:lnTo>
                      <a:pt x="0" y="507"/>
                    </a:lnTo>
                    <a:lnTo>
                      <a:pt x="0" y="566"/>
                    </a:lnTo>
                    <a:lnTo>
                      <a:pt x="0" y="624"/>
                    </a:lnTo>
                    <a:lnTo>
                      <a:pt x="20" y="682"/>
                    </a:lnTo>
                    <a:lnTo>
                      <a:pt x="98" y="780"/>
                    </a:lnTo>
                    <a:lnTo>
                      <a:pt x="234" y="877"/>
                    </a:lnTo>
                    <a:lnTo>
                      <a:pt x="390" y="955"/>
                    </a:lnTo>
                    <a:lnTo>
                      <a:pt x="585" y="1033"/>
                    </a:lnTo>
                    <a:lnTo>
                      <a:pt x="819" y="1072"/>
                    </a:lnTo>
                    <a:lnTo>
                      <a:pt x="1072" y="1111"/>
                    </a:lnTo>
                    <a:lnTo>
                      <a:pt x="1618" y="1111"/>
                    </a:lnTo>
                    <a:lnTo>
                      <a:pt x="1851" y="1072"/>
                    </a:lnTo>
                    <a:lnTo>
                      <a:pt x="2085" y="1033"/>
                    </a:lnTo>
                    <a:lnTo>
                      <a:pt x="2280" y="955"/>
                    </a:lnTo>
                    <a:lnTo>
                      <a:pt x="2455" y="877"/>
                    </a:lnTo>
                    <a:lnTo>
                      <a:pt x="2572" y="780"/>
                    </a:lnTo>
                    <a:lnTo>
                      <a:pt x="2650" y="682"/>
                    </a:lnTo>
                    <a:lnTo>
                      <a:pt x="2670" y="624"/>
                    </a:lnTo>
                    <a:lnTo>
                      <a:pt x="2670" y="566"/>
                    </a:lnTo>
                    <a:lnTo>
                      <a:pt x="2670" y="507"/>
                    </a:lnTo>
                    <a:lnTo>
                      <a:pt x="2650" y="449"/>
                    </a:lnTo>
                    <a:lnTo>
                      <a:pt x="2572" y="351"/>
                    </a:lnTo>
                    <a:lnTo>
                      <a:pt x="2455" y="254"/>
                    </a:lnTo>
                    <a:lnTo>
                      <a:pt x="2280" y="176"/>
                    </a:lnTo>
                    <a:lnTo>
                      <a:pt x="2085" y="98"/>
                    </a:lnTo>
                    <a:lnTo>
                      <a:pt x="1851" y="59"/>
                    </a:lnTo>
                    <a:lnTo>
                      <a:pt x="1618" y="20"/>
                    </a:lnTo>
                    <a:lnTo>
                      <a:pt x="134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247;p41">
                <a:extLst>
                  <a:ext uri="{FF2B5EF4-FFF2-40B4-BE49-F238E27FC236}">
                    <a16:creationId xmlns:a16="http://schemas.microsoft.com/office/drawing/2014/main" id="{28462E8D-B4A9-7348-AF79-EE437102574E}"/>
                  </a:ext>
                </a:extLst>
              </p:cNvPr>
              <p:cNvSpPr/>
              <p:nvPr/>
            </p:nvSpPr>
            <p:spPr>
              <a:xfrm>
                <a:off x="1983600" y="844550"/>
                <a:ext cx="66750" cy="27800"/>
              </a:xfrm>
              <a:custGeom>
                <a:avLst/>
                <a:gdLst/>
                <a:ahLst/>
                <a:cxnLst/>
                <a:rect l="l" t="t" r="r" b="b"/>
                <a:pathLst>
                  <a:path w="2670" h="1112" fill="none" extrusionOk="0">
                    <a:moveTo>
                      <a:pt x="2670" y="566"/>
                    </a:moveTo>
                    <a:lnTo>
                      <a:pt x="2670" y="566"/>
                    </a:lnTo>
                    <a:lnTo>
                      <a:pt x="2670" y="624"/>
                    </a:lnTo>
                    <a:lnTo>
                      <a:pt x="2650" y="682"/>
                    </a:lnTo>
                    <a:lnTo>
                      <a:pt x="2572" y="780"/>
                    </a:lnTo>
                    <a:lnTo>
                      <a:pt x="2455" y="877"/>
                    </a:lnTo>
                    <a:lnTo>
                      <a:pt x="2280" y="955"/>
                    </a:lnTo>
                    <a:lnTo>
                      <a:pt x="2085" y="1033"/>
                    </a:lnTo>
                    <a:lnTo>
                      <a:pt x="1851" y="1072"/>
                    </a:lnTo>
                    <a:lnTo>
                      <a:pt x="1618" y="1111"/>
                    </a:lnTo>
                    <a:lnTo>
                      <a:pt x="1345" y="1111"/>
                    </a:lnTo>
                    <a:lnTo>
                      <a:pt x="1345" y="1111"/>
                    </a:lnTo>
                    <a:lnTo>
                      <a:pt x="1072" y="1111"/>
                    </a:lnTo>
                    <a:lnTo>
                      <a:pt x="819" y="1072"/>
                    </a:lnTo>
                    <a:lnTo>
                      <a:pt x="585" y="1033"/>
                    </a:lnTo>
                    <a:lnTo>
                      <a:pt x="390" y="955"/>
                    </a:lnTo>
                    <a:lnTo>
                      <a:pt x="234" y="877"/>
                    </a:lnTo>
                    <a:lnTo>
                      <a:pt x="98" y="780"/>
                    </a:lnTo>
                    <a:lnTo>
                      <a:pt x="20" y="682"/>
                    </a:lnTo>
                    <a:lnTo>
                      <a:pt x="0" y="624"/>
                    </a:lnTo>
                    <a:lnTo>
                      <a:pt x="0" y="566"/>
                    </a:lnTo>
                    <a:lnTo>
                      <a:pt x="0" y="566"/>
                    </a:lnTo>
                    <a:lnTo>
                      <a:pt x="0" y="507"/>
                    </a:lnTo>
                    <a:lnTo>
                      <a:pt x="20" y="449"/>
                    </a:lnTo>
                    <a:lnTo>
                      <a:pt x="98" y="351"/>
                    </a:lnTo>
                    <a:lnTo>
                      <a:pt x="234" y="254"/>
                    </a:lnTo>
                    <a:lnTo>
                      <a:pt x="390" y="176"/>
                    </a:lnTo>
                    <a:lnTo>
                      <a:pt x="585" y="98"/>
                    </a:lnTo>
                    <a:lnTo>
                      <a:pt x="819" y="59"/>
                    </a:lnTo>
                    <a:lnTo>
                      <a:pt x="1072" y="20"/>
                    </a:lnTo>
                    <a:lnTo>
                      <a:pt x="1345" y="1"/>
                    </a:lnTo>
                    <a:lnTo>
                      <a:pt x="1345" y="1"/>
                    </a:lnTo>
                    <a:lnTo>
                      <a:pt x="1618" y="20"/>
                    </a:lnTo>
                    <a:lnTo>
                      <a:pt x="1851" y="59"/>
                    </a:lnTo>
                    <a:lnTo>
                      <a:pt x="2085" y="98"/>
                    </a:lnTo>
                    <a:lnTo>
                      <a:pt x="2280" y="176"/>
                    </a:lnTo>
                    <a:lnTo>
                      <a:pt x="2455" y="254"/>
                    </a:lnTo>
                    <a:lnTo>
                      <a:pt x="2572" y="351"/>
                    </a:lnTo>
                    <a:lnTo>
                      <a:pt x="2650" y="449"/>
                    </a:lnTo>
                    <a:lnTo>
                      <a:pt x="2670" y="507"/>
                    </a:lnTo>
                    <a:lnTo>
                      <a:pt x="2670" y="56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248;p41">
                <a:extLst>
                  <a:ext uri="{FF2B5EF4-FFF2-40B4-BE49-F238E27FC236}">
                    <a16:creationId xmlns:a16="http://schemas.microsoft.com/office/drawing/2014/main" id="{C4DBF80D-477A-0CC7-B269-707746F7DDBE}"/>
                  </a:ext>
                </a:extLst>
              </p:cNvPr>
              <p:cNvSpPr/>
              <p:nvPr/>
            </p:nvSpPr>
            <p:spPr>
              <a:xfrm>
                <a:off x="1575900" y="1003825"/>
                <a:ext cx="234325" cy="236275"/>
              </a:xfrm>
              <a:custGeom>
                <a:avLst/>
                <a:gdLst/>
                <a:ahLst/>
                <a:cxnLst/>
                <a:rect l="l" t="t" r="r" b="b"/>
                <a:pathLst>
                  <a:path w="9373" h="9451" extrusionOk="0">
                    <a:moveTo>
                      <a:pt x="2319" y="1"/>
                    </a:moveTo>
                    <a:lnTo>
                      <a:pt x="2066" y="20"/>
                    </a:lnTo>
                    <a:lnTo>
                      <a:pt x="1929" y="59"/>
                    </a:lnTo>
                    <a:lnTo>
                      <a:pt x="1773" y="118"/>
                    </a:lnTo>
                    <a:lnTo>
                      <a:pt x="1637" y="176"/>
                    </a:lnTo>
                    <a:lnTo>
                      <a:pt x="1501" y="274"/>
                    </a:lnTo>
                    <a:lnTo>
                      <a:pt x="1384" y="371"/>
                    </a:lnTo>
                    <a:lnTo>
                      <a:pt x="1286" y="468"/>
                    </a:lnTo>
                    <a:lnTo>
                      <a:pt x="1091" y="702"/>
                    </a:lnTo>
                    <a:lnTo>
                      <a:pt x="975" y="878"/>
                    </a:lnTo>
                    <a:lnTo>
                      <a:pt x="877" y="1033"/>
                    </a:lnTo>
                    <a:lnTo>
                      <a:pt x="702" y="1423"/>
                    </a:lnTo>
                    <a:lnTo>
                      <a:pt x="565" y="1813"/>
                    </a:lnTo>
                    <a:lnTo>
                      <a:pt x="429" y="2222"/>
                    </a:lnTo>
                    <a:lnTo>
                      <a:pt x="273" y="2806"/>
                    </a:lnTo>
                    <a:lnTo>
                      <a:pt x="254" y="2943"/>
                    </a:lnTo>
                    <a:lnTo>
                      <a:pt x="137" y="3372"/>
                    </a:lnTo>
                    <a:lnTo>
                      <a:pt x="59" y="3839"/>
                    </a:lnTo>
                    <a:lnTo>
                      <a:pt x="0" y="4326"/>
                    </a:lnTo>
                    <a:lnTo>
                      <a:pt x="0" y="4813"/>
                    </a:lnTo>
                    <a:lnTo>
                      <a:pt x="20" y="5281"/>
                    </a:lnTo>
                    <a:lnTo>
                      <a:pt x="78" y="5729"/>
                    </a:lnTo>
                    <a:lnTo>
                      <a:pt x="176" y="6177"/>
                    </a:lnTo>
                    <a:lnTo>
                      <a:pt x="312" y="6606"/>
                    </a:lnTo>
                    <a:lnTo>
                      <a:pt x="487" y="7015"/>
                    </a:lnTo>
                    <a:lnTo>
                      <a:pt x="702" y="7385"/>
                    </a:lnTo>
                    <a:lnTo>
                      <a:pt x="838" y="7580"/>
                    </a:lnTo>
                    <a:lnTo>
                      <a:pt x="975" y="7755"/>
                    </a:lnTo>
                    <a:lnTo>
                      <a:pt x="1111" y="7931"/>
                    </a:lnTo>
                    <a:lnTo>
                      <a:pt x="1267" y="8106"/>
                    </a:lnTo>
                    <a:lnTo>
                      <a:pt x="1442" y="8262"/>
                    </a:lnTo>
                    <a:lnTo>
                      <a:pt x="1618" y="8398"/>
                    </a:lnTo>
                    <a:lnTo>
                      <a:pt x="1793" y="8535"/>
                    </a:lnTo>
                    <a:lnTo>
                      <a:pt x="1968" y="8671"/>
                    </a:lnTo>
                    <a:lnTo>
                      <a:pt x="2183" y="8788"/>
                    </a:lnTo>
                    <a:lnTo>
                      <a:pt x="2397" y="8905"/>
                    </a:lnTo>
                    <a:lnTo>
                      <a:pt x="2631" y="9022"/>
                    </a:lnTo>
                    <a:lnTo>
                      <a:pt x="2845" y="9100"/>
                    </a:lnTo>
                    <a:lnTo>
                      <a:pt x="3137" y="9197"/>
                    </a:lnTo>
                    <a:lnTo>
                      <a:pt x="3410" y="9295"/>
                    </a:lnTo>
                    <a:lnTo>
                      <a:pt x="3663" y="9353"/>
                    </a:lnTo>
                    <a:lnTo>
                      <a:pt x="3917" y="9392"/>
                    </a:lnTo>
                    <a:lnTo>
                      <a:pt x="4287" y="9431"/>
                    </a:lnTo>
                    <a:lnTo>
                      <a:pt x="4618" y="9451"/>
                    </a:lnTo>
                    <a:lnTo>
                      <a:pt x="5027" y="9431"/>
                    </a:lnTo>
                    <a:lnTo>
                      <a:pt x="5300" y="9392"/>
                    </a:lnTo>
                    <a:lnTo>
                      <a:pt x="5553" y="9334"/>
                    </a:lnTo>
                    <a:lnTo>
                      <a:pt x="5807" y="9275"/>
                    </a:lnTo>
                    <a:lnTo>
                      <a:pt x="6060" y="9197"/>
                    </a:lnTo>
                    <a:lnTo>
                      <a:pt x="6313" y="9100"/>
                    </a:lnTo>
                    <a:lnTo>
                      <a:pt x="6547" y="8983"/>
                    </a:lnTo>
                    <a:lnTo>
                      <a:pt x="6781" y="8847"/>
                    </a:lnTo>
                    <a:lnTo>
                      <a:pt x="7015" y="8710"/>
                    </a:lnTo>
                    <a:lnTo>
                      <a:pt x="7248" y="8554"/>
                    </a:lnTo>
                    <a:lnTo>
                      <a:pt x="7482" y="8379"/>
                    </a:lnTo>
                    <a:lnTo>
                      <a:pt x="7697" y="8204"/>
                    </a:lnTo>
                    <a:lnTo>
                      <a:pt x="7911" y="8009"/>
                    </a:lnTo>
                    <a:lnTo>
                      <a:pt x="8125" y="7794"/>
                    </a:lnTo>
                    <a:lnTo>
                      <a:pt x="8359" y="7541"/>
                    </a:lnTo>
                    <a:lnTo>
                      <a:pt x="8573" y="7288"/>
                    </a:lnTo>
                    <a:lnTo>
                      <a:pt x="8768" y="7015"/>
                    </a:lnTo>
                    <a:lnTo>
                      <a:pt x="9002" y="6664"/>
                    </a:lnTo>
                    <a:lnTo>
                      <a:pt x="9158" y="6353"/>
                    </a:lnTo>
                    <a:lnTo>
                      <a:pt x="9255" y="6158"/>
                    </a:lnTo>
                    <a:lnTo>
                      <a:pt x="9314" y="6002"/>
                    </a:lnTo>
                    <a:lnTo>
                      <a:pt x="9353" y="5846"/>
                    </a:lnTo>
                    <a:lnTo>
                      <a:pt x="9372" y="5690"/>
                    </a:lnTo>
                    <a:lnTo>
                      <a:pt x="9372" y="5534"/>
                    </a:lnTo>
                    <a:lnTo>
                      <a:pt x="9372" y="5378"/>
                    </a:lnTo>
                    <a:lnTo>
                      <a:pt x="9314" y="5242"/>
                    </a:lnTo>
                    <a:lnTo>
                      <a:pt x="9255" y="5125"/>
                    </a:lnTo>
                    <a:lnTo>
                      <a:pt x="9158" y="4989"/>
                    </a:lnTo>
                    <a:lnTo>
                      <a:pt x="9021" y="4891"/>
                    </a:lnTo>
                    <a:lnTo>
                      <a:pt x="8885" y="4813"/>
                    </a:lnTo>
                    <a:lnTo>
                      <a:pt x="8710" y="4755"/>
                    </a:lnTo>
                    <a:lnTo>
                      <a:pt x="8515" y="4716"/>
                    </a:lnTo>
                    <a:lnTo>
                      <a:pt x="8340" y="4696"/>
                    </a:lnTo>
                    <a:lnTo>
                      <a:pt x="8242" y="4716"/>
                    </a:lnTo>
                    <a:lnTo>
                      <a:pt x="8106" y="4735"/>
                    </a:lnTo>
                    <a:lnTo>
                      <a:pt x="7969" y="4755"/>
                    </a:lnTo>
                    <a:lnTo>
                      <a:pt x="7969" y="4755"/>
                    </a:lnTo>
                    <a:lnTo>
                      <a:pt x="8340" y="4404"/>
                    </a:lnTo>
                    <a:lnTo>
                      <a:pt x="8593" y="4092"/>
                    </a:lnTo>
                    <a:lnTo>
                      <a:pt x="8710" y="3917"/>
                    </a:lnTo>
                    <a:lnTo>
                      <a:pt x="8827" y="3742"/>
                    </a:lnTo>
                    <a:lnTo>
                      <a:pt x="8905" y="3527"/>
                    </a:lnTo>
                    <a:lnTo>
                      <a:pt x="8982" y="3313"/>
                    </a:lnTo>
                    <a:lnTo>
                      <a:pt x="9002" y="3099"/>
                    </a:lnTo>
                    <a:lnTo>
                      <a:pt x="8982" y="2865"/>
                    </a:lnTo>
                    <a:lnTo>
                      <a:pt x="8924" y="2651"/>
                    </a:lnTo>
                    <a:lnTo>
                      <a:pt x="8827" y="2456"/>
                    </a:lnTo>
                    <a:lnTo>
                      <a:pt x="8729" y="2300"/>
                    </a:lnTo>
                    <a:lnTo>
                      <a:pt x="8612" y="2164"/>
                    </a:lnTo>
                    <a:lnTo>
                      <a:pt x="8456" y="2066"/>
                    </a:lnTo>
                    <a:lnTo>
                      <a:pt x="8301" y="1988"/>
                    </a:lnTo>
                    <a:lnTo>
                      <a:pt x="8164" y="1949"/>
                    </a:lnTo>
                    <a:lnTo>
                      <a:pt x="7833" y="1949"/>
                    </a:lnTo>
                    <a:lnTo>
                      <a:pt x="7658" y="1988"/>
                    </a:lnTo>
                    <a:lnTo>
                      <a:pt x="7482" y="2047"/>
                    </a:lnTo>
                    <a:lnTo>
                      <a:pt x="7307" y="2125"/>
                    </a:lnTo>
                    <a:lnTo>
                      <a:pt x="6976" y="2319"/>
                    </a:lnTo>
                    <a:lnTo>
                      <a:pt x="6625" y="2553"/>
                    </a:lnTo>
                    <a:lnTo>
                      <a:pt x="6586" y="2592"/>
                    </a:lnTo>
                    <a:lnTo>
                      <a:pt x="6800" y="2241"/>
                    </a:lnTo>
                    <a:lnTo>
                      <a:pt x="6976" y="1930"/>
                    </a:lnTo>
                    <a:lnTo>
                      <a:pt x="7132" y="1540"/>
                    </a:lnTo>
                    <a:lnTo>
                      <a:pt x="7190" y="1384"/>
                    </a:lnTo>
                    <a:lnTo>
                      <a:pt x="7229" y="1228"/>
                    </a:lnTo>
                    <a:lnTo>
                      <a:pt x="7248" y="1053"/>
                    </a:lnTo>
                    <a:lnTo>
                      <a:pt x="7248" y="917"/>
                    </a:lnTo>
                    <a:lnTo>
                      <a:pt x="7229" y="761"/>
                    </a:lnTo>
                    <a:lnTo>
                      <a:pt x="7190" y="644"/>
                    </a:lnTo>
                    <a:lnTo>
                      <a:pt x="7132" y="507"/>
                    </a:lnTo>
                    <a:lnTo>
                      <a:pt x="7034" y="390"/>
                    </a:lnTo>
                    <a:lnTo>
                      <a:pt x="6937" y="293"/>
                    </a:lnTo>
                    <a:lnTo>
                      <a:pt x="6820" y="215"/>
                    </a:lnTo>
                    <a:lnTo>
                      <a:pt x="6644" y="137"/>
                    </a:lnTo>
                    <a:lnTo>
                      <a:pt x="6469" y="79"/>
                    </a:lnTo>
                    <a:lnTo>
                      <a:pt x="6313" y="59"/>
                    </a:lnTo>
                    <a:lnTo>
                      <a:pt x="6177" y="40"/>
                    </a:lnTo>
                    <a:lnTo>
                      <a:pt x="6118" y="40"/>
                    </a:lnTo>
                    <a:lnTo>
                      <a:pt x="5943" y="79"/>
                    </a:lnTo>
                    <a:lnTo>
                      <a:pt x="5768" y="118"/>
                    </a:lnTo>
                    <a:lnTo>
                      <a:pt x="5592" y="196"/>
                    </a:lnTo>
                    <a:lnTo>
                      <a:pt x="5436" y="293"/>
                    </a:lnTo>
                    <a:lnTo>
                      <a:pt x="5281" y="410"/>
                    </a:lnTo>
                    <a:lnTo>
                      <a:pt x="5125" y="527"/>
                    </a:lnTo>
                    <a:lnTo>
                      <a:pt x="4988" y="683"/>
                    </a:lnTo>
                    <a:lnTo>
                      <a:pt x="4852" y="839"/>
                    </a:lnTo>
                    <a:lnTo>
                      <a:pt x="4599" y="1170"/>
                    </a:lnTo>
                    <a:lnTo>
                      <a:pt x="4345" y="1560"/>
                    </a:lnTo>
                    <a:lnTo>
                      <a:pt x="4092" y="1988"/>
                    </a:lnTo>
                    <a:lnTo>
                      <a:pt x="4073" y="1793"/>
                    </a:lnTo>
                    <a:lnTo>
                      <a:pt x="4034" y="1618"/>
                    </a:lnTo>
                    <a:lnTo>
                      <a:pt x="3995" y="1443"/>
                    </a:lnTo>
                    <a:lnTo>
                      <a:pt x="3936" y="1267"/>
                    </a:lnTo>
                    <a:lnTo>
                      <a:pt x="3858" y="1111"/>
                    </a:lnTo>
                    <a:lnTo>
                      <a:pt x="3780" y="956"/>
                    </a:lnTo>
                    <a:lnTo>
                      <a:pt x="3683" y="780"/>
                    </a:lnTo>
                    <a:lnTo>
                      <a:pt x="3585" y="644"/>
                    </a:lnTo>
                    <a:lnTo>
                      <a:pt x="3469" y="527"/>
                    </a:lnTo>
                    <a:lnTo>
                      <a:pt x="3352" y="410"/>
                    </a:lnTo>
                    <a:lnTo>
                      <a:pt x="3215" y="293"/>
                    </a:lnTo>
                    <a:lnTo>
                      <a:pt x="3059" y="196"/>
                    </a:lnTo>
                    <a:lnTo>
                      <a:pt x="2904" y="137"/>
                    </a:lnTo>
                    <a:lnTo>
                      <a:pt x="2767" y="79"/>
                    </a:lnTo>
                    <a:lnTo>
                      <a:pt x="2533" y="20"/>
                    </a:lnTo>
                    <a:lnTo>
                      <a:pt x="2319" y="1"/>
                    </a:lnTo>
                    <a:close/>
                  </a:path>
                </a:pathLst>
              </a:custGeom>
              <a:solidFill>
                <a:srgbClr val="FFB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249;p41">
                <a:extLst>
                  <a:ext uri="{FF2B5EF4-FFF2-40B4-BE49-F238E27FC236}">
                    <a16:creationId xmlns:a16="http://schemas.microsoft.com/office/drawing/2014/main" id="{D20CE75C-6969-117E-1581-E2382898464D}"/>
                  </a:ext>
                </a:extLst>
              </p:cNvPr>
              <p:cNvSpPr/>
              <p:nvPr/>
            </p:nvSpPr>
            <p:spPr>
              <a:xfrm>
                <a:off x="1575900" y="1003825"/>
                <a:ext cx="234325" cy="236275"/>
              </a:xfrm>
              <a:custGeom>
                <a:avLst/>
                <a:gdLst/>
                <a:ahLst/>
                <a:cxnLst/>
                <a:rect l="l" t="t" r="r" b="b"/>
                <a:pathLst>
                  <a:path w="9373" h="9451" fill="none" extrusionOk="0">
                    <a:moveTo>
                      <a:pt x="2319" y="1"/>
                    </a:moveTo>
                    <a:lnTo>
                      <a:pt x="2319" y="1"/>
                    </a:lnTo>
                    <a:lnTo>
                      <a:pt x="2533" y="20"/>
                    </a:lnTo>
                    <a:lnTo>
                      <a:pt x="2767" y="79"/>
                    </a:lnTo>
                    <a:lnTo>
                      <a:pt x="2767" y="79"/>
                    </a:lnTo>
                    <a:lnTo>
                      <a:pt x="2904" y="137"/>
                    </a:lnTo>
                    <a:lnTo>
                      <a:pt x="3059" y="196"/>
                    </a:lnTo>
                    <a:lnTo>
                      <a:pt x="3215" y="293"/>
                    </a:lnTo>
                    <a:lnTo>
                      <a:pt x="3352" y="410"/>
                    </a:lnTo>
                    <a:lnTo>
                      <a:pt x="3352" y="410"/>
                    </a:lnTo>
                    <a:lnTo>
                      <a:pt x="3469" y="527"/>
                    </a:lnTo>
                    <a:lnTo>
                      <a:pt x="3585" y="644"/>
                    </a:lnTo>
                    <a:lnTo>
                      <a:pt x="3683" y="780"/>
                    </a:lnTo>
                    <a:lnTo>
                      <a:pt x="3780" y="956"/>
                    </a:lnTo>
                    <a:lnTo>
                      <a:pt x="3780" y="956"/>
                    </a:lnTo>
                    <a:lnTo>
                      <a:pt x="3858" y="1111"/>
                    </a:lnTo>
                    <a:lnTo>
                      <a:pt x="3936" y="1267"/>
                    </a:lnTo>
                    <a:lnTo>
                      <a:pt x="3995" y="1443"/>
                    </a:lnTo>
                    <a:lnTo>
                      <a:pt x="4034" y="1618"/>
                    </a:lnTo>
                    <a:lnTo>
                      <a:pt x="4034" y="1618"/>
                    </a:lnTo>
                    <a:lnTo>
                      <a:pt x="4073" y="1793"/>
                    </a:lnTo>
                    <a:lnTo>
                      <a:pt x="4092" y="1988"/>
                    </a:lnTo>
                    <a:lnTo>
                      <a:pt x="4092" y="1988"/>
                    </a:lnTo>
                    <a:lnTo>
                      <a:pt x="4345" y="1560"/>
                    </a:lnTo>
                    <a:lnTo>
                      <a:pt x="4345" y="1560"/>
                    </a:lnTo>
                    <a:lnTo>
                      <a:pt x="4599" y="1170"/>
                    </a:lnTo>
                    <a:lnTo>
                      <a:pt x="4852" y="839"/>
                    </a:lnTo>
                    <a:lnTo>
                      <a:pt x="4852" y="839"/>
                    </a:lnTo>
                    <a:lnTo>
                      <a:pt x="4988" y="683"/>
                    </a:lnTo>
                    <a:lnTo>
                      <a:pt x="5125" y="527"/>
                    </a:lnTo>
                    <a:lnTo>
                      <a:pt x="5281" y="410"/>
                    </a:lnTo>
                    <a:lnTo>
                      <a:pt x="5436" y="293"/>
                    </a:lnTo>
                    <a:lnTo>
                      <a:pt x="5436" y="293"/>
                    </a:lnTo>
                    <a:lnTo>
                      <a:pt x="5592" y="196"/>
                    </a:lnTo>
                    <a:lnTo>
                      <a:pt x="5768" y="118"/>
                    </a:lnTo>
                    <a:lnTo>
                      <a:pt x="5943" y="79"/>
                    </a:lnTo>
                    <a:lnTo>
                      <a:pt x="6118" y="40"/>
                    </a:lnTo>
                    <a:lnTo>
                      <a:pt x="6118" y="40"/>
                    </a:lnTo>
                    <a:lnTo>
                      <a:pt x="6177" y="40"/>
                    </a:lnTo>
                    <a:lnTo>
                      <a:pt x="6177" y="40"/>
                    </a:lnTo>
                    <a:lnTo>
                      <a:pt x="6313" y="59"/>
                    </a:lnTo>
                    <a:lnTo>
                      <a:pt x="6469" y="79"/>
                    </a:lnTo>
                    <a:lnTo>
                      <a:pt x="6469" y="79"/>
                    </a:lnTo>
                    <a:lnTo>
                      <a:pt x="6644" y="137"/>
                    </a:lnTo>
                    <a:lnTo>
                      <a:pt x="6820" y="215"/>
                    </a:lnTo>
                    <a:lnTo>
                      <a:pt x="6820" y="215"/>
                    </a:lnTo>
                    <a:lnTo>
                      <a:pt x="6937" y="293"/>
                    </a:lnTo>
                    <a:lnTo>
                      <a:pt x="7034" y="390"/>
                    </a:lnTo>
                    <a:lnTo>
                      <a:pt x="7034" y="390"/>
                    </a:lnTo>
                    <a:lnTo>
                      <a:pt x="7132" y="507"/>
                    </a:lnTo>
                    <a:lnTo>
                      <a:pt x="7190" y="644"/>
                    </a:lnTo>
                    <a:lnTo>
                      <a:pt x="7190" y="644"/>
                    </a:lnTo>
                    <a:lnTo>
                      <a:pt x="7229" y="761"/>
                    </a:lnTo>
                    <a:lnTo>
                      <a:pt x="7248" y="917"/>
                    </a:lnTo>
                    <a:lnTo>
                      <a:pt x="7248" y="917"/>
                    </a:lnTo>
                    <a:lnTo>
                      <a:pt x="7248" y="1053"/>
                    </a:lnTo>
                    <a:lnTo>
                      <a:pt x="7229" y="1228"/>
                    </a:lnTo>
                    <a:lnTo>
                      <a:pt x="7229" y="1228"/>
                    </a:lnTo>
                    <a:lnTo>
                      <a:pt x="7190" y="1384"/>
                    </a:lnTo>
                    <a:lnTo>
                      <a:pt x="7132" y="1540"/>
                    </a:lnTo>
                    <a:lnTo>
                      <a:pt x="7132" y="1540"/>
                    </a:lnTo>
                    <a:lnTo>
                      <a:pt x="6976" y="1930"/>
                    </a:lnTo>
                    <a:lnTo>
                      <a:pt x="6976" y="1930"/>
                    </a:lnTo>
                    <a:lnTo>
                      <a:pt x="6800" y="2241"/>
                    </a:lnTo>
                    <a:lnTo>
                      <a:pt x="6586" y="2592"/>
                    </a:lnTo>
                    <a:lnTo>
                      <a:pt x="6625" y="2553"/>
                    </a:lnTo>
                    <a:lnTo>
                      <a:pt x="6625" y="2553"/>
                    </a:lnTo>
                    <a:lnTo>
                      <a:pt x="6625" y="2553"/>
                    </a:lnTo>
                    <a:lnTo>
                      <a:pt x="6976" y="2319"/>
                    </a:lnTo>
                    <a:lnTo>
                      <a:pt x="7307" y="2125"/>
                    </a:lnTo>
                    <a:lnTo>
                      <a:pt x="7307" y="2125"/>
                    </a:lnTo>
                    <a:lnTo>
                      <a:pt x="7482" y="2047"/>
                    </a:lnTo>
                    <a:lnTo>
                      <a:pt x="7658" y="1988"/>
                    </a:lnTo>
                    <a:lnTo>
                      <a:pt x="7833" y="1949"/>
                    </a:lnTo>
                    <a:lnTo>
                      <a:pt x="7989" y="1949"/>
                    </a:lnTo>
                    <a:lnTo>
                      <a:pt x="7989" y="1949"/>
                    </a:lnTo>
                    <a:lnTo>
                      <a:pt x="7989" y="1949"/>
                    </a:lnTo>
                    <a:lnTo>
                      <a:pt x="8164" y="1949"/>
                    </a:lnTo>
                    <a:lnTo>
                      <a:pt x="8301" y="1988"/>
                    </a:lnTo>
                    <a:lnTo>
                      <a:pt x="8301" y="1988"/>
                    </a:lnTo>
                    <a:lnTo>
                      <a:pt x="8456" y="2066"/>
                    </a:lnTo>
                    <a:lnTo>
                      <a:pt x="8612" y="2164"/>
                    </a:lnTo>
                    <a:lnTo>
                      <a:pt x="8612" y="2164"/>
                    </a:lnTo>
                    <a:lnTo>
                      <a:pt x="8729" y="2300"/>
                    </a:lnTo>
                    <a:lnTo>
                      <a:pt x="8827" y="2456"/>
                    </a:lnTo>
                    <a:lnTo>
                      <a:pt x="8827" y="2456"/>
                    </a:lnTo>
                    <a:lnTo>
                      <a:pt x="8924" y="2651"/>
                    </a:lnTo>
                    <a:lnTo>
                      <a:pt x="8982" y="2865"/>
                    </a:lnTo>
                    <a:lnTo>
                      <a:pt x="8982" y="2865"/>
                    </a:lnTo>
                    <a:lnTo>
                      <a:pt x="9002" y="3099"/>
                    </a:lnTo>
                    <a:lnTo>
                      <a:pt x="8982" y="3313"/>
                    </a:lnTo>
                    <a:lnTo>
                      <a:pt x="8905" y="3527"/>
                    </a:lnTo>
                    <a:lnTo>
                      <a:pt x="8827" y="3742"/>
                    </a:lnTo>
                    <a:lnTo>
                      <a:pt x="8710" y="3917"/>
                    </a:lnTo>
                    <a:lnTo>
                      <a:pt x="8593" y="4092"/>
                    </a:lnTo>
                    <a:lnTo>
                      <a:pt x="8340" y="4404"/>
                    </a:lnTo>
                    <a:lnTo>
                      <a:pt x="8340" y="4404"/>
                    </a:lnTo>
                    <a:lnTo>
                      <a:pt x="7969" y="4755"/>
                    </a:lnTo>
                    <a:lnTo>
                      <a:pt x="7969" y="4755"/>
                    </a:lnTo>
                    <a:lnTo>
                      <a:pt x="8106" y="4735"/>
                    </a:lnTo>
                    <a:lnTo>
                      <a:pt x="8242" y="4716"/>
                    </a:lnTo>
                    <a:lnTo>
                      <a:pt x="8242" y="4716"/>
                    </a:lnTo>
                    <a:lnTo>
                      <a:pt x="8340" y="4696"/>
                    </a:lnTo>
                    <a:lnTo>
                      <a:pt x="8340" y="4696"/>
                    </a:lnTo>
                    <a:lnTo>
                      <a:pt x="8515" y="4716"/>
                    </a:lnTo>
                    <a:lnTo>
                      <a:pt x="8710" y="4755"/>
                    </a:lnTo>
                    <a:lnTo>
                      <a:pt x="8710" y="4755"/>
                    </a:lnTo>
                    <a:lnTo>
                      <a:pt x="8885" y="4813"/>
                    </a:lnTo>
                    <a:lnTo>
                      <a:pt x="9021" y="4891"/>
                    </a:lnTo>
                    <a:lnTo>
                      <a:pt x="9021" y="4891"/>
                    </a:lnTo>
                    <a:lnTo>
                      <a:pt x="9158" y="4989"/>
                    </a:lnTo>
                    <a:lnTo>
                      <a:pt x="9255" y="5125"/>
                    </a:lnTo>
                    <a:lnTo>
                      <a:pt x="9255" y="5125"/>
                    </a:lnTo>
                    <a:lnTo>
                      <a:pt x="9314" y="5242"/>
                    </a:lnTo>
                    <a:lnTo>
                      <a:pt x="9372" y="5378"/>
                    </a:lnTo>
                    <a:lnTo>
                      <a:pt x="9372" y="5378"/>
                    </a:lnTo>
                    <a:lnTo>
                      <a:pt x="9372" y="5534"/>
                    </a:lnTo>
                    <a:lnTo>
                      <a:pt x="9372" y="5690"/>
                    </a:lnTo>
                    <a:lnTo>
                      <a:pt x="9372" y="5690"/>
                    </a:lnTo>
                    <a:lnTo>
                      <a:pt x="9353" y="5846"/>
                    </a:lnTo>
                    <a:lnTo>
                      <a:pt x="9314" y="6002"/>
                    </a:lnTo>
                    <a:lnTo>
                      <a:pt x="9314" y="6002"/>
                    </a:lnTo>
                    <a:lnTo>
                      <a:pt x="9255" y="6158"/>
                    </a:lnTo>
                    <a:lnTo>
                      <a:pt x="9158" y="6353"/>
                    </a:lnTo>
                    <a:lnTo>
                      <a:pt x="9158" y="6353"/>
                    </a:lnTo>
                    <a:lnTo>
                      <a:pt x="9002" y="6664"/>
                    </a:lnTo>
                    <a:lnTo>
                      <a:pt x="8768" y="7015"/>
                    </a:lnTo>
                    <a:lnTo>
                      <a:pt x="8768" y="7015"/>
                    </a:lnTo>
                    <a:lnTo>
                      <a:pt x="8573" y="7288"/>
                    </a:lnTo>
                    <a:lnTo>
                      <a:pt x="8359" y="7541"/>
                    </a:lnTo>
                    <a:lnTo>
                      <a:pt x="8125" y="7794"/>
                    </a:lnTo>
                    <a:lnTo>
                      <a:pt x="7911" y="8009"/>
                    </a:lnTo>
                    <a:lnTo>
                      <a:pt x="7911" y="8009"/>
                    </a:lnTo>
                    <a:lnTo>
                      <a:pt x="7697" y="8204"/>
                    </a:lnTo>
                    <a:lnTo>
                      <a:pt x="7482" y="8379"/>
                    </a:lnTo>
                    <a:lnTo>
                      <a:pt x="7248" y="8554"/>
                    </a:lnTo>
                    <a:lnTo>
                      <a:pt x="7015" y="8710"/>
                    </a:lnTo>
                    <a:lnTo>
                      <a:pt x="7015" y="8710"/>
                    </a:lnTo>
                    <a:lnTo>
                      <a:pt x="6781" y="8847"/>
                    </a:lnTo>
                    <a:lnTo>
                      <a:pt x="6547" y="8983"/>
                    </a:lnTo>
                    <a:lnTo>
                      <a:pt x="6313" y="9100"/>
                    </a:lnTo>
                    <a:lnTo>
                      <a:pt x="6060" y="9197"/>
                    </a:lnTo>
                    <a:lnTo>
                      <a:pt x="6060" y="9197"/>
                    </a:lnTo>
                    <a:lnTo>
                      <a:pt x="5807" y="9275"/>
                    </a:lnTo>
                    <a:lnTo>
                      <a:pt x="5553" y="9334"/>
                    </a:lnTo>
                    <a:lnTo>
                      <a:pt x="5300" y="9392"/>
                    </a:lnTo>
                    <a:lnTo>
                      <a:pt x="5027" y="9431"/>
                    </a:lnTo>
                    <a:lnTo>
                      <a:pt x="5027" y="9431"/>
                    </a:lnTo>
                    <a:lnTo>
                      <a:pt x="4618" y="9451"/>
                    </a:lnTo>
                    <a:lnTo>
                      <a:pt x="4618" y="9451"/>
                    </a:lnTo>
                    <a:lnTo>
                      <a:pt x="4287" y="9431"/>
                    </a:lnTo>
                    <a:lnTo>
                      <a:pt x="3917" y="9392"/>
                    </a:lnTo>
                    <a:lnTo>
                      <a:pt x="3917" y="9392"/>
                    </a:lnTo>
                    <a:lnTo>
                      <a:pt x="3663" y="9353"/>
                    </a:lnTo>
                    <a:lnTo>
                      <a:pt x="3410" y="9295"/>
                    </a:lnTo>
                    <a:lnTo>
                      <a:pt x="3137" y="9197"/>
                    </a:lnTo>
                    <a:lnTo>
                      <a:pt x="2845" y="9100"/>
                    </a:lnTo>
                    <a:lnTo>
                      <a:pt x="2845" y="9100"/>
                    </a:lnTo>
                    <a:lnTo>
                      <a:pt x="2631" y="9022"/>
                    </a:lnTo>
                    <a:lnTo>
                      <a:pt x="2397" y="8905"/>
                    </a:lnTo>
                    <a:lnTo>
                      <a:pt x="2183" y="8788"/>
                    </a:lnTo>
                    <a:lnTo>
                      <a:pt x="1968" y="8671"/>
                    </a:lnTo>
                    <a:lnTo>
                      <a:pt x="1968" y="8671"/>
                    </a:lnTo>
                    <a:lnTo>
                      <a:pt x="1793" y="8535"/>
                    </a:lnTo>
                    <a:lnTo>
                      <a:pt x="1618" y="8398"/>
                    </a:lnTo>
                    <a:lnTo>
                      <a:pt x="1442" y="8262"/>
                    </a:lnTo>
                    <a:lnTo>
                      <a:pt x="1267" y="8106"/>
                    </a:lnTo>
                    <a:lnTo>
                      <a:pt x="1111" y="7931"/>
                    </a:lnTo>
                    <a:lnTo>
                      <a:pt x="975" y="7755"/>
                    </a:lnTo>
                    <a:lnTo>
                      <a:pt x="838" y="7580"/>
                    </a:lnTo>
                    <a:lnTo>
                      <a:pt x="702" y="7385"/>
                    </a:lnTo>
                    <a:lnTo>
                      <a:pt x="702" y="7385"/>
                    </a:lnTo>
                    <a:lnTo>
                      <a:pt x="487" y="7015"/>
                    </a:lnTo>
                    <a:lnTo>
                      <a:pt x="312" y="6606"/>
                    </a:lnTo>
                    <a:lnTo>
                      <a:pt x="176" y="6177"/>
                    </a:lnTo>
                    <a:lnTo>
                      <a:pt x="78" y="5729"/>
                    </a:lnTo>
                    <a:lnTo>
                      <a:pt x="78" y="5729"/>
                    </a:lnTo>
                    <a:lnTo>
                      <a:pt x="20" y="5281"/>
                    </a:lnTo>
                    <a:lnTo>
                      <a:pt x="0" y="4813"/>
                    </a:lnTo>
                    <a:lnTo>
                      <a:pt x="0" y="4326"/>
                    </a:lnTo>
                    <a:lnTo>
                      <a:pt x="59" y="3839"/>
                    </a:lnTo>
                    <a:lnTo>
                      <a:pt x="59" y="3839"/>
                    </a:lnTo>
                    <a:lnTo>
                      <a:pt x="137" y="3372"/>
                    </a:lnTo>
                    <a:lnTo>
                      <a:pt x="137" y="3372"/>
                    </a:lnTo>
                    <a:lnTo>
                      <a:pt x="254" y="2943"/>
                    </a:lnTo>
                    <a:lnTo>
                      <a:pt x="273" y="2806"/>
                    </a:lnTo>
                    <a:lnTo>
                      <a:pt x="273" y="2806"/>
                    </a:lnTo>
                    <a:lnTo>
                      <a:pt x="429" y="2222"/>
                    </a:lnTo>
                    <a:lnTo>
                      <a:pt x="429" y="2222"/>
                    </a:lnTo>
                    <a:lnTo>
                      <a:pt x="565" y="1813"/>
                    </a:lnTo>
                    <a:lnTo>
                      <a:pt x="702" y="1423"/>
                    </a:lnTo>
                    <a:lnTo>
                      <a:pt x="702" y="1423"/>
                    </a:lnTo>
                    <a:lnTo>
                      <a:pt x="877" y="1033"/>
                    </a:lnTo>
                    <a:lnTo>
                      <a:pt x="975" y="878"/>
                    </a:lnTo>
                    <a:lnTo>
                      <a:pt x="1091" y="702"/>
                    </a:lnTo>
                    <a:lnTo>
                      <a:pt x="1091" y="702"/>
                    </a:lnTo>
                    <a:lnTo>
                      <a:pt x="1286" y="468"/>
                    </a:lnTo>
                    <a:lnTo>
                      <a:pt x="1286" y="468"/>
                    </a:lnTo>
                    <a:lnTo>
                      <a:pt x="1384" y="371"/>
                    </a:lnTo>
                    <a:lnTo>
                      <a:pt x="1501" y="274"/>
                    </a:lnTo>
                    <a:lnTo>
                      <a:pt x="1501" y="274"/>
                    </a:lnTo>
                    <a:lnTo>
                      <a:pt x="1637" y="176"/>
                    </a:lnTo>
                    <a:lnTo>
                      <a:pt x="1773" y="118"/>
                    </a:lnTo>
                    <a:lnTo>
                      <a:pt x="1929" y="59"/>
                    </a:lnTo>
                    <a:lnTo>
                      <a:pt x="2066" y="20"/>
                    </a:lnTo>
                    <a:lnTo>
                      <a:pt x="2066" y="20"/>
                    </a:lnTo>
                    <a:lnTo>
                      <a:pt x="23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250;p41">
                <a:extLst>
                  <a:ext uri="{FF2B5EF4-FFF2-40B4-BE49-F238E27FC236}">
                    <a16:creationId xmlns:a16="http://schemas.microsoft.com/office/drawing/2014/main" id="{84A3DD88-380E-232C-2435-2473524AFBEE}"/>
                  </a:ext>
                </a:extLst>
              </p:cNvPr>
              <p:cNvSpPr/>
              <p:nvPr/>
            </p:nvSpPr>
            <p:spPr>
              <a:xfrm>
                <a:off x="1568100" y="1000425"/>
                <a:ext cx="245050" cy="244550"/>
              </a:xfrm>
              <a:custGeom>
                <a:avLst/>
                <a:gdLst/>
                <a:ahLst/>
                <a:cxnLst/>
                <a:rect l="l" t="t" r="r" b="b"/>
                <a:pathLst>
                  <a:path w="9802" h="9782" extrusionOk="0">
                    <a:moveTo>
                      <a:pt x="6469" y="293"/>
                    </a:moveTo>
                    <a:lnTo>
                      <a:pt x="6703" y="312"/>
                    </a:lnTo>
                    <a:lnTo>
                      <a:pt x="6878" y="371"/>
                    </a:lnTo>
                    <a:lnTo>
                      <a:pt x="7015" y="449"/>
                    </a:lnTo>
                    <a:lnTo>
                      <a:pt x="7112" y="565"/>
                    </a:lnTo>
                    <a:lnTo>
                      <a:pt x="7190" y="721"/>
                    </a:lnTo>
                    <a:lnTo>
                      <a:pt x="7229" y="858"/>
                    </a:lnTo>
                    <a:lnTo>
                      <a:pt x="7249" y="1014"/>
                    </a:lnTo>
                    <a:lnTo>
                      <a:pt x="7229" y="1228"/>
                    </a:lnTo>
                    <a:lnTo>
                      <a:pt x="7210" y="1462"/>
                    </a:lnTo>
                    <a:lnTo>
                      <a:pt x="7112" y="1773"/>
                    </a:lnTo>
                    <a:lnTo>
                      <a:pt x="6995" y="2085"/>
                    </a:lnTo>
                    <a:lnTo>
                      <a:pt x="6840" y="2358"/>
                    </a:lnTo>
                    <a:lnTo>
                      <a:pt x="6645" y="2670"/>
                    </a:lnTo>
                    <a:lnTo>
                      <a:pt x="6625" y="2748"/>
                    </a:lnTo>
                    <a:lnTo>
                      <a:pt x="6625" y="2806"/>
                    </a:lnTo>
                    <a:lnTo>
                      <a:pt x="6645" y="2865"/>
                    </a:lnTo>
                    <a:lnTo>
                      <a:pt x="6684" y="2904"/>
                    </a:lnTo>
                    <a:lnTo>
                      <a:pt x="6742" y="2942"/>
                    </a:lnTo>
                    <a:lnTo>
                      <a:pt x="6781" y="2942"/>
                    </a:lnTo>
                    <a:lnTo>
                      <a:pt x="6840" y="2923"/>
                    </a:lnTo>
                    <a:lnTo>
                      <a:pt x="6898" y="2904"/>
                    </a:lnTo>
                    <a:lnTo>
                      <a:pt x="6937" y="2845"/>
                    </a:lnTo>
                    <a:lnTo>
                      <a:pt x="7327" y="2553"/>
                    </a:lnTo>
                    <a:lnTo>
                      <a:pt x="7658" y="2358"/>
                    </a:lnTo>
                    <a:lnTo>
                      <a:pt x="7970" y="2222"/>
                    </a:lnTo>
                    <a:lnTo>
                      <a:pt x="8164" y="2183"/>
                    </a:lnTo>
                    <a:lnTo>
                      <a:pt x="8340" y="2163"/>
                    </a:lnTo>
                    <a:lnTo>
                      <a:pt x="8535" y="2183"/>
                    </a:lnTo>
                    <a:lnTo>
                      <a:pt x="8671" y="2222"/>
                    </a:lnTo>
                    <a:lnTo>
                      <a:pt x="8788" y="2319"/>
                    </a:lnTo>
                    <a:lnTo>
                      <a:pt x="8944" y="2475"/>
                    </a:lnTo>
                    <a:lnTo>
                      <a:pt x="9002" y="2592"/>
                    </a:lnTo>
                    <a:lnTo>
                      <a:pt x="9061" y="2728"/>
                    </a:lnTo>
                    <a:lnTo>
                      <a:pt x="9080" y="2845"/>
                    </a:lnTo>
                    <a:lnTo>
                      <a:pt x="9100" y="2962"/>
                    </a:lnTo>
                    <a:lnTo>
                      <a:pt x="9100" y="3098"/>
                    </a:lnTo>
                    <a:lnTo>
                      <a:pt x="9080" y="3215"/>
                    </a:lnTo>
                    <a:lnTo>
                      <a:pt x="9022" y="3410"/>
                    </a:lnTo>
                    <a:lnTo>
                      <a:pt x="8944" y="3605"/>
                    </a:lnTo>
                    <a:lnTo>
                      <a:pt x="8866" y="3761"/>
                    </a:lnTo>
                    <a:lnTo>
                      <a:pt x="8749" y="3936"/>
                    </a:lnTo>
                    <a:lnTo>
                      <a:pt x="8476" y="4306"/>
                    </a:lnTo>
                    <a:lnTo>
                      <a:pt x="8496" y="4267"/>
                    </a:lnTo>
                    <a:lnTo>
                      <a:pt x="8164" y="4618"/>
                    </a:lnTo>
                    <a:lnTo>
                      <a:pt x="8067" y="4716"/>
                    </a:lnTo>
                    <a:lnTo>
                      <a:pt x="8028" y="4774"/>
                    </a:lnTo>
                    <a:lnTo>
                      <a:pt x="8009" y="4832"/>
                    </a:lnTo>
                    <a:lnTo>
                      <a:pt x="8009" y="4891"/>
                    </a:lnTo>
                    <a:lnTo>
                      <a:pt x="8048" y="4949"/>
                    </a:lnTo>
                    <a:lnTo>
                      <a:pt x="8106" y="4988"/>
                    </a:lnTo>
                    <a:lnTo>
                      <a:pt x="8145" y="5008"/>
                    </a:lnTo>
                    <a:lnTo>
                      <a:pt x="8184" y="5027"/>
                    </a:lnTo>
                    <a:lnTo>
                      <a:pt x="8223" y="5008"/>
                    </a:lnTo>
                    <a:lnTo>
                      <a:pt x="8262" y="4988"/>
                    </a:lnTo>
                    <a:lnTo>
                      <a:pt x="8398" y="4969"/>
                    </a:lnTo>
                    <a:lnTo>
                      <a:pt x="8554" y="4949"/>
                    </a:lnTo>
                    <a:lnTo>
                      <a:pt x="8632" y="4930"/>
                    </a:lnTo>
                    <a:lnTo>
                      <a:pt x="8846" y="4949"/>
                    </a:lnTo>
                    <a:lnTo>
                      <a:pt x="8963" y="4988"/>
                    </a:lnTo>
                    <a:lnTo>
                      <a:pt x="9080" y="5027"/>
                    </a:lnTo>
                    <a:lnTo>
                      <a:pt x="9256" y="5144"/>
                    </a:lnTo>
                    <a:lnTo>
                      <a:pt x="9392" y="5300"/>
                    </a:lnTo>
                    <a:lnTo>
                      <a:pt x="9489" y="5495"/>
                    </a:lnTo>
                    <a:lnTo>
                      <a:pt x="9509" y="5592"/>
                    </a:lnTo>
                    <a:lnTo>
                      <a:pt x="9528" y="5709"/>
                    </a:lnTo>
                    <a:lnTo>
                      <a:pt x="9528" y="5846"/>
                    </a:lnTo>
                    <a:lnTo>
                      <a:pt x="9509" y="5962"/>
                    </a:lnTo>
                    <a:lnTo>
                      <a:pt x="9431" y="6196"/>
                    </a:lnTo>
                    <a:lnTo>
                      <a:pt x="9333" y="6450"/>
                    </a:lnTo>
                    <a:lnTo>
                      <a:pt x="9139" y="6781"/>
                    </a:lnTo>
                    <a:lnTo>
                      <a:pt x="8924" y="7132"/>
                    </a:lnTo>
                    <a:lnTo>
                      <a:pt x="8476" y="7716"/>
                    </a:lnTo>
                    <a:lnTo>
                      <a:pt x="8496" y="7677"/>
                    </a:lnTo>
                    <a:lnTo>
                      <a:pt x="8262" y="7911"/>
                    </a:lnTo>
                    <a:lnTo>
                      <a:pt x="8009" y="8164"/>
                    </a:lnTo>
                    <a:lnTo>
                      <a:pt x="7736" y="8379"/>
                    </a:lnTo>
                    <a:lnTo>
                      <a:pt x="7444" y="8593"/>
                    </a:lnTo>
                    <a:lnTo>
                      <a:pt x="7132" y="8768"/>
                    </a:lnTo>
                    <a:lnTo>
                      <a:pt x="6820" y="8944"/>
                    </a:lnTo>
                    <a:lnTo>
                      <a:pt x="6489" y="9099"/>
                    </a:lnTo>
                    <a:lnTo>
                      <a:pt x="6158" y="9216"/>
                    </a:lnTo>
                    <a:lnTo>
                      <a:pt x="6119" y="9236"/>
                    </a:lnTo>
                    <a:lnTo>
                      <a:pt x="5807" y="9314"/>
                    </a:lnTo>
                    <a:lnTo>
                      <a:pt x="5495" y="9392"/>
                    </a:lnTo>
                    <a:lnTo>
                      <a:pt x="5183" y="9450"/>
                    </a:lnTo>
                    <a:lnTo>
                      <a:pt x="4872" y="9470"/>
                    </a:lnTo>
                    <a:lnTo>
                      <a:pt x="4657" y="9470"/>
                    </a:lnTo>
                    <a:lnTo>
                      <a:pt x="4287" y="9450"/>
                    </a:lnTo>
                    <a:lnTo>
                      <a:pt x="3936" y="9411"/>
                    </a:lnTo>
                    <a:lnTo>
                      <a:pt x="3722" y="9353"/>
                    </a:lnTo>
                    <a:lnTo>
                      <a:pt x="3488" y="9294"/>
                    </a:lnTo>
                    <a:lnTo>
                      <a:pt x="3274" y="9216"/>
                    </a:lnTo>
                    <a:lnTo>
                      <a:pt x="3060" y="9119"/>
                    </a:lnTo>
                    <a:lnTo>
                      <a:pt x="2865" y="9002"/>
                    </a:lnTo>
                    <a:lnTo>
                      <a:pt x="2826" y="9002"/>
                    </a:lnTo>
                    <a:lnTo>
                      <a:pt x="2787" y="8983"/>
                    </a:lnTo>
                    <a:lnTo>
                      <a:pt x="2573" y="8866"/>
                    </a:lnTo>
                    <a:lnTo>
                      <a:pt x="2358" y="8729"/>
                    </a:lnTo>
                    <a:lnTo>
                      <a:pt x="2144" y="8573"/>
                    </a:lnTo>
                    <a:lnTo>
                      <a:pt x="1910" y="8398"/>
                    </a:lnTo>
                    <a:lnTo>
                      <a:pt x="1735" y="8242"/>
                    </a:lnTo>
                    <a:lnTo>
                      <a:pt x="1559" y="8086"/>
                    </a:lnTo>
                    <a:lnTo>
                      <a:pt x="1423" y="7950"/>
                    </a:lnTo>
                    <a:lnTo>
                      <a:pt x="1267" y="7755"/>
                    </a:lnTo>
                    <a:lnTo>
                      <a:pt x="1170" y="7619"/>
                    </a:lnTo>
                    <a:lnTo>
                      <a:pt x="1111" y="7560"/>
                    </a:lnTo>
                    <a:lnTo>
                      <a:pt x="975" y="7346"/>
                    </a:lnTo>
                    <a:lnTo>
                      <a:pt x="897" y="7170"/>
                    </a:lnTo>
                    <a:lnTo>
                      <a:pt x="799" y="6976"/>
                    </a:lnTo>
                    <a:lnTo>
                      <a:pt x="683" y="6722"/>
                    </a:lnTo>
                    <a:lnTo>
                      <a:pt x="585" y="6450"/>
                    </a:lnTo>
                    <a:lnTo>
                      <a:pt x="507" y="6157"/>
                    </a:lnTo>
                    <a:lnTo>
                      <a:pt x="449" y="5865"/>
                    </a:lnTo>
                    <a:lnTo>
                      <a:pt x="390" y="5514"/>
                    </a:lnTo>
                    <a:lnTo>
                      <a:pt x="371" y="5164"/>
                    </a:lnTo>
                    <a:lnTo>
                      <a:pt x="371" y="4832"/>
                    </a:lnTo>
                    <a:lnTo>
                      <a:pt x="390" y="4443"/>
                    </a:lnTo>
                    <a:lnTo>
                      <a:pt x="449" y="3995"/>
                    </a:lnTo>
                    <a:lnTo>
                      <a:pt x="546" y="3508"/>
                    </a:lnTo>
                    <a:lnTo>
                      <a:pt x="702" y="2884"/>
                    </a:lnTo>
                    <a:lnTo>
                      <a:pt x="897" y="2280"/>
                    </a:lnTo>
                    <a:lnTo>
                      <a:pt x="1033" y="1949"/>
                    </a:lnTo>
                    <a:lnTo>
                      <a:pt x="1170" y="1637"/>
                    </a:lnTo>
                    <a:lnTo>
                      <a:pt x="1306" y="1364"/>
                    </a:lnTo>
                    <a:lnTo>
                      <a:pt x="1462" y="1111"/>
                    </a:lnTo>
                    <a:lnTo>
                      <a:pt x="1657" y="877"/>
                    </a:lnTo>
                    <a:lnTo>
                      <a:pt x="1852" y="682"/>
                    </a:lnTo>
                    <a:lnTo>
                      <a:pt x="1969" y="585"/>
                    </a:lnTo>
                    <a:lnTo>
                      <a:pt x="2105" y="507"/>
                    </a:lnTo>
                    <a:lnTo>
                      <a:pt x="2241" y="449"/>
                    </a:lnTo>
                    <a:lnTo>
                      <a:pt x="2358" y="429"/>
                    </a:lnTo>
                    <a:lnTo>
                      <a:pt x="2514" y="410"/>
                    </a:lnTo>
                    <a:lnTo>
                      <a:pt x="2573" y="410"/>
                    </a:lnTo>
                    <a:lnTo>
                      <a:pt x="2709" y="449"/>
                    </a:lnTo>
                    <a:lnTo>
                      <a:pt x="2865" y="487"/>
                    </a:lnTo>
                    <a:lnTo>
                      <a:pt x="3001" y="546"/>
                    </a:lnTo>
                    <a:lnTo>
                      <a:pt x="3138" y="624"/>
                    </a:lnTo>
                    <a:lnTo>
                      <a:pt x="3313" y="760"/>
                    </a:lnTo>
                    <a:lnTo>
                      <a:pt x="3488" y="936"/>
                    </a:lnTo>
                    <a:lnTo>
                      <a:pt x="3605" y="1092"/>
                    </a:lnTo>
                    <a:lnTo>
                      <a:pt x="3722" y="1247"/>
                    </a:lnTo>
                    <a:lnTo>
                      <a:pt x="3917" y="1598"/>
                    </a:lnTo>
                    <a:lnTo>
                      <a:pt x="4014" y="1871"/>
                    </a:lnTo>
                    <a:lnTo>
                      <a:pt x="4073" y="2007"/>
                    </a:lnTo>
                    <a:lnTo>
                      <a:pt x="4112" y="2183"/>
                    </a:lnTo>
                    <a:lnTo>
                      <a:pt x="4131" y="2261"/>
                    </a:lnTo>
                    <a:lnTo>
                      <a:pt x="4170" y="2319"/>
                    </a:lnTo>
                    <a:lnTo>
                      <a:pt x="4229" y="2358"/>
                    </a:lnTo>
                    <a:lnTo>
                      <a:pt x="4307" y="2358"/>
                    </a:lnTo>
                    <a:lnTo>
                      <a:pt x="4326" y="2377"/>
                    </a:lnTo>
                    <a:lnTo>
                      <a:pt x="4365" y="2377"/>
                    </a:lnTo>
                    <a:lnTo>
                      <a:pt x="4424" y="2358"/>
                    </a:lnTo>
                    <a:lnTo>
                      <a:pt x="4462" y="2319"/>
                    </a:lnTo>
                    <a:lnTo>
                      <a:pt x="4501" y="2241"/>
                    </a:lnTo>
                    <a:lnTo>
                      <a:pt x="4540" y="2144"/>
                    </a:lnTo>
                    <a:lnTo>
                      <a:pt x="4638" y="1968"/>
                    </a:lnTo>
                    <a:lnTo>
                      <a:pt x="4794" y="1657"/>
                    </a:lnTo>
                    <a:lnTo>
                      <a:pt x="4950" y="1364"/>
                    </a:lnTo>
                    <a:lnTo>
                      <a:pt x="5125" y="1130"/>
                    </a:lnTo>
                    <a:lnTo>
                      <a:pt x="5300" y="916"/>
                    </a:lnTo>
                    <a:lnTo>
                      <a:pt x="5515" y="702"/>
                    </a:lnTo>
                    <a:lnTo>
                      <a:pt x="5729" y="526"/>
                    </a:lnTo>
                    <a:lnTo>
                      <a:pt x="5904" y="429"/>
                    </a:lnTo>
                    <a:lnTo>
                      <a:pt x="6080" y="351"/>
                    </a:lnTo>
                    <a:lnTo>
                      <a:pt x="6236" y="312"/>
                    </a:lnTo>
                    <a:lnTo>
                      <a:pt x="6411" y="293"/>
                    </a:lnTo>
                    <a:close/>
                    <a:moveTo>
                      <a:pt x="2495" y="0"/>
                    </a:moveTo>
                    <a:lnTo>
                      <a:pt x="2319" y="20"/>
                    </a:lnTo>
                    <a:lnTo>
                      <a:pt x="2144" y="39"/>
                    </a:lnTo>
                    <a:lnTo>
                      <a:pt x="1988" y="98"/>
                    </a:lnTo>
                    <a:lnTo>
                      <a:pt x="1871" y="156"/>
                    </a:lnTo>
                    <a:lnTo>
                      <a:pt x="1735" y="234"/>
                    </a:lnTo>
                    <a:lnTo>
                      <a:pt x="1618" y="312"/>
                    </a:lnTo>
                    <a:lnTo>
                      <a:pt x="1384" y="526"/>
                    </a:lnTo>
                    <a:lnTo>
                      <a:pt x="1170" y="780"/>
                    </a:lnTo>
                    <a:lnTo>
                      <a:pt x="994" y="1053"/>
                    </a:lnTo>
                    <a:lnTo>
                      <a:pt x="819" y="1364"/>
                    </a:lnTo>
                    <a:lnTo>
                      <a:pt x="663" y="1696"/>
                    </a:lnTo>
                    <a:lnTo>
                      <a:pt x="527" y="2085"/>
                    </a:lnTo>
                    <a:lnTo>
                      <a:pt x="410" y="2416"/>
                    </a:lnTo>
                    <a:lnTo>
                      <a:pt x="312" y="2748"/>
                    </a:lnTo>
                    <a:lnTo>
                      <a:pt x="234" y="3079"/>
                    </a:lnTo>
                    <a:lnTo>
                      <a:pt x="137" y="3430"/>
                    </a:lnTo>
                    <a:lnTo>
                      <a:pt x="79" y="3761"/>
                    </a:lnTo>
                    <a:lnTo>
                      <a:pt x="40" y="4073"/>
                    </a:lnTo>
                    <a:lnTo>
                      <a:pt x="20" y="4365"/>
                    </a:lnTo>
                    <a:lnTo>
                      <a:pt x="1" y="4657"/>
                    </a:lnTo>
                    <a:lnTo>
                      <a:pt x="1" y="4910"/>
                    </a:lnTo>
                    <a:lnTo>
                      <a:pt x="1" y="5144"/>
                    </a:lnTo>
                    <a:lnTo>
                      <a:pt x="20" y="5397"/>
                    </a:lnTo>
                    <a:lnTo>
                      <a:pt x="59" y="5651"/>
                    </a:lnTo>
                    <a:lnTo>
                      <a:pt x="98" y="5885"/>
                    </a:lnTo>
                    <a:lnTo>
                      <a:pt x="157" y="6138"/>
                    </a:lnTo>
                    <a:lnTo>
                      <a:pt x="234" y="6372"/>
                    </a:lnTo>
                    <a:lnTo>
                      <a:pt x="312" y="6605"/>
                    </a:lnTo>
                    <a:lnTo>
                      <a:pt x="390" y="6800"/>
                    </a:lnTo>
                    <a:lnTo>
                      <a:pt x="488" y="7015"/>
                    </a:lnTo>
                    <a:lnTo>
                      <a:pt x="605" y="7229"/>
                    </a:lnTo>
                    <a:lnTo>
                      <a:pt x="722" y="7443"/>
                    </a:lnTo>
                    <a:lnTo>
                      <a:pt x="858" y="7638"/>
                    </a:lnTo>
                    <a:lnTo>
                      <a:pt x="1092" y="7950"/>
                    </a:lnTo>
                    <a:lnTo>
                      <a:pt x="1345" y="8242"/>
                    </a:lnTo>
                    <a:lnTo>
                      <a:pt x="1637" y="8534"/>
                    </a:lnTo>
                    <a:lnTo>
                      <a:pt x="1988" y="8827"/>
                    </a:lnTo>
                    <a:lnTo>
                      <a:pt x="2183" y="8963"/>
                    </a:lnTo>
                    <a:lnTo>
                      <a:pt x="2378" y="9099"/>
                    </a:lnTo>
                    <a:lnTo>
                      <a:pt x="2612" y="9236"/>
                    </a:lnTo>
                    <a:lnTo>
                      <a:pt x="2845" y="9372"/>
                    </a:lnTo>
                    <a:lnTo>
                      <a:pt x="3118" y="9489"/>
                    </a:lnTo>
                    <a:lnTo>
                      <a:pt x="3410" y="9587"/>
                    </a:lnTo>
                    <a:lnTo>
                      <a:pt x="3703" y="9664"/>
                    </a:lnTo>
                    <a:lnTo>
                      <a:pt x="4034" y="9742"/>
                    </a:lnTo>
                    <a:lnTo>
                      <a:pt x="4326" y="9781"/>
                    </a:lnTo>
                    <a:lnTo>
                      <a:pt x="4638" y="9781"/>
                    </a:lnTo>
                    <a:lnTo>
                      <a:pt x="5125" y="9762"/>
                    </a:lnTo>
                    <a:lnTo>
                      <a:pt x="5398" y="9723"/>
                    </a:lnTo>
                    <a:lnTo>
                      <a:pt x="5651" y="9684"/>
                    </a:lnTo>
                    <a:lnTo>
                      <a:pt x="5924" y="9606"/>
                    </a:lnTo>
                    <a:lnTo>
                      <a:pt x="6216" y="9528"/>
                    </a:lnTo>
                    <a:lnTo>
                      <a:pt x="6469" y="9431"/>
                    </a:lnTo>
                    <a:lnTo>
                      <a:pt x="6723" y="9333"/>
                    </a:lnTo>
                    <a:lnTo>
                      <a:pt x="6976" y="9216"/>
                    </a:lnTo>
                    <a:lnTo>
                      <a:pt x="7229" y="9080"/>
                    </a:lnTo>
                    <a:lnTo>
                      <a:pt x="7463" y="8944"/>
                    </a:lnTo>
                    <a:lnTo>
                      <a:pt x="7697" y="8788"/>
                    </a:lnTo>
                    <a:lnTo>
                      <a:pt x="7931" y="8632"/>
                    </a:lnTo>
                    <a:lnTo>
                      <a:pt x="8145" y="8456"/>
                    </a:lnTo>
                    <a:lnTo>
                      <a:pt x="8340" y="8281"/>
                    </a:lnTo>
                    <a:lnTo>
                      <a:pt x="8515" y="8106"/>
                    </a:lnTo>
                    <a:lnTo>
                      <a:pt x="8690" y="7911"/>
                    </a:lnTo>
                    <a:lnTo>
                      <a:pt x="8885" y="7697"/>
                    </a:lnTo>
                    <a:lnTo>
                      <a:pt x="9080" y="7463"/>
                    </a:lnTo>
                    <a:lnTo>
                      <a:pt x="9256" y="7209"/>
                    </a:lnTo>
                    <a:lnTo>
                      <a:pt x="9392" y="6956"/>
                    </a:lnTo>
                    <a:lnTo>
                      <a:pt x="9528" y="6722"/>
                    </a:lnTo>
                    <a:lnTo>
                      <a:pt x="9665" y="6430"/>
                    </a:lnTo>
                    <a:lnTo>
                      <a:pt x="9762" y="6157"/>
                    </a:lnTo>
                    <a:lnTo>
                      <a:pt x="9801" y="5904"/>
                    </a:lnTo>
                    <a:lnTo>
                      <a:pt x="9801" y="5768"/>
                    </a:lnTo>
                    <a:lnTo>
                      <a:pt x="9782" y="5612"/>
                    </a:lnTo>
                    <a:lnTo>
                      <a:pt x="9762" y="5475"/>
                    </a:lnTo>
                    <a:lnTo>
                      <a:pt x="9704" y="5358"/>
                    </a:lnTo>
                    <a:lnTo>
                      <a:pt x="9645" y="5222"/>
                    </a:lnTo>
                    <a:lnTo>
                      <a:pt x="9567" y="5105"/>
                    </a:lnTo>
                    <a:lnTo>
                      <a:pt x="9489" y="5027"/>
                    </a:lnTo>
                    <a:lnTo>
                      <a:pt x="9411" y="4949"/>
                    </a:lnTo>
                    <a:lnTo>
                      <a:pt x="9314" y="4891"/>
                    </a:lnTo>
                    <a:lnTo>
                      <a:pt x="9197" y="4832"/>
                    </a:lnTo>
                    <a:lnTo>
                      <a:pt x="9178" y="4813"/>
                    </a:lnTo>
                    <a:lnTo>
                      <a:pt x="9061" y="4774"/>
                    </a:lnTo>
                    <a:lnTo>
                      <a:pt x="8924" y="4735"/>
                    </a:lnTo>
                    <a:lnTo>
                      <a:pt x="8788" y="4716"/>
                    </a:lnTo>
                    <a:lnTo>
                      <a:pt x="8515" y="4716"/>
                    </a:lnTo>
                    <a:lnTo>
                      <a:pt x="8554" y="4696"/>
                    </a:lnTo>
                    <a:lnTo>
                      <a:pt x="8807" y="4404"/>
                    </a:lnTo>
                    <a:lnTo>
                      <a:pt x="9061" y="4092"/>
                    </a:lnTo>
                    <a:lnTo>
                      <a:pt x="9158" y="3917"/>
                    </a:lnTo>
                    <a:lnTo>
                      <a:pt x="9275" y="3702"/>
                    </a:lnTo>
                    <a:lnTo>
                      <a:pt x="9333" y="3527"/>
                    </a:lnTo>
                    <a:lnTo>
                      <a:pt x="9372" y="3332"/>
                    </a:lnTo>
                    <a:lnTo>
                      <a:pt x="9411" y="3157"/>
                    </a:lnTo>
                    <a:lnTo>
                      <a:pt x="9411" y="2962"/>
                    </a:lnTo>
                    <a:lnTo>
                      <a:pt x="9372" y="2787"/>
                    </a:lnTo>
                    <a:lnTo>
                      <a:pt x="9314" y="2592"/>
                    </a:lnTo>
                    <a:lnTo>
                      <a:pt x="9217" y="2416"/>
                    </a:lnTo>
                    <a:lnTo>
                      <a:pt x="9080" y="2241"/>
                    </a:lnTo>
                    <a:lnTo>
                      <a:pt x="8963" y="2124"/>
                    </a:lnTo>
                    <a:lnTo>
                      <a:pt x="8827" y="2027"/>
                    </a:lnTo>
                    <a:lnTo>
                      <a:pt x="8807" y="2027"/>
                    </a:lnTo>
                    <a:lnTo>
                      <a:pt x="8690" y="1968"/>
                    </a:lnTo>
                    <a:lnTo>
                      <a:pt x="8554" y="1949"/>
                    </a:lnTo>
                    <a:lnTo>
                      <a:pt x="8418" y="1929"/>
                    </a:lnTo>
                    <a:lnTo>
                      <a:pt x="8242" y="1949"/>
                    </a:lnTo>
                    <a:lnTo>
                      <a:pt x="8067" y="1988"/>
                    </a:lnTo>
                    <a:lnTo>
                      <a:pt x="7911" y="2027"/>
                    </a:lnTo>
                    <a:lnTo>
                      <a:pt x="7736" y="2105"/>
                    </a:lnTo>
                    <a:lnTo>
                      <a:pt x="7560" y="2183"/>
                    </a:lnTo>
                    <a:lnTo>
                      <a:pt x="7268" y="2377"/>
                    </a:lnTo>
                    <a:lnTo>
                      <a:pt x="7190" y="2436"/>
                    </a:lnTo>
                    <a:lnTo>
                      <a:pt x="7346" y="2124"/>
                    </a:lnTo>
                    <a:lnTo>
                      <a:pt x="7463" y="1793"/>
                    </a:lnTo>
                    <a:lnTo>
                      <a:pt x="7521" y="1598"/>
                    </a:lnTo>
                    <a:lnTo>
                      <a:pt x="7560" y="1364"/>
                    </a:lnTo>
                    <a:lnTo>
                      <a:pt x="7560" y="1169"/>
                    </a:lnTo>
                    <a:lnTo>
                      <a:pt x="7560" y="955"/>
                    </a:lnTo>
                    <a:lnTo>
                      <a:pt x="7521" y="760"/>
                    </a:lnTo>
                    <a:lnTo>
                      <a:pt x="7463" y="585"/>
                    </a:lnTo>
                    <a:lnTo>
                      <a:pt x="7385" y="429"/>
                    </a:lnTo>
                    <a:lnTo>
                      <a:pt x="7268" y="273"/>
                    </a:lnTo>
                    <a:lnTo>
                      <a:pt x="7171" y="195"/>
                    </a:lnTo>
                    <a:lnTo>
                      <a:pt x="7034" y="117"/>
                    </a:lnTo>
                    <a:lnTo>
                      <a:pt x="6956" y="78"/>
                    </a:lnTo>
                    <a:lnTo>
                      <a:pt x="6859" y="39"/>
                    </a:lnTo>
                    <a:lnTo>
                      <a:pt x="6742" y="20"/>
                    </a:lnTo>
                    <a:lnTo>
                      <a:pt x="6567" y="0"/>
                    </a:lnTo>
                    <a:lnTo>
                      <a:pt x="6489" y="0"/>
                    </a:lnTo>
                    <a:lnTo>
                      <a:pt x="6294" y="20"/>
                    </a:lnTo>
                    <a:lnTo>
                      <a:pt x="6099" y="78"/>
                    </a:lnTo>
                    <a:lnTo>
                      <a:pt x="5904" y="137"/>
                    </a:lnTo>
                    <a:lnTo>
                      <a:pt x="5709" y="234"/>
                    </a:lnTo>
                    <a:lnTo>
                      <a:pt x="5554" y="332"/>
                    </a:lnTo>
                    <a:lnTo>
                      <a:pt x="5398" y="468"/>
                    </a:lnTo>
                    <a:lnTo>
                      <a:pt x="5242" y="604"/>
                    </a:lnTo>
                    <a:lnTo>
                      <a:pt x="5086" y="780"/>
                    </a:lnTo>
                    <a:lnTo>
                      <a:pt x="4950" y="975"/>
                    </a:lnTo>
                    <a:lnTo>
                      <a:pt x="4833" y="1150"/>
                    </a:lnTo>
                    <a:lnTo>
                      <a:pt x="4618" y="1501"/>
                    </a:lnTo>
                    <a:lnTo>
                      <a:pt x="4540" y="1676"/>
                    </a:lnTo>
                    <a:lnTo>
                      <a:pt x="4443" y="1871"/>
                    </a:lnTo>
                    <a:lnTo>
                      <a:pt x="4404" y="1696"/>
                    </a:lnTo>
                    <a:lnTo>
                      <a:pt x="4346" y="1540"/>
                    </a:lnTo>
                    <a:lnTo>
                      <a:pt x="4268" y="1364"/>
                    </a:lnTo>
                    <a:lnTo>
                      <a:pt x="4190" y="1189"/>
                    </a:lnTo>
                    <a:lnTo>
                      <a:pt x="4053" y="975"/>
                    </a:lnTo>
                    <a:lnTo>
                      <a:pt x="3878" y="760"/>
                    </a:lnTo>
                    <a:lnTo>
                      <a:pt x="3683" y="546"/>
                    </a:lnTo>
                    <a:lnTo>
                      <a:pt x="3488" y="371"/>
                    </a:lnTo>
                    <a:lnTo>
                      <a:pt x="3313" y="254"/>
                    </a:lnTo>
                    <a:lnTo>
                      <a:pt x="3138" y="156"/>
                    </a:lnTo>
                    <a:lnTo>
                      <a:pt x="2943" y="78"/>
                    </a:lnTo>
                    <a:lnTo>
                      <a:pt x="2767" y="39"/>
                    </a:lnTo>
                    <a:lnTo>
                      <a:pt x="263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51;p41">
                <a:extLst>
                  <a:ext uri="{FF2B5EF4-FFF2-40B4-BE49-F238E27FC236}">
                    <a16:creationId xmlns:a16="http://schemas.microsoft.com/office/drawing/2014/main" id="{8F2E4D48-BDA3-A1B9-7EF9-0BC9BD68759C}"/>
                  </a:ext>
                </a:extLst>
              </p:cNvPr>
              <p:cNvSpPr/>
              <p:nvPr/>
            </p:nvSpPr>
            <p:spPr>
              <a:xfrm>
                <a:off x="1726900" y="995550"/>
                <a:ext cx="234325" cy="236275"/>
              </a:xfrm>
              <a:custGeom>
                <a:avLst/>
                <a:gdLst/>
                <a:ahLst/>
                <a:cxnLst/>
                <a:rect l="l" t="t" r="r" b="b"/>
                <a:pathLst>
                  <a:path w="9373" h="9451" extrusionOk="0">
                    <a:moveTo>
                      <a:pt x="7054" y="1"/>
                    </a:moveTo>
                    <a:lnTo>
                      <a:pt x="6839" y="20"/>
                    </a:lnTo>
                    <a:lnTo>
                      <a:pt x="6605" y="78"/>
                    </a:lnTo>
                    <a:lnTo>
                      <a:pt x="6450" y="117"/>
                    </a:lnTo>
                    <a:lnTo>
                      <a:pt x="6313" y="195"/>
                    </a:lnTo>
                    <a:lnTo>
                      <a:pt x="6157" y="293"/>
                    </a:lnTo>
                    <a:lnTo>
                      <a:pt x="6021" y="410"/>
                    </a:lnTo>
                    <a:lnTo>
                      <a:pt x="5904" y="527"/>
                    </a:lnTo>
                    <a:lnTo>
                      <a:pt x="5787" y="644"/>
                    </a:lnTo>
                    <a:lnTo>
                      <a:pt x="5690" y="780"/>
                    </a:lnTo>
                    <a:lnTo>
                      <a:pt x="5592" y="955"/>
                    </a:lnTo>
                    <a:lnTo>
                      <a:pt x="5514" y="1111"/>
                    </a:lnTo>
                    <a:lnTo>
                      <a:pt x="5436" y="1267"/>
                    </a:lnTo>
                    <a:lnTo>
                      <a:pt x="5378" y="1442"/>
                    </a:lnTo>
                    <a:lnTo>
                      <a:pt x="5339" y="1618"/>
                    </a:lnTo>
                    <a:lnTo>
                      <a:pt x="5300" y="1793"/>
                    </a:lnTo>
                    <a:lnTo>
                      <a:pt x="5281" y="1988"/>
                    </a:lnTo>
                    <a:lnTo>
                      <a:pt x="5027" y="1559"/>
                    </a:lnTo>
                    <a:lnTo>
                      <a:pt x="4774" y="1170"/>
                    </a:lnTo>
                    <a:lnTo>
                      <a:pt x="4521" y="838"/>
                    </a:lnTo>
                    <a:lnTo>
                      <a:pt x="4384" y="682"/>
                    </a:lnTo>
                    <a:lnTo>
                      <a:pt x="4248" y="527"/>
                    </a:lnTo>
                    <a:lnTo>
                      <a:pt x="4092" y="410"/>
                    </a:lnTo>
                    <a:lnTo>
                      <a:pt x="3936" y="293"/>
                    </a:lnTo>
                    <a:lnTo>
                      <a:pt x="3780" y="195"/>
                    </a:lnTo>
                    <a:lnTo>
                      <a:pt x="3605" y="117"/>
                    </a:lnTo>
                    <a:lnTo>
                      <a:pt x="3430" y="78"/>
                    </a:lnTo>
                    <a:lnTo>
                      <a:pt x="3254" y="40"/>
                    </a:lnTo>
                    <a:lnTo>
                      <a:pt x="3196" y="40"/>
                    </a:lnTo>
                    <a:lnTo>
                      <a:pt x="3059" y="59"/>
                    </a:lnTo>
                    <a:lnTo>
                      <a:pt x="2904" y="78"/>
                    </a:lnTo>
                    <a:lnTo>
                      <a:pt x="2728" y="137"/>
                    </a:lnTo>
                    <a:lnTo>
                      <a:pt x="2553" y="215"/>
                    </a:lnTo>
                    <a:lnTo>
                      <a:pt x="2436" y="293"/>
                    </a:lnTo>
                    <a:lnTo>
                      <a:pt x="2338" y="390"/>
                    </a:lnTo>
                    <a:lnTo>
                      <a:pt x="2241" y="507"/>
                    </a:lnTo>
                    <a:lnTo>
                      <a:pt x="2183" y="644"/>
                    </a:lnTo>
                    <a:lnTo>
                      <a:pt x="2144" y="760"/>
                    </a:lnTo>
                    <a:lnTo>
                      <a:pt x="2124" y="916"/>
                    </a:lnTo>
                    <a:lnTo>
                      <a:pt x="2124" y="1053"/>
                    </a:lnTo>
                    <a:lnTo>
                      <a:pt x="2144" y="1228"/>
                    </a:lnTo>
                    <a:lnTo>
                      <a:pt x="2183" y="1364"/>
                    </a:lnTo>
                    <a:lnTo>
                      <a:pt x="2241" y="1540"/>
                    </a:lnTo>
                    <a:lnTo>
                      <a:pt x="2397" y="1929"/>
                    </a:lnTo>
                    <a:lnTo>
                      <a:pt x="2572" y="2241"/>
                    </a:lnTo>
                    <a:lnTo>
                      <a:pt x="2787" y="2572"/>
                    </a:lnTo>
                    <a:lnTo>
                      <a:pt x="2748" y="2553"/>
                    </a:lnTo>
                    <a:lnTo>
                      <a:pt x="2397" y="2319"/>
                    </a:lnTo>
                    <a:lnTo>
                      <a:pt x="2066" y="2124"/>
                    </a:lnTo>
                    <a:lnTo>
                      <a:pt x="1890" y="2046"/>
                    </a:lnTo>
                    <a:lnTo>
                      <a:pt x="1715" y="1988"/>
                    </a:lnTo>
                    <a:lnTo>
                      <a:pt x="1540" y="1949"/>
                    </a:lnTo>
                    <a:lnTo>
                      <a:pt x="1208" y="1949"/>
                    </a:lnTo>
                    <a:lnTo>
                      <a:pt x="1072" y="1988"/>
                    </a:lnTo>
                    <a:lnTo>
                      <a:pt x="916" y="2066"/>
                    </a:lnTo>
                    <a:lnTo>
                      <a:pt x="760" y="2163"/>
                    </a:lnTo>
                    <a:lnTo>
                      <a:pt x="643" y="2280"/>
                    </a:lnTo>
                    <a:lnTo>
                      <a:pt x="546" y="2456"/>
                    </a:lnTo>
                    <a:lnTo>
                      <a:pt x="449" y="2650"/>
                    </a:lnTo>
                    <a:lnTo>
                      <a:pt x="390" y="2865"/>
                    </a:lnTo>
                    <a:lnTo>
                      <a:pt x="371" y="3099"/>
                    </a:lnTo>
                    <a:lnTo>
                      <a:pt x="390" y="3313"/>
                    </a:lnTo>
                    <a:lnTo>
                      <a:pt x="468" y="3527"/>
                    </a:lnTo>
                    <a:lnTo>
                      <a:pt x="546" y="3741"/>
                    </a:lnTo>
                    <a:lnTo>
                      <a:pt x="663" y="3917"/>
                    </a:lnTo>
                    <a:lnTo>
                      <a:pt x="780" y="4092"/>
                    </a:lnTo>
                    <a:lnTo>
                      <a:pt x="1033" y="4404"/>
                    </a:lnTo>
                    <a:lnTo>
                      <a:pt x="1384" y="4755"/>
                    </a:lnTo>
                    <a:lnTo>
                      <a:pt x="1384" y="4755"/>
                    </a:lnTo>
                    <a:lnTo>
                      <a:pt x="1267" y="4735"/>
                    </a:lnTo>
                    <a:lnTo>
                      <a:pt x="1130" y="4696"/>
                    </a:lnTo>
                    <a:lnTo>
                      <a:pt x="1014" y="4696"/>
                    </a:lnTo>
                    <a:lnTo>
                      <a:pt x="838" y="4716"/>
                    </a:lnTo>
                    <a:lnTo>
                      <a:pt x="663" y="4755"/>
                    </a:lnTo>
                    <a:lnTo>
                      <a:pt x="488" y="4813"/>
                    </a:lnTo>
                    <a:lnTo>
                      <a:pt x="351" y="4891"/>
                    </a:lnTo>
                    <a:lnTo>
                      <a:pt x="215" y="4988"/>
                    </a:lnTo>
                    <a:lnTo>
                      <a:pt x="117" y="5125"/>
                    </a:lnTo>
                    <a:lnTo>
                      <a:pt x="59" y="5242"/>
                    </a:lnTo>
                    <a:lnTo>
                      <a:pt x="0" y="5378"/>
                    </a:lnTo>
                    <a:lnTo>
                      <a:pt x="0" y="5534"/>
                    </a:lnTo>
                    <a:lnTo>
                      <a:pt x="0" y="5690"/>
                    </a:lnTo>
                    <a:lnTo>
                      <a:pt x="20" y="5826"/>
                    </a:lnTo>
                    <a:lnTo>
                      <a:pt x="59" y="6002"/>
                    </a:lnTo>
                    <a:lnTo>
                      <a:pt x="117" y="6157"/>
                    </a:lnTo>
                    <a:lnTo>
                      <a:pt x="195" y="6352"/>
                    </a:lnTo>
                    <a:lnTo>
                      <a:pt x="371" y="6664"/>
                    </a:lnTo>
                    <a:lnTo>
                      <a:pt x="604" y="6995"/>
                    </a:lnTo>
                    <a:lnTo>
                      <a:pt x="799" y="7288"/>
                    </a:lnTo>
                    <a:lnTo>
                      <a:pt x="1014" y="7541"/>
                    </a:lnTo>
                    <a:lnTo>
                      <a:pt x="1247" y="7794"/>
                    </a:lnTo>
                    <a:lnTo>
                      <a:pt x="1462" y="8008"/>
                    </a:lnTo>
                    <a:lnTo>
                      <a:pt x="1676" y="8203"/>
                    </a:lnTo>
                    <a:lnTo>
                      <a:pt x="1890" y="8379"/>
                    </a:lnTo>
                    <a:lnTo>
                      <a:pt x="2124" y="8554"/>
                    </a:lnTo>
                    <a:lnTo>
                      <a:pt x="2358" y="8710"/>
                    </a:lnTo>
                    <a:lnTo>
                      <a:pt x="2592" y="8846"/>
                    </a:lnTo>
                    <a:lnTo>
                      <a:pt x="2826" y="8983"/>
                    </a:lnTo>
                    <a:lnTo>
                      <a:pt x="3059" y="9100"/>
                    </a:lnTo>
                    <a:lnTo>
                      <a:pt x="3313" y="9197"/>
                    </a:lnTo>
                    <a:lnTo>
                      <a:pt x="3566" y="9275"/>
                    </a:lnTo>
                    <a:lnTo>
                      <a:pt x="3819" y="9333"/>
                    </a:lnTo>
                    <a:lnTo>
                      <a:pt x="4073" y="9392"/>
                    </a:lnTo>
                    <a:lnTo>
                      <a:pt x="4345" y="9431"/>
                    </a:lnTo>
                    <a:lnTo>
                      <a:pt x="4755" y="9450"/>
                    </a:lnTo>
                    <a:lnTo>
                      <a:pt x="5086" y="9431"/>
                    </a:lnTo>
                    <a:lnTo>
                      <a:pt x="5456" y="9392"/>
                    </a:lnTo>
                    <a:lnTo>
                      <a:pt x="5709" y="9353"/>
                    </a:lnTo>
                    <a:lnTo>
                      <a:pt x="5963" y="9275"/>
                    </a:lnTo>
                    <a:lnTo>
                      <a:pt x="6235" y="9197"/>
                    </a:lnTo>
                    <a:lnTo>
                      <a:pt x="6528" y="9100"/>
                    </a:lnTo>
                    <a:lnTo>
                      <a:pt x="6742" y="9022"/>
                    </a:lnTo>
                    <a:lnTo>
                      <a:pt x="6976" y="8905"/>
                    </a:lnTo>
                    <a:lnTo>
                      <a:pt x="7190" y="8788"/>
                    </a:lnTo>
                    <a:lnTo>
                      <a:pt x="7404" y="8671"/>
                    </a:lnTo>
                    <a:lnTo>
                      <a:pt x="7580" y="8535"/>
                    </a:lnTo>
                    <a:lnTo>
                      <a:pt x="7755" y="8398"/>
                    </a:lnTo>
                    <a:lnTo>
                      <a:pt x="7930" y="8262"/>
                    </a:lnTo>
                    <a:lnTo>
                      <a:pt x="8106" y="8106"/>
                    </a:lnTo>
                    <a:lnTo>
                      <a:pt x="8262" y="7931"/>
                    </a:lnTo>
                    <a:lnTo>
                      <a:pt x="8398" y="7755"/>
                    </a:lnTo>
                    <a:lnTo>
                      <a:pt x="8534" y="7580"/>
                    </a:lnTo>
                    <a:lnTo>
                      <a:pt x="8671" y="7385"/>
                    </a:lnTo>
                    <a:lnTo>
                      <a:pt x="8885" y="7015"/>
                    </a:lnTo>
                    <a:lnTo>
                      <a:pt x="9060" y="6606"/>
                    </a:lnTo>
                    <a:lnTo>
                      <a:pt x="9197" y="6177"/>
                    </a:lnTo>
                    <a:lnTo>
                      <a:pt x="9294" y="5729"/>
                    </a:lnTo>
                    <a:lnTo>
                      <a:pt x="9353" y="5281"/>
                    </a:lnTo>
                    <a:lnTo>
                      <a:pt x="9372" y="4813"/>
                    </a:lnTo>
                    <a:lnTo>
                      <a:pt x="9372" y="4326"/>
                    </a:lnTo>
                    <a:lnTo>
                      <a:pt x="9314" y="3839"/>
                    </a:lnTo>
                    <a:lnTo>
                      <a:pt x="9236" y="3371"/>
                    </a:lnTo>
                    <a:lnTo>
                      <a:pt x="9119" y="2943"/>
                    </a:lnTo>
                    <a:lnTo>
                      <a:pt x="9080" y="2787"/>
                    </a:lnTo>
                    <a:lnTo>
                      <a:pt x="8944" y="2222"/>
                    </a:lnTo>
                    <a:lnTo>
                      <a:pt x="8807" y="1813"/>
                    </a:lnTo>
                    <a:lnTo>
                      <a:pt x="8671" y="1423"/>
                    </a:lnTo>
                    <a:lnTo>
                      <a:pt x="8495" y="1033"/>
                    </a:lnTo>
                    <a:lnTo>
                      <a:pt x="8398" y="877"/>
                    </a:lnTo>
                    <a:lnTo>
                      <a:pt x="8281" y="702"/>
                    </a:lnTo>
                    <a:lnTo>
                      <a:pt x="8086" y="468"/>
                    </a:lnTo>
                    <a:lnTo>
                      <a:pt x="7989" y="371"/>
                    </a:lnTo>
                    <a:lnTo>
                      <a:pt x="7872" y="273"/>
                    </a:lnTo>
                    <a:lnTo>
                      <a:pt x="7736" y="176"/>
                    </a:lnTo>
                    <a:lnTo>
                      <a:pt x="7599" y="117"/>
                    </a:lnTo>
                    <a:lnTo>
                      <a:pt x="7443" y="59"/>
                    </a:lnTo>
                    <a:lnTo>
                      <a:pt x="7307" y="20"/>
                    </a:lnTo>
                    <a:lnTo>
                      <a:pt x="7054" y="1"/>
                    </a:lnTo>
                    <a:close/>
                  </a:path>
                </a:pathLst>
              </a:custGeom>
              <a:solidFill>
                <a:srgbClr val="FFBE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52;p41">
                <a:extLst>
                  <a:ext uri="{FF2B5EF4-FFF2-40B4-BE49-F238E27FC236}">
                    <a16:creationId xmlns:a16="http://schemas.microsoft.com/office/drawing/2014/main" id="{F15EA623-FB2A-772B-13DA-DE1FEBDBEEC5}"/>
                  </a:ext>
                </a:extLst>
              </p:cNvPr>
              <p:cNvSpPr/>
              <p:nvPr/>
            </p:nvSpPr>
            <p:spPr>
              <a:xfrm>
                <a:off x="1726900" y="995550"/>
                <a:ext cx="234325" cy="236275"/>
              </a:xfrm>
              <a:custGeom>
                <a:avLst/>
                <a:gdLst/>
                <a:ahLst/>
                <a:cxnLst/>
                <a:rect l="l" t="t" r="r" b="b"/>
                <a:pathLst>
                  <a:path w="9373" h="9451" fill="none" extrusionOk="0">
                    <a:moveTo>
                      <a:pt x="7054" y="1"/>
                    </a:moveTo>
                    <a:lnTo>
                      <a:pt x="7054" y="1"/>
                    </a:lnTo>
                    <a:lnTo>
                      <a:pt x="6839" y="20"/>
                    </a:lnTo>
                    <a:lnTo>
                      <a:pt x="6605" y="78"/>
                    </a:lnTo>
                    <a:lnTo>
                      <a:pt x="6605" y="78"/>
                    </a:lnTo>
                    <a:lnTo>
                      <a:pt x="6450" y="117"/>
                    </a:lnTo>
                    <a:lnTo>
                      <a:pt x="6313" y="195"/>
                    </a:lnTo>
                    <a:lnTo>
                      <a:pt x="6157" y="293"/>
                    </a:lnTo>
                    <a:lnTo>
                      <a:pt x="6021" y="410"/>
                    </a:lnTo>
                    <a:lnTo>
                      <a:pt x="6021" y="410"/>
                    </a:lnTo>
                    <a:lnTo>
                      <a:pt x="5904" y="527"/>
                    </a:lnTo>
                    <a:lnTo>
                      <a:pt x="5787" y="644"/>
                    </a:lnTo>
                    <a:lnTo>
                      <a:pt x="5690" y="780"/>
                    </a:lnTo>
                    <a:lnTo>
                      <a:pt x="5592" y="955"/>
                    </a:lnTo>
                    <a:lnTo>
                      <a:pt x="5592" y="955"/>
                    </a:lnTo>
                    <a:lnTo>
                      <a:pt x="5514" y="1111"/>
                    </a:lnTo>
                    <a:lnTo>
                      <a:pt x="5436" y="1267"/>
                    </a:lnTo>
                    <a:lnTo>
                      <a:pt x="5378" y="1442"/>
                    </a:lnTo>
                    <a:lnTo>
                      <a:pt x="5339" y="1618"/>
                    </a:lnTo>
                    <a:lnTo>
                      <a:pt x="5339" y="1618"/>
                    </a:lnTo>
                    <a:lnTo>
                      <a:pt x="5300" y="1793"/>
                    </a:lnTo>
                    <a:lnTo>
                      <a:pt x="5281" y="1988"/>
                    </a:lnTo>
                    <a:lnTo>
                      <a:pt x="5281" y="1988"/>
                    </a:lnTo>
                    <a:lnTo>
                      <a:pt x="5027" y="1559"/>
                    </a:lnTo>
                    <a:lnTo>
                      <a:pt x="5027" y="1559"/>
                    </a:lnTo>
                    <a:lnTo>
                      <a:pt x="4774" y="1170"/>
                    </a:lnTo>
                    <a:lnTo>
                      <a:pt x="4521" y="838"/>
                    </a:lnTo>
                    <a:lnTo>
                      <a:pt x="4521" y="838"/>
                    </a:lnTo>
                    <a:lnTo>
                      <a:pt x="4384" y="682"/>
                    </a:lnTo>
                    <a:lnTo>
                      <a:pt x="4248" y="527"/>
                    </a:lnTo>
                    <a:lnTo>
                      <a:pt x="4092" y="410"/>
                    </a:lnTo>
                    <a:lnTo>
                      <a:pt x="3936" y="293"/>
                    </a:lnTo>
                    <a:lnTo>
                      <a:pt x="3936" y="293"/>
                    </a:lnTo>
                    <a:lnTo>
                      <a:pt x="3780" y="195"/>
                    </a:lnTo>
                    <a:lnTo>
                      <a:pt x="3605" y="117"/>
                    </a:lnTo>
                    <a:lnTo>
                      <a:pt x="3430" y="78"/>
                    </a:lnTo>
                    <a:lnTo>
                      <a:pt x="3254" y="40"/>
                    </a:lnTo>
                    <a:lnTo>
                      <a:pt x="3254" y="40"/>
                    </a:lnTo>
                    <a:lnTo>
                      <a:pt x="3196" y="40"/>
                    </a:lnTo>
                    <a:lnTo>
                      <a:pt x="3196" y="40"/>
                    </a:lnTo>
                    <a:lnTo>
                      <a:pt x="3059" y="59"/>
                    </a:lnTo>
                    <a:lnTo>
                      <a:pt x="2904" y="78"/>
                    </a:lnTo>
                    <a:lnTo>
                      <a:pt x="2904" y="78"/>
                    </a:lnTo>
                    <a:lnTo>
                      <a:pt x="2728" y="137"/>
                    </a:lnTo>
                    <a:lnTo>
                      <a:pt x="2553" y="215"/>
                    </a:lnTo>
                    <a:lnTo>
                      <a:pt x="2553" y="215"/>
                    </a:lnTo>
                    <a:lnTo>
                      <a:pt x="2436" y="293"/>
                    </a:lnTo>
                    <a:lnTo>
                      <a:pt x="2338" y="390"/>
                    </a:lnTo>
                    <a:lnTo>
                      <a:pt x="2338" y="390"/>
                    </a:lnTo>
                    <a:lnTo>
                      <a:pt x="2241" y="507"/>
                    </a:lnTo>
                    <a:lnTo>
                      <a:pt x="2183" y="644"/>
                    </a:lnTo>
                    <a:lnTo>
                      <a:pt x="2183" y="644"/>
                    </a:lnTo>
                    <a:lnTo>
                      <a:pt x="2144" y="760"/>
                    </a:lnTo>
                    <a:lnTo>
                      <a:pt x="2124" y="916"/>
                    </a:lnTo>
                    <a:lnTo>
                      <a:pt x="2124" y="916"/>
                    </a:lnTo>
                    <a:lnTo>
                      <a:pt x="2124" y="1053"/>
                    </a:lnTo>
                    <a:lnTo>
                      <a:pt x="2144" y="1228"/>
                    </a:lnTo>
                    <a:lnTo>
                      <a:pt x="2144" y="1228"/>
                    </a:lnTo>
                    <a:lnTo>
                      <a:pt x="2183" y="1364"/>
                    </a:lnTo>
                    <a:lnTo>
                      <a:pt x="2241" y="1540"/>
                    </a:lnTo>
                    <a:lnTo>
                      <a:pt x="2241" y="1540"/>
                    </a:lnTo>
                    <a:lnTo>
                      <a:pt x="2397" y="1929"/>
                    </a:lnTo>
                    <a:lnTo>
                      <a:pt x="2397" y="1929"/>
                    </a:lnTo>
                    <a:lnTo>
                      <a:pt x="2572" y="2241"/>
                    </a:lnTo>
                    <a:lnTo>
                      <a:pt x="2787" y="2572"/>
                    </a:lnTo>
                    <a:lnTo>
                      <a:pt x="2748" y="2553"/>
                    </a:lnTo>
                    <a:lnTo>
                      <a:pt x="2748" y="2553"/>
                    </a:lnTo>
                    <a:lnTo>
                      <a:pt x="2748" y="2553"/>
                    </a:lnTo>
                    <a:lnTo>
                      <a:pt x="2397" y="2319"/>
                    </a:lnTo>
                    <a:lnTo>
                      <a:pt x="2066" y="2124"/>
                    </a:lnTo>
                    <a:lnTo>
                      <a:pt x="2066" y="2124"/>
                    </a:lnTo>
                    <a:lnTo>
                      <a:pt x="1890" y="2046"/>
                    </a:lnTo>
                    <a:lnTo>
                      <a:pt x="1715" y="1988"/>
                    </a:lnTo>
                    <a:lnTo>
                      <a:pt x="1540" y="1949"/>
                    </a:lnTo>
                    <a:lnTo>
                      <a:pt x="1384" y="1949"/>
                    </a:lnTo>
                    <a:lnTo>
                      <a:pt x="1384" y="1949"/>
                    </a:lnTo>
                    <a:lnTo>
                      <a:pt x="1384" y="1949"/>
                    </a:lnTo>
                    <a:lnTo>
                      <a:pt x="1208" y="1949"/>
                    </a:lnTo>
                    <a:lnTo>
                      <a:pt x="1072" y="1988"/>
                    </a:lnTo>
                    <a:lnTo>
                      <a:pt x="1072" y="1988"/>
                    </a:lnTo>
                    <a:lnTo>
                      <a:pt x="916" y="2066"/>
                    </a:lnTo>
                    <a:lnTo>
                      <a:pt x="760" y="2163"/>
                    </a:lnTo>
                    <a:lnTo>
                      <a:pt x="760" y="2163"/>
                    </a:lnTo>
                    <a:lnTo>
                      <a:pt x="643" y="2280"/>
                    </a:lnTo>
                    <a:lnTo>
                      <a:pt x="546" y="2456"/>
                    </a:lnTo>
                    <a:lnTo>
                      <a:pt x="546" y="2456"/>
                    </a:lnTo>
                    <a:lnTo>
                      <a:pt x="449" y="2650"/>
                    </a:lnTo>
                    <a:lnTo>
                      <a:pt x="390" y="2865"/>
                    </a:lnTo>
                    <a:lnTo>
                      <a:pt x="390" y="2865"/>
                    </a:lnTo>
                    <a:lnTo>
                      <a:pt x="371" y="3099"/>
                    </a:lnTo>
                    <a:lnTo>
                      <a:pt x="390" y="3313"/>
                    </a:lnTo>
                    <a:lnTo>
                      <a:pt x="468" y="3527"/>
                    </a:lnTo>
                    <a:lnTo>
                      <a:pt x="546" y="3741"/>
                    </a:lnTo>
                    <a:lnTo>
                      <a:pt x="663" y="3917"/>
                    </a:lnTo>
                    <a:lnTo>
                      <a:pt x="780" y="4092"/>
                    </a:lnTo>
                    <a:lnTo>
                      <a:pt x="1033" y="4404"/>
                    </a:lnTo>
                    <a:lnTo>
                      <a:pt x="1033" y="4404"/>
                    </a:lnTo>
                    <a:lnTo>
                      <a:pt x="1384" y="4755"/>
                    </a:lnTo>
                    <a:lnTo>
                      <a:pt x="1384" y="4755"/>
                    </a:lnTo>
                    <a:lnTo>
                      <a:pt x="1267" y="4735"/>
                    </a:lnTo>
                    <a:lnTo>
                      <a:pt x="1130" y="4696"/>
                    </a:lnTo>
                    <a:lnTo>
                      <a:pt x="1130" y="4696"/>
                    </a:lnTo>
                    <a:lnTo>
                      <a:pt x="1014" y="4696"/>
                    </a:lnTo>
                    <a:lnTo>
                      <a:pt x="1014" y="4696"/>
                    </a:lnTo>
                    <a:lnTo>
                      <a:pt x="838" y="4716"/>
                    </a:lnTo>
                    <a:lnTo>
                      <a:pt x="663" y="4755"/>
                    </a:lnTo>
                    <a:lnTo>
                      <a:pt x="663" y="4755"/>
                    </a:lnTo>
                    <a:lnTo>
                      <a:pt x="488" y="4813"/>
                    </a:lnTo>
                    <a:lnTo>
                      <a:pt x="351" y="4891"/>
                    </a:lnTo>
                    <a:lnTo>
                      <a:pt x="351" y="4891"/>
                    </a:lnTo>
                    <a:lnTo>
                      <a:pt x="215" y="4988"/>
                    </a:lnTo>
                    <a:lnTo>
                      <a:pt x="117" y="5125"/>
                    </a:lnTo>
                    <a:lnTo>
                      <a:pt x="117" y="5125"/>
                    </a:lnTo>
                    <a:lnTo>
                      <a:pt x="59" y="5242"/>
                    </a:lnTo>
                    <a:lnTo>
                      <a:pt x="0" y="5378"/>
                    </a:lnTo>
                    <a:lnTo>
                      <a:pt x="0" y="5378"/>
                    </a:lnTo>
                    <a:lnTo>
                      <a:pt x="0" y="5534"/>
                    </a:lnTo>
                    <a:lnTo>
                      <a:pt x="0" y="5690"/>
                    </a:lnTo>
                    <a:lnTo>
                      <a:pt x="0" y="5690"/>
                    </a:lnTo>
                    <a:lnTo>
                      <a:pt x="20" y="5826"/>
                    </a:lnTo>
                    <a:lnTo>
                      <a:pt x="59" y="6002"/>
                    </a:lnTo>
                    <a:lnTo>
                      <a:pt x="59" y="6002"/>
                    </a:lnTo>
                    <a:lnTo>
                      <a:pt x="117" y="6157"/>
                    </a:lnTo>
                    <a:lnTo>
                      <a:pt x="195" y="6352"/>
                    </a:lnTo>
                    <a:lnTo>
                      <a:pt x="195" y="6352"/>
                    </a:lnTo>
                    <a:lnTo>
                      <a:pt x="371" y="6664"/>
                    </a:lnTo>
                    <a:lnTo>
                      <a:pt x="604" y="6995"/>
                    </a:lnTo>
                    <a:lnTo>
                      <a:pt x="604" y="6995"/>
                    </a:lnTo>
                    <a:lnTo>
                      <a:pt x="799" y="7288"/>
                    </a:lnTo>
                    <a:lnTo>
                      <a:pt x="1014" y="7541"/>
                    </a:lnTo>
                    <a:lnTo>
                      <a:pt x="1247" y="7794"/>
                    </a:lnTo>
                    <a:lnTo>
                      <a:pt x="1462" y="8008"/>
                    </a:lnTo>
                    <a:lnTo>
                      <a:pt x="1462" y="8008"/>
                    </a:lnTo>
                    <a:lnTo>
                      <a:pt x="1676" y="8203"/>
                    </a:lnTo>
                    <a:lnTo>
                      <a:pt x="1890" y="8379"/>
                    </a:lnTo>
                    <a:lnTo>
                      <a:pt x="2124" y="8554"/>
                    </a:lnTo>
                    <a:lnTo>
                      <a:pt x="2358" y="8710"/>
                    </a:lnTo>
                    <a:lnTo>
                      <a:pt x="2358" y="8710"/>
                    </a:lnTo>
                    <a:lnTo>
                      <a:pt x="2592" y="8846"/>
                    </a:lnTo>
                    <a:lnTo>
                      <a:pt x="2826" y="8983"/>
                    </a:lnTo>
                    <a:lnTo>
                      <a:pt x="3059" y="9100"/>
                    </a:lnTo>
                    <a:lnTo>
                      <a:pt x="3313" y="9197"/>
                    </a:lnTo>
                    <a:lnTo>
                      <a:pt x="3313" y="9197"/>
                    </a:lnTo>
                    <a:lnTo>
                      <a:pt x="3566" y="9275"/>
                    </a:lnTo>
                    <a:lnTo>
                      <a:pt x="3819" y="9333"/>
                    </a:lnTo>
                    <a:lnTo>
                      <a:pt x="4073" y="9392"/>
                    </a:lnTo>
                    <a:lnTo>
                      <a:pt x="4345" y="9431"/>
                    </a:lnTo>
                    <a:lnTo>
                      <a:pt x="4345" y="9431"/>
                    </a:lnTo>
                    <a:lnTo>
                      <a:pt x="4755" y="9450"/>
                    </a:lnTo>
                    <a:lnTo>
                      <a:pt x="4755" y="9450"/>
                    </a:lnTo>
                    <a:lnTo>
                      <a:pt x="5086" y="9431"/>
                    </a:lnTo>
                    <a:lnTo>
                      <a:pt x="5456" y="9392"/>
                    </a:lnTo>
                    <a:lnTo>
                      <a:pt x="5456" y="9392"/>
                    </a:lnTo>
                    <a:lnTo>
                      <a:pt x="5709" y="9353"/>
                    </a:lnTo>
                    <a:lnTo>
                      <a:pt x="5963" y="9275"/>
                    </a:lnTo>
                    <a:lnTo>
                      <a:pt x="6235" y="9197"/>
                    </a:lnTo>
                    <a:lnTo>
                      <a:pt x="6528" y="9100"/>
                    </a:lnTo>
                    <a:lnTo>
                      <a:pt x="6528" y="9100"/>
                    </a:lnTo>
                    <a:lnTo>
                      <a:pt x="6742" y="9022"/>
                    </a:lnTo>
                    <a:lnTo>
                      <a:pt x="6976" y="8905"/>
                    </a:lnTo>
                    <a:lnTo>
                      <a:pt x="7190" y="8788"/>
                    </a:lnTo>
                    <a:lnTo>
                      <a:pt x="7404" y="8671"/>
                    </a:lnTo>
                    <a:lnTo>
                      <a:pt x="7404" y="8671"/>
                    </a:lnTo>
                    <a:lnTo>
                      <a:pt x="7580" y="8535"/>
                    </a:lnTo>
                    <a:lnTo>
                      <a:pt x="7755" y="8398"/>
                    </a:lnTo>
                    <a:lnTo>
                      <a:pt x="7930" y="8262"/>
                    </a:lnTo>
                    <a:lnTo>
                      <a:pt x="8106" y="8106"/>
                    </a:lnTo>
                    <a:lnTo>
                      <a:pt x="8262" y="7931"/>
                    </a:lnTo>
                    <a:lnTo>
                      <a:pt x="8398" y="7755"/>
                    </a:lnTo>
                    <a:lnTo>
                      <a:pt x="8534" y="7580"/>
                    </a:lnTo>
                    <a:lnTo>
                      <a:pt x="8671" y="7385"/>
                    </a:lnTo>
                    <a:lnTo>
                      <a:pt x="8671" y="7385"/>
                    </a:lnTo>
                    <a:lnTo>
                      <a:pt x="8885" y="7015"/>
                    </a:lnTo>
                    <a:lnTo>
                      <a:pt x="9060" y="6606"/>
                    </a:lnTo>
                    <a:lnTo>
                      <a:pt x="9197" y="6177"/>
                    </a:lnTo>
                    <a:lnTo>
                      <a:pt x="9294" y="5729"/>
                    </a:lnTo>
                    <a:lnTo>
                      <a:pt x="9294" y="5729"/>
                    </a:lnTo>
                    <a:lnTo>
                      <a:pt x="9353" y="5281"/>
                    </a:lnTo>
                    <a:lnTo>
                      <a:pt x="9372" y="4813"/>
                    </a:lnTo>
                    <a:lnTo>
                      <a:pt x="9372" y="4326"/>
                    </a:lnTo>
                    <a:lnTo>
                      <a:pt x="9314" y="3839"/>
                    </a:lnTo>
                    <a:lnTo>
                      <a:pt x="9314" y="3839"/>
                    </a:lnTo>
                    <a:lnTo>
                      <a:pt x="9236" y="3371"/>
                    </a:lnTo>
                    <a:lnTo>
                      <a:pt x="9236" y="3371"/>
                    </a:lnTo>
                    <a:lnTo>
                      <a:pt x="9119" y="2943"/>
                    </a:lnTo>
                    <a:lnTo>
                      <a:pt x="9080" y="2787"/>
                    </a:lnTo>
                    <a:lnTo>
                      <a:pt x="9080" y="2787"/>
                    </a:lnTo>
                    <a:lnTo>
                      <a:pt x="8944" y="2222"/>
                    </a:lnTo>
                    <a:lnTo>
                      <a:pt x="8944" y="2222"/>
                    </a:lnTo>
                    <a:lnTo>
                      <a:pt x="8807" y="1813"/>
                    </a:lnTo>
                    <a:lnTo>
                      <a:pt x="8671" y="1423"/>
                    </a:lnTo>
                    <a:lnTo>
                      <a:pt x="8671" y="1423"/>
                    </a:lnTo>
                    <a:lnTo>
                      <a:pt x="8495" y="1033"/>
                    </a:lnTo>
                    <a:lnTo>
                      <a:pt x="8398" y="877"/>
                    </a:lnTo>
                    <a:lnTo>
                      <a:pt x="8281" y="702"/>
                    </a:lnTo>
                    <a:lnTo>
                      <a:pt x="8281" y="702"/>
                    </a:lnTo>
                    <a:lnTo>
                      <a:pt x="8086" y="468"/>
                    </a:lnTo>
                    <a:lnTo>
                      <a:pt x="8086" y="468"/>
                    </a:lnTo>
                    <a:lnTo>
                      <a:pt x="7989" y="371"/>
                    </a:lnTo>
                    <a:lnTo>
                      <a:pt x="7872" y="273"/>
                    </a:lnTo>
                    <a:lnTo>
                      <a:pt x="7872" y="273"/>
                    </a:lnTo>
                    <a:lnTo>
                      <a:pt x="7736" y="176"/>
                    </a:lnTo>
                    <a:lnTo>
                      <a:pt x="7599" y="117"/>
                    </a:lnTo>
                    <a:lnTo>
                      <a:pt x="7443" y="59"/>
                    </a:lnTo>
                    <a:lnTo>
                      <a:pt x="7307" y="20"/>
                    </a:lnTo>
                    <a:lnTo>
                      <a:pt x="7307" y="20"/>
                    </a:lnTo>
                    <a:lnTo>
                      <a:pt x="705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253;p41">
                <a:extLst>
                  <a:ext uri="{FF2B5EF4-FFF2-40B4-BE49-F238E27FC236}">
                    <a16:creationId xmlns:a16="http://schemas.microsoft.com/office/drawing/2014/main" id="{73AD4A9B-30A3-28C0-914D-B70AD1D3315F}"/>
                  </a:ext>
                </a:extLst>
              </p:cNvPr>
              <p:cNvSpPr/>
              <p:nvPr/>
            </p:nvSpPr>
            <p:spPr>
              <a:xfrm>
                <a:off x="1723500" y="991175"/>
                <a:ext cx="245500" cy="244550"/>
              </a:xfrm>
              <a:custGeom>
                <a:avLst/>
                <a:gdLst/>
                <a:ahLst/>
                <a:cxnLst/>
                <a:rect l="l" t="t" r="r" b="b"/>
                <a:pathLst>
                  <a:path w="9820" h="9782" extrusionOk="0">
                    <a:moveTo>
                      <a:pt x="3390" y="292"/>
                    </a:moveTo>
                    <a:lnTo>
                      <a:pt x="3566" y="312"/>
                    </a:lnTo>
                    <a:lnTo>
                      <a:pt x="3721" y="351"/>
                    </a:lnTo>
                    <a:lnTo>
                      <a:pt x="3897" y="429"/>
                    </a:lnTo>
                    <a:lnTo>
                      <a:pt x="4072" y="507"/>
                    </a:lnTo>
                    <a:lnTo>
                      <a:pt x="4287" y="682"/>
                    </a:lnTo>
                    <a:lnTo>
                      <a:pt x="4520" y="916"/>
                    </a:lnTo>
                    <a:lnTo>
                      <a:pt x="4676" y="1130"/>
                    </a:lnTo>
                    <a:lnTo>
                      <a:pt x="4852" y="1364"/>
                    </a:lnTo>
                    <a:lnTo>
                      <a:pt x="5007" y="1656"/>
                    </a:lnTo>
                    <a:lnTo>
                      <a:pt x="5183" y="1968"/>
                    </a:lnTo>
                    <a:lnTo>
                      <a:pt x="5261" y="2143"/>
                    </a:lnTo>
                    <a:lnTo>
                      <a:pt x="5300" y="2241"/>
                    </a:lnTo>
                    <a:lnTo>
                      <a:pt x="5339" y="2299"/>
                    </a:lnTo>
                    <a:lnTo>
                      <a:pt x="5378" y="2358"/>
                    </a:lnTo>
                    <a:lnTo>
                      <a:pt x="5436" y="2377"/>
                    </a:lnTo>
                    <a:lnTo>
                      <a:pt x="5475" y="2377"/>
                    </a:lnTo>
                    <a:lnTo>
                      <a:pt x="5495" y="2358"/>
                    </a:lnTo>
                    <a:lnTo>
                      <a:pt x="5572" y="2358"/>
                    </a:lnTo>
                    <a:lnTo>
                      <a:pt x="5631" y="2319"/>
                    </a:lnTo>
                    <a:lnTo>
                      <a:pt x="5670" y="2260"/>
                    </a:lnTo>
                    <a:lnTo>
                      <a:pt x="5709" y="2182"/>
                    </a:lnTo>
                    <a:lnTo>
                      <a:pt x="5748" y="2007"/>
                    </a:lnTo>
                    <a:lnTo>
                      <a:pt x="5787" y="1871"/>
                    </a:lnTo>
                    <a:lnTo>
                      <a:pt x="5904" y="1578"/>
                    </a:lnTo>
                    <a:lnTo>
                      <a:pt x="6099" y="1247"/>
                    </a:lnTo>
                    <a:lnTo>
                      <a:pt x="6196" y="1091"/>
                    </a:lnTo>
                    <a:lnTo>
                      <a:pt x="6313" y="935"/>
                    </a:lnTo>
                    <a:lnTo>
                      <a:pt x="6488" y="760"/>
                    </a:lnTo>
                    <a:lnTo>
                      <a:pt x="6664" y="624"/>
                    </a:lnTo>
                    <a:lnTo>
                      <a:pt x="6800" y="546"/>
                    </a:lnTo>
                    <a:lnTo>
                      <a:pt x="6936" y="487"/>
                    </a:lnTo>
                    <a:lnTo>
                      <a:pt x="7092" y="429"/>
                    </a:lnTo>
                    <a:lnTo>
                      <a:pt x="7229" y="409"/>
                    </a:lnTo>
                    <a:lnTo>
                      <a:pt x="7287" y="409"/>
                    </a:lnTo>
                    <a:lnTo>
                      <a:pt x="7462" y="429"/>
                    </a:lnTo>
                    <a:lnTo>
                      <a:pt x="7579" y="448"/>
                    </a:lnTo>
                    <a:lnTo>
                      <a:pt x="7696" y="507"/>
                    </a:lnTo>
                    <a:lnTo>
                      <a:pt x="7833" y="585"/>
                    </a:lnTo>
                    <a:lnTo>
                      <a:pt x="7949" y="682"/>
                    </a:lnTo>
                    <a:lnTo>
                      <a:pt x="8144" y="877"/>
                    </a:lnTo>
                    <a:lnTo>
                      <a:pt x="8339" y="1111"/>
                    </a:lnTo>
                    <a:lnTo>
                      <a:pt x="8495" y="1364"/>
                    </a:lnTo>
                    <a:lnTo>
                      <a:pt x="8651" y="1637"/>
                    </a:lnTo>
                    <a:lnTo>
                      <a:pt x="8787" y="1949"/>
                    </a:lnTo>
                    <a:lnTo>
                      <a:pt x="8924" y="2280"/>
                    </a:lnTo>
                    <a:lnTo>
                      <a:pt x="9099" y="2884"/>
                    </a:lnTo>
                    <a:lnTo>
                      <a:pt x="9255" y="3488"/>
                    </a:lnTo>
                    <a:lnTo>
                      <a:pt x="9352" y="3994"/>
                    </a:lnTo>
                    <a:lnTo>
                      <a:pt x="9411" y="4423"/>
                    </a:lnTo>
                    <a:lnTo>
                      <a:pt x="9430" y="4832"/>
                    </a:lnTo>
                    <a:lnTo>
                      <a:pt x="9430" y="5163"/>
                    </a:lnTo>
                    <a:lnTo>
                      <a:pt x="9411" y="5514"/>
                    </a:lnTo>
                    <a:lnTo>
                      <a:pt x="9372" y="5865"/>
                    </a:lnTo>
                    <a:lnTo>
                      <a:pt x="9294" y="6157"/>
                    </a:lnTo>
                    <a:lnTo>
                      <a:pt x="9216" y="6430"/>
                    </a:lnTo>
                    <a:lnTo>
                      <a:pt x="9119" y="6722"/>
                    </a:lnTo>
                    <a:lnTo>
                      <a:pt x="9002" y="6975"/>
                    </a:lnTo>
                    <a:lnTo>
                      <a:pt x="8904" y="7170"/>
                    </a:lnTo>
                    <a:lnTo>
                      <a:pt x="8826" y="7346"/>
                    </a:lnTo>
                    <a:lnTo>
                      <a:pt x="8690" y="7560"/>
                    </a:lnTo>
                    <a:lnTo>
                      <a:pt x="8651" y="7618"/>
                    </a:lnTo>
                    <a:lnTo>
                      <a:pt x="8553" y="7755"/>
                    </a:lnTo>
                    <a:lnTo>
                      <a:pt x="8378" y="7950"/>
                    </a:lnTo>
                    <a:lnTo>
                      <a:pt x="8242" y="8086"/>
                    </a:lnTo>
                    <a:lnTo>
                      <a:pt x="8086" y="8242"/>
                    </a:lnTo>
                    <a:lnTo>
                      <a:pt x="7891" y="8398"/>
                    </a:lnTo>
                    <a:lnTo>
                      <a:pt x="7677" y="8573"/>
                    </a:lnTo>
                    <a:lnTo>
                      <a:pt x="7443" y="8729"/>
                    </a:lnTo>
                    <a:lnTo>
                      <a:pt x="7229" y="8865"/>
                    </a:lnTo>
                    <a:lnTo>
                      <a:pt x="7014" y="8982"/>
                    </a:lnTo>
                    <a:lnTo>
                      <a:pt x="6975" y="8982"/>
                    </a:lnTo>
                    <a:lnTo>
                      <a:pt x="6936" y="9002"/>
                    </a:lnTo>
                    <a:lnTo>
                      <a:pt x="6741" y="9119"/>
                    </a:lnTo>
                    <a:lnTo>
                      <a:pt x="6527" y="9216"/>
                    </a:lnTo>
                    <a:lnTo>
                      <a:pt x="6313" y="9294"/>
                    </a:lnTo>
                    <a:lnTo>
                      <a:pt x="6099" y="9353"/>
                    </a:lnTo>
                    <a:lnTo>
                      <a:pt x="5865" y="9411"/>
                    </a:lnTo>
                    <a:lnTo>
                      <a:pt x="5514" y="9450"/>
                    </a:lnTo>
                    <a:lnTo>
                      <a:pt x="5144" y="9469"/>
                    </a:lnTo>
                    <a:lnTo>
                      <a:pt x="4949" y="9469"/>
                    </a:lnTo>
                    <a:lnTo>
                      <a:pt x="4637" y="9430"/>
                    </a:lnTo>
                    <a:lnTo>
                      <a:pt x="4325" y="9391"/>
                    </a:lnTo>
                    <a:lnTo>
                      <a:pt x="3994" y="9314"/>
                    </a:lnTo>
                    <a:lnTo>
                      <a:pt x="3683" y="9216"/>
                    </a:lnTo>
                    <a:lnTo>
                      <a:pt x="3644" y="9216"/>
                    </a:lnTo>
                    <a:lnTo>
                      <a:pt x="3312" y="9080"/>
                    </a:lnTo>
                    <a:lnTo>
                      <a:pt x="2981" y="8943"/>
                    </a:lnTo>
                    <a:lnTo>
                      <a:pt x="2669" y="8768"/>
                    </a:lnTo>
                    <a:lnTo>
                      <a:pt x="2358" y="8593"/>
                    </a:lnTo>
                    <a:lnTo>
                      <a:pt x="2085" y="8378"/>
                    </a:lnTo>
                    <a:lnTo>
                      <a:pt x="1793" y="8164"/>
                    </a:lnTo>
                    <a:lnTo>
                      <a:pt x="1539" y="7911"/>
                    </a:lnTo>
                    <a:lnTo>
                      <a:pt x="1305" y="7657"/>
                    </a:lnTo>
                    <a:lnTo>
                      <a:pt x="1325" y="7696"/>
                    </a:lnTo>
                    <a:lnTo>
                      <a:pt x="877" y="7131"/>
                    </a:lnTo>
                    <a:lnTo>
                      <a:pt x="662" y="6781"/>
                    </a:lnTo>
                    <a:lnTo>
                      <a:pt x="468" y="6449"/>
                    </a:lnTo>
                    <a:lnTo>
                      <a:pt x="370" y="6196"/>
                    </a:lnTo>
                    <a:lnTo>
                      <a:pt x="292" y="5962"/>
                    </a:lnTo>
                    <a:lnTo>
                      <a:pt x="292" y="5845"/>
                    </a:lnTo>
                    <a:lnTo>
                      <a:pt x="273" y="5709"/>
                    </a:lnTo>
                    <a:lnTo>
                      <a:pt x="292" y="5592"/>
                    </a:lnTo>
                    <a:lnTo>
                      <a:pt x="312" y="5495"/>
                    </a:lnTo>
                    <a:lnTo>
                      <a:pt x="409" y="5300"/>
                    </a:lnTo>
                    <a:lnTo>
                      <a:pt x="546" y="5144"/>
                    </a:lnTo>
                    <a:lnTo>
                      <a:pt x="721" y="5027"/>
                    </a:lnTo>
                    <a:lnTo>
                      <a:pt x="838" y="4988"/>
                    </a:lnTo>
                    <a:lnTo>
                      <a:pt x="955" y="4949"/>
                    </a:lnTo>
                    <a:lnTo>
                      <a:pt x="1169" y="4930"/>
                    </a:lnTo>
                    <a:lnTo>
                      <a:pt x="1247" y="4930"/>
                    </a:lnTo>
                    <a:lnTo>
                      <a:pt x="1403" y="4949"/>
                    </a:lnTo>
                    <a:lnTo>
                      <a:pt x="1559" y="4988"/>
                    </a:lnTo>
                    <a:lnTo>
                      <a:pt x="1578" y="5008"/>
                    </a:lnTo>
                    <a:lnTo>
                      <a:pt x="1656" y="5008"/>
                    </a:lnTo>
                    <a:lnTo>
                      <a:pt x="1715" y="4988"/>
                    </a:lnTo>
                    <a:lnTo>
                      <a:pt x="1754" y="4949"/>
                    </a:lnTo>
                    <a:lnTo>
                      <a:pt x="1793" y="4891"/>
                    </a:lnTo>
                    <a:lnTo>
                      <a:pt x="1793" y="4832"/>
                    </a:lnTo>
                    <a:lnTo>
                      <a:pt x="1773" y="4774"/>
                    </a:lnTo>
                    <a:lnTo>
                      <a:pt x="1734" y="4715"/>
                    </a:lnTo>
                    <a:lnTo>
                      <a:pt x="1637" y="4598"/>
                    </a:lnTo>
                    <a:lnTo>
                      <a:pt x="1325" y="4267"/>
                    </a:lnTo>
                    <a:lnTo>
                      <a:pt x="1344" y="4306"/>
                    </a:lnTo>
                    <a:lnTo>
                      <a:pt x="1052" y="3936"/>
                    </a:lnTo>
                    <a:lnTo>
                      <a:pt x="955" y="3761"/>
                    </a:lnTo>
                    <a:lnTo>
                      <a:pt x="857" y="3605"/>
                    </a:lnTo>
                    <a:lnTo>
                      <a:pt x="779" y="3410"/>
                    </a:lnTo>
                    <a:lnTo>
                      <a:pt x="721" y="3215"/>
                    </a:lnTo>
                    <a:lnTo>
                      <a:pt x="701" y="3098"/>
                    </a:lnTo>
                    <a:lnTo>
                      <a:pt x="701" y="2962"/>
                    </a:lnTo>
                    <a:lnTo>
                      <a:pt x="721" y="2845"/>
                    </a:lnTo>
                    <a:lnTo>
                      <a:pt x="760" y="2728"/>
                    </a:lnTo>
                    <a:lnTo>
                      <a:pt x="799" y="2592"/>
                    </a:lnTo>
                    <a:lnTo>
                      <a:pt x="857" y="2475"/>
                    </a:lnTo>
                    <a:lnTo>
                      <a:pt x="1013" y="2319"/>
                    </a:lnTo>
                    <a:lnTo>
                      <a:pt x="1150" y="2221"/>
                    </a:lnTo>
                    <a:lnTo>
                      <a:pt x="1286" y="2182"/>
                    </a:lnTo>
                    <a:lnTo>
                      <a:pt x="1461" y="2163"/>
                    </a:lnTo>
                    <a:lnTo>
                      <a:pt x="1656" y="2182"/>
                    </a:lnTo>
                    <a:lnTo>
                      <a:pt x="1832" y="2221"/>
                    </a:lnTo>
                    <a:lnTo>
                      <a:pt x="2143" y="2358"/>
                    </a:lnTo>
                    <a:lnTo>
                      <a:pt x="2474" y="2553"/>
                    </a:lnTo>
                    <a:lnTo>
                      <a:pt x="2864" y="2845"/>
                    </a:lnTo>
                    <a:lnTo>
                      <a:pt x="2923" y="2903"/>
                    </a:lnTo>
                    <a:lnTo>
                      <a:pt x="2962" y="2923"/>
                    </a:lnTo>
                    <a:lnTo>
                      <a:pt x="3020" y="2942"/>
                    </a:lnTo>
                    <a:lnTo>
                      <a:pt x="3059" y="2923"/>
                    </a:lnTo>
                    <a:lnTo>
                      <a:pt x="3117" y="2903"/>
                    </a:lnTo>
                    <a:lnTo>
                      <a:pt x="3156" y="2864"/>
                    </a:lnTo>
                    <a:lnTo>
                      <a:pt x="3176" y="2806"/>
                    </a:lnTo>
                    <a:lnTo>
                      <a:pt x="3195" y="2728"/>
                    </a:lnTo>
                    <a:lnTo>
                      <a:pt x="3156" y="2670"/>
                    </a:lnTo>
                    <a:lnTo>
                      <a:pt x="2962" y="2358"/>
                    </a:lnTo>
                    <a:lnTo>
                      <a:pt x="2825" y="2085"/>
                    </a:lnTo>
                    <a:lnTo>
                      <a:pt x="2689" y="1754"/>
                    </a:lnTo>
                    <a:lnTo>
                      <a:pt x="2591" y="1442"/>
                    </a:lnTo>
                    <a:lnTo>
                      <a:pt x="2572" y="1228"/>
                    </a:lnTo>
                    <a:lnTo>
                      <a:pt x="2552" y="994"/>
                    </a:lnTo>
                    <a:lnTo>
                      <a:pt x="2572" y="857"/>
                    </a:lnTo>
                    <a:lnTo>
                      <a:pt x="2611" y="721"/>
                    </a:lnTo>
                    <a:lnTo>
                      <a:pt x="2689" y="565"/>
                    </a:lnTo>
                    <a:lnTo>
                      <a:pt x="2786" y="448"/>
                    </a:lnTo>
                    <a:lnTo>
                      <a:pt x="2923" y="370"/>
                    </a:lnTo>
                    <a:lnTo>
                      <a:pt x="3098" y="312"/>
                    </a:lnTo>
                    <a:lnTo>
                      <a:pt x="3332" y="292"/>
                    </a:lnTo>
                    <a:close/>
                    <a:moveTo>
                      <a:pt x="3234" y="0"/>
                    </a:moveTo>
                    <a:lnTo>
                      <a:pt x="3059" y="20"/>
                    </a:lnTo>
                    <a:lnTo>
                      <a:pt x="2942" y="39"/>
                    </a:lnTo>
                    <a:lnTo>
                      <a:pt x="2845" y="78"/>
                    </a:lnTo>
                    <a:lnTo>
                      <a:pt x="2767" y="117"/>
                    </a:lnTo>
                    <a:lnTo>
                      <a:pt x="2630" y="176"/>
                    </a:lnTo>
                    <a:lnTo>
                      <a:pt x="2533" y="273"/>
                    </a:lnTo>
                    <a:lnTo>
                      <a:pt x="2416" y="409"/>
                    </a:lnTo>
                    <a:lnTo>
                      <a:pt x="2338" y="585"/>
                    </a:lnTo>
                    <a:lnTo>
                      <a:pt x="2280" y="760"/>
                    </a:lnTo>
                    <a:lnTo>
                      <a:pt x="2241" y="955"/>
                    </a:lnTo>
                    <a:lnTo>
                      <a:pt x="2241" y="1169"/>
                    </a:lnTo>
                    <a:lnTo>
                      <a:pt x="2260" y="1364"/>
                    </a:lnTo>
                    <a:lnTo>
                      <a:pt x="2299" y="1598"/>
                    </a:lnTo>
                    <a:lnTo>
                      <a:pt x="2338" y="1793"/>
                    </a:lnTo>
                    <a:lnTo>
                      <a:pt x="2474" y="2124"/>
                    </a:lnTo>
                    <a:lnTo>
                      <a:pt x="2611" y="2436"/>
                    </a:lnTo>
                    <a:lnTo>
                      <a:pt x="2611" y="2436"/>
                    </a:lnTo>
                    <a:lnTo>
                      <a:pt x="2533" y="2377"/>
                    </a:lnTo>
                    <a:lnTo>
                      <a:pt x="2241" y="2182"/>
                    </a:lnTo>
                    <a:lnTo>
                      <a:pt x="2085" y="2104"/>
                    </a:lnTo>
                    <a:lnTo>
                      <a:pt x="1890" y="2027"/>
                    </a:lnTo>
                    <a:lnTo>
                      <a:pt x="1734" y="1968"/>
                    </a:lnTo>
                    <a:lnTo>
                      <a:pt x="1559" y="1949"/>
                    </a:lnTo>
                    <a:lnTo>
                      <a:pt x="1383" y="1929"/>
                    </a:lnTo>
                    <a:lnTo>
                      <a:pt x="1247" y="1929"/>
                    </a:lnTo>
                    <a:lnTo>
                      <a:pt x="1111" y="1968"/>
                    </a:lnTo>
                    <a:lnTo>
                      <a:pt x="994" y="2007"/>
                    </a:lnTo>
                    <a:lnTo>
                      <a:pt x="974" y="2027"/>
                    </a:lnTo>
                    <a:lnTo>
                      <a:pt x="838" y="2124"/>
                    </a:lnTo>
                    <a:lnTo>
                      <a:pt x="721" y="2241"/>
                    </a:lnTo>
                    <a:lnTo>
                      <a:pt x="585" y="2416"/>
                    </a:lnTo>
                    <a:lnTo>
                      <a:pt x="487" y="2592"/>
                    </a:lnTo>
                    <a:lnTo>
                      <a:pt x="429" y="2786"/>
                    </a:lnTo>
                    <a:lnTo>
                      <a:pt x="409" y="2962"/>
                    </a:lnTo>
                    <a:lnTo>
                      <a:pt x="390" y="3157"/>
                    </a:lnTo>
                    <a:lnTo>
                      <a:pt x="429" y="3332"/>
                    </a:lnTo>
                    <a:lnTo>
                      <a:pt x="468" y="3527"/>
                    </a:lnTo>
                    <a:lnTo>
                      <a:pt x="546" y="3702"/>
                    </a:lnTo>
                    <a:lnTo>
                      <a:pt x="643" y="3916"/>
                    </a:lnTo>
                    <a:lnTo>
                      <a:pt x="740" y="4092"/>
                    </a:lnTo>
                    <a:lnTo>
                      <a:pt x="857" y="4248"/>
                    </a:lnTo>
                    <a:lnTo>
                      <a:pt x="994" y="4404"/>
                    </a:lnTo>
                    <a:lnTo>
                      <a:pt x="1247" y="4696"/>
                    </a:lnTo>
                    <a:lnTo>
                      <a:pt x="1286" y="4715"/>
                    </a:lnTo>
                    <a:lnTo>
                      <a:pt x="1013" y="4715"/>
                    </a:lnTo>
                    <a:lnTo>
                      <a:pt x="877" y="4735"/>
                    </a:lnTo>
                    <a:lnTo>
                      <a:pt x="740" y="4774"/>
                    </a:lnTo>
                    <a:lnTo>
                      <a:pt x="643" y="4813"/>
                    </a:lnTo>
                    <a:lnTo>
                      <a:pt x="604" y="4832"/>
                    </a:lnTo>
                    <a:lnTo>
                      <a:pt x="487" y="4891"/>
                    </a:lnTo>
                    <a:lnTo>
                      <a:pt x="390" y="4949"/>
                    </a:lnTo>
                    <a:lnTo>
                      <a:pt x="312" y="5027"/>
                    </a:lnTo>
                    <a:lnTo>
                      <a:pt x="234" y="5105"/>
                    </a:lnTo>
                    <a:lnTo>
                      <a:pt x="156" y="5222"/>
                    </a:lnTo>
                    <a:lnTo>
                      <a:pt x="97" y="5339"/>
                    </a:lnTo>
                    <a:lnTo>
                      <a:pt x="58" y="5475"/>
                    </a:lnTo>
                    <a:lnTo>
                      <a:pt x="20" y="5612"/>
                    </a:lnTo>
                    <a:lnTo>
                      <a:pt x="0" y="5767"/>
                    </a:lnTo>
                    <a:lnTo>
                      <a:pt x="0" y="5904"/>
                    </a:lnTo>
                    <a:lnTo>
                      <a:pt x="58" y="6157"/>
                    </a:lnTo>
                    <a:lnTo>
                      <a:pt x="136" y="6430"/>
                    </a:lnTo>
                    <a:lnTo>
                      <a:pt x="273" y="6722"/>
                    </a:lnTo>
                    <a:lnTo>
                      <a:pt x="409" y="6956"/>
                    </a:lnTo>
                    <a:lnTo>
                      <a:pt x="565" y="7209"/>
                    </a:lnTo>
                    <a:lnTo>
                      <a:pt x="721" y="7443"/>
                    </a:lnTo>
                    <a:lnTo>
                      <a:pt x="916" y="7696"/>
                    </a:lnTo>
                    <a:lnTo>
                      <a:pt x="1111" y="7911"/>
                    </a:lnTo>
                    <a:lnTo>
                      <a:pt x="1286" y="8106"/>
                    </a:lnTo>
                    <a:lnTo>
                      <a:pt x="1481" y="8281"/>
                    </a:lnTo>
                    <a:lnTo>
                      <a:pt x="1656" y="8456"/>
                    </a:lnTo>
                    <a:lnTo>
                      <a:pt x="1890" y="8632"/>
                    </a:lnTo>
                    <a:lnTo>
                      <a:pt x="2104" y="8787"/>
                    </a:lnTo>
                    <a:lnTo>
                      <a:pt x="2338" y="8943"/>
                    </a:lnTo>
                    <a:lnTo>
                      <a:pt x="2572" y="9080"/>
                    </a:lnTo>
                    <a:lnTo>
                      <a:pt x="2825" y="9216"/>
                    </a:lnTo>
                    <a:lnTo>
                      <a:pt x="3078" y="9333"/>
                    </a:lnTo>
                    <a:lnTo>
                      <a:pt x="3332" y="9430"/>
                    </a:lnTo>
                    <a:lnTo>
                      <a:pt x="3585" y="9528"/>
                    </a:lnTo>
                    <a:lnTo>
                      <a:pt x="3877" y="9606"/>
                    </a:lnTo>
                    <a:lnTo>
                      <a:pt x="4150" y="9684"/>
                    </a:lnTo>
                    <a:lnTo>
                      <a:pt x="4423" y="9723"/>
                    </a:lnTo>
                    <a:lnTo>
                      <a:pt x="4676" y="9762"/>
                    </a:lnTo>
                    <a:lnTo>
                      <a:pt x="5163" y="9781"/>
                    </a:lnTo>
                    <a:lnTo>
                      <a:pt x="5475" y="9762"/>
                    </a:lnTo>
                    <a:lnTo>
                      <a:pt x="5787" y="9742"/>
                    </a:lnTo>
                    <a:lnTo>
                      <a:pt x="6118" y="9664"/>
                    </a:lnTo>
                    <a:lnTo>
                      <a:pt x="6410" y="9586"/>
                    </a:lnTo>
                    <a:lnTo>
                      <a:pt x="6683" y="9489"/>
                    </a:lnTo>
                    <a:lnTo>
                      <a:pt x="6956" y="9372"/>
                    </a:lnTo>
                    <a:lnTo>
                      <a:pt x="7190" y="9236"/>
                    </a:lnTo>
                    <a:lnTo>
                      <a:pt x="7423" y="9099"/>
                    </a:lnTo>
                    <a:lnTo>
                      <a:pt x="7638" y="8963"/>
                    </a:lnTo>
                    <a:lnTo>
                      <a:pt x="7833" y="8826"/>
                    </a:lnTo>
                    <a:lnTo>
                      <a:pt x="8164" y="8534"/>
                    </a:lnTo>
                    <a:lnTo>
                      <a:pt x="8456" y="8242"/>
                    </a:lnTo>
                    <a:lnTo>
                      <a:pt x="8709" y="7930"/>
                    </a:lnTo>
                    <a:lnTo>
                      <a:pt x="8943" y="7638"/>
                    </a:lnTo>
                    <a:lnTo>
                      <a:pt x="9080" y="7424"/>
                    </a:lnTo>
                    <a:lnTo>
                      <a:pt x="9196" y="7229"/>
                    </a:lnTo>
                    <a:lnTo>
                      <a:pt x="9313" y="7014"/>
                    </a:lnTo>
                    <a:lnTo>
                      <a:pt x="9411" y="6800"/>
                    </a:lnTo>
                    <a:lnTo>
                      <a:pt x="9489" y="6586"/>
                    </a:lnTo>
                    <a:lnTo>
                      <a:pt x="9567" y="6371"/>
                    </a:lnTo>
                    <a:lnTo>
                      <a:pt x="9645" y="6118"/>
                    </a:lnTo>
                    <a:lnTo>
                      <a:pt x="9703" y="5884"/>
                    </a:lnTo>
                    <a:lnTo>
                      <a:pt x="9742" y="5651"/>
                    </a:lnTo>
                    <a:lnTo>
                      <a:pt x="9781" y="5397"/>
                    </a:lnTo>
                    <a:lnTo>
                      <a:pt x="9800" y="5144"/>
                    </a:lnTo>
                    <a:lnTo>
                      <a:pt x="9820" y="4910"/>
                    </a:lnTo>
                    <a:lnTo>
                      <a:pt x="9820" y="4657"/>
                    </a:lnTo>
                    <a:lnTo>
                      <a:pt x="9800" y="4365"/>
                    </a:lnTo>
                    <a:lnTo>
                      <a:pt x="9761" y="4072"/>
                    </a:lnTo>
                    <a:lnTo>
                      <a:pt x="9723" y="3761"/>
                    </a:lnTo>
                    <a:lnTo>
                      <a:pt x="9664" y="3429"/>
                    </a:lnTo>
                    <a:lnTo>
                      <a:pt x="9586" y="3079"/>
                    </a:lnTo>
                    <a:lnTo>
                      <a:pt x="9489" y="2747"/>
                    </a:lnTo>
                    <a:lnTo>
                      <a:pt x="9391" y="2416"/>
                    </a:lnTo>
                    <a:lnTo>
                      <a:pt x="9294" y="2085"/>
                    </a:lnTo>
                    <a:lnTo>
                      <a:pt x="9138" y="1695"/>
                    </a:lnTo>
                    <a:lnTo>
                      <a:pt x="8982" y="1364"/>
                    </a:lnTo>
                    <a:lnTo>
                      <a:pt x="8807" y="1052"/>
                    </a:lnTo>
                    <a:lnTo>
                      <a:pt x="8631" y="780"/>
                    </a:lnTo>
                    <a:lnTo>
                      <a:pt x="8417" y="526"/>
                    </a:lnTo>
                    <a:lnTo>
                      <a:pt x="8183" y="312"/>
                    </a:lnTo>
                    <a:lnTo>
                      <a:pt x="8066" y="215"/>
                    </a:lnTo>
                    <a:lnTo>
                      <a:pt x="7949" y="156"/>
                    </a:lnTo>
                    <a:lnTo>
                      <a:pt x="7813" y="98"/>
                    </a:lnTo>
                    <a:lnTo>
                      <a:pt x="7657" y="39"/>
                    </a:lnTo>
                    <a:lnTo>
                      <a:pt x="7482" y="20"/>
                    </a:lnTo>
                    <a:lnTo>
                      <a:pt x="7326" y="0"/>
                    </a:lnTo>
                    <a:lnTo>
                      <a:pt x="7170" y="0"/>
                    </a:lnTo>
                    <a:lnTo>
                      <a:pt x="7034" y="20"/>
                    </a:lnTo>
                    <a:lnTo>
                      <a:pt x="6858" y="78"/>
                    </a:lnTo>
                    <a:lnTo>
                      <a:pt x="6664" y="156"/>
                    </a:lnTo>
                    <a:lnTo>
                      <a:pt x="6508" y="253"/>
                    </a:lnTo>
                    <a:lnTo>
                      <a:pt x="6332" y="370"/>
                    </a:lnTo>
                    <a:lnTo>
                      <a:pt x="6118" y="546"/>
                    </a:lnTo>
                    <a:lnTo>
                      <a:pt x="5923" y="760"/>
                    </a:lnTo>
                    <a:lnTo>
                      <a:pt x="5748" y="974"/>
                    </a:lnTo>
                    <a:lnTo>
                      <a:pt x="5631" y="1189"/>
                    </a:lnTo>
                    <a:lnTo>
                      <a:pt x="5533" y="1364"/>
                    </a:lnTo>
                    <a:lnTo>
                      <a:pt x="5456" y="1520"/>
                    </a:lnTo>
                    <a:lnTo>
                      <a:pt x="5397" y="1695"/>
                    </a:lnTo>
                    <a:lnTo>
                      <a:pt x="5358" y="1851"/>
                    </a:lnTo>
                    <a:lnTo>
                      <a:pt x="5280" y="1676"/>
                    </a:lnTo>
                    <a:lnTo>
                      <a:pt x="5183" y="1500"/>
                    </a:lnTo>
                    <a:lnTo>
                      <a:pt x="4988" y="1150"/>
                    </a:lnTo>
                    <a:lnTo>
                      <a:pt x="4852" y="974"/>
                    </a:lnTo>
                    <a:lnTo>
                      <a:pt x="4715" y="780"/>
                    </a:lnTo>
                    <a:lnTo>
                      <a:pt x="4559" y="604"/>
                    </a:lnTo>
                    <a:lnTo>
                      <a:pt x="4403" y="468"/>
                    </a:lnTo>
                    <a:lnTo>
                      <a:pt x="4248" y="331"/>
                    </a:lnTo>
                    <a:lnTo>
                      <a:pt x="4092" y="234"/>
                    </a:lnTo>
                    <a:lnTo>
                      <a:pt x="3916" y="137"/>
                    </a:lnTo>
                    <a:lnTo>
                      <a:pt x="3721" y="78"/>
                    </a:lnTo>
                    <a:lnTo>
                      <a:pt x="3507" y="20"/>
                    </a:lnTo>
                    <a:lnTo>
                      <a:pt x="33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54;p41">
                <a:extLst>
                  <a:ext uri="{FF2B5EF4-FFF2-40B4-BE49-F238E27FC236}">
                    <a16:creationId xmlns:a16="http://schemas.microsoft.com/office/drawing/2014/main" id="{604093E5-0BC5-810C-825E-C9C636F0B564}"/>
                  </a:ext>
                </a:extLst>
              </p:cNvPr>
              <p:cNvSpPr/>
              <p:nvPr/>
            </p:nvSpPr>
            <p:spPr>
              <a:xfrm>
                <a:off x="1723500" y="991175"/>
                <a:ext cx="245500" cy="244550"/>
              </a:xfrm>
              <a:custGeom>
                <a:avLst/>
                <a:gdLst/>
                <a:ahLst/>
                <a:cxnLst/>
                <a:rect l="l" t="t" r="r" b="b"/>
                <a:pathLst>
                  <a:path w="9820" h="9782" fill="none" extrusionOk="0">
                    <a:moveTo>
                      <a:pt x="7326" y="0"/>
                    </a:moveTo>
                    <a:lnTo>
                      <a:pt x="7326" y="0"/>
                    </a:lnTo>
                    <a:lnTo>
                      <a:pt x="7170" y="0"/>
                    </a:lnTo>
                    <a:lnTo>
                      <a:pt x="7034" y="20"/>
                    </a:lnTo>
                    <a:lnTo>
                      <a:pt x="7034" y="20"/>
                    </a:lnTo>
                    <a:lnTo>
                      <a:pt x="6858" y="78"/>
                    </a:lnTo>
                    <a:lnTo>
                      <a:pt x="6664" y="156"/>
                    </a:lnTo>
                    <a:lnTo>
                      <a:pt x="6664" y="156"/>
                    </a:lnTo>
                    <a:lnTo>
                      <a:pt x="6508" y="253"/>
                    </a:lnTo>
                    <a:lnTo>
                      <a:pt x="6332" y="370"/>
                    </a:lnTo>
                    <a:lnTo>
                      <a:pt x="6332" y="370"/>
                    </a:lnTo>
                    <a:lnTo>
                      <a:pt x="6118" y="546"/>
                    </a:lnTo>
                    <a:lnTo>
                      <a:pt x="5923" y="760"/>
                    </a:lnTo>
                    <a:lnTo>
                      <a:pt x="5923" y="760"/>
                    </a:lnTo>
                    <a:lnTo>
                      <a:pt x="5748" y="974"/>
                    </a:lnTo>
                    <a:lnTo>
                      <a:pt x="5631" y="1189"/>
                    </a:lnTo>
                    <a:lnTo>
                      <a:pt x="5631" y="1189"/>
                    </a:lnTo>
                    <a:lnTo>
                      <a:pt x="5533" y="1364"/>
                    </a:lnTo>
                    <a:lnTo>
                      <a:pt x="5456" y="1520"/>
                    </a:lnTo>
                    <a:lnTo>
                      <a:pt x="5397" y="1695"/>
                    </a:lnTo>
                    <a:lnTo>
                      <a:pt x="5358" y="1851"/>
                    </a:lnTo>
                    <a:lnTo>
                      <a:pt x="5358" y="1851"/>
                    </a:lnTo>
                    <a:lnTo>
                      <a:pt x="5280" y="1676"/>
                    </a:lnTo>
                    <a:lnTo>
                      <a:pt x="5183" y="1500"/>
                    </a:lnTo>
                    <a:lnTo>
                      <a:pt x="5183" y="1500"/>
                    </a:lnTo>
                    <a:lnTo>
                      <a:pt x="4988" y="1150"/>
                    </a:lnTo>
                    <a:lnTo>
                      <a:pt x="4852" y="974"/>
                    </a:lnTo>
                    <a:lnTo>
                      <a:pt x="4715" y="780"/>
                    </a:lnTo>
                    <a:lnTo>
                      <a:pt x="4715" y="780"/>
                    </a:lnTo>
                    <a:lnTo>
                      <a:pt x="4559" y="604"/>
                    </a:lnTo>
                    <a:lnTo>
                      <a:pt x="4403" y="468"/>
                    </a:lnTo>
                    <a:lnTo>
                      <a:pt x="4248" y="331"/>
                    </a:lnTo>
                    <a:lnTo>
                      <a:pt x="4092" y="234"/>
                    </a:lnTo>
                    <a:lnTo>
                      <a:pt x="4092" y="234"/>
                    </a:lnTo>
                    <a:lnTo>
                      <a:pt x="3916" y="137"/>
                    </a:lnTo>
                    <a:lnTo>
                      <a:pt x="3721" y="78"/>
                    </a:lnTo>
                    <a:lnTo>
                      <a:pt x="3507" y="20"/>
                    </a:lnTo>
                    <a:lnTo>
                      <a:pt x="3312" y="0"/>
                    </a:lnTo>
                    <a:lnTo>
                      <a:pt x="3234" y="0"/>
                    </a:lnTo>
                    <a:lnTo>
                      <a:pt x="3234" y="0"/>
                    </a:lnTo>
                    <a:lnTo>
                      <a:pt x="3059" y="20"/>
                    </a:lnTo>
                    <a:lnTo>
                      <a:pt x="3059" y="20"/>
                    </a:lnTo>
                    <a:lnTo>
                      <a:pt x="2942" y="39"/>
                    </a:lnTo>
                    <a:lnTo>
                      <a:pt x="2845" y="78"/>
                    </a:lnTo>
                    <a:lnTo>
                      <a:pt x="2845" y="78"/>
                    </a:lnTo>
                    <a:lnTo>
                      <a:pt x="2767" y="117"/>
                    </a:lnTo>
                    <a:lnTo>
                      <a:pt x="2767" y="117"/>
                    </a:lnTo>
                    <a:lnTo>
                      <a:pt x="2630" y="176"/>
                    </a:lnTo>
                    <a:lnTo>
                      <a:pt x="2533" y="273"/>
                    </a:lnTo>
                    <a:lnTo>
                      <a:pt x="2533" y="273"/>
                    </a:lnTo>
                    <a:lnTo>
                      <a:pt x="2416" y="409"/>
                    </a:lnTo>
                    <a:lnTo>
                      <a:pt x="2338" y="585"/>
                    </a:lnTo>
                    <a:lnTo>
                      <a:pt x="2280" y="760"/>
                    </a:lnTo>
                    <a:lnTo>
                      <a:pt x="2241" y="955"/>
                    </a:lnTo>
                    <a:lnTo>
                      <a:pt x="2241" y="955"/>
                    </a:lnTo>
                    <a:lnTo>
                      <a:pt x="2241" y="1169"/>
                    </a:lnTo>
                    <a:lnTo>
                      <a:pt x="2260" y="1364"/>
                    </a:lnTo>
                    <a:lnTo>
                      <a:pt x="2260" y="1364"/>
                    </a:lnTo>
                    <a:lnTo>
                      <a:pt x="2299" y="1598"/>
                    </a:lnTo>
                    <a:lnTo>
                      <a:pt x="2338" y="1793"/>
                    </a:lnTo>
                    <a:lnTo>
                      <a:pt x="2338" y="1793"/>
                    </a:lnTo>
                    <a:lnTo>
                      <a:pt x="2474" y="2124"/>
                    </a:lnTo>
                    <a:lnTo>
                      <a:pt x="2611" y="2436"/>
                    </a:lnTo>
                    <a:lnTo>
                      <a:pt x="2533" y="2377"/>
                    </a:lnTo>
                    <a:lnTo>
                      <a:pt x="2533" y="2377"/>
                    </a:lnTo>
                    <a:lnTo>
                      <a:pt x="2241" y="2182"/>
                    </a:lnTo>
                    <a:lnTo>
                      <a:pt x="2085" y="2104"/>
                    </a:lnTo>
                    <a:lnTo>
                      <a:pt x="1890" y="2027"/>
                    </a:lnTo>
                    <a:lnTo>
                      <a:pt x="1890" y="2027"/>
                    </a:lnTo>
                    <a:lnTo>
                      <a:pt x="1734" y="1968"/>
                    </a:lnTo>
                    <a:lnTo>
                      <a:pt x="1559" y="1949"/>
                    </a:lnTo>
                    <a:lnTo>
                      <a:pt x="1559" y="1949"/>
                    </a:lnTo>
                    <a:lnTo>
                      <a:pt x="1383" y="1929"/>
                    </a:lnTo>
                    <a:lnTo>
                      <a:pt x="1383" y="1929"/>
                    </a:lnTo>
                    <a:lnTo>
                      <a:pt x="1247" y="1929"/>
                    </a:lnTo>
                    <a:lnTo>
                      <a:pt x="1247" y="1929"/>
                    </a:lnTo>
                    <a:lnTo>
                      <a:pt x="1111" y="1968"/>
                    </a:lnTo>
                    <a:lnTo>
                      <a:pt x="994" y="2007"/>
                    </a:lnTo>
                    <a:lnTo>
                      <a:pt x="974" y="2027"/>
                    </a:lnTo>
                    <a:lnTo>
                      <a:pt x="974" y="2027"/>
                    </a:lnTo>
                    <a:lnTo>
                      <a:pt x="838" y="2124"/>
                    </a:lnTo>
                    <a:lnTo>
                      <a:pt x="721" y="2241"/>
                    </a:lnTo>
                    <a:lnTo>
                      <a:pt x="721" y="2241"/>
                    </a:lnTo>
                    <a:lnTo>
                      <a:pt x="585" y="2416"/>
                    </a:lnTo>
                    <a:lnTo>
                      <a:pt x="487" y="2592"/>
                    </a:lnTo>
                    <a:lnTo>
                      <a:pt x="487" y="2592"/>
                    </a:lnTo>
                    <a:lnTo>
                      <a:pt x="429" y="2786"/>
                    </a:lnTo>
                    <a:lnTo>
                      <a:pt x="409" y="2962"/>
                    </a:lnTo>
                    <a:lnTo>
                      <a:pt x="409" y="2962"/>
                    </a:lnTo>
                    <a:lnTo>
                      <a:pt x="390" y="3157"/>
                    </a:lnTo>
                    <a:lnTo>
                      <a:pt x="390" y="3157"/>
                    </a:lnTo>
                    <a:lnTo>
                      <a:pt x="429" y="3332"/>
                    </a:lnTo>
                    <a:lnTo>
                      <a:pt x="429" y="3332"/>
                    </a:lnTo>
                    <a:lnTo>
                      <a:pt x="468" y="3527"/>
                    </a:lnTo>
                    <a:lnTo>
                      <a:pt x="546" y="3702"/>
                    </a:lnTo>
                    <a:lnTo>
                      <a:pt x="546" y="3702"/>
                    </a:lnTo>
                    <a:lnTo>
                      <a:pt x="643" y="3916"/>
                    </a:lnTo>
                    <a:lnTo>
                      <a:pt x="740" y="4092"/>
                    </a:lnTo>
                    <a:lnTo>
                      <a:pt x="740" y="4092"/>
                    </a:lnTo>
                    <a:lnTo>
                      <a:pt x="857" y="4248"/>
                    </a:lnTo>
                    <a:lnTo>
                      <a:pt x="994" y="4404"/>
                    </a:lnTo>
                    <a:lnTo>
                      <a:pt x="994" y="4404"/>
                    </a:lnTo>
                    <a:lnTo>
                      <a:pt x="1247" y="4696"/>
                    </a:lnTo>
                    <a:lnTo>
                      <a:pt x="1286" y="4715"/>
                    </a:lnTo>
                    <a:lnTo>
                      <a:pt x="1228" y="4715"/>
                    </a:lnTo>
                    <a:lnTo>
                      <a:pt x="1169" y="4715"/>
                    </a:lnTo>
                    <a:lnTo>
                      <a:pt x="1169" y="4715"/>
                    </a:lnTo>
                    <a:lnTo>
                      <a:pt x="1013" y="4715"/>
                    </a:lnTo>
                    <a:lnTo>
                      <a:pt x="877" y="4735"/>
                    </a:lnTo>
                    <a:lnTo>
                      <a:pt x="740" y="4774"/>
                    </a:lnTo>
                    <a:lnTo>
                      <a:pt x="643" y="4813"/>
                    </a:lnTo>
                    <a:lnTo>
                      <a:pt x="643" y="4813"/>
                    </a:lnTo>
                    <a:lnTo>
                      <a:pt x="604" y="4832"/>
                    </a:lnTo>
                    <a:lnTo>
                      <a:pt x="604" y="4832"/>
                    </a:lnTo>
                    <a:lnTo>
                      <a:pt x="487" y="4891"/>
                    </a:lnTo>
                    <a:lnTo>
                      <a:pt x="390" y="4949"/>
                    </a:lnTo>
                    <a:lnTo>
                      <a:pt x="312" y="5027"/>
                    </a:lnTo>
                    <a:lnTo>
                      <a:pt x="234" y="5105"/>
                    </a:lnTo>
                    <a:lnTo>
                      <a:pt x="234" y="5105"/>
                    </a:lnTo>
                    <a:lnTo>
                      <a:pt x="156" y="5222"/>
                    </a:lnTo>
                    <a:lnTo>
                      <a:pt x="97" y="5339"/>
                    </a:lnTo>
                    <a:lnTo>
                      <a:pt x="58" y="5475"/>
                    </a:lnTo>
                    <a:lnTo>
                      <a:pt x="20" y="5612"/>
                    </a:lnTo>
                    <a:lnTo>
                      <a:pt x="20" y="5612"/>
                    </a:lnTo>
                    <a:lnTo>
                      <a:pt x="0" y="5767"/>
                    </a:lnTo>
                    <a:lnTo>
                      <a:pt x="0" y="5904"/>
                    </a:lnTo>
                    <a:lnTo>
                      <a:pt x="0" y="5904"/>
                    </a:lnTo>
                    <a:lnTo>
                      <a:pt x="58" y="6157"/>
                    </a:lnTo>
                    <a:lnTo>
                      <a:pt x="58" y="6157"/>
                    </a:lnTo>
                    <a:lnTo>
                      <a:pt x="136" y="6430"/>
                    </a:lnTo>
                    <a:lnTo>
                      <a:pt x="273" y="6722"/>
                    </a:lnTo>
                    <a:lnTo>
                      <a:pt x="273" y="6722"/>
                    </a:lnTo>
                    <a:lnTo>
                      <a:pt x="409" y="6956"/>
                    </a:lnTo>
                    <a:lnTo>
                      <a:pt x="565" y="7209"/>
                    </a:lnTo>
                    <a:lnTo>
                      <a:pt x="721" y="7443"/>
                    </a:lnTo>
                    <a:lnTo>
                      <a:pt x="916" y="7696"/>
                    </a:lnTo>
                    <a:lnTo>
                      <a:pt x="916" y="7696"/>
                    </a:lnTo>
                    <a:lnTo>
                      <a:pt x="1111" y="7911"/>
                    </a:lnTo>
                    <a:lnTo>
                      <a:pt x="1286" y="8106"/>
                    </a:lnTo>
                    <a:lnTo>
                      <a:pt x="1481" y="8281"/>
                    </a:lnTo>
                    <a:lnTo>
                      <a:pt x="1656" y="8456"/>
                    </a:lnTo>
                    <a:lnTo>
                      <a:pt x="1656" y="8456"/>
                    </a:lnTo>
                    <a:lnTo>
                      <a:pt x="1890" y="8632"/>
                    </a:lnTo>
                    <a:lnTo>
                      <a:pt x="2104" y="8787"/>
                    </a:lnTo>
                    <a:lnTo>
                      <a:pt x="2338" y="8943"/>
                    </a:lnTo>
                    <a:lnTo>
                      <a:pt x="2572" y="9080"/>
                    </a:lnTo>
                    <a:lnTo>
                      <a:pt x="2572" y="9080"/>
                    </a:lnTo>
                    <a:lnTo>
                      <a:pt x="2825" y="9216"/>
                    </a:lnTo>
                    <a:lnTo>
                      <a:pt x="3078" y="9333"/>
                    </a:lnTo>
                    <a:lnTo>
                      <a:pt x="3332" y="9430"/>
                    </a:lnTo>
                    <a:lnTo>
                      <a:pt x="3585" y="9528"/>
                    </a:lnTo>
                    <a:lnTo>
                      <a:pt x="3585" y="9528"/>
                    </a:lnTo>
                    <a:lnTo>
                      <a:pt x="3877" y="9606"/>
                    </a:lnTo>
                    <a:lnTo>
                      <a:pt x="4150" y="9684"/>
                    </a:lnTo>
                    <a:lnTo>
                      <a:pt x="4423" y="9723"/>
                    </a:lnTo>
                    <a:lnTo>
                      <a:pt x="4676" y="9762"/>
                    </a:lnTo>
                    <a:lnTo>
                      <a:pt x="4676" y="9762"/>
                    </a:lnTo>
                    <a:lnTo>
                      <a:pt x="5163" y="9781"/>
                    </a:lnTo>
                    <a:lnTo>
                      <a:pt x="5163" y="9781"/>
                    </a:lnTo>
                    <a:lnTo>
                      <a:pt x="5475" y="9762"/>
                    </a:lnTo>
                    <a:lnTo>
                      <a:pt x="5787" y="9742"/>
                    </a:lnTo>
                    <a:lnTo>
                      <a:pt x="5787" y="9742"/>
                    </a:lnTo>
                    <a:lnTo>
                      <a:pt x="6118" y="9664"/>
                    </a:lnTo>
                    <a:lnTo>
                      <a:pt x="6410" y="9586"/>
                    </a:lnTo>
                    <a:lnTo>
                      <a:pt x="6410" y="9586"/>
                    </a:lnTo>
                    <a:lnTo>
                      <a:pt x="6683" y="9489"/>
                    </a:lnTo>
                    <a:lnTo>
                      <a:pt x="6956" y="9372"/>
                    </a:lnTo>
                    <a:lnTo>
                      <a:pt x="6956" y="9372"/>
                    </a:lnTo>
                    <a:lnTo>
                      <a:pt x="7190" y="9236"/>
                    </a:lnTo>
                    <a:lnTo>
                      <a:pt x="7423" y="9099"/>
                    </a:lnTo>
                    <a:lnTo>
                      <a:pt x="7423" y="9099"/>
                    </a:lnTo>
                    <a:lnTo>
                      <a:pt x="7638" y="8963"/>
                    </a:lnTo>
                    <a:lnTo>
                      <a:pt x="7833" y="8826"/>
                    </a:lnTo>
                    <a:lnTo>
                      <a:pt x="7833" y="8826"/>
                    </a:lnTo>
                    <a:lnTo>
                      <a:pt x="8164" y="8534"/>
                    </a:lnTo>
                    <a:lnTo>
                      <a:pt x="8456" y="8242"/>
                    </a:lnTo>
                    <a:lnTo>
                      <a:pt x="8456" y="8242"/>
                    </a:lnTo>
                    <a:lnTo>
                      <a:pt x="8709" y="7930"/>
                    </a:lnTo>
                    <a:lnTo>
                      <a:pt x="8943" y="7638"/>
                    </a:lnTo>
                    <a:lnTo>
                      <a:pt x="8943" y="7638"/>
                    </a:lnTo>
                    <a:lnTo>
                      <a:pt x="9080" y="7424"/>
                    </a:lnTo>
                    <a:lnTo>
                      <a:pt x="9080" y="7424"/>
                    </a:lnTo>
                    <a:lnTo>
                      <a:pt x="9196" y="7229"/>
                    </a:lnTo>
                    <a:lnTo>
                      <a:pt x="9313" y="7014"/>
                    </a:lnTo>
                    <a:lnTo>
                      <a:pt x="9411" y="6800"/>
                    </a:lnTo>
                    <a:lnTo>
                      <a:pt x="9489" y="6586"/>
                    </a:lnTo>
                    <a:lnTo>
                      <a:pt x="9489" y="6586"/>
                    </a:lnTo>
                    <a:lnTo>
                      <a:pt x="9567" y="6371"/>
                    </a:lnTo>
                    <a:lnTo>
                      <a:pt x="9645" y="6118"/>
                    </a:lnTo>
                    <a:lnTo>
                      <a:pt x="9703" y="5884"/>
                    </a:lnTo>
                    <a:lnTo>
                      <a:pt x="9742" y="5651"/>
                    </a:lnTo>
                    <a:lnTo>
                      <a:pt x="9781" y="5397"/>
                    </a:lnTo>
                    <a:lnTo>
                      <a:pt x="9800" y="5144"/>
                    </a:lnTo>
                    <a:lnTo>
                      <a:pt x="9820" y="4910"/>
                    </a:lnTo>
                    <a:lnTo>
                      <a:pt x="9820" y="4657"/>
                    </a:lnTo>
                    <a:lnTo>
                      <a:pt x="9820" y="4657"/>
                    </a:lnTo>
                    <a:lnTo>
                      <a:pt x="9800" y="4365"/>
                    </a:lnTo>
                    <a:lnTo>
                      <a:pt x="9761" y="4072"/>
                    </a:lnTo>
                    <a:lnTo>
                      <a:pt x="9723" y="3761"/>
                    </a:lnTo>
                    <a:lnTo>
                      <a:pt x="9664" y="3429"/>
                    </a:lnTo>
                    <a:lnTo>
                      <a:pt x="9664" y="3429"/>
                    </a:lnTo>
                    <a:lnTo>
                      <a:pt x="9586" y="3079"/>
                    </a:lnTo>
                    <a:lnTo>
                      <a:pt x="9489" y="2747"/>
                    </a:lnTo>
                    <a:lnTo>
                      <a:pt x="9391" y="2416"/>
                    </a:lnTo>
                    <a:lnTo>
                      <a:pt x="9294" y="2085"/>
                    </a:lnTo>
                    <a:lnTo>
                      <a:pt x="9294" y="2085"/>
                    </a:lnTo>
                    <a:lnTo>
                      <a:pt x="9138" y="1695"/>
                    </a:lnTo>
                    <a:lnTo>
                      <a:pt x="8982" y="1364"/>
                    </a:lnTo>
                    <a:lnTo>
                      <a:pt x="8807" y="1052"/>
                    </a:lnTo>
                    <a:lnTo>
                      <a:pt x="8631" y="780"/>
                    </a:lnTo>
                    <a:lnTo>
                      <a:pt x="8631" y="780"/>
                    </a:lnTo>
                    <a:lnTo>
                      <a:pt x="8417" y="526"/>
                    </a:lnTo>
                    <a:lnTo>
                      <a:pt x="8183" y="312"/>
                    </a:lnTo>
                    <a:lnTo>
                      <a:pt x="8183" y="312"/>
                    </a:lnTo>
                    <a:lnTo>
                      <a:pt x="8066" y="215"/>
                    </a:lnTo>
                    <a:lnTo>
                      <a:pt x="7949" y="156"/>
                    </a:lnTo>
                    <a:lnTo>
                      <a:pt x="7949" y="156"/>
                    </a:lnTo>
                    <a:lnTo>
                      <a:pt x="7813" y="98"/>
                    </a:lnTo>
                    <a:lnTo>
                      <a:pt x="7657" y="39"/>
                    </a:lnTo>
                    <a:lnTo>
                      <a:pt x="7657" y="39"/>
                    </a:lnTo>
                    <a:lnTo>
                      <a:pt x="7482" y="20"/>
                    </a:lnTo>
                    <a:lnTo>
                      <a:pt x="732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55;p41">
                <a:extLst>
                  <a:ext uri="{FF2B5EF4-FFF2-40B4-BE49-F238E27FC236}">
                    <a16:creationId xmlns:a16="http://schemas.microsoft.com/office/drawing/2014/main" id="{FDD63F71-307F-DBF4-E2C7-24FBDF6B1966}"/>
                  </a:ext>
                </a:extLst>
              </p:cNvPr>
              <p:cNvSpPr/>
              <p:nvPr/>
            </p:nvSpPr>
            <p:spPr>
              <a:xfrm>
                <a:off x="1730300" y="998475"/>
                <a:ext cx="228975" cy="229450"/>
              </a:xfrm>
              <a:custGeom>
                <a:avLst/>
                <a:gdLst/>
                <a:ahLst/>
                <a:cxnLst/>
                <a:rect l="l" t="t" r="r" b="b"/>
                <a:pathLst>
                  <a:path w="9159" h="9178" fill="none" extrusionOk="0">
                    <a:moveTo>
                      <a:pt x="2748" y="2650"/>
                    </a:moveTo>
                    <a:lnTo>
                      <a:pt x="2748" y="2650"/>
                    </a:lnTo>
                    <a:lnTo>
                      <a:pt x="2787" y="2631"/>
                    </a:lnTo>
                    <a:lnTo>
                      <a:pt x="2787" y="2631"/>
                    </a:lnTo>
                    <a:lnTo>
                      <a:pt x="2845" y="2611"/>
                    </a:lnTo>
                    <a:lnTo>
                      <a:pt x="2845" y="2611"/>
                    </a:lnTo>
                    <a:lnTo>
                      <a:pt x="2884" y="2572"/>
                    </a:lnTo>
                    <a:lnTo>
                      <a:pt x="2904" y="2514"/>
                    </a:lnTo>
                    <a:lnTo>
                      <a:pt x="2923" y="2436"/>
                    </a:lnTo>
                    <a:lnTo>
                      <a:pt x="2884" y="2378"/>
                    </a:lnTo>
                    <a:lnTo>
                      <a:pt x="2884" y="2378"/>
                    </a:lnTo>
                    <a:lnTo>
                      <a:pt x="2690" y="2066"/>
                    </a:lnTo>
                    <a:lnTo>
                      <a:pt x="2553" y="1793"/>
                    </a:lnTo>
                    <a:lnTo>
                      <a:pt x="2553" y="1793"/>
                    </a:lnTo>
                    <a:lnTo>
                      <a:pt x="2417" y="1462"/>
                    </a:lnTo>
                    <a:lnTo>
                      <a:pt x="2319" y="1150"/>
                    </a:lnTo>
                    <a:lnTo>
                      <a:pt x="2319" y="1150"/>
                    </a:lnTo>
                    <a:lnTo>
                      <a:pt x="2300" y="936"/>
                    </a:lnTo>
                    <a:lnTo>
                      <a:pt x="2280" y="702"/>
                    </a:lnTo>
                    <a:lnTo>
                      <a:pt x="2280" y="702"/>
                    </a:lnTo>
                    <a:lnTo>
                      <a:pt x="2300" y="565"/>
                    </a:lnTo>
                    <a:lnTo>
                      <a:pt x="2339" y="429"/>
                    </a:lnTo>
                    <a:lnTo>
                      <a:pt x="2339" y="429"/>
                    </a:lnTo>
                    <a:lnTo>
                      <a:pt x="2417" y="273"/>
                    </a:lnTo>
                    <a:lnTo>
                      <a:pt x="2417" y="273"/>
                    </a:lnTo>
                    <a:lnTo>
                      <a:pt x="2514" y="156"/>
                    </a:lnTo>
                    <a:lnTo>
                      <a:pt x="2514" y="156"/>
                    </a:lnTo>
                    <a:lnTo>
                      <a:pt x="2651" y="78"/>
                    </a:lnTo>
                    <a:lnTo>
                      <a:pt x="2651" y="78"/>
                    </a:lnTo>
                    <a:lnTo>
                      <a:pt x="2826" y="20"/>
                    </a:lnTo>
                    <a:lnTo>
                      <a:pt x="2826" y="20"/>
                    </a:lnTo>
                    <a:lnTo>
                      <a:pt x="3060" y="0"/>
                    </a:lnTo>
                    <a:lnTo>
                      <a:pt x="3099" y="0"/>
                    </a:lnTo>
                    <a:lnTo>
                      <a:pt x="3118" y="0"/>
                    </a:lnTo>
                    <a:lnTo>
                      <a:pt x="3118" y="0"/>
                    </a:lnTo>
                    <a:lnTo>
                      <a:pt x="3294" y="20"/>
                    </a:lnTo>
                    <a:lnTo>
                      <a:pt x="3449" y="59"/>
                    </a:lnTo>
                    <a:lnTo>
                      <a:pt x="3449" y="59"/>
                    </a:lnTo>
                    <a:lnTo>
                      <a:pt x="3625" y="137"/>
                    </a:lnTo>
                    <a:lnTo>
                      <a:pt x="3800" y="215"/>
                    </a:lnTo>
                    <a:lnTo>
                      <a:pt x="3800" y="215"/>
                    </a:lnTo>
                    <a:lnTo>
                      <a:pt x="4015" y="390"/>
                    </a:lnTo>
                    <a:lnTo>
                      <a:pt x="4248" y="624"/>
                    </a:lnTo>
                    <a:lnTo>
                      <a:pt x="4248" y="624"/>
                    </a:lnTo>
                    <a:lnTo>
                      <a:pt x="4404" y="838"/>
                    </a:lnTo>
                    <a:lnTo>
                      <a:pt x="4580" y="1072"/>
                    </a:lnTo>
                    <a:lnTo>
                      <a:pt x="4735" y="1364"/>
                    </a:lnTo>
                    <a:lnTo>
                      <a:pt x="4911" y="1676"/>
                    </a:lnTo>
                    <a:lnTo>
                      <a:pt x="4989" y="1851"/>
                    </a:lnTo>
                    <a:lnTo>
                      <a:pt x="5028" y="1949"/>
                    </a:lnTo>
                    <a:lnTo>
                      <a:pt x="5067" y="2007"/>
                    </a:lnTo>
                    <a:lnTo>
                      <a:pt x="5067" y="2007"/>
                    </a:lnTo>
                    <a:lnTo>
                      <a:pt x="5106" y="2066"/>
                    </a:lnTo>
                    <a:lnTo>
                      <a:pt x="5164" y="2085"/>
                    </a:lnTo>
                    <a:lnTo>
                      <a:pt x="5164" y="2085"/>
                    </a:lnTo>
                    <a:lnTo>
                      <a:pt x="5203" y="2085"/>
                    </a:lnTo>
                    <a:lnTo>
                      <a:pt x="5223" y="2066"/>
                    </a:lnTo>
                    <a:lnTo>
                      <a:pt x="5242" y="2066"/>
                    </a:lnTo>
                    <a:lnTo>
                      <a:pt x="5242" y="2066"/>
                    </a:lnTo>
                    <a:lnTo>
                      <a:pt x="5300" y="2066"/>
                    </a:lnTo>
                    <a:lnTo>
                      <a:pt x="5359" y="2027"/>
                    </a:lnTo>
                    <a:lnTo>
                      <a:pt x="5359" y="2027"/>
                    </a:lnTo>
                    <a:lnTo>
                      <a:pt x="5398" y="1968"/>
                    </a:lnTo>
                    <a:lnTo>
                      <a:pt x="5437" y="1890"/>
                    </a:lnTo>
                    <a:lnTo>
                      <a:pt x="5437" y="1890"/>
                    </a:lnTo>
                    <a:lnTo>
                      <a:pt x="5476" y="1715"/>
                    </a:lnTo>
                    <a:lnTo>
                      <a:pt x="5515" y="1579"/>
                    </a:lnTo>
                    <a:lnTo>
                      <a:pt x="5515" y="1579"/>
                    </a:lnTo>
                    <a:lnTo>
                      <a:pt x="5632" y="1286"/>
                    </a:lnTo>
                    <a:lnTo>
                      <a:pt x="5632" y="1286"/>
                    </a:lnTo>
                    <a:lnTo>
                      <a:pt x="5827" y="955"/>
                    </a:lnTo>
                    <a:lnTo>
                      <a:pt x="5924" y="799"/>
                    </a:lnTo>
                    <a:lnTo>
                      <a:pt x="6041" y="643"/>
                    </a:lnTo>
                    <a:lnTo>
                      <a:pt x="6041" y="643"/>
                    </a:lnTo>
                    <a:lnTo>
                      <a:pt x="6216" y="468"/>
                    </a:lnTo>
                    <a:lnTo>
                      <a:pt x="6392" y="332"/>
                    </a:lnTo>
                    <a:lnTo>
                      <a:pt x="6392" y="332"/>
                    </a:lnTo>
                    <a:lnTo>
                      <a:pt x="6528" y="254"/>
                    </a:lnTo>
                    <a:lnTo>
                      <a:pt x="6664" y="195"/>
                    </a:lnTo>
                    <a:lnTo>
                      <a:pt x="6664" y="195"/>
                    </a:lnTo>
                    <a:lnTo>
                      <a:pt x="6820" y="137"/>
                    </a:lnTo>
                    <a:lnTo>
                      <a:pt x="6957" y="117"/>
                    </a:lnTo>
                    <a:lnTo>
                      <a:pt x="7015" y="117"/>
                    </a:lnTo>
                    <a:lnTo>
                      <a:pt x="7015" y="117"/>
                    </a:lnTo>
                    <a:lnTo>
                      <a:pt x="7190" y="137"/>
                    </a:lnTo>
                    <a:lnTo>
                      <a:pt x="7190" y="137"/>
                    </a:lnTo>
                    <a:lnTo>
                      <a:pt x="7307" y="156"/>
                    </a:lnTo>
                    <a:lnTo>
                      <a:pt x="7424" y="215"/>
                    </a:lnTo>
                    <a:lnTo>
                      <a:pt x="7424" y="215"/>
                    </a:lnTo>
                    <a:lnTo>
                      <a:pt x="7561" y="293"/>
                    </a:lnTo>
                    <a:lnTo>
                      <a:pt x="7677" y="390"/>
                    </a:lnTo>
                    <a:lnTo>
                      <a:pt x="7677" y="390"/>
                    </a:lnTo>
                    <a:lnTo>
                      <a:pt x="7872" y="585"/>
                    </a:lnTo>
                    <a:lnTo>
                      <a:pt x="8067" y="819"/>
                    </a:lnTo>
                    <a:lnTo>
                      <a:pt x="8067" y="819"/>
                    </a:lnTo>
                    <a:lnTo>
                      <a:pt x="8223" y="1072"/>
                    </a:lnTo>
                    <a:lnTo>
                      <a:pt x="8379" y="1345"/>
                    </a:lnTo>
                    <a:lnTo>
                      <a:pt x="8515" y="1657"/>
                    </a:lnTo>
                    <a:lnTo>
                      <a:pt x="8652" y="1988"/>
                    </a:lnTo>
                    <a:lnTo>
                      <a:pt x="8652" y="1988"/>
                    </a:lnTo>
                    <a:lnTo>
                      <a:pt x="8827" y="2592"/>
                    </a:lnTo>
                    <a:lnTo>
                      <a:pt x="8983" y="3196"/>
                    </a:lnTo>
                    <a:lnTo>
                      <a:pt x="8983" y="3196"/>
                    </a:lnTo>
                    <a:lnTo>
                      <a:pt x="9080" y="3702"/>
                    </a:lnTo>
                    <a:lnTo>
                      <a:pt x="9139" y="4131"/>
                    </a:lnTo>
                    <a:lnTo>
                      <a:pt x="9139" y="4131"/>
                    </a:lnTo>
                    <a:lnTo>
                      <a:pt x="9158" y="4540"/>
                    </a:lnTo>
                    <a:lnTo>
                      <a:pt x="9158" y="4871"/>
                    </a:lnTo>
                    <a:lnTo>
                      <a:pt x="9158" y="4871"/>
                    </a:lnTo>
                    <a:lnTo>
                      <a:pt x="9139" y="5222"/>
                    </a:lnTo>
                    <a:lnTo>
                      <a:pt x="9100" y="5573"/>
                    </a:lnTo>
                    <a:lnTo>
                      <a:pt x="9100" y="5573"/>
                    </a:lnTo>
                    <a:lnTo>
                      <a:pt x="9022" y="5865"/>
                    </a:lnTo>
                    <a:lnTo>
                      <a:pt x="8944" y="6138"/>
                    </a:lnTo>
                    <a:lnTo>
                      <a:pt x="8847" y="6430"/>
                    </a:lnTo>
                    <a:lnTo>
                      <a:pt x="8730" y="6683"/>
                    </a:lnTo>
                    <a:lnTo>
                      <a:pt x="8730" y="6683"/>
                    </a:lnTo>
                    <a:lnTo>
                      <a:pt x="8632" y="6878"/>
                    </a:lnTo>
                    <a:lnTo>
                      <a:pt x="8632" y="6878"/>
                    </a:lnTo>
                    <a:lnTo>
                      <a:pt x="8554" y="7054"/>
                    </a:lnTo>
                    <a:lnTo>
                      <a:pt x="8554" y="7054"/>
                    </a:lnTo>
                    <a:lnTo>
                      <a:pt x="8418" y="7268"/>
                    </a:lnTo>
                    <a:lnTo>
                      <a:pt x="8379" y="7326"/>
                    </a:lnTo>
                    <a:lnTo>
                      <a:pt x="8379" y="7326"/>
                    </a:lnTo>
                    <a:lnTo>
                      <a:pt x="8281" y="7463"/>
                    </a:lnTo>
                    <a:lnTo>
                      <a:pt x="8281" y="7463"/>
                    </a:lnTo>
                    <a:lnTo>
                      <a:pt x="8106" y="7658"/>
                    </a:lnTo>
                    <a:lnTo>
                      <a:pt x="8106" y="7658"/>
                    </a:lnTo>
                    <a:lnTo>
                      <a:pt x="7970" y="7794"/>
                    </a:lnTo>
                    <a:lnTo>
                      <a:pt x="7970" y="7794"/>
                    </a:lnTo>
                    <a:lnTo>
                      <a:pt x="7814" y="7950"/>
                    </a:lnTo>
                    <a:lnTo>
                      <a:pt x="7619" y="8106"/>
                    </a:lnTo>
                    <a:lnTo>
                      <a:pt x="7619" y="8106"/>
                    </a:lnTo>
                    <a:lnTo>
                      <a:pt x="7405" y="8281"/>
                    </a:lnTo>
                    <a:lnTo>
                      <a:pt x="7171" y="8437"/>
                    </a:lnTo>
                    <a:lnTo>
                      <a:pt x="7171" y="8437"/>
                    </a:lnTo>
                    <a:lnTo>
                      <a:pt x="6957" y="8573"/>
                    </a:lnTo>
                    <a:lnTo>
                      <a:pt x="6742" y="8690"/>
                    </a:lnTo>
                    <a:lnTo>
                      <a:pt x="6703" y="8690"/>
                    </a:lnTo>
                    <a:lnTo>
                      <a:pt x="6664" y="8710"/>
                    </a:lnTo>
                    <a:lnTo>
                      <a:pt x="6664" y="8710"/>
                    </a:lnTo>
                    <a:lnTo>
                      <a:pt x="6469" y="8827"/>
                    </a:lnTo>
                    <a:lnTo>
                      <a:pt x="6469" y="8827"/>
                    </a:lnTo>
                    <a:lnTo>
                      <a:pt x="6255" y="8924"/>
                    </a:lnTo>
                    <a:lnTo>
                      <a:pt x="6041" y="9002"/>
                    </a:lnTo>
                    <a:lnTo>
                      <a:pt x="5827" y="9061"/>
                    </a:lnTo>
                    <a:lnTo>
                      <a:pt x="5593" y="9119"/>
                    </a:lnTo>
                    <a:lnTo>
                      <a:pt x="5593" y="9119"/>
                    </a:lnTo>
                    <a:lnTo>
                      <a:pt x="5242" y="9158"/>
                    </a:lnTo>
                    <a:lnTo>
                      <a:pt x="4872" y="9177"/>
                    </a:lnTo>
                    <a:lnTo>
                      <a:pt x="4872" y="9177"/>
                    </a:lnTo>
                    <a:lnTo>
                      <a:pt x="4677" y="9177"/>
                    </a:lnTo>
                    <a:lnTo>
                      <a:pt x="4677" y="9177"/>
                    </a:lnTo>
                    <a:lnTo>
                      <a:pt x="4365" y="9138"/>
                    </a:lnTo>
                    <a:lnTo>
                      <a:pt x="4053" y="9099"/>
                    </a:lnTo>
                    <a:lnTo>
                      <a:pt x="3722" y="9022"/>
                    </a:lnTo>
                    <a:lnTo>
                      <a:pt x="3411" y="8924"/>
                    </a:lnTo>
                    <a:lnTo>
                      <a:pt x="3372" y="8924"/>
                    </a:lnTo>
                    <a:lnTo>
                      <a:pt x="3372" y="8924"/>
                    </a:lnTo>
                    <a:lnTo>
                      <a:pt x="3040" y="8788"/>
                    </a:lnTo>
                    <a:lnTo>
                      <a:pt x="2709" y="8651"/>
                    </a:lnTo>
                    <a:lnTo>
                      <a:pt x="2397" y="8476"/>
                    </a:lnTo>
                    <a:lnTo>
                      <a:pt x="2086" y="8301"/>
                    </a:lnTo>
                    <a:lnTo>
                      <a:pt x="2086" y="8301"/>
                    </a:lnTo>
                    <a:lnTo>
                      <a:pt x="1813" y="8086"/>
                    </a:lnTo>
                    <a:lnTo>
                      <a:pt x="1521" y="7872"/>
                    </a:lnTo>
                    <a:lnTo>
                      <a:pt x="1267" y="7619"/>
                    </a:lnTo>
                    <a:lnTo>
                      <a:pt x="1033" y="7365"/>
                    </a:lnTo>
                    <a:lnTo>
                      <a:pt x="1053" y="7404"/>
                    </a:lnTo>
                    <a:lnTo>
                      <a:pt x="1053" y="7404"/>
                    </a:lnTo>
                    <a:lnTo>
                      <a:pt x="605" y="6839"/>
                    </a:lnTo>
                    <a:lnTo>
                      <a:pt x="605" y="6839"/>
                    </a:lnTo>
                    <a:lnTo>
                      <a:pt x="390" y="6489"/>
                    </a:lnTo>
                    <a:lnTo>
                      <a:pt x="196" y="6157"/>
                    </a:lnTo>
                    <a:lnTo>
                      <a:pt x="196" y="6157"/>
                    </a:lnTo>
                    <a:lnTo>
                      <a:pt x="98" y="5904"/>
                    </a:lnTo>
                    <a:lnTo>
                      <a:pt x="20" y="5670"/>
                    </a:lnTo>
                    <a:lnTo>
                      <a:pt x="20" y="5670"/>
                    </a:lnTo>
                    <a:lnTo>
                      <a:pt x="20" y="5553"/>
                    </a:lnTo>
                    <a:lnTo>
                      <a:pt x="1" y="5417"/>
                    </a:lnTo>
                    <a:lnTo>
                      <a:pt x="1" y="5417"/>
                    </a:lnTo>
                    <a:lnTo>
                      <a:pt x="20" y="5300"/>
                    </a:lnTo>
                    <a:lnTo>
                      <a:pt x="40" y="5203"/>
                    </a:lnTo>
                    <a:lnTo>
                      <a:pt x="40" y="5203"/>
                    </a:lnTo>
                    <a:lnTo>
                      <a:pt x="137" y="5008"/>
                    </a:lnTo>
                    <a:lnTo>
                      <a:pt x="137" y="5008"/>
                    </a:lnTo>
                    <a:lnTo>
                      <a:pt x="274" y="4852"/>
                    </a:lnTo>
                    <a:lnTo>
                      <a:pt x="274" y="4852"/>
                    </a:lnTo>
                    <a:lnTo>
                      <a:pt x="449" y="4735"/>
                    </a:lnTo>
                    <a:lnTo>
                      <a:pt x="449" y="4735"/>
                    </a:lnTo>
                    <a:lnTo>
                      <a:pt x="566" y="4696"/>
                    </a:lnTo>
                    <a:lnTo>
                      <a:pt x="683" y="4657"/>
                    </a:lnTo>
                    <a:lnTo>
                      <a:pt x="683" y="4657"/>
                    </a:lnTo>
                    <a:lnTo>
                      <a:pt x="897" y="4638"/>
                    </a:lnTo>
                    <a:lnTo>
                      <a:pt x="897" y="4638"/>
                    </a:lnTo>
                    <a:lnTo>
                      <a:pt x="975" y="4638"/>
                    </a:lnTo>
                    <a:lnTo>
                      <a:pt x="975" y="4638"/>
                    </a:lnTo>
                    <a:lnTo>
                      <a:pt x="1131" y="4657"/>
                    </a:lnTo>
                    <a:lnTo>
                      <a:pt x="1287" y="4696"/>
                    </a:lnTo>
                    <a:lnTo>
                      <a:pt x="1306" y="4716"/>
                    </a:lnTo>
                    <a:lnTo>
                      <a:pt x="1306" y="4716"/>
                    </a:lnTo>
                    <a:lnTo>
                      <a:pt x="1365" y="4716"/>
                    </a:lnTo>
                    <a:lnTo>
                      <a:pt x="1365" y="4716"/>
                    </a:lnTo>
                    <a:lnTo>
                      <a:pt x="1384" y="4716"/>
                    </a:lnTo>
                    <a:lnTo>
                      <a:pt x="1384" y="4716"/>
                    </a:lnTo>
                    <a:lnTo>
                      <a:pt x="1443" y="4696"/>
                    </a:lnTo>
                    <a:lnTo>
                      <a:pt x="1443" y="4696"/>
                    </a:lnTo>
                    <a:lnTo>
                      <a:pt x="1482" y="4657"/>
                    </a:lnTo>
                    <a:lnTo>
                      <a:pt x="1482" y="4657"/>
                    </a:lnTo>
                    <a:lnTo>
                      <a:pt x="1521" y="4599"/>
                    </a:lnTo>
                    <a:lnTo>
                      <a:pt x="1521" y="4540"/>
                    </a:lnTo>
                    <a:lnTo>
                      <a:pt x="1521" y="4540"/>
                    </a:lnTo>
                    <a:lnTo>
                      <a:pt x="1501" y="4482"/>
                    </a:lnTo>
                    <a:lnTo>
                      <a:pt x="1462" y="4423"/>
                    </a:lnTo>
                    <a:lnTo>
                      <a:pt x="1365" y="4306"/>
                    </a:lnTo>
                    <a:lnTo>
                      <a:pt x="1365" y="4306"/>
                    </a:lnTo>
                    <a:lnTo>
                      <a:pt x="1053" y="3975"/>
                    </a:lnTo>
                    <a:lnTo>
                      <a:pt x="1072" y="4014"/>
                    </a:lnTo>
                    <a:lnTo>
                      <a:pt x="1072" y="4014"/>
                    </a:lnTo>
                    <a:lnTo>
                      <a:pt x="780" y="3644"/>
                    </a:lnTo>
                    <a:lnTo>
                      <a:pt x="683" y="3469"/>
                    </a:lnTo>
                    <a:lnTo>
                      <a:pt x="585" y="3313"/>
                    </a:lnTo>
                    <a:lnTo>
                      <a:pt x="585" y="3313"/>
                    </a:lnTo>
                    <a:lnTo>
                      <a:pt x="507" y="3118"/>
                    </a:lnTo>
                    <a:lnTo>
                      <a:pt x="449" y="2923"/>
                    </a:lnTo>
                    <a:lnTo>
                      <a:pt x="449" y="2923"/>
                    </a:lnTo>
                    <a:lnTo>
                      <a:pt x="429" y="2806"/>
                    </a:lnTo>
                    <a:lnTo>
                      <a:pt x="429" y="2670"/>
                    </a:lnTo>
                    <a:lnTo>
                      <a:pt x="429" y="2670"/>
                    </a:lnTo>
                    <a:lnTo>
                      <a:pt x="449" y="2553"/>
                    </a:lnTo>
                    <a:lnTo>
                      <a:pt x="488" y="2436"/>
                    </a:lnTo>
                    <a:lnTo>
                      <a:pt x="488" y="2436"/>
                    </a:lnTo>
                    <a:lnTo>
                      <a:pt x="527" y="2300"/>
                    </a:lnTo>
                    <a:lnTo>
                      <a:pt x="585" y="2183"/>
                    </a:lnTo>
                    <a:lnTo>
                      <a:pt x="585" y="2183"/>
                    </a:lnTo>
                    <a:lnTo>
                      <a:pt x="741" y="2027"/>
                    </a:lnTo>
                    <a:lnTo>
                      <a:pt x="741" y="2027"/>
                    </a:lnTo>
                    <a:lnTo>
                      <a:pt x="878" y="1929"/>
                    </a:lnTo>
                    <a:lnTo>
                      <a:pt x="878" y="1929"/>
                    </a:lnTo>
                    <a:lnTo>
                      <a:pt x="1014" y="1890"/>
                    </a:lnTo>
                    <a:lnTo>
                      <a:pt x="1014" y="1890"/>
                    </a:lnTo>
                    <a:lnTo>
                      <a:pt x="1189" y="1871"/>
                    </a:lnTo>
                    <a:lnTo>
                      <a:pt x="1189" y="1871"/>
                    </a:lnTo>
                    <a:lnTo>
                      <a:pt x="1384" y="1890"/>
                    </a:lnTo>
                    <a:lnTo>
                      <a:pt x="1560" y="1929"/>
                    </a:lnTo>
                    <a:lnTo>
                      <a:pt x="1560" y="1929"/>
                    </a:lnTo>
                    <a:lnTo>
                      <a:pt x="1871" y="2066"/>
                    </a:lnTo>
                    <a:lnTo>
                      <a:pt x="2202" y="2261"/>
                    </a:lnTo>
                    <a:lnTo>
                      <a:pt x="2202" y="2261"/>
                    </a:lnTo>
                    <a:lnTo>
                      <a:pt x="2592" y="2553"/>
                    </a:lnTo>
                    <a:lnTo>
                      <a:pt x="2592" y="2553"/>
                    </a:lnTo>
                    <a:lnTo>
                      <a:pt x="2651" y="2611"/>
                    </a:lnTo>
                    <a:lnTo>
                      <a:pt x="2690" y="2631"/>
                    </a:lnTo>
                    <a:lnTo>
                      <a:pt x="2690" y="2631"/>
                    </a:lnTo>
                    <a:lnTo>
                      <a:pt x="2748" y="265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7393531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91"/>
                                        </p:tgtEl>
                                        <p:attrNameLst>
                                          <p:attrName>style.visibility</p:attrName>
                                        </p:attrNameLst>
                                      </p:cBhvr>
                                      <p:to>
                                        <p:strVal val="visible"/>
                                      </p:to>
                                    </p:set>
                                    <p:animEffect transition="in" filter="randombar(horizontal)">
                                      <p:cBhvr>
                                        <p:cTn id="13" dur="500"/>
                                        <p:tgtEl>
                                          <p:spTgt spid="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2" name="图片 18"/>
          <p:cNvPicPr>
            <a:picLocks noChangeAspect="1"/>
          </p:cNvPicPr>
          <p:nvPr/>
        </p:nvPicPr>
        <p:blipFill rotWithShape="1">
          <a:blip r:embed="rId3">
            <a:extLst>
              <a:ext uri="{28A0092B-C50C-407E-A947-70E740481C1C}">
                <a14:useLocalDpi xmlns:a14="http://schemas.microsoft.com/office/drawing/2010/main" val="0"/>
              </a:ext>
            </a:extLst>
          </a:blip>
          <a:srcRect l="10394" r="46630" b="72468"/>
          <a:stretch>
            <a:fillRect/>
          </a:stretch>
        </p:blipFill>
        <p:spPr>
          <a:xfrm rot="345553">
            <a:off x="70787" y="1608440"/>
            <a:ext cx="3295871" cy="1888133"/>
          </a:xfrm>
          <a:prstGeom prst="rect">
            <a:avLst/>
          </a:prstGeom>
        </p:spPr>
      </p:pic>
      <p:pic>
        <p:nvPicPr>
          <p:cNvPr id="13" name="图片 19"/>
          <p:cNvPicPr>
            <a:picLocks noChangeAspect="1"/>
          </p:cNvPicPr>
          <p:nvPr/>
        </p:nvPicPr>
        <p:blipFill rotWithShape="1">
          <a:blip r:embed="rId3">
            <a:extLst>
              <a:ext uri="{28A0092B-C50C-407E-A947-70E740481C1C}">
                <a14:useLocalDpi xmlns:a14="http://schemas.microsoft.com/office/drawing/2010/main" val="0"/>
              </a:ext>
            </a:extLst>
          </a:blip>
          <a:srcRect l="10394" r="46630" b="72468"/>
          <a:stretch>
            <a:fillRect/>
          </a:stretch>
        </p:blipFill>
        <p:spPr>
          <a:xfrm rot="345553">
            <a:off x="9068329" y="1507144"/>
            <a:ext cx="3295871" cy="1888133"/>
          </a:xfrm>
          <a:prstGeom prst="rect">
            <a:avLst/>
          </a:prstGeom>
        </p:spPr>
      </p:pic>
      <p:pic>
        <p:nvPicPr>
          <p:cNvPr id="14" name="图片 10"/>
          <p:cNvPicPr>
            <a:picLocks noChangeAspect="1"/>
          </p:cNvPicPr>
          <p:nvPr/>
        </p:nvPicPr>
        <p:blipFill rotWithShape="1">
          <a:blip r:embed="rId3">
            <a:extLst>
              <a:ext uri="{28A0092B-C50C-407E-A947-70E740481C1C}">
                <a14:useLocalDpi xmlns:a14="http://schemas.microsoft.com/office/drawing/2010/main" val="0"/>
              </a:ext>
            </a:extLst>
          </a:blip>
          <a:srcRect l="-526" t="55345" r="81583" b="11322"/>
          <a:stretch>
            <a:fillRect/>
          </a:stretch>
        </p:blipFill>
        <p:spPr>
          <a:xfrm rot="21046165">
            <a:off x="18552" y="4394571"/>
            <a:ext cx="1657247" cy="2584320"/>
          </a:xfrm>
          <a:prstGeom prst="rect">
            <a:avLst/>
          </a:prstGeom>
        </p:spPr>
      </p:pic>
      <p:sp>
        <p:nvSpPr>
          <p:cNvPr id="2" name="Rectangle: Rounded Corners 2">
            <a:extLst>
              <a:ext uri="{FF2B5EF4-FFF2-40B4-BE49-F238E27FC236}">
                <a16:creationId xmlns:a16="http://schemas.microsoft.com/office/drawing/2014/main" id="{FBF615D0-497D-E1E0-C347-ABF63997430F}"/>
              </a:ext>
            </a:extLst>
          </p:cNvPr>
          <p:cNvSpPr/>
          <p:nvPr/>
        </p:nvSpPr>
        <p:spPr>
          <a:xfrm>
            <a:off x="421099" y="741198"/>
            <a:ext cx="11166506" cy="5831953"/>
          </a:xfrm>
          <a:prstGeom prst="roundRect">
            <a:avLst/>
          </a:prstGeom>
          <a:solidFill>
            <a:schemeClr val="bg1">
              <a:alpha val="97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1" name="图片 5">
            <a:extLst>
              <a:ext uri="{FF2B5EF4-FFF2-40B4-BE49-F238E27FC236}">
                <a16:creationId xmlns:a16="http://schemas.microsoft.com/office/drawing/2014/main" id="{E0B90402-F04A-42FC-9C84-428E2EA5E2F8}"/>
              </a:ext>
            </a:extLst>
          </p:cNvPr>
          <p:cNvPicPr>
            <a:picLocks noChangeAspect="1"/>
          </p:cNvPicPr>
          <p:nvPr/>
        </p:nvPicPr>
        <p:blipFill rotWithShape="1">
          <a:blip r:embed="rId4">
            <a:extLst>
              <a:ext uri="{28A0092B-C50C-407E-A947-70E740481C1C}">
                <a14:useLocalDpi xmlns:a14="http://schemas.microsoft.com/office/drawing/2010/main" val="0"/>
              </a:ext>
            </a:extLst>
          </a:blip>
          <a:srcRect b="85899"/>
          <a:stretch>
            <a:fillRect/>
          </a:stretch>
        </p:blipFill>
        <p:spPr>
          <a:xfrm>
            <a:off x="-15631" y="-261098"/>
            <a:ext cx="12441983" cy="1398331"/>
          </a:xfrm>
          <a:prstGeom prst="rect">
            <a:avLst/>
          </a:prstGeom>
        </p:spPr>
      </p:pic>
      <p:pic>
        <p:nvPicPr>
          <p:cNvPr id="4" name="Picture 3">
            <a:extLst>
              <a:ext uri="{FF2B5EF4-FFF2-40B4-BE49-F238E27FC236}">
                <a16:creationId xmlns:a16="http://schemas.microsoft.com/office/drawing/2014/main" id="{7FAB9E25-A6A0-117A-6D41-629F48162E45}"/>
              </a:ext>
            </a:extLst>
          </p:cNvPr>
          <p:cNvPicPr>
            <a:picLocks noChangeAspect="1"/>
          </p:cNvPicPr>
          <p:nvPr/>
        </p:nvPicPr>
        <p:blipFill>
          <a:blip r:embed="rId5"/>
          <a:stretch>
            <a:fillRect/>
          </a:stretch>
        </p:blipFill>
        <p:spPr>
          <a:xfrm>
            <a:off x="2815856" y="1213109"/>
            <a:ext cx="5829232" cy="2029822"/>
          </a:xfrm>
          <a:prstGeom prst="rect">
            <a:avLst/>
          </a:prstGeom>
        </p:spPr>
      </p:pic>
      <p:sp>
        <p:nvSpPr>
          <p:cNvPr id="5" name="Plaque 4">
            <a:extLst>
              <a:ext uri="{FF2B5EF4-FFF2-40B4-BE49-F238E27FC236}">
                <a16:creationId xmlns:a16="http://schemas.microsoft.com/office/drawing/2014/main" id="{A7B142D3-7CE6-2865-86CE-E60F83DB1A19}"/>
              </a:ext>
            </a:extLst>
          </p:cNvPr>
          <p:cNvSpPr/>
          <p:nvPr/>
        </p:nvSpPr>
        <p:spPr>
          <a:xfrm>
            <a:off x="1553819" y="3509083"/>
            <a:ext cx="9081010" cy="1349996"/>
          </a:xfrm>
          <a:prstGeom prst="plaque">
            <a:avLst/>
          </a:prstGeom>
          <a:solidFill>
            <a:schemeClr val="bg1"/>
          </a:solidFill>
          <a:ln w="2857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rgbClr val="FF0000"/>
                </a:solidFill>
                <a:latin typeface="Cambria" panose="02040503050406030204" pitchFamily="18" charset="0"/>
                <a:ea typeface="Cambria" panose="02040503050406030204" pitchFamily="18" charset="0"/>
              </a:rPr>
              <a:t>Hạt</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Gạo</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Làng</a:t>
            </a:r>
            <a:r>
              <a:rPr lang="en-US" sz="4000" b="1" dirty="0">
                <a:solidFill>
                  <a:srgbClr val="FF0000"/>
                </a:solidFill>
                <a:latin typeface="Cambria" panose="02040503050406030204" pitchFamily="18" charset="0"/>
                <a:ea typeface="Cambria" panose="02040503050406030204" pitchFamily="18" charset="0"/>
              </a:rPr>
              <a:t> Ta - </a:t>
            </a:r>
            <a:r>
              <a:rPr lang="en-US" sz="4000" b="1" dirty="0" err="1">
                <a:solidFill>
                  <a:srgbClr val="FF0000"/>
                </a:solidFill>
                <a:latin typeface="Cambria" panose="02040503050406030204" pitchFamily="18" charset="0"/>
                <a:ea typeface="Cambria" panose="02040503050406030204" pitchFamily="18" charset="0"/>
              </a:rPr>
              <a:t>Trần</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Đăng</a:t>
            </a:r>
            <a:r>
              <a:rPr lang="en-US" sz="4000" b="1" dirty="0">
                <a:solidFill>
                  <a:srgbClr val="FF0000"/>
                </a:solidFill>
                <a:latin typeface="Cambria" panose="02040503050406030204" pitchFamily="18" charset="0"/>
                <a:ea typeface="Cambria" panose="02040503050406030204" pitchFamily="18" charset="0"/>
              </a:rPr>
              <a:t> Khoa </a:t>
            </a:r>
            <a:endParaRPr lang="vi-VN" sz="40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584385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2" name="图片 18"/>
          <p:cNvPicPr>
            <a:picLocks noChangeAspect="1"/>
          </p:cNvPicPr>
          <p:nvPr/>
        </p:nvPicPr>
        <p:blipFill rotWithShape="1">
          <a:blip r:embed="rId3">
            <a:extLst>
              <a:ext uri="{28A0092B-C50C-407E-A947-70E740481C1C}">
                <a14:useLocalDpi xmlns:a14="http://schemas.microsoft.com/office/drawing/2010/main" val="0"/>
              </a:ext>
            </a:extLst>
          </a:blip>
          <a:srcRect l="10394" r="46630" b="72468"/>
          <a:stretch>
            <a:fillRect/>
          </a:stretch>
        </p:blipFill>
        <p:spPr>
          <a:xfrm rot="345553">
            <a:off x="70787" y="1608440"/>
            <a:ext cx="3295871" cy="1888133"/>
          </a:xfrm>
          <a:prstGeom prst="rect">
            <a:avLst/>
          </a:prstGeom>
        </p:spPr>
      </p:pic>
      <p:pic>
        <p:nvPicPr>
          <p:cNvPr id="13" name="图片 19"/>
          <p:cNvPicPr>
            <a:picLocks noChangeAspect="1"/>
          </p:cNvPicPr>
          <p:nvPr/>
        </p:nvPicPr>
        <p:blipFill rotWithShape="1">
          <a:blip r:embed="rId3">
            <a:extLst>
              <a:ext uri="{28A0092B-C50C-407E-A947-70E740481C1C}">
                <a14:useLocalDpi xmlns:a14="http://schemas.microsoft.com/office/drawing/2010/main" val="0"/>
              </a:ext>
            </a:extLst>
          </a:blip>
          <a:srcRect l="10394" r="46630" b="72468"/>
          <a:stretch>
            <a:fillRect/>
          </a:stretch>
        </p:blipFill>
        <p:spPr>
          <a:xfrm rot="345553">
            <a:off x="9068329" y="1507144"/>
            <a:ext cx="3295871" cy="1888133"/>
          </a:xfrm>
          <a:prstGeom prst="rect">
            <a:avLst/>
          </a:prstGeom>
        </p:spPr>
      </p:pic>
      <p:pic>
        <p:nvPicPr>
          <p:cNvPr id="14" name="图片 10"/>
          <p:cNvPicPr>
            <a:picLocks noChangeAspect="1"/>
          </p:cNvPicPr>
          <p:nvPr/>
        </p:nvPicPr>
        <p:blipFill rotWithShape="1">
          <a:blip r:embed="rId3">
            <a:extLst>
              <a:ext uri="{28A0092B-C50C-407E-A947-70E740481C1C}">
                <a14:useLocalDpi xmlns:a14="http://schemas.microsoft.com/office/drawing/2010/main" val="0"/>
              </a:ext>
            </a:extLst>
          </a:blip>
          <a:srcRect l="-526" t="55345" r="81583" b="11322"/>
          <a:stretch>
            <a:fillRect/>
          </a:stretch>
        </p:blipFill>
        <p:spPr>
          <a:xfrm rot="21046165">
            <a:off x="18552" y="4394571"/>
            <a:ext cx="1657247" cy="2584320"/>
          </a:xfrm>
          <a:prstGeom prst="rect">
            <a:avLst/>
          </a:prstGeom>
        </p:spPr>
      </p:pic>
      <p:sp>
        <p:nvSpPr>
          <p:cNvPr id="2" name="Rectangle: Rounded Corners 2">
            <a:extLst>
              <a:ext uri="{FF2B5EF4-FFF2-40B4-BE49-F238E27FC236}">
                <a16:creationId xmlns:a16="http://schemas.microsoft.com/office/drawing/2014/main" id="{FBF615D0-497D-E1E0-C347-ABF63997430F}"/>
              </a:ext>
            </a:extLst>
          </p:cNvPr>
          <p:cNvSpPr/>
          <p:nvPr/>
        </p:nvSpPr>
        <p:spPr>
          <a:xfrm>
            <a:off x="421099" y="741198"/>
            <a:ext cx="11166506" cy="5831953"/>
          </a:xfrm>
          <a:prstGeom prst="roundRect">
            <a:avLst/>
          </a:prstGeom>
          <a:solidFill>
            <a:schemeClr val="bg1">
              <a:alpha val="97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1" name="图片 5">
            <a:extLst>
              <a:ext uri="{FF2B5EF4-FFF2-40B4-BE49-F238E27FC236}">
                <a16:creationId xmlns:a16="http://schemas.microsoft.com/office/drawing/2014/main" id="{E0B90402-F04A-42FC-9C84-428E2EA5E2F8}"/>
              </a:ext>
            </a:extLst>
          </p:cNvPr>
          <p:cNvPicPr>
            <a:picLocks noChangeAspect="1"/>
          </p:cNvPicPr>
          <p:nvPr/>
        </p:nvPicPr>
        <p:blipFill rotWithShape="1">
          <a:blip r:embed="rId4">
            <a:extLst>
              <a:ext uri="{28A0092B-C50C-407E-A947-70E740481C1C}">
                <a14:useLocalDpi xmlns:a14="http://schemas.microsoft.com/office/drawing/2010/main" val="0"/>
              </a:ext>
            </a:extLst>
          </a:blip>
          <a:srcRect b="85899"/>
          <a:stretch>
            <a:fillRect/>
          </a:stretch>
        </p:blipFill>
        <p:spPr>
          <a:xfrm>
            <a:off x="-15631" y="-261098"/>
            <a:ext cx="12441983" cy="1398331"/>
          </a:xfrm>
          <a:prstGeom prst="rect">
            <a:avLst/>
          </a:prstGeom>
        </p:spPr>
      </p:pic>
      <p:sp>
        <p:nvSpPr>
          <p:cNvPr id="5" name="Plaque 4">
            <a:extLst>
              <a:ext uri="{FF2B5EF4-FFF2-40B4-BE49-F238E27FC236}">
                <a16:creationId xmlns:a16="http://schemas.microsoft.com/office/drawing/2014/main" id="{A7B142D3-7CE6-2865-86CE-E60F83DB1A19}"/>
              </a:ext>
            </a:extLst>
          </p:cNvPr>
          <p:cNvSpPr/>
          <p:nvPr/>
        </p:nvSpPr>
        <p:spPr>
          <a:xfrm>
            <a:off x="1553819" y="3509082"/>
            <a:ext cx="9081010" cy="1371261"/>
          </a:xfrm>
          <a:prstGeom prst="plaque">
            <a:avLst/>
          </a:prstGeom>
          <a:solidFill>
            <a:schemeClr val="bg1"/>
          </a:solidFill>
          <a:ln w="2857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4000" b="1">
                <a:solidFill>
                  <a:srgbClr val="FF0000"/>
                </a:solidFill>
                <a:latin typeface="Cambria" panose="02040503050406030204" pitchFamily="18" charset="0"/>
                <a:ea typeface="Cambria" panose="02040503050406030204" pitchFamily="18" charset="0"/>
              </a:rPr>
              <a:t>Khúc hát ru những em bé lớn trên lưng mẹ - Nguyễn Khoa Điềm </a:t>
            </a:r>
            <a:endParaRPr kumimoji="0" lang="vi-VN"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pic>
        <p:nvPicPr>
          <p:cNvPr id="6" name="Picture 5">
            <a:extLst>
              <a:ext uri="{FF2B5EF4-FFF2-40B4-BE49-F238E27FC236}">
                <a16:creationId xmlns:a16="http://schemas.microsoft.com/office/drawing/2014/main" id="{EFA45444-D2BC-D0B0-26E8-6AF3F4E2A2AC}"/>
              </a:ext>
            </a:extLst>
          </p:cNvPr>
          <p:cNvPicPr>
            <a:picLocks noChangeAspect="1"/>
          </p:cNvPicPr>
          <p:nvPr/>
        </p:nvPicPr>
        <p:blipFill>
          <a:blip r:embed="rId5"/>
          <a:stretch>
            <a:fillRect/>
          </a:stretch>
        </p:blipFill>
        <p:spPr>
          <a:xfrm>
            <a:off x="1929588" y="1183758"/>
            <a:ext cx="8228712" cy="1835888"/>
          </a:xfrm>
          <a:prstGeom prst="rect">
            <a:avLst/>
          </a:prstGeom>
        </p:spPr>
      </p:pic>
    </p:spTree>
    <p:extLst>
      <p:ext uri="{BB962C8B-B14F-4D97-AF65-F5344CB8AC3E}">
        <p14:creationId xmlns:p14="http://schemas.microsoft.com/office/powerpoint/2010/main" val="20836230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2" name="图片 18"/>
          <p:cNvPicPr>
            <a:picLocks noChangeAspect="1"/>
          </p:cNvPicPr>
          <p:nvPr/>
        </p:nvPicPr>
        <p:blipFill rotWithShape="1">
          <a:blip r:embed="rId3">
            <a:extLst>
              <a:ext uri="{28A0092B-C50C-407E-A947-70E740481C1C}">
                <a14:useLocalDpi xmlns:a14="http://schemas.microsoft.com/office/drawing/2010/main" val="0"/>
              </a:ext>
            </a:extLst>
          </a:blip>
          <a:srcRect l="10394" r="46630" b="72468"/>
          <a:stretch>
            <a:fillRect/>
          </a:stretch>
        </p:blipFill>
        <p:spPr>
          <a:xfrm rot="345553">
            <a:off x="70787" y="1608440"/>
            <a:ext cx="3295871" cy="1888133"/>
          </a:xfrm>
          <a:prstGeom prst="rect">
            <a:avLst/>
          </a:prstGeom>
        </p:spPr>
      </p:pic>
      <p:pic>
        <p:nvPicPr>
          <p:cNvPr id="13" name="图片 19"/>
          <p:cNvPicPr>
            <a:picLocks noChangeAspect="1"/>
          </p:cNvPicPr>
          <p:nvPr/>
        </p:nvPicPr>
        <p:blipFill rotWithShape="1">
          <a:blip r:embed="rId3">
            <a:extLst>
              <a:ext uri="{28A0092B-C50C-407E-A947-70E740481C1C}">
                <a14:useLocalDpi xmlns:a14="http://schemas.microsoft.com/office/drawing/2010/main" val="0"/>
              </a:ext>
            </a:extLst>
          </a:blip>
          <a:srcRect l="10394" r="46630" b="72468"/>
          <a:stretch>
            <a:fillRect/>
          </a:stretch>
        </p:blipFill>
        <p:spPr>
          <a:xfrm rot="345553">
            <a:off x="9068329" y="1507144"/>
            <a:ext cx="3295871" cy="1888133"/>
          </a:xfrm>
          <a:prstGeom prst="rect">
            <a:avLst/>
          </a:prstGeom>
        </p:spPr>
      </p:pic>
      <p:pic>
        <p:nvPicPr>
          <p:cNvPr id="14" name="图片 10"/>
          <p:cNvPicPr>
            <a:picLocks noChangeAspect="1"/>
          </p:cNvPicPr>
          <p:nvPr/>
        </p:nvPicPr>
        <p:blipFill rotWithShape="1">
          <a:blip r:embed="rId3">
            <a:extLst>
              <a:ext uri="{28A0092B-C50C-407E-A947-70E740481C1C}">
                <a14:useLocalDpi xmlns:a14="http://schemas.microsoft.com/office/drawing/2010/main" val="0"/>
              </a:ext>
            </a:extLst>
          </a:blip>
          <a:srcRect l="-526" t="55345" r="81583" b="11322"/>
          <a:stretch>
            <a:fillRect/>
          </a:stretch>
        </p:blipFill>
        <p:spPr>
          <a:xfrm rot="21046165">
            <a:off x="18552" y="4394571"/>
            <a:ext cx="1657247" cy="2584320"/>
          </a:xfrm>
          <a:prstGeom prst="rect">
            <a:avLst/>
          </a:prstGeom>
        </p:spPr>
      </p:pic>
      <p:sp>
        <p:nvSpPr>
          <p:cNvPr id="2" name="Rectangle: Rounded Corners 2">
            <a:extLst>
              <a:ext uri="{FF2B5EF4-FFF2-40B4-BE49-F238E27FC236}">
                <a16:creationId xmlns:a16="http://schemas.microsoft.com/office/drawing/2014/main" id="{FBF615D0-497D-E1E0-C347-ABF63997430F}"/>
              </a:ext>
            </a:extLst>
          </p:cNvPr>
          <p:cNvSpPr/>
          <p:nvPr/>
        </p:nvSpPr>
        <p:spPr>
          <a:xfrm>
            <a:off x="421099" y="741198"/>
            <a:ext cx="11166506" cy="5831953"/>
          </a:xfrm>
          <a:prstGeom prst="roundRect">
            <a:avLst/>
          </a:prstGeom>
          <a:solidFill>
            <a:schemeClr val="bg1">
              <a:alpha val="97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1" name="图片 5">
            <a:extLst>
              <a:ext uri="{FF2B5EF4-FFF2-40B4-BE49-F238E27FC236}">
                <a16:creationId xmlns:a16="http://schemas.microsoft.com/office/drawing/2014/main" id="{E0B90402-F04A-42FC-9C84-428E2EA5E2F8}"/>
              </a:ext>
            </a:extLst>
          </p:cNvPr>
          <p:cNvPicPr>
            <a:picLocks noChangeAspect="1"/>
          </p:cNvPicPr>
          <p:nvPr/>
        </p:nvPicPr>
        <p:blipFill rotWithShape="1">
          <a:blip r:embed="rId4">
            <a:extLst>
              <a:ext uri="{28A0092B-C50C-407E-A947-70E740481C1C}">
                <a14:useLocalDpi xmlns:a14="http://schemas.microsoft.com/office/drawing/2010/main" val="0"/>
              </a:ext>
            </a:extLst>
          </a:blip>
          <a:srcRect b="85899"/>
          <a:stretch>
            <a:fillRect/>
          </a:stretch>
        </p:blipFill>
        <p:spPr>
          <a:xfrm>
            <a:off x="-15631" y="-261098"/>
            <a:ext cx="12441983" cy="1398331"/>
          </a:xfrm>
          <a:prstGeom prst="rect">
            <a:avLst/>
          </a:prstGeom>
        </p:spPr>
      </p:pic>
      <p:sp>
        <p:nvSpPr>
          <p:cNvPr id="5" name="Plaque 4">
            <a:extLst>
              <a:ext uri="{FF2B5EF4-FFF2-40B4-BE49-F238E27FC236}">
                <a16:creationId xmlns:a16="http://schemas.microsoft.com/office/drawing/2014/main" id="{A7B142D3-7CE6-2865-86CE-E60F83DB1A19}"/>
              </a:ext>
            </a:extLst>
          </p:cNvPr>
          <p:cNvSpPr/>
          <p:nvPr/>
        </p:nvSpPr>
        <p:spPr>
          <a:xfrm>
            <a:off x="2648973" y="3349594"/>
            <a:ext cx="7005390" cy="1371261"/>
          </a:xfrm>
          <a:prstGeom prst="plaque">
            <a:avLst/>
          </a:prstGeom>
          <a:solidFill>
            <a:schemeClr val="bg1"/>
          </a:solidFill>
          <a:ln w="2857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4400" b="1" dirty="0">
                <a:solidFill>
                  <a:srgbClr val="FF0000"/>
                </a:solidFill>
                <a:latin typeface="Cambria" panose="02040503050406030204" pitchFamily="18" charset="0"/>
                <a:ea typeface="Cambria" panose="02040503050406030204" pitchFamily="18" charset="0"/>
              </a:rPr>
              <a:t>Thư của bố - Thụy Anh</a:t>
            </a:r>
            <a:endParaRPr kumimoji="0" lang="vi-VN" sz="4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188B65B3-8A44-D5E5-1523-2F4CF59BA1C4}"/>
              </a:ext>
            </a:extLst>
          </p:cNvPr>
          <p:cNvPicPr>
            <a:picLocks noChangeAspect="1"/>
          </p:cNvPicPr>
          <p:nvPr/>
        </p:nvPicPr>
        <p:blipFill>
          <a:blip r:embed="rId5"/>
          <a:stretch>
            <a:fillRect/>
          </a:stretch>
        </p:blipFill>
        <p:spPr>
          <a:xfrm>
            <a:off x="2189420" y="1271808"/>
            <a:ext cx="7626889" cy="1705308"/>
          </a:xfrm>
          <a:prstGeom prst="rect">
            <a:avLst/>
          </a:prstGeom>
        </p:spPr>
      </p:pic>
    </p:spTree>
    <p:extLst>
      <p:ext uri="{BB962C8B-B14F-4D97-AF65-F5344CB8AC3E}">
        <p14:creationId xmlns:p14="http://schemas.microsoft.com/office/powerpoint/2010/main" val="11636706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2" name="图片 18"/>
          <p:cNvPicPr>
            <a:picLocks noChangeAspect="1"/>
          </p:cNvPicPr>
          <p:nvPr/>
        </p:nvPicPr>
        <p:blipFill rotWithShape="1">
          <a:blip r:embed="rId3">
            <a:extLst>
              <a:ext uri="{28A0092B-C50C-407E-A947-70E740481C1C}">
                <a14:useLocalDpi xmlns:a14="http://schemas.microsoft.com/office/drawing/2010/main" val="0"/>
              </a:ext>
            </a:extLst>
          </a:blip>
          <a:srcRect l="10394" r="46630" b="72468"/>
          <a:stretch>
            <a:fillRect/>
          </a:stretch>
        </p:blipFill>
        <p:spPr>
          <a:xfrm rot="345553">
            <a:off x="70787" y="1608440"/>
            <a:ext cx="3295871" cy="1888133"/>
          </a:xfrm>
          <a:prstGeom prst="rect">
            <a:avLst/>
          </a:prstGeom>
        </p:spPr>
      </p:pic>
      <p:pic>
        <p:nvPicPr>
          <p:cNvPr id="13" name="图片 19"/>
          <p:cNvPicPr>
            <a:picLocks noChangeAspect="1"/>
          </p:cNvPicPr>
          <p:nvPr/>
        </p:nvPicPr>
        <p:blipFill rotWithShape="1">
          <a:blip r:embed="rId3">
            <a:extLst>
              <a:ext uri="{28A0092B-C50C-407E-A947-70E740481C1C}">
                <a14:useLocalDpi xmlns:a14="http://schemas.microsoft.com/office/drawing/2010/main" val="0"/>
              </a:ext>
            </a:extLst>
          </a:blip>
          <a:srcRect l="10394" r="46630" b="72468"/>
          <a:stretch>
            <a:fillRect/>
          </a:stretch>
        </p:blipFill>
        <p:spPr>
          <a:xfrm rot="345553">
            <a:off x="9068329" y="1507144"/>
            <a:ext cx="3295871" cy="1888133"/>
          </a:xfrm>
          <a:prstGeom prst="rect">
            <a:avLst/>
          </a:prstGeom>
        </p:spPr>
      </p:pic>
      <p:pic>
        <p:nvPicPr>
          <p:cNvPr id="14" name="图片 10"/>
          <p:cNvPicPr>
            <a:picLocks noChangeAspect="1"/>
          </p:cNvPicPr>
          <p:nvPr/>
        </p:nvPicPr>
        <p:blipFill rotWithShape="1">
          <a:blip r:embed="rId3">
            <a:extLst>
              <a:ext uri="{28A0092B-C50C-407E-A947-70E740481C1C}">
                <a14:useLocalDpi xmlns:a14="http://schemas.microsoft.com/office/drawing/2010/main" val="0"/>
              </a:ext>
            </a:extLst>
          </a:blip>
          <a:srcRect l="-526" t="55345" r="81583" b="11322"/>
          <a:stretch>
            <a:fillRect/>
          </a:stretch>
        </p:blipFill>
        <p:spPr>
          <a:xfrm rot="21046165">
            <a:off x="18552" y="4394571"/>
            <a:ext cx="1657247" cy="2584320"/>
          </a:xfrm>
          <a:prstGeom prst="rect">
            <a:avLst/>
          </a:prstGeom>
        </p:spPr>
      </p:pic>
      <p:sp>
        <p:nvSpPr>
          <p:cNvPr id="2" name="Rectangle: Rounded Corners 2">
            <a:extLst>
              <a:ext uri="{FF2B5EF4-FFF2-40B4-BE49-F238E27FC236}">
                <a16:creationId xmlns:a16="http://schemas.microsoft.com/office/drawing/2014/main" id="{FBF615D0-497D-E1E0-C347-ABF63997430F}"/>
              </a:ext>
            </a:extLst>
          </p:cNvPr>
          <p:cNvSpPr/>
          <p:nvPr/>
        </p:nvSpPr>
        <p:spPr>
          <a:xfrm>
            <a:off x="421099" y="741198"/>
            <a:ext cx="11166506" cy="5831953"/>
          </a:xfrm>
          <a:prstGeom prst="roundRect">
            <a:avLst/>
          </a:prstGeom>
          <a:solidFill>
            <a:schemeClr val="bg1">
              <a:alpha val="97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1" name="图片 5">
            <a:extLst>
              <a:ext uri="{FF2B5EF4-FFF2-40B4-BE49-F238E27FC236}">
                <a16:creationId xmlns:a16="http://schemas.microsoft.com/office/drawing/2014/main" id="{E0B90402-F04A-42FC-9C84-428E2EA5E2F8}"/>
              </a:ext>
            </a:extLst>
          </p:cNvPr>
          <p:cNvPicPr>
            <a:picLocks noChangeAspect="1"/>
          </p:cNvPicPr>
          <p:nvPr/>
        </p:nvPicPr>
        <p:blipFill rotWithShape="1">
          <a:blip r:embed="rId4">
            <a:extLst>
              <a:ext uri="{28A0092B-C50C-407E-A947-70E740481C1C}">
                <a14:useLocalDpi xmlns:a14="http://schemas.microsoft.com/office/drawing/2010/main" val="0"/>
              </a:ext>
            </a:extLst>
          </a:blip>
          <a:srcRect b="85899"/>
          <a:stretch>
            <a:fillRect/>
          </a:stretch>
        </p:blipFill>
        <p:spPr>
          <a:xfrm>
            <a:off x="-15631" y="-261098"/>
            <a:ext cx="12441983" cy="1398331"/>
          </a:xfrm>
          <a:prstGeom prst="rect">
            <a:avLst/>
          </a:prstGeom>
        </p:spPr>
      </p:pic>
      <p:sp>
        <p:nvSpPr>
          <p:cNvPr id="5" name="Plaque 4">
            <a:extLst>
              <a:ext uri="{FF2B5EF4-FFF2-40B4-BE49-F238E27FC236}">
                <a16:creationId xmlns:a16="http://schemas.microsoft.com/office/drawing/2014/main" id="{A7B142D3-7CE6-2865-86CE-E60F83DB1A19}"/>
              </a:ext>
            </a:extLst>
          </p:cNvPr>
          <p:cNvSpPr/>
          <p:nvPr/>
        </p:nvSpPr>
        <p:spPr>
          <a:xfrm>
            <a:off x="1477926" y="3349594"/>
            <a:ext cx="8963246" cy="1371261"/>
          </a:xfrm>
          <a:prstGeom prst="plaque">
            <a:avLst/>
          </a:prstGeom>
          <a:solidFill>
            <a:schemeClr val="bg1"/>
          </a:solidFill>
          <a:ln w="28575">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4400" b="1" dirty="0">
                <a:solidFill>
                  <a:srgbClr val="FF0000"/>
                </a:solidFill>
                <a:latin typeface="Cambria" panose="02040503050406030204" pitchFamily="18" charset="0"/>
                <a:ea typeface="Cambria" panose="02040503050406030204" pitchFamily="18" charset="0"/>
              </a:rPr>
              <a:t>Đoàn Thuyền Đánh Cá - Huy Cận </a:t>
            </a:r>
            <a:endParaRPr kumimoji="0" lang="vi-VN" sz="4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pic>
        <p:nvPicPr>
          <p:cNvPr id="6" name="Picture 5">
            <a:extLst>
              <a:ext uri="{FF2B5EF4-FFF2-40B4-BE49-F238E27FC236}">
                <a16:creationId xmlns:a16="http://schemas.microsoft.com/office/drawing/2014/main" id="{192E35DA-B9CA-9B25-B2A0-189B4685F86A}"/>
              </a:ext>
            </a:extLst>
          </p:cNvPr>
          <p:cNvPicPr>
            <a:picLocks noChangeAspect="1"/>
          </p:cNvPicPr>
          <p:nvPr/>
        </p:nvPicPr>
        <p:blipFill>
          <a:blip r:embed="rId5"/>
          <a:stretch>
            <a:fillRect/>
          </a:stretch>
        </p:blipFill>
        <p:spPr>
          <a:xfrm>
            <a:off x="2491895" y="1263723"/>
            <a:ext cx="6726533" cy="1742329"/>
          </a:xfrm>
          <a:prstGeom prst="rect">
            <a:avLst/>
          </a:prstGeom>
        </p:spPr>
      </p:pic>
    </p:spTree>
    <p:extLst>
      <p:ext uri="{BB962C8B-B14F-4D97-AF65-F5344CB8AC3E}">
        <p14:creationId xmlns:p14="http://schemas.microsoft.com/office/powerpoint/2010/main" val="22381173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4.1.3"/>
</p:tagLst>
</file>

<file path=ppt/tags/tag2.xml><?xml version="1.0" encoding="utf-8"?>
<p:tagLst xmlns:a="http://schemas.openxmlformats.org/drawingml/2006/main" xmlns:r="http://schemas.openxmlformats.org/officeDocument/2006/relationships" xmlns:p="http://schemas.openxmlformats.org/presentationml/2006/main">
  <p:tag name="PA" val="v4.1.3"/>
</p:tagLst>
</file>

<file path=ppt/tags/tag3.xml><?xml version="1.0" encoding="utf-8"?>
<p:tagLst xmlns:a="http://schemas.openxmlformats.org/drawingml/2006/main" xmlns:r="http://schemas.openxmlformats.org/officeDocument/2006/relationships" xmlns:p="http://schemas.openxmlformats.org/presentationml/2006/main">
  <p:tag name="PA" val="v4.1.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9Slide.vn</Template>
  <TotalTime>197</TotalTime>
  <Words>1115</Words>
  <Application>Microsoft Office PowerPoint</Application>
  <PresentationFormat>Widescreen</PresentationFormat>
  <Paragraphs>59</Paragraphs>
  <Slides>26</Slides>
  <Notes>2</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26</vt:i4>
      </vt:variant>
    </vt:vector>
  </HeadingPairs>
  <TitlesOfParts>
    <vt:vector size="41" baseType="lpstr">
      <vt:lpstr>Algerian</vt:lpstr>
      <vt:lpstr>Aptos</vt:lpstr>
      <vt:lpstr>Aptos Display</vt:lpstr>
      <vt:lpstr>Arial</vt:lpstr>
      <vt:lpstr>Calibri</vt:lpstr>
      <vt:lpstr>Calibri Light</vt:lpstr>
      <vt:lpstr>Cambria</vt:lpstr>
      <vt:lpstr>等线</vt:lpstr>
      <vt:lpstr>等线 Light</vt:lpstr>
      <vt:lpstr>隶书</vt:lpstr>
      <vt:lpstr>华文行楷</vt:lpstr>
      <vt:lpstr>方正正粗黑简体</vt:lpstr>
      <vt:lpstr>Office Theme</vt:lpstr>
      <vt:lpstr>Office 主题​​</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ADMIN</cp:lastModifiedBy>
  <cp:revision>44</cp:revision>
  <dcterms:created xsi:type="dcterms:W3CDTF">2023-08-05T09:11:05Z</dcterms:created>
  <dcterms:modified xsi:type="dcterms:W3CDTF">2025-04-14T12:52:32Z</dcterms:modified>
  <cp:category>9Slide.vn</cp:category>
</cp:coreProperties>
</file>