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84" y="2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lập phương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530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Office 365</cp:lastModifiedBy>
  <cp:revision>97</cp:revision>
  <dcterms:created xsi:type="dcterms:W3CDTF">2021-12-09T09:13:10Z</dcterms:created>
  <dcterms:modified xsi:type="dcterms:W3CDTF">2025-02-21T16:57:32Z</dcterms:modified>
</cp:coreProperties>
</file>