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8"/>
  </p:notesMasterIdLst>
  <p:sldIdLst>
    <p:sldId id="257" r:id="rId4"/>
    <p:sldId id="293" r:id="rId5"/>
    <p:sldId id="297" r:id="rId6"/>
    <p:sldId id="260" r:id="rId7"/>
    <p:sldId id="298" r:id="rId8"/>
    <p:sldId id="299" r:id="rId9"/>
    <p:sldId id="306" r:id="rId10"/>
    <p:sldId id="300" r:id="rId11"/>
    <p:sldId id="302" r:id="rId12"/>
    <p:sldId id="304" r:id="rId13"/>
    <p:sldId id="303" r:id="rId14"/>
    <p:sldId id="301" r:id="rId15"/>
    <p:sldId id="269" r:id="rId16"/>
    <p:sldId id="305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2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22" autoAdjust="0"/>
  </p:normalViewPr>
  <p:slideViewPr>
    <p:cSldViewPr>
      <p:cViewPr varScale="1">
        <p:scale>
          <a:sx n="54" d="100"/>
          <a:sy n="54" d="100"/>
        </p:scale>
        <p:origin x="96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2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F093-BF49-6E30-4F42-EF3B0072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2A1162-763F-9842-E0C5-739236C6D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868E4-D5AA-C658-6765-77D57D705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BBB2D-DD0D-F5A5-4F3E-1C7B24E12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0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592711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0" y="2962592"/>
            <a:ext cx="17305385" cy="1904066"/>
            <a:chOff x="243273" y="1975060"/>
            <a:chExt cx="11536923" cy="1269377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9830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6378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6EC21C6-F854-F63C-B789-3FEBE5C17FE8}"/>
                </a:ext>
              </a:extLst>
            </p:cNvPr>
            <p:cNvGrpSpPr/>
            <p:nvPr/>
          </p:nvGrpSpPr>
          <p:grpSpPr>
            <a:xfrm>
              <a:off x="243273" y="2108199"/>
              <a:ext cx="1216234" cy="1136238"/>
              <a:chOff x="1025336" y="706005"/>
              <a:chExt cx="885201" cy="844517"/>
            </a:xfrm>
          </p:grpSpPr>
          <p:sp>
            <p:nvSpPr>
              <p:cNvPr id="41" name="文本框 44">
                <a:extLst>
                  <a:ext uri="{FF2B5EF4-FFF2-40B4-BE49-F238E27FC236}">
                    <a16:creationId xmlns:a16="http://schemas.microsoft.com/office/drawing/2014/main" id="{3A5A2EF6-17B3-FFFF-0F51-CC1F54306520}"/>
                  </a:ext>
                </a:extLst>
              </p:cNvPr>
              <p:cNvSpPr txBox="1"/>
              <p:nvPr/>
            </p:nvSpPr>
            <p:spPr>
              <a:xfrm>
                <a:off x="1269171" y="1017449"/>
                <a:ext cx="641366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01</a:t>
                </a:r>
              </a:p>
            </p:txBody>
          </p:sp>
          <p:sp>
            <p:nvSpPr>
              <p:cNvPr id="42" name="椭圆 28">
                <a:extLst>
                  <a:ext uri="{FF2B5EF4-FFF2-40B4-BE49-F238E27FC236}">
                    <a16:creationId xmlns:a16="http://schemas.microsoft.com/office/drawing/2014/main" id="{5730ACAB-B000-78F0-121A-2FAA0EDE9A4E}"/>
                  </a:ext>
                </a:extLst>
              </p:cNvPr>
              <p:cNvSpPr/>
              <p:nvPr/>
            </p:nvSpPr>
            <p:spPr>
              <a:xfrm>
                <a:off x="1025336" y="706005"/>
                <a:ext cx="879688" cy="844517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565353" y="5681073"/>
            <a:ext cx="17157294" cy="1724306"/>
            <a:chOff x="245787" y="4263047"/>
            <a:chExt cx="11438196" cy="1743063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150275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1587322" y="4374232"/>
              <a:ext cx="10027809" cy="9672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2"/>
              <a:ext cx="1239918" cy="1258988"/>
              <a:chOff x="1008099" y="2141142"/>
              <a:chExt cx="902438" cy="935752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0040-381B-7541-2374-8B64D3377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E2DD2-C33B-8022-6FAE-ACDD5D0228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789AD7-7AAF-FC2E-68E7-BAB8A0BD74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BAE2D0-5964-4483-65A1-3A1B4B8EC7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0814CC2-3D68-2D18-D887-3432A99CB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C608EDC-0BC4-1211-E2A5-19556B1A4680}"/>
              </a:ext>
            </a:extLst>
          </p:cNvPr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C37D68-C6EE-8750-B0A2-42C616CE7867}"/>
              </a:ext>
            </a:extLst>
          </p:cNvPr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C11C55-6781-1426-156A-DCCD2D644F1C}"/>
              </a:ext>
            </a:extLst>
          </p:cNvPr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AB71FA78-81A8-0C04-7FD6-4C73644B5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C81023F-EC45-7DC1-2002-64F483384515}"/>
              </a:ext>
            </a:extLst>
          </p:cNvPr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D495D3-3ACC-FA09-A7AF-DB2E0F490DFB}"/>
              </a:ext>
            </a:extLst>
          </p:cNvPr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5A9C14-650D-339C-A024-2D461511992C}"/>
              </a:ext>
            </a:extLst>
          </p:cNvPr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E92771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E92771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68D2770A-F2F7-A7AA-DC6E-B31FF92B2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B2D5E22-0BF4-9B11-03AC-80A1876652B0}"/>
              </a:ext>
            </a:extLst>
          </p:cNvPr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0C0BE0-1D5B-C208-297F-4905CC3224DA}"/>
              </a:ext>
            </a:extLst>
          </p:cNvPr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kumimoji="0" lang="en-US" sz="54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0D0C465-D51B-1034-CF2C-03FCC7F38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9DA57179-C6E4-6F74-904B-0D4DA5F5F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6CA074A-1F4D-8334-0513-0AF360734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1EE7F5B-3A4F-5379-C17D-2A7A9D600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B33F3A-9829-31C4-DACA-7759AC021A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5 cm; b = 4 cm; c = 3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4" grpId="0" animBg="1"/>
      <p:bldP spid="49" grpId="0"/>
      <p:bldP spid="50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5 × 2 = 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27605-D272-1A35-8326-4E7422ED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3EE579E1-AA67-A0F6-A9DD-2FA389574F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7B47156-08B3-970E-7D5C-54001085F500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CD8838-8F1B-F9CB-6BE8-ED22C90FC727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2E8ECE-8407-E233-9140-8B80C04B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8B7DB4-D227-1B66-1E44-7AA91B0E17A3}"/>
              </a:ext>
            </a:extLst>
          </p:cNvPr>
          <p:cNvCxnSpPr>
            <a:cxnSpLocks/>
          </p:cNvCxnSpPr>
          <p:nvPr/>
        </p:nvCxnSpPr>
        <p:spPr>
          <a:xfrm flipV="1">
            <a:off x="13563600" y="5676900"/>
            <a:ext cx="0" cy="8456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43F9D8-2F67-E87A-4CE7-E251203A56EF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0C1EA-9BF7-E09B-F7ED-B166340B1911}"/>
              </a:ext>
            </a:extLst>
          </p:cNvPr>
          <p:cNvSpPr txBox="1"/>
          <p:nvPr/>
        </p:nvSpPr>
        <p:spPr>
          <a:xfrm>
            <a:off x="142494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403440-D14E-5774-9911-733B2BF1CB15}"/>
              </a:ext>
            </a:extLst>
          </p:cNvPr>
          <p:cNvSpPr txBox="1"/>
          <p:nvPr/>
        </p:nvSpPr>
        <p:spPr>
          <a:xfrm>
            <a:off x="1066800" y="2053809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0F5435-B577-7036-2C8A-528F23EBB231}"/>
              </a:ext>
            </a:extLst>
          </p:cNvPr>
          <p:cNvSpPr txBox="1"/>
          <p:nvPr/>
        </p:nvSpPr>
        <p:spPr>
          <a:xfrm>
            <a:off x="1295400" y="34671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8 = 120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8- 6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5 × 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 + 50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221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668</Words>
  <Application>Microsoft Office PowerPoint</Application>
  <PresentationFormat>Custom</PresentationFormat>
  <Paragraphs>77</Paragraphs>
  <Slides>14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DL190824</cp:lastModifiedBy>
  <cp:revision>38</cp:revision>
  <dcterms:created xsi:type="dcterms:W3CDTF">2006-08-16T00:00:00Z</dcterms:created>
  <dcterms:modified xsi:type="dcterms:W3CDTF">2025-03-11T16:08:25Z</dcterms:modified>
  <dc:identifier>DAGNWVmsOs8</dc:identifier>
</cp:coreProperties>
</file>