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8" r:id="rId2"/>
    <p:sldId id="357" r:id="rId3"/>
    <p:sldId id="352" r:id="rId4"/>
    <p:sldId id="354" r:id="rId5"/>
    <p:sldId id="292" r:id="rId6"/>
    <p:sldId id="257" r:id="rId7"/>
    <p:sldId id="353" r:id="rId8"/>
    <p:sldId id="319" r:id="rId9"/>
    <p:sldId id="281" r:id="rId10"/>
    <p:sldId id="320" r:id="rId11"/>
    <p:sldId id="324" r:id="rId12"/>
    <p:sldId id="326" r:id="rId13"/>
    <p:sldId id="321" r:id="rId14"/>
    <p:sldId id="296" r:id="rId15"/>
    <p:sldId id="323" r:id="rId16"/>
    <p:sldId id="347" r:id="rId17"/>
    <p:sldId id="339" r:id="rId18"/>
    <p:sldId id="327" r:id="rId19"/>
    <p:sldId id="341" r:id="rId20"/>
    <p:sldId id="328" r:id="rId21"/>
    <p:sldId id="355" r:id="rId22"/>
    <p:sldId id="329" r:id="rId23"/>
    <p:sldId id="356" r:id="rId24"/>
    <p:sldId id="343" r:id="rId25"/>
    <p:sldId id="330" r:id="rId26"/>
    <p:sldId id="345" r:id="rId27"/>
    <p:sldId id="331" r:id="rId28"/>
    <p:sldId id="259" r:id="rId29"/>
    <p:sldId id="29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4E8BD"/>
    <a:srgbClr val="5B9BD5"/>
    <a:srgbClr val="00B050"/>
    <a:srgbClr val="035F96"/>
    <a:srgbClr val="FDA3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32" autoAdjust="0"/>
    <p:restoredTop sz="68850" autoAdjust="0"/>
  </p:normalViewPr>
  <p:slideViewPr>
    <p:cSldViewPr snapToGrid="0">
      <p:cViewPr varScale="1">
        <p:scale>
          <a:sx n="34" d="100"/>
          <a:sy n="34" d="100"/>
        </p:scale>
        <p:origin x="68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1F257F-0357-43A5-9B0B-E1572D254EC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C8B28C-A086-447E-BFD6-92BA13BB9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032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2117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2118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140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3358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7522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8366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229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6653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4983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6324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210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8377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9604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2725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4283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9909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5843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801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337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842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836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990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7674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413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2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A5E1-E7FF-49F7-B45D-7678E69D1B71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070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A5E1-E7FF-49F7-B45D-7678E69D1B71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FFC8437-D77E-44BF-DA8B-272FAFD86C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6" y="0"/>
            <a:ext cx="1469865" cy="146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40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A5E1-E7FF-49F7-B45D-7678E69D1B71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97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A5E1-E7FF-49F7-B45D-7678E69D1B71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910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A5E1-E7FF-49F7-B45D-7678E69D1B71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035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A5E1-E7FF-49F7-B45D-7678E69D1B71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568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A5E1-E7FF-49F7-B45D-7678E69D1B71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CD517CB-5AF8-FBFC-D5CA-737C56C7B9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6" y="0"/>
            <a:ext cx="1469865" cy="146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43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A5E1-E7FF-49F7-B45D-7678E69D1B71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018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A5E1-E7FF-49F7-B45D-7678E69D1B71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808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A5E1-E7FF-49F7-B45D-7678E69D1B71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6FD92F1-7DE2-61AD-482D-47B51F3D35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6" y="0"/>
            <a:ext cx="1469865" cy="146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0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A5E1-E7FF-49F7-B45D-7678E69D1B71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989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DA5E1-E7FF-49F7-B45D-7678E69D1B71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1FFEE08-C145-C7B9-1936-AC7F451AA04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6" y="0"/>
            <a:ext cx="1469865" cy="146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087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jpeg"/><Relationship Id="rId7" Type="http://schemas.microsoft.com/office/2007/relationships/hdphoto" Target="../media/hdphoto2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22D032-0F30-4F89-761F-AC19449EC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0402" y="1025558"/>
            <a:ext cx="5310076" cy="516985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C00B3B7-18A9-575D-29BC-31559BB36217}"/>
              </a:ext>
            </a:extLst>
          </p:cNvPr>
          <p:cNvGrpSpPr/>
          <p:nvPr/>
        </p:nvGrpSpPr>
        <p:grpSpPr>
          <a:xfrm>
            <a:off x="888904" y="-1800430"/>
            <a:ext cx="12192000" cy="1938992"/>
            <a:chOff x="934624" y="-306910"/>
            <a:chExt cx="12192000" cy="193899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0304AE1-685B-FD5C-10FA-DA17DD850BB8}"/>
                </a:ext>
              </a:extLst>
            </p:cNvPr>
            <p:cNvSpPr txBox="1"/>
            <p:nvPr/>
          </p:nvSpPr>
          <p:spPr>
            <a:xfrm>
              <a:off x="934624" y="-306910"/>
              <a:ext cx="121920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0" dirty="0">
                  <a:ln w="190500">
                    <a:solidFill>
                      <a:schemeClr val="bg1"/>
                    </a:solidFill>
                  </a:ln>
                  <a:gradFill>
                    <a:gsLst>
                      <a:gs pos="44000">
                        <a:srgbClr val="FDA30D"/>
                      </a:gs>
                      <a:gs pos="60000">
                        <a:srgbClr val="035F96"/>
                      </a:gs>
                    </a:gsLst>
                    <a:lin ang="5400000" scaled="1"/>
                  </a:gradFill>
                  <a:effectLst>
                    <a:glow rad="25400">
                      <a:schemeClr val="accent5">
                        <a:satMod val="175000"/>
                      </a:schemeClr>
                    </a:glow>
                  </a:effectLst>
                  <a:latin typeface="SVN-Dumpling" panose="02000000000000000000" pitchFamily="50" charset="0"/>
                </a:rPr>
                <a:t>MÙA NƯỚC NỔI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73D7CB1-A6D1-01B9-FCC3-A3D319D79AB2}"/>
                </a:ext>
              </a:extLst>
            </p:cNvPr>
            <p:cNvSpPr txBox="1"/>
            <p:nvPr/>
          </p:nvSpPr>
          <p:spPr>
            <a:xfrm>
              <a:off x="934624" y="-306910"/>
              <a:ext cx="121920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0" dirty="0">
                  <a:gradFill>
                    <a:gsLst>
                      <a:gs pos="49000">
                        <a:srgbClr val="FDA30D"/>
                      </a:gs>
                      <a:gs pos="60000">
                        <a:srgbClr val="035F96"/>
                      </a:gs>
                    </a:gsLst>
                    <a:lin ang="5400000" scaled="1"/>
                  </a:gradFill>
                  <a:latin typeface="SVN-Dumpling" panose="02000000000000000000" pitchFamily="50" charset="0"/>
                </a:rPr>
                <a:t>MÙA NƯỚC NỔI</a:t>
              </a:r>
            </a:p>
          </p:txBody>
        </p:sp>
      </p:grpSp>
      <p:pic>
        <p:nvPicPr>
          <p:cNvPr id="18" name="Picture 17" descr="A picture containing text, box&#10;&#10;Description automatically generated">
            <a:extLst>
              <a:ext uri="{FF2B5EF4-FFF2-40B4-BE49-F238E27FC236}">
                <a16:creationId xmlns:a16="http://schemas.microsoft.com/office/drawing/2014/main" id="{995BB178-095F-FE3C-6738-CA58FDF0568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4" b="89976" l="6204" r="95083">
                        <a14:foregroundMark x1="6232" y1="65441" x2="11750" y2="66977"/>
                        <a14:foregroundMark x1="36678" y1="68189" x2="36678" y2="68189"/>
                        <a14:foregroundMark x1="36678" y1="68189" x2="36678" y2="68189"/>
                        <a14:foregroundMark x1="36678" y1="68189" x2="36678" y2="68189"/>
                        <a14:foregroundMark x1="90738" y1="67583" x2="95083" y2="67421"/>
                        <a14:foregroundMark x1="44568" y1="86419" x2="44568" y2="86419"/>
                        <a14:foregroundMark x1="36678" y1="85651" x2="36678" y2="85651"/>
                        <a14:foregroundMark x1="40452" y1="86136" x2="40452" y2="86136"/>
                        <a14:foregroundMark x1="36878" y1="85974" x2="36878" y2="85974"/>
                        <a14:foregroundMark x1="39594" y1="82619" x2="39594" y2="82619"/>
                        <a14:foregroundMark x1="22813" y1="82902" x2="27358" y2="82619"/>
                        <a14:foregroundMark x1="19668" y1="85530" x2="20955" y2="85368"/>
                        <a14:foregroundMark x1="11950" y1="79830" x2="13150" y2="79830"/>
                        <a14:foregroundMark x1="8491" y1="75384" x2="10778" y2="75384"/>
                        <a14:foregroundMark x1="45455" y1="88723" x2="49342" y2="88723"/>
                        <a14:foregroundMark x1="54002" y1="88601" x2="62579" y2="87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7631"/>
            <a:ext cx="6366251" cy="450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62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ED829AB-16FB-7BE8-BF46-C93E89ED7619}"/>
              </a:ext>
            </a:extLst>
          </p:cNvPr>
          <p:cNvGrpSpPr/>
          <p:nvPr/>
        </p:nvGrpSpPr>
        <p:grpSpPr>
          <a:xfrm>
            <a:off x="3117738" y="2581961"/>
            <a:ext cx="9752695" cy="2488609"/>
            <a:chOff x="469180" y="1595437"/>
            <a:chExt cx="10932190" cy="3069870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08AA154-D313-6DCF-E2CD-862E0409C976}"/>
                </a:ext>
              </a:extLst>
            </p:cNvPr>
            <p:cNvSpPr/>
            <p:nvPr/>
          </p:nvSpPr>
          <p:spPr>
            <a:xfrm>
              <a:off x="469180" y="1595437"/>
              <a:ext cx="6356474" cy="306987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74F68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47B71C7-70C8-FDDB-B6B3-DDC48950B313}"/>
                </a:ext>
              </a:extLst>
            </p:cNvPr>
            <p:cNvSpPr txBox="1"/>
            <p:nvPr/>
          </p:nvSpPr>
          <p:spPr>
            <a:xfrm>
              <a:off x="1421959" y="1974642"/>
              <a:ext cx="9979411" cy="2558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Bông súng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/</a:t>
              </a:r>
              <a:r>
                <a:rPr lang="vi-VN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thả</a:t>
              </a:r>
              <a:r>
                <a:rPr lang="vi-VN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lồng đèn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/</a:t>
              </a:r>
            </a:p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Sáng </a:t>
              </a:r>
              <a:r>
                <a:rPr lang="vi-VN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bồng bềnh</a:t>
              </a:r>
              <a:r>
                <a:rPr lang="vi-VN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/</a:t>
              </a:r>
              <a:r>
                <a:rPr lang="vi-VN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mặt nước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/</a:t>
              </a:r>
            </a:p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 lòng tong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/</a:t>
              </a:r>
              <a:r>
                <a:rPr lang="vi-VN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chạy trước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/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vi-VN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Dẫn đường</a:t>
              </a:r>
              <a:r>
                <a:rPr lang="vi-VN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/</a:t>
              </a:r>
              <a:r>
                <a:rPr lang="vi-VN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 thăm ông.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//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57DE915-38EA-5CFA-7BB0-2F33347B4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0876" y="1918260"/>
              <a:ext cx="701083" cy="701083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F7EC2C0C-6372-4CB2-E1A3-5912AF635C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9945" y="1059636"/>
            <a:ext cx="7181710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67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F2A607-0CD5-C95B-BD3C-8862880B1918}"/>
              </a:ext>
            </a:extLst>
          </p:cNvPr>
          <p:cNvSpPr/>
          <p:nvPr/>
        </p:nvSpPr>
        <p:spPr>
          <a:xfrm>
            <a:off x="7317333" y="4476381"/>
            <a:ext cx="1274720" cy="131784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4E4360-FE7D-04DE-A447-B8033C32207C}"/>
              </a:ext>
            </a:extLst>
          </p:cNvPr>
          <p:cNvSpPr txBox="1"/>
          <p:nvPr/>
        </p:nvSpPr>
        <p:spPr>
          <a:xfrm>
            <a:off x="802990" y="1920660"/>
            <a:ext cx="371723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 lòng tong: </a:t>
            </a:r>
            <a:r>
              <a:rPr lang="vi-VN" sz="44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 nước ngọt, sống thành đàn, cỡ nhỏ, mình dẹt, cùng họ với cá chép.</a:t>
            </a:r>
          </a:p>
        </p:txBody>
      </p:sp>
      <p:grpSp>
        <p:nvGrpSpPr>
          <p:cNvPr id="9" name="组合 19">
            <a:extLst>
              <a:ext uri="{FF2B5EF4-FFF2-40B4-BE49-F238E27FC236}">
                <a16:creationId xmlns:a16="http://schemas.microsoft.com/office/drawing/2014/main" id="{9078D048-449E-5B09-221E-3F29782580DB}"/>
              </a:ext>
            </a:extLst>
          </p:cNvPr>
          <p:cNvGrpSpPr/>
          <p:nvPr/>
        </p:nvGrpSpPr>
        <p:grpSpPr>
          <a:xfrm>
            <a:off x="2426680" y="92550"/>
            <a:ext cx="7601768" cy="1649505"/>
            <a:chOff x="692006" y="116442"/>
            <a:chExt cx="11176173" cy="2919244"/>
          </a:xfrm>
        </p:grpSpPr>
        <p:sp>
          <p:nvSpPr>
            <p:cNvPr id="10" name="矩形 16">
              <a:extLst>
                <a:ext uri="{FF2B5EF4-FFF2-40B4-BE49-F238E27FC236}">
                  <a16:creationId xmlns:a16="http://schemas.microsoft.com/office/drawing/2014/main" id="{705901F5-23C5-79C4-E3A5-2182506EBD42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700" dirty="0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endParaRPr>
            </a:p>
          </p:txBody>
        </p:sp>
        <p:sp>
          <p:nvSpPr>
            <p:cNvPr id="11" name="矩形 16">
              <a:extLst>
                <a:ext uri="{FF2B5EF4-FFF2-40B4-BE49-F238E27FC236}">
                  <a16:creationId xmlns:a16="http://schemas.microsoft.com/office/drawing/2014/main" id="{A53F7834-F56F-C5D8-D471-68A92B674A06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700" dirty="0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4">
            <a:extLst>
              <a:ext uri="{FF2B5EF4-FFF2-40B4-BE49-F238E27FC236}">
                <a16:creationId xmlns:a16="http://schemas.microsoft.com/office/drawing/2014/main" id="{6007A71E-CB11-E281-6451-A061B2FC7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5054" y="0"/>
            <a:ext cx="1716791" cy="1742055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9F3B0A-4CC5-0445-414A-134A444F4C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1608" y="273261"/>
            <a:ext cx="7193903" cy="987638"/>
          </a:xfrm>
          <a:prstGeom prst="rect">
            <a:avLst/>
          </a:prstGeom>
        </p:spPr>
      </p:pic>
      <p:pic>
        <p:nvPicPr>
          <p:cNvPr id="15" name="Picture 2" descr="Cá lòng tong là cá gì? Đặc điểm, công dụng của cá lòng tong">
            <a:extLst>
              <a:ext uri="{FF2B5EF4-FFF2-40B4-BE49-F238E27FC236}">
                <a16:creationId xmlns:a16="http://schemas.microsoft.com/office/drawing/2014/main" id="{703B58E2-D893-4CDD-9AA3-CBFDCB6E9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676" y="2115909"/>
            <a:ext cx="6366933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87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093A39-09E7-73ED-30CF-30C1E4671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1" y="667386"/>
            <a:ext cx="7975600" cy="5785757"/>
          </a:xfrm>
          <a:prstGeom prst="rect">
            <a:avLst/>
          </a:prstGeom>
          <a:ln>
            <a:noFill/>
          </a:ln>
        </p:spPr>
      </p:pic>
      <p:pic>
        <p:nvPicPr>
          <p:cNvPr id="3" name="Picture 20">
            <a:extLst>
              <a:ext uri="{FF2B5EF4-FFF2-40B4-BE49-F238E27FC236}">
                <a16:creationId xmlns:a16="http://schemas.microsoft.com/office/drawing/2014/main" id="{305F596F-157E-8258-BC59-D590C9665F4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35995" y="2840618"/>
            <a:ext cx="1497369" cy="3814953"/>
          </a:xfrm>
          <a:prstGeom prst="rect">
            <a:avLst/>
          </a:prstGeom>
        </p:spPr>
      </p:pic>
      <p:pic>
        <p:nvPicPr>
          <p:cNvPr id="6" name="Picture 2" descr="Đồ họa mạng di động Học sinh Clip nghệ thuật Phim hoạt hình - png tải về -  Miễn phí trong suốt Phim Hoạt Hình png Tải về.">
            <a:extLst>
              <a:ext uri="{FF2B5EF4-FFF2-40B4-BE49-F238E27FC236}">
                <a16:creationId xmlns:a16="http://schemas.microsoft.com/office/drawing/2014/main" id="{64F927EB-D4E4-6761-78BE-465AA2649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3" b="96887" l="111" r="97000">
                        <a14:foregroundMark x1="26000" y1="5189" x2="52222" y2="21981"/>
                        <a14:foregroundMark x1="29333" y1="17075" x2="29333" y2="38113"/>
                        <a14:foregroundMark x1="40333" y1="15189" x2="28778" y2="55943"/>
                        <a14:foregroundMark x1="44222" y1="20377" x2="30556" y2="31038"/>
                        <a14:foregroundMark x1="30556" y1="31038" x2="22444" y2="42075"/>
                        <a14:foregroundMark x1="48333" y1="23113" x2="33222" y2="33491"/>
                        <a14:foregroundMark x1="25778" y1="25472" x2="25778" y2="26415"/>
                        <a14:foregroundMark x1="13889" y1="31792" x2="21889" y2="35755"/>
                        <a14:foregroundMark x1="37000" y1="39340" x2="35111" y2="51226"/>
                        <a14:foregroundMark x1="39222" y1="40943" x2="39222" y2="40943"/>
                        <a14:foregroundMark x1="37333" y1="39340" x2="49222" y2="56132"/>
                        <a14:foregroundMark x1="52444" y1="48396" x2="65111" y2="41887"/>
                        <a14:foregroundMark x1="72333" y1="41415" x2="66222" y2="49811"/>
                        <a14:foregroundMark x1="77556" y1="37453" x2="73111" y2="43302"/>
                        <a14:foregroundMark x1="77000" y1="40189" x2="87778" y2="39623"/>
                        <a14:foregroundMark x1="87778" y1="39623" x2="90444" y2="39811"/>
                        <a14:foregroundMark x1="96889" y1="35566" x2="91333" y2="39528"/>
                        <a14:foregroundMark x1="85000" y1="14057" x2="78333" y2="26226"/>
                        <a14:foregroundMark x1="81667" y1="11887" x2="59889" y2="18208"/>
                        <a14:foregroundMark x1="75333" y1="22264" x2="71778" y2="27170"/>
                        <a14:foregroundMark x1="72889" y1="58679" x2="73667" y2="70849"/>
                        <a14:foregroundMark x1="86333" y1="61038" x2="92333" y2="66792"/>
                        <a14:foregroundMark x1="92333" y1="66792" x2="93556" y2="66226"/>
                        <a14:foregroundMark x1="97333" y1="65000" x2="97333" y2="65000"/>
                        <a14:foregroundMark x1="95778" y1="64811" x2="95222" y2="66887"/>
                        <a14:foregroundMark x1="96556" y1="66226" x2="87444" y2="69434"/>
                        <a14:foregroundMark x1="87444" y1="69434" x2="87222" y2="69434"/>
                        <a14:foregroundMark x1="2111" y1="59623" x2="14111" y2="60472"/>
                        <a14:foregroundMark x1="14111" y1="60472" x2="16111" y2="59906"/>
                        <a14:foregroundMark x1="1778" y1="60094" x2="1778" y2="60094"/>
                        <a14:foregroundMark x1="444" y1="58962" x2="8556" y2="64340"/>
                        <a14:foregroundMark x1="8556" y1="64340" x2="9556" y2="64528"/>
                        <a14:foregroundMark x1="1778" y1="62453" x2="14222" y2="64811"/>
                        <a14:foregroundMark x1="10889" y1="65755" x2="20556" y2="66698"/>
                        <a14:foregroundMark x1="19111" y1="59151" x2="17444" y2="64057"/>
                        <a14:foregroundMark x1="12778" y1="66698" x2="12778" y2="66698"/>
                        <a14:foregroundMark x1="14444" y1="67358" x2="14444" y2="67358"/>
                        <a14:foregroundMark x1="21111" y1="66415" x2="21111" y2="66415"/>
                        <a14:foregroundMark x1="21667" y1="66698" x2="21889" y2="65472"/>
                        <a14:foregroundMark x1="27111" y1="38113" x2="31556" y2="46321"/>
                        <a14:foregroundMark x1="31556" y1="46321" x2="31556" y2="46509"/>
                        <a14:foregroundMark x1="28778" y1="42547" x2="26889" y2="50283"/>
                        <a14:foregroundMark x1="27444" y1="45189" x2="27444" y2="45189"/>
                        <a14:foregroundMark x1="28222" y1="43491" x2="28778" y2="47264"/>
                        <a14:foregroundMark x1="29667" y1="77170" x2="42667" y2="86792"/>
                        <a14:foregroundMark x1="42667" y1="86792" x2="64667" y2="86415"/>
                        <a14:foregroundMark x1="64667" y1="86415" x2="49111" y2="89906"/>
                        <a14:foregroundMark x1="49111" y1="89906" x2="42889" y2="89340"/>
                        <a14:foregroundMark x1="27111" y1="80660" x2="36111" y2="89811"/>
                        <a14:foregroundMark x1="36111" y1="89811" x2="61000" y2="92830"/>
                        <a14:foregroundMark x1="59333" y1="96887" x2="59333" y2="96887"/>
                        <a14:foregroundMark x1="81111" y1="8868" x2="91333" y2="21792"/>
                        <a14:foregroundMark x1="59667" y1="31321" x2="66222" y2="35566"/>
                        <a14:foregroundMark x1="88556" y1="35566" x2="88556" y2="35566"/>
                        <a14:foregroundMark x1="89111" y1="34151" x2="83111" y2="37642"/>
                        <a14:foregroundMark x1="27111" y1="943" x2="27111" y2="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668" y="3539441"/>
            <a:ext cx="2874332" cy="338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FF2A607-0CD5-C95B-BD3C-8862880B1918}"/>
              </a:ext>
            </a:extLst>
          </p:cNvPr>
          <p:cNvSpPr/>
          <p:nvPr/>
        </p:nvSpPr>
        <p:spPr>
          <a:xfrm>
            <a:off x="7317333" y="4476381"/>
            <a:ext cx="1274720" cy="131784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4E4360-FE7D-04DE-A447-B8033C32207C}"/>
              </a:ext>
            </a:extLst>
          </p:cNvPr>
          <p:cNvSpPr txBox="1"/>
          <p:nvPr/>
        </p:nvSpPr>
        <p:spPr>
          <a:xfrm>
            <a:off x="3350126" y="2788268"/>
            <a:ext cx="551955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Xứ mười tầng tháp: </a:t>
            </a:r>
            <a:r>
              <a:rPr kumimoji="0" lang="vi-VN" sz="40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chỉ Đồng Tháp Mười (tương truyền xưa ở Đồng Tháp Mười có toà tháp cao mười tầng).</a:t>
            </a:r>
          </a:p>
        </p:txBody>
      </p:sp>
      <p:grpSp>
        <p:nvGrpSpPr>
          <p:cNvPr id="9" name="组合 19">
            <a:extLst>
              <a:ext uri="{FF2B5EF4-FFF2-40B4-BE49-F238E27FC236}">
                <a16:creationId xmlns:a16="http://schemas.microsoft.com/office/drawing/2014/main" id="{9078D048-449E-5B09-221E-3F29782580DB}"/>
              </a:ext>
            </a:extLst>
          </p:cNvPr>
          <p:cNvGrpSpPr/>
          <p:nvPr/>
        </p:nvGrpSpPr>
        <p:grpSpPr>
          <a:xfrm>
            <a:off x="2426680" y="92550"/>
            <a:ext cx="7601768" cy="1649505"/>
            <a:chOff x="692006" y="116442"/>
            <a:chExt cx="11176173" cy="2919244"/>
          </a:xfrm>
        </p:grpSpPr>
        <p:sp>
          <p:nvSpPr>
            <p:cNvPr id="10" name="矩形 16">
              <a:extLst>
                <a:ext uri="{FF2B5EF4-FFF2-40B4-BE49-F238E27FC236}">
                  <a16:creationId xmlns:a16="http://schemas.microsoft.com/office/drawing/2014/main" id="{705901F5-23C5-79C4-E3A5-2182506EBD42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endParaRPr>
            </a:p>
          </p:txBody>
        </p:sp>
        <p:sp>
          <p:nvSpPr>
            <p:cNvPr id="11" name="矩形 16">
              <a:extLst>
                <a:ext uri="{FF2B5EF4-FFF2-40B4-BE49-F238E27FC236}">
                  <a16:creationId xmlns:a16="http://schemas.microsoft.com/office/drawing/2014/main" id="{A53F7834-F56F-C5D8-D471-68A92B674A06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4">
            <a:extLst>
              <a:ext uri="{FF2B5EF4-FFF2-40B4-BE49-F238E27FC236}">
                <a16:creationId xmlns:a16="http://schemas.microsoft.com/office/drawing/2014/main" id="{6007A71E-CB11-E281-6451-A061B2FC76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35054" y="0"/>
            <a:ext cx="1716791" cy="1742055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9F3B0A-4CC5-0445-414A-134A444F4C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1608" y="273261"/>
            <a:ext cx="7193903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41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79938" y="443914"/>
            <a:ext cx="10832123" cy="6210885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53AF0E-5B59-4F24-8553-C6EEFAF85D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2837" y="2398553"/>
            <a:ext cx="5906324" cy="40867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0EAE5A-635B-436D-88CF-901C0E929A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7167" y="538897"/>
            <a:ext cx="8173591" cy="202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05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text, box&#10;&#10;Description automatically generated">
            <a:extLst>
              <a:ext uri="{FF2B5EF4-FFF2-40B4-BE49-F238E27FC236}">
                <a16:creationId xmlns:a16="http://schemas.microsoft.com/office/drawing/2014/main" id="{0C3DF379-A7A6-18FD-E8D8-09D27A83A69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89976" l="6204" r="95083">
                        <a14:foregroundMark x1="6232" y1="65441" x2="11750" y2="66977"/>
                        <a14:foregroundMark x1="36678" y1="68189" x2="36678" y2="68189"/>
                        <a14:foregroundMark x1="36678" y1="68189" x2="36678" y2="68189"/>
                        <a14:foregroundMark x1="36678" y1="68189" x2="36678" y2="68189"/>
                        <a14:foregroundMark x1="90738" y1="67583" x2="95083" y2="67421"/>
                        <a14:foregroundMark x1="44568" y1="86419" x2="44568" y2="86419"/>
                        <a14:foregroundMark x1="36678" y1="85651" x2="36678" y2="85651"/>
                        <a14:foregroundMark x1="40452" y1="86136" x2="40452" y2="86136"/>
                        <a14:foregroundMark x1="36878" y1="85974" x2="36878" y2="85974"/>
                        <a14:foregroundMark x1="39594" y1="82619" x2="39594" y2="82619"/>
                        <a14:foregroundMark x1="22813" y1="82902" x2="27358" y2="82619"/>
                        <a14:foregroundMark x1="19668" y1="85530" x2="20955" y2="85368"/>
                        <a14:foregroundMark x1="11950" y1="79830" x2="13150" y2="79830"/>
                        <a14:foregroundMark x1="8491" y1="75384" x2="10778" y2="75384"/>
                        <a14:foregroundMark x1="45455" y1="88723" x2="49342" y2="88723"/>
                        <a14:foregroundMark x1="54002" y1="88601" x2="62579" y2="87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508" y="3083452"/>
            <a:ext cx="6366251" cy="45016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CC0AD8-B52C-4750-BDE6-C1683A5BB5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1599" y="2023228"/>
            <a:ext cx="7918519" cy="205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72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7321B83-25FA-DF0F-F176-E738992B4805}"/>
              </a:ext>
            </a:extLst>
          </p:cNvPr>
          <p:cNvSpPr/>
          <p:nvPr/>
        </p:nvSpPr>
        <p:spPr>
          <a:xfrm>
            <a:off x="606391" y="1720173"/>
            <a:ext cx="11317709" cy="2142910"/>
          </a:xfrm>
          <a:prstGeom prst="roundRect">
            <a:avLst>
              <a:gd name="adj" fmla="val 5849"/>
            </a:avLst>
          </a:prstGeom>
          <a:solidFill>
            <a:schemeClr val="bg1">
              <a:alpha val="88000"/>
            </a:schemeClr>
          </a:solidFill>
          <a:ln w="3175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>
                <a:solidFill>
                  <a:srgbClr val="FF0066"/>
                </a:solidFill>
              </a:rPr>
              <a:t>   </a:t>
            </a:r>
            <a:r>
              <a:rPr lang="vi-VN" sz="36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Qua cảm nhận của bạn nhỏ, đường về quê thú vị qua các chi tiết: bông súng trên mặt nước như thả lồng đèn, sáng bồng bềnh; cá lòng tong dẫn đường.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+mj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0176332-C67E-819D-B980-AE582E45AAFB}"/>
              </a:ext>
            </a:extLst>
          </p:cNvPr>
          <p:cNvGrpSpPr/>
          <p:nvPr/>
        </p:nvGrpSpPr>
        <p:grpSpPr>
          <a:xfrm>
            <a:off x="240119" y="-51315"/>
            <a:ext cx="11711759" cy="1706860"/>
            <a:chOff x="123683" y="72568"/>
            <a:chExt cx="11711759" cy="1963266"/>
          </a:xfrm>
        </p:grpSpPr>
        <p:grpSp>
          <p:nvGrpSpPr>
            <p:cNvPr id="6" name="Nhóm 29">
              <a:extLst>
                <a:ext uri="{FF2B5EF4-FFF2-40B4-BE49-F238E27FC236}">
                  <a16:creationId xmlns:a16="http://schemas.microsoft.com/office/drawing/2014/main" id="{66A4BC94-6C98-559B-EECA-89DEE3CFFD84}"/>
                </a:ext>
              </a:extLst>
            </p:cNvPr>
            <p:cNvGrpSpPr/>
            <p:nvPr/>
          </p:nvGrpSpPr>
          <p:grpSpPr>
            <a:xfrm>
              <a:off x="335734" y="72568"/>
              <a:ext cx="11499708" cy="1963266"/>
              <a:chOff x="330505" y="135037"/>
              <a:chExt cx="8763000" cy="1272568"/>
            </a:xfrm>
          </p:grpSpPr>
          <p:grpSp>
            <p:nvGrpSpPr>
              <p:cNvPr id="10" name="Google Shape;3956;p55">
                <a:extLst>
                  <a:ext uri="{FF2B5EF4-FFF2-40B4-BE49-F238E27FC236}">
                    <a16:creationId xmlns:a16="http://schemas.microsoft.com/office/drawing/2014/main" id="{314D732C-D64E-9D19-CB6E-D59F5C1439B0}"/>
                  </a:ext>
                </a:extLst>
              </p:cNvPr>
              <p:cNvGrpSpPr/>
              <p:nvPr/>
            </p:nvGrpSpPr>
            <p:grpSpPr>
              <a:xfrm>
                <a:off x="5818883" y="1098878"/>
                <a:ext cx="246464" cy="231319"/>
                <a:chOff x="5946283" y="1650903"/>
                <a:chExt cx="246464" cy="231319"/>
              </a:xfrm>
            </p:grpSpPr>
            <p:sp>
              <p:nvSpPr>
                <p:cNvPr id="15" name="Google Shape;3957;p55">
                  <a:extLst>
                    <a:ext uri="{FF2B5EF4-FFF2-40B4-BE49-F238E27FC236}">
                      <a16:creationId xmlns:a16="http://schemas.microsoft.com/office/drawing/2014/main" id="{17A55C66-35D3-466B-417A-6EA81A80A971}"/>
                    </a:ext>
                  </a:extLst>
                </p:cNvPr>
                <p:cNvSpPr/>
                <p:nvPr/>
              </p:nvSpPr>
              <p:spPr>
                <a:xfrm>
                  <a:off x="5946283" y="1650903"/>
                  <a:ext cx="246464" cy="231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5" h="7739" extrusionOk="0">
                      <a:moveTo>
                        <a:pt x="4122" y="1"/>
                      </a:moveTo>
                      <a:cubicBezTo>
                        <a:pt x="3335" y="1"/>
                        <a:pt x="2652" y="475"/>
                        <a:pt x="2377" y="1209"/>
                      </a:cubicBezTo>
                      <a:lnTo>
                        <a:pt x="2260" y="1518"/>
                      </a:lnTo>
                      <a:lnTo>
                        <a:pt x="1930" y="1534"/>
                      </a:lnTo>
                      <a:cubicBezTo>
                        <a:pt x="1146" y="1569"/>
                        <a:pt x="483" y="2076"/>
                        <a:pt x="241" y="2822"/>
                      </a:cubicBezTo>
                      <a:cubicBezTo>
                        <a:pt x="0" y="3569"/>
                        <a:pt x="240" y="4366"/>
                        <a:pt x="851" y="4855"/>
                      </a:cubicBezTo>
                      <a:lnTo>
                        <a:pt x="1109" y="5061"/>
                      </a:lnTo>
                      <a:lnTo>
                        <a:pt x="1021" y="5378"/>
                      </a:lnTo>
                      <a:cubicBezTo>
                        <a:pt x="865" y="5944"/>
                        <a:pt x="978" y="6536"/>
                        <a:pt x="1335" y="7002"/>
                      </a:cubicBezTo>
                      <a:cubicBezTo>
                        <a:pt x="1687" y="7463"/>
                        <a:pt x="2242" y="7739"/>
                        <a:pt x="2820" y="7739"/>
                      </a:cubicBezTo>
                      <a:cubicBezTo>
                        <a:pt x="3186" y="7739"/>
                        <a:pt x="3540" y="7633"/>
                        <a:pt x="3846" y="7431"/>
                      </a:cubicBezTo>
                      <a:lnTo>
                        <a:pt x="4122" y="7249"/>
                      </a:lnTo>
                      <a:lnTo>
                        <a:pt x="4397" y="7431"/>
                      </a:lnTo>
                      <a:cubicBezTo>
                        <a:pt x="4703" y="7631"/>
                        <a:pt x="5059" y="7739"/>
                        <a:pt x="5422" y="7739"/>
                      </a:cubicBezTo>
                      <a:cubicBezTo>
                        <a:pt x="6000" y="7739"/>
                        <a:pt x="6556" y="7465"/>
                        <a:pt x="6908" y="7002"/>
                      </a:cubicBezTo>
                      <a:cubicBezTo>
                        <a:pt x="7262" y="6536"/>
                        <a:pt x="7377" y="5944"/>
                        <a:pt x="7221" y="5378"/>
                      </a:cubicBezTo>
                      <a:lnTo>
                        <a:pt x="7134" y="5061"/>
                      </a:lnTo>
                      <a:lnTo>
                        <a:pt x="7391" y="4855"/>
                      </a:lnTo>
                      <a:cubicBezTo>
                        <a:pt x="8005" y="4366"/>
                        <a:pt x="8245" y="3569"/>
                        <a:pt x="8002" y="2822"/>
                      </a:cubicBezTo>
                      <a:cubicBezTo>
                        <a:pt x="7759" y="2076"/>
                        <a:pt x="7096" y="1572"/>
                        <a:pt x="6312" y="1534"/>
                      </a:cubicBezTo>
                      <a:lnTo>
                        <a:pt x="5982" y="1518"/>
                      </a:lnTo>
                      <a:lnTo>
                        <a:pt x="5866" y="1209"/>
                      </a:lnTo>
                      <a:cubicBezTo>
                        <a:pt x="5591" y="475"/>
                        <a:pt x="4905" y="1"/>
                        <a:pt x="412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1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Google Shape;3958;p55">
                  <a:extLst>
                    <a:ext uri="{FF2B5EF4-FFF2-40B4-BE49-F238E27FC236}">
                      <a16:creationId xmlns:a16="http://schemas.microsoft.com/office/drawing/2014/main" id="{DC2F175F-EDC9-F1E2-95F1-93431ED80FCB}"/>
                    </a:ext>
                  </a:extLst>
                </p:cNvPr>
                <p:cNvSpPr/>
                <p:nvPr/>
              </p:nvSpPr>
              <p:spPr>
                <a:xfrm>
                  <a:off x="5996353" y="1699086"/>
                  <a:ext cx="146384" cy="135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7" h="4520" extrusionOk="0">
                      <a:moveTo>
                        <a:pt x="2447" y="1"/>
                      </a:moveTo>
                      <a:cubicBezTo>
                        <a:pt x="2349" y="1"/>
                        <a:pt x="2252" y="56"/>
                        <a:pt x="2212" y="166"/>
                      </a:cubicBezTo>
                      <a:lnTo>
                        <a:pt x="1782" y="1309"/>
                      </a:lnTo>
                      <a:cubicBezTo>
                        <a:pt x="1744" y="1406"/>
                        <a:pt x="1656" y="1470"/>
                        <a:pt x="1553" y="1474"/>
                      </a:cubicBezTo>
                      <a:lnTo>
                        <a:pt x="332" y="1531"/>
                      </a:lnTo>
                      <a:cubicBezTo>
                        <a:pt x="96" y="1543"/>
                        <a:pt x="1" y="1840"/>
                        <a:pt x="184" y="1987"/>
                      </a:cubicBezTo>
                      <a:lnTo>
                        <a:pt x="1140" y="2750"/>
                      </a:lnTo>
                      <a:cubicBezTo>
                        <a:pt x="1219" y="2814"/>
                        <a:pt x="1253" y="2918"/>
                        <a:pt x="1226" y="3017"/>
                      </a:cubicBezTo>
                      <a:lnTo>
                        <a:pt x="901" y="4196"/>
                      </a:lnTo>
                      <a:cubicBezTo>
                        <a:pt x="853" y="4371"/>
                        <a:pt x="992" y="4519"/>
                        <a:pt x="1148" y="4519"/>
                      </a:cubicBezTo>
                      <a:cubicBezTo>
                        <a:pt x="1195" y="4519"/>
                        <a:pt x="1243" y="4506"/>
                        <a:pt x="1288" y="4476"/>
                      </a:cubicBezTo>
                      <a:lnTo>
                        <a:pt x="2308" y="3803"/>
                      </a:lnTo>
                      <a:cubicBezTo>
                        <a:pt x="2351" y="3775"/>
                        <a:pt x="2400" y="3761"/>
                        <a:pt x="2449" y="3761"/>
                      </a:cubicBezTo>
                      <a:cubicBezTo>
                        <a:pt x="2498" y="3761"/>
                        <a:pt x="2547" y="3775"/>
                        <a:pt x="2589" y="3803"/>
                      </a:cubicBezTo>
                      <a:lnTo>
                        <a:pt x="3611" y="4476"/>
                      </a:lnTo>
                      <a:cubicBezTo>
                        <a:pt x="3656" y="4506"/>
                        <a:pt x="3704" y="4520"/>
                        <a:pt x="3751" y="4520"/>
                      </a:cubicBezTo>
                      <a:cubicBezTo>
                        <a:pt x="3906" y="4520"/>
                        <a:pt x="4045" y="4371"/>
                        <a:pt x="3998" y="4196"/>
                      </a:cubicBezTo>
                      <a:lnTo>
                        <a:pt x="3673" y="3017"/>
                      </a:lnTo>
                      <a:cubicBezTo>
                        <a:pt x="3645" y="2920"/>
                        <a:pt x="3680" y="2814"/>
                        <a:pt x="3759" y="2750"/>
                      </a:cubicBezTo>
                      <a:lnTo>
                        <a:pt x="4713" y="1987"/>
                      </a:lnTo>
                      <a:cubicBezTo>
                        <a:pt x="4897" y="1838"/>
                        <a:pt x="4800" y="1542"/>
                        <a:pt x="4565" y="1531"/>
                      </a:cubicBezTo>
                      <a:lnTo>
                        <a:pt x="3344" y="1474"/>
                      </a:lnTo>
                      <a:cubicBezTo>
                        <a:pt x="3243" y="1470"/>
                        <a:pt x="3152" y="1404"/>
                        <a:pt x="3117" y="1309"/>
                      </a:cubicBezTo>
                      <a:lnTo>
                        <a:pt x="2687" y="166"/>
                      </a:lnTo>
                      <a:cubicBezTo>
                        <a:pt x="2644" y="56"/>
                        <a:pt x="2545" y="1"/>
                        <a:pt x="24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" name="Google Shape;3960;p55">
                <a:extLst>
                  <a:ext uri="{FF2B5EF4-FFF2-40B4-BE49-F238E27FC236}">
                    <a16:creationId xmlns:a16="http://schemas.microsoft.com/office/drawing/2014/main" id="{2D12E12A-8F73-0E73-8BD4-B65B05572625}"/>
                  </a:ext>
                </a:extLst>
              </p:cNvPr>
              <p:cNvGrpSpPr/>
              <p:nvPr/>
            </p:nvGrpSpPr>
            <p:grpSpPr>
              <a:xfrm>
                <a:off x="2251858" y="540003"/>
                <a:ext cx="246464" cy="231319"/>
                <a:chOff x="5946283" y="1650903"/>
                <a:chExt cx="246464" cy="231319"/>
              </a:xfrm>
            </p:grpSpPr>
            <p:sp>
              <p:nvSpPr>
                <p:cNvPr id="13" name="Google Shape;3961;p55">
                  <a:extLst>
                    <a:ext uri="{FF2B5EF4-FFF2-40B4-BE49-F238E27FC236}">
                      <a16:creationId xmlns:a16="http://schemas.microsoft.com/office/drawing/2014/main" id="{023F1F62-4694-2183-5879-9B5506E3CA82}"/>
                    </a:ext>
                  </a:extLst>
                </p:cNvPr>
                <p:cNvSpPr/>
                <p:nvPr/>
              </p:nvSpPr>
              <p:spPr>
                <a:xfrm>
                  <a:off x="5946283" y="1650903"/>
                  <a:ext cx="246464" cy="231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5" h="7739" extrusionOk="0">
                      <a:moveTo>
                        <a:pt x="4122" y="1"/>
                      </a:moveTo>
                      <a:cubicBezTo>
                        <a:pt x="3335" y="1"/>
                        <a:pt x="2652" y="475"/>
                        <a:pt x="2377" y="1209"/>
                      </a:cubicBezTo>
                      <a:lnTo>
                        <a:pt x="2260" y="1518"/>
                      </a:lnTo>
                      <a:lnTo>
                        <a:pt x="1930" y="1534"/>
                      </a:lnTo>
                      <a:cubicBezTo>
                        <a:pt x="1146" y="1569"/>
                        <a:pt x="483" y="2076"/>
                        <a:pt x="241" y="2822"/>
                      </a:cubicBezTo>
                      <a:cubicBezTo>
                        <a:pt x="0" y="3569"/>
                        <a:pt x="240" y="4366"/>
                        <a:pt x="851" y="4855"/>
                      </a:cubicBezTo>
                      <a:lnTo>
                        <a:pt x="1109" y="5061"/>
                      </a:lnTo>
                      <a:lnTo>
                        <a:pt x="1021" y="5378"/>
                      </a:lnTo>
                      <a:cubicBezTo>
                        <a:pt x="865" y="5944"/>
                        <a:pt x="978" y="6536"/>
                        <a:pt x="1335" y="7002"/>
                      </a:cubicBezTo>
                      <a:cubicBezTo>
                        <a:pt x="1687" y="7463"/>
                        <a:pt x="2242" y="7739"/>
                        <a:pt x="2820" y="7739"/>
                      </a:cubicBezTo>
                      <a:cubicBezTo>
                        <a:pt x="3186" y="7739"/>
                        <a:pt x="3540" y="7633"/>
                        <a:pt x="3846" y="7431"/>
                      </a:cubicBezTo>
                      <a:lnTo>
                        <a:pt x="4122" y="7249"/>
                      </a:lnTo>
                      <a:lnTo>
                        <a:pt x="4397" y="7431"/>
                      </a:lnTo>
                      <a:cubicBezTo>
                        <a:pt x="4703" y="7631"/>
                        <a:pt x="5059" y="7739"/>
                        <a:pt x="5422" y="7739"/>
                      </a:cubicBezTo>
                      <a:cubicBezTo>
                        <a:pt x="6000" y="7739"/>
                        <a:pt x="6556" y="7465"/>
                        <a:pt x="6908" y="7002"/>
                      </a:cubicBezTo>
                      <a:cubicBezTo>
                        <a:pt x="7262" y="6536"/>
                        <a:pt x="7377" y="5944"/>
                        <a:pt x="7221" y="5378"/>
                      </a:cubicBezTo>
                      <a:lnTo>
                        <a:pt x="7134" y="5061"/>
                      </a:lnTo>
                      <a:lnTo>
                        <a:pt x="7391" y="4855"/>
                      </a:lnTo>
                      <a:cubicBezTo>
                        <a:pt x="8005" y="4366"/>
                        <a:pt x="8245" y="3569"/>
                        <a:pt x="8002" y="2822"/>
                      </a:cubicBezTo>
                      <a:cubicBezTo>
                        <a:pt x="7759" y="2076"/>
                        <a:pt x="7096" y="1572"/>
                        <a:pt x="6312" y="1534"/>
                      </a:cubicBezTo>
                      <a:lnTo>
                        <a:pt x="5982" y="1518"/>
                      </a:lnTo>
                      <a:lnTo>
                        <a:pt x="5866" y="1209"/>
                      </a:lnTo>
                      <a:cubicBezTo>
                        <a:pt x="5591" y="475"/>
                        <a:pt x="4905" y="1"/>
                        <a:pt x="412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1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Google Shape;3962;p55">
                  <a:extLst>
                    <a:ext uri="{FF2B5EF4-FFF2-40B4-BE49-F238E27FC236}">
                      <a16:creationId xmlns:a16="http://schemas.microsoft.com/office/drawing/2014/main" id="{149ED02C-1C0C-630C-F057-91040F64151E}"/>
                    </a:ext>
                  </a:extLst>
                </p:cNvPr>
                <p:cNvSpPr/>
                <p:nvPr/>
              </p:nvSpPr>
              <p:spPr>
                <a:xfrm>
                  <a:off x="5996353" y="1699086"/>
                  <a:ext cx="146384" cy="135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7" h="4520" extrusionOk="0">
                      <a:moveTo>
                        <a:pt x="2447" y="1"/>
                      </a:moveTo>
                      <a:cubicBezTo>
                        <a:pt x="2349" y="1"/>
                        <a:pt x="2252" y="56"/>
                        <a:pt x="2212" y="166"/>
                      </a:cubicBezTo>
                      <a:lnTo>
                        <a:pt x="1782" y="1309"/>
                      </a:lnTo>
                      <a:cubicBezTo>
                        <a:pt x="1744" y="1406"/>
                        <a:pt x="1656" y="1470"/>
                        <a:pt x="1553" y="1474"/>
                      </a:cubicBezTo>
                      <a:lnTo>
                        <a:pt x="332" y="1531"/>
                      </a:lnTo>
                      <a:cubicBezTo>
                        <a:pt x="96" y="1543"/>
                        <a:pt x="1" y="1840"/>
                        <a:pt x="184" y="1987"/>
                      </a:cubicBezTo>
                      <a:lnTo>
                        <a:pt x="1140" y="2750"/>
                      </a:lnTo>
                      <a:cubicBezTo>
                        <a:pt x="1219" y="2814"/>
                        <a:pt x="1253" y="2918"/>
                        <a:pt x="1226" y="3017"/>
                      </a:cubicBezTo>
                      <a:lnTo>
                        <a:pt x="901" y="4196"/>
                      </a:lnTo>
                      <a:cubicBezTo>
                        <a:pt x="853" y="4371"/>
                        <a:pt x="992" y="4519"/>
                        <a:pt x="1148" y="4519"/>
                      </a:cubicBezTo>
                      <a:cubicBezTo>
                        <a:pt x="1195" y="4519"/>
                        <a:pt x="1243" y="4506"/>
                        <a:pt x="1288" y="4476"/>
                      </a:cubicBezTo>
                      <a:lnTo>
                        <a:pt x="2308" y="3803"/>
                      </a:lnTo>
                      <a:cubicBezTo>
                        <a:pt x="2351" y="3775"/>
                        <a:pt x="2400" y="3761"/>
                        <a:pt x="2449" y="3761"/>
                      </a:cubicBezTo>
                      <a:cubicBezTo>
                        <a:pt x="2498" y="3761"/>
                        <a:pt x="2547" y="3775"/>
                        <a:pt x="2589" y="3803"/>
                      </a:cubicBezTo>
                      <a:lnTo>
                        <a:pt x="3611" y="4476"/>
                      </a:lnTo>
                      <a:cubicBezTo>
                        <a:pt x="3656" y="4506"/>
                        <a:pt x="3704" y="4520"/>
                        <a:pt x="3751" y="4520"/>
                      </a:cubicBezTo>
                      <a:cubicBezTo>
                        <a:pt x="3906" y="4520"/>
                        <a:pt x="4045" y="4371"/>
                        <a:pt x="3998" y="4196"/>
                      </a:cubicBezTo>
                      <a:lnTo>
                        <a:pt x="3673" y="3017"/>
                      </a:lnTo>
                      <a:cubicBezTo>
                        <a:pt x="3645" y="2920"/>
                        <a:pt x="3680" y="2814"/>
                        <a:pt x="3759" y="2750"/>
                      </a:cubicBezTo>
                      <a:lnTo>
                        <a:pt x="4713" y="1987"/>
                      </a:lnTo>
                      <a:cubicBezTo>
                        <a:pt x="4897" y="1838"/>
                        <a:pt x="4800" y="1542"/>
                        <a:pt x="4565" y="1531"/>
                      </a:cubicBezTo>
                      <a:lnTo>
                        <a:pt x="3344" y="1474"/>
                      </a:lnTo>
                      <a:cubicBezTo>
                        <a:pt x="3243" y="1470"/>
                        <a:pt x="3152" y="1404"/>
                        <a:pt x="3117" y="1309"/>
                      </a:cubicBezTo>
                      <a:lnTo>
                        <a:pt x="2687" y="166"/>
                      </a:lnTo>
                      <a:cubicBezTo>
                        <a:pt x="2644" y="56"/>
                        <a:pt x="2545" y="1"/>
                        <a:pt x="24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" name="Hình chữ nhật: Góc Tròn 2">
                <a:extLst>
                  <a:ext uri="{FF2B5EF4-FFF2-40B4-BE49-F238E27FC236}">
                    <a16:creationId xmlns:a16="http://schemas.microsoft.com/office/drawing/2014/main" id="{F52BBEDF-B8B6-947F-06A9-8A7FFA47D255}"/>
                  </a:ext>
                </a:extLst>
              </p:cNvPr>
              <p:cNvSpPr/>
              <p:nvPr/>
            </p:nvSpPr>
            <p:spPr>
              <a:xfrm>
                <a:off x="330505" y="135037"/>
                <a:ext cx="8763000" cy="1272568"/>
              </a:xfrm>
              <a:custGeom>
                <a:avLst/>
                <a:gdLst>
                  <a:gd name="connsiteX0" fmla="*/ 17435 w 8122863"/>
                  <a:gd name="connsiteY0" fmla="*/ 227276 h 1239095"/>
                  <a:gd name="connsiteX1" fmla="*/ 213275 w 8122863"/>
                  <a:gd name="connsiteY1" fmla="*/ 31436 h 1239095"/>
                  <a:gd name="connsiteX2" fmla="*/ 881464 w 8122863"/>
                  <a:gd name="connsiteY2" fmla="*/ 31436 h 1239095"/>
                  <a:gd name="connsiteX3" fmla="*/ 1472782 w 8122863"/>
                  <a:gd name="connsiteY3" fmla="*/ 31436 h 1239095"/>
                  <a:gd name="connsiteX4" fmla="*/ 2140971 w 8122863"/>
                  <a:gd name="connsiteY4" fmla="*/ 31436 h 1239095"/>
                  <a:gd name="connsiteX5" fmla="*/ 2578546 w 8122863"/>
                  <a:gd name="connsiteY5" fmla="*/ 31436 h 1239095"/>
                  <a:gd name="connsiteX6" fmla="*/ 3246735 w 8122863"/>
                  <a:gd name="connsiteY6" fmla="*/ 31436 h 1239095"/>
                  <a:gd name="connsiteX7" fmla="*/ 3684310 w 8122863"/>
                  <a:gd name="connsiteY7" fmla="*/ 31436 h 1239095"/>
                  <a:gd name="connsiteX8" fmla="*/ 4275628 w 8122863"/>
                  <a:gd name="connsiteY8" fmla="*/ 31436 h 1239095"/>
                  <a:gd name="connsiteX9" fmla="*/ 4790075 w 8122863"/>
                  <a:gd name="connsiteY9" fmla="*/ 31436 h 1239095"/>
                  <a:gd name="connsiteX10" fmla="*/ 5227650 w 8122863"/>
                  <a:gd name="connsiteY10" fmla="*/ 31436 h 1239095"/>
                  <a:gd name="connsiteX11" fmla="*/ 5818967 w 8122863"/>
                  <a:gd name="connsiteY11" fmla="*/ 31436 h 1239095"/>
                  <a:gd name="connsiteX12" fmla="*/ 6487157 w 8122863"/>
                  <a:gd name="connsiteY12" fmla="*/ 31436 h 1239095"/>
                  <a:gd name="connsiteX13" fmla="*/ 6847860 w 8122863"/>
                  <a:gd name="connsiteY13" fmla="*/ 31436 h 1239095"/>
                  <a:gd name="connsiteX14" fmla="*/ 7900406 w 8122863"/>
                  <a:gd name="connsiteY14" fmla="*/ 31436 h 1239095"/>
                  <a:gd name="connsiteX15" fmla="*/ 8096246 w 8122863"/>
                  <a:gd name="connsiteY15" fmla="*/ 227276 h 1239095"/>
                  <a:gd name="connsiteX16" fmla="*/ 8096246 w 8122863"/>
                  <a:gd name="connsiteY16" fmla="*/ 626776 h 1239095"/>
                  <a:gd name="connsiteX17" fmla="*/ 8096246 w 8122863"/>
                  <a:gd name="connsiteY17" fmla="*/ 1010610 h 1239095"/>
                  <a:gd name="connsiteX18" fmla="*/ 7900406 w 8122863"/>
                  <a:gd name="connsiteY18" fmla="*/ 1206450 h 1239095"/>
                  <a:gd name="connsiteX19" fmla="*/ 7232217 w 8122863"/>
                  <a:gd name="connsiteY19" fmla="*/ 1206450 h 1239095"/>
                  <a:gd name="connsiteX20" fmla="*/ 6794642 w 8122863"/>
                  <a:gd name="connsiteY20" fmla="*/ 1206450 h 1239095"/>
                  <a:gd name="connsiteX21" fmla="*/ 6049581 w 8122863"/>
                  <a:gd name="connsiteY21" fmla="*/ 1206450 h 1239095"/>
                  <a:gd name="connsiteX22" fmla="*/ 5612006 w 8122863"/>
                  <a:gd name="connsiteY22" fmla="*/ 1206450 h 1239095"/>
                  <a:gd name="connsiteX23" fmla="*/ 5020688 w 8122863"/>
                  <a:gd name="connsiteY23" fmla="*/ 1206450 h 1239095"/>
                  <a:gd name="connsiteX24" fmla="*/ 4659985 w 8122863"/>
                  <a:gd name="connsiteY24" fmla="*/ 1206450 h 1239095"/>
                  <a:gd name="connsiteX25" fmla="*/ 3991796 w 8122863"/>
                  <a:gd name="connsiteY25" fmla="*/ 1206450 h 1239095"/>
                  <a:gd name="connsiteX26" fmla="*/ 3400478 w 8122863"/>
                  <a:gd name="connsiteY26" fmla="*/ 1206450 h 1239095"/>
                  <a:gd name="connsiteX27" fmla="*/ 3039774 w 8122863"/>
                  <a:gd name="connsiteY27" fmla="*/ 1206450 h 1239095"/>
                  <a:gd name="connsiteX28" fmla="*/ 2602199 w 8122863"/>
                  <a:gd name="connsiteY28" fmla="*/ 1206450 h 1239095"/>
                  <a:gd name="connsiteX29" fmla="*/ 2010881 w 8122863"/>
                  <a:gd name="connsiteY29" fmla="*/ 1206450 h 1239095"/>
                  <a:gd name="connsiteX30" fmla="*/ 1573306 w 8122863"/>
                  <a:gd name="connsiteY30" fmla="*/ 1206450 h 1239095"/>
                  <a:gd name="connsiteX31" fmla="*/ 1135731 w 8122863"/>
                  <a:gd name="connsiteY31" fmla="*/ 1206450 h 1239095"/>
                  <a:gd name="connsiteX32" fmla="*/ 213275 w 8122863"/>
                  <a:gd name="connsiteY32" fmla="*/ 1206450 h 1239095"/>
                  <a:gd name="connsiteX33" fmla="*/ 17435 w 8122863"/>
                  <a:gd name="connsiteY33" fmla="*/ 1010610 h 1239095"/>
                  <a:gd name="connsiteX34" fmla="*/ 17435 w 8122863"/>
                  <a:gd name="connsiteY34" fmla="*/ 618943 h 1239095"/>
                  <a:gd name="connsiteX35" fmla="*/ 17435 w 8122863"/>
                  <a:gd name="connsiteY35" fmla="*/ 227276 h 1239095"/>
                  <a:gd name="connsiteX0" fmla="*/ 6005 w 8122863"/>
                  <a:gd name="connsiteY0" fmla="*/ 330146 h 1239095"/>
                  <a:gd name="connsiteX1" fmla="*/ 213275 w 8122863"/>
                  <a:gd name="connsiteY1" fmla="*/ 31436 h 1239095"/>
                  <a:gd name="connsiteX2" fmla="*/ 727721 w 8122863"/>
                  <a:gd name="connsiteY2" fmla="*/ 31436 h 1239095"/>
                  <a:gd name="connsiteX3" fmla="*/ 1165297 w 8122863"/>
                  <a:gd name="connsiteY3" fmla="*/ 31436 h 1239095"/>
                  <a:gd name="connsiteX4" fmla="*/ 1602872 w 8122863"/>
                  <a:gd name="connsiteY4" fmla="*/ 31436 h 1239095"/>
                  <a:gd name="connsiteX5" fmla="*/ 2194190 w 8122863"/>
                  <a:gd name="connsiteY5" fmla="*/ 31436 h 1239095"/>
                  <a:gd name="connsiteX6" fmla="*/ 2939250 w 8122863"/>
                  <a:gd name="connsiteY6" fmla="*/ 31436 h 1239095"/>
                  <a:gd name="connsiteX7" fmla="*/ 3453696 w 8122863"/>
                  <a:gd name="connsiteY7" fmla="*/ 31436 h 1239095"/>
                  <a:gd name="connsiteX8" fmla="*/ 4045014 w 8122863"/>
                  <a:gd name="connsiteY8" fmla="*/ 31436 h 1239095"/>
                  <a:gd name="connsiteX9" fmla="*/ 4405718 w 8122863"/>
                  <a:gd name="connsiteY9" fmla="*/ 31436 h 1239095"/>
                  <a:gd name="connsiteX10" fmla="*/ 4997036 w 8122863"/>
                  <a:gd name="connsiteY10" fmla="*/ 31436 h 1239095"/>
                  <a:gd name="connsiteX11" fmla="*/ 5588354 w 8122863"/>
                  <a:gd name="connsiteY11" fmla="*/ 31436 h 1239095"/>
                  <a:gd name="connsiteX12" fmla="*/ 6179671 w 8122863"/>
                  <a:gd name="connsiteY12" fmla="*/ 31436 h 1239095"/>
                  <a:gd name="connsiteX13" fmla="*/ 6847860 w 8122863"/>
                  <a:gd name="connsiteY13" fmla="*/ 31436 h 1239095"/>
                  <a:gd name="connsiteX14" fmla="*/ 7285436 w 8122863"/>
                  <a:gd name="connsiteY14" fmla="*/ 31436 h 1239095"/>
                  <a:gd name="connsiteX15" fmla="*/ 7900406 w 8122863"/>
                  <a:gd name="connsiteY15" fmla="*/ 31436 h 1239095"/>
                  <a:gd name="connsiteX16" fmla="*/ 8096246 w 8122863"/>
                  <a:gd name="connsiteY16" fmla="*/ 227276 h 1239095"/>
                  <a:gd name="connsiteX17" fmla="*/ 8096246 w 8122863"/>
                  <a:gd name="connsiteY17" fmla="*/ 626776 h 1239095"/>
                  <a:gd name="connsiteX18" fmla="*/ 8096246 w 8122863"/>
                  <a:gd name="connsiteY18" fmla="*/ 1010610 h 1239095"/>
                  <a:gd name="connsiteX19" fmla="*/ 7900406 w 8122863"/>
                  <a:gd name="connsiteY19" fmla="*/ 1206450 h 1239095"/>
                  <a:gd name="connsiteX20" fmla="*/ 7385960 w 8122863"/>
                  <a:gd name="connsiteY20" fmla="*/ 1206450 h 1239095"/>
                  <a:gd name="connsiteX21" fmla="*/ 6948384 w 8122863"/>
                  <a:gd name="connsiteY21" fmla="*/ 1206450 h 1239095"/>
                  <a:gd name="connsiteX22" fmla="*/ 6510809 w 8122863"/>
                  <a:gd name="connsiteY22" fmla="*/ 1206450 h 1239095"/>
                  <a:gd name="connsiteX23" fmla="*/ 5919491 w 8122863"/>
                  <a:gd name="connsiteY23" fmla="*/ 1206450 h 1239095"/>
                  <a:gd name="connsiteX24" fmla="*/ 5405045 w 8122863"/>
                  <a:gd name="connsiteY24" fmla="*/ 1206450 h 1239095"/>
                  <a:gd name="connsiteX25" fmla="*/ 4813727 w 8122863"/>
                  <a:gd name="connsiteY25" fmla="*/ 1206450 h 1239095"/>
                  <a:gd name="connsiteX26" fmla="*/ 4376152 w 8122863"/>
                  <a:gd name="connsiteY26" fmla="*/ 1206450 h 1239095"/>
                  <a:gd name="connsiteX27" fmla="*/ 3861706 w 8122863"/>
                  <a:gd name="connsiteY27" fmla="*/ 1206450 h 1239095"/>
                  <a:gd name="connsiteX28" fmla="*/ 3193517 w 8122863"/>
                  <a:gd name="connsiteY28" fmla="*/ 1206450 h 1239095"/>
                  <a:gd name="connsiteX29" fmla="*/ 2525327 w 8122863"/>
                  <a:gd name="connsiteY29" fmla="*/ 1206450 h 1239095"/>
                  <a:gd name="connsiteX30" fmla="*/ 1934010 w 8122863"/>
                  <a:gd name="connsiteY30" fmla="*/ 1206450 h 1239095"/>
                  <a:gd name="connsiteX31" fmla="*/ 1496435 w 8122863"/>
                  <a:gd name="connsiteY31" fmla="*/ 1206450 h 1239095"/>
                  <a:gd name="connsiteX32" fmla="*/ 1058859 w 8122863"/>
                  <a:gd name="connsiteY32" fmla="*/ 1206450 h 1239095"/>
                  <a:gd name="connsiteX33" fmla="*/ 213275 w 8122863"/>
                  <a:gd name="connsiteY33" fmla="*/ 1206450 h 1239095"/>
                  <a:gd name="connsiteX34" fmla="*/ 17435 w 8122863"/>
                  <a:gd name="connsiteY34" fmla="*/ 1010610 h 1239095"/>
                  <a:gd name="connsiteX35" fmla="*/ 17435 w 8122863"/>
                  <a:gd name="connsiteY35" fmla="*/ 634610 h 1239095"/>
                  <a:gd name="connsiteX36" fmla="*/ 6005 w 8122863"/>
                  <a:gd name="connsiteY36" fmla="*/ 330146 h 1239095"/>
                  <a:gd name="connsiteX0" fmla="*/ 17435 w 8122863"/>
                  <a:gd name="connsiteY0" fmla="*/ 227276 h 1239095"/>
                  <a:gd name="connsiteX1" fmla="*/ 213275 w 8122863"/>
                  <a:gd name="connsiteY1" fmla="*/ 31436 h 1239095"/>
                  <a:gd name="connsiteX2" fmla="*/ 881464 w 8122863"/>
                  <a:gd name="connsiteY2" fmla="*/ 31436 h 1239095"/>
                  <a:gd name="connsiteX3" fmla="*/ 1472782 w 8122863"/>
                  <a:gd name="connsiteY3" fmla="*/ 31436 h 1239095"/>
                  <a:gd name="connsiteX4" fmla="*/ 2140971 w 8122863"/>
                  <a:gd name="connsiteY4" fmla="*/ 31436 h 1239095"/>
                  <a:gd name="connsiteX5" fmla="*/ 2578546 w 8122863"/>
                  <a:gd name="connsiteY5" fmla="*/ 31436 h 1239095"/>
                  <a:gd name="connsiteX6" fmla="*/ 3246735 w 8122863"/>
                  <a:gd name="connsiteY6" fmla="*/ 31436 h 1239095"/>
                  <a:gd name="connsiteX7" fmla="*/ 3684310 w 8122863"/>
                  <a:gd name="connsiteY7" fmla="*/ 31436 h 1239095"/>
                  <a:gd name="connsiteX8" fmla="*/ 4275628 w 8122863"/>
                  <a:gd name="connsiteY8" fmla="*/ 31436 h 1239095"/>
                  <a:gd name="connsiteX9" fmla="*/ 4790075 w 8122863"/>
                  <a:gd name="connsiteY9" fmla="*/ 31436 h 1239095"/>
                  <a:gd name="connsiteX10" fmla="*/ 5227650 w 8122863"/>
                  <a:gd name="connsiteY10" fmla="*/ 31436 h 1239095"/>
                  <a:gd name="connsiteX11" fmla="*/ 5818967 w 8122863"/>
                  <a:gd name="connsiteY11" fmla="*/ 31436 h 1239095"/>
                  <a:gd name="connsiteX12" fmla="*/ 6487157 w 8122863"/>
                  <a:gd name="connsiteY12" fmla="*/ 31436 h 1239095"/>
                  <a:gd name="connsiteX13" fmla="*/ 6847860 w 8122863"/>
                  <a:gd name="connsiteY13" fmla="*/ 31436 h 1239095"/>
                  <a:gd name="connsiteX14" fmla="*/ 7900406 w 8122863"/>
                  <a:gd name="connsiteY14" fmla="*/ 31436 h 1239095"/>
                  <a:gd name="connsiteX15" fmla="*/ 8096246 w 8122863"/>
                  <a:gd name="connsiteY15" fmla="*/ 227276 h 1239095"/>
                  <a:gd name="connsiteX16" fmla="*/ 8096246 w 8122863"/>
                  <a:gd name="connsiteY16" fmla="*/ 626776 h 1239095"/>
                  <a:gd name="connsiteX17" fmla="*/ 8096246 w 8122863"/>
                  <a:gd name="connsiteY17" fmla="*/ 1010610 h 1239095"/>
                  <a:gd name="connsiteX18" fmla="*/ 7900406 w 8122863"/>
                  <a:gd name="connsiteY18" fmla="*/ 1206450 h 1239095"/>
                  <a:gd name="connsiteX19" fmla="*/ 7232217 w 8122863"/>
                  <a:gd name="connsiteY19" fmla="*/ 1206450 h 1239095"/>
                  <a:gd name="connsiteX20" fmla="*/ 6794642 w 8122863"/>
                  <a:gd name="connsiteY20" fmla="*/ 1206450 h 1239095"/>
                  <a:gd name="connsiteX21" fmla="*/ 6049581 w 8122863"/>
                  <a:gd name="connsiteY21" fmla="*/ 1206450 h 1239095"/>
                  <a:gd name="connsiteX22" fmla="*/ 5612006 w 8122863"/>
                  <a:gd name="connsiteY22" fmla="*/ 1206450 h 1239095"/>
                  <a:gd name="connsiteX23" fmla="*/ 5020688 w 8122863"/>
                  <a:gd name="connsiteY23" fmla="*/ 1206450 h 1239095"/>
                  <a:gd name="connsiteX24" fmla="*/ 4659985 w 8122863"/>
                  <a:gd name="connsiteY24" fmla="*/ 1206450 h 1239095"/>
                  <a:gd name="connsiteX25" fmla="*/ 3991796 w 8122863"/>
                  <a:gd name="connsiteY25" fmla="*/ 1206450 h 1239095"/>
                  <a:gd name="connsiteX26" fmla="*/ 3400478 w 8122863"/>
                  <a:gd name="connsiteY26" fmla="*/ 1206450 h 1239095"/>
                  <a:gd name="connsiteX27" fmla="*/ 3039774 w 8122863"/>
                  <a:gd name="connsiteY27" fmla="*/ 1206450 h 1239095"/>
                  <a:gd name="connsiteX28" fmla="*/ 2602199 w 8122863"/>
                  <a:gd name="connsiteY28" fmla="*/ 1206450 h 1239095"/>
                  <a:gd name="connsiteX29" fmla="*/ 2010881 w 8122863"/>
                  <a:gd name="connsiteY29" fmla="*/ 1206450 h 1239095"/>
                  <a:gd name="connsiteX30" fmla="*/ 1573306 w 8122863"/>
                  <a:gd name="connsiteY30" fmla="*/ 1206450 h 1239095"/>
                  <a:gd name="connsiteX31" fmla="*/ 1135731 w 8122863"/>
                  <a:gd name="connsiteY31" fmla="*/ 1206450 h 1239095"/>
                  <a:gd name="connsiteX32" fmla="*/ 213275 w 8122863"/>
                  <a:gd name="connsiteY32" fmla="*/ 1206450 h 1239095"/>
                  <a:gd name="connsiteX33" fmla="*/ 17435 w 8122863"/>
                  <a:gd name="connsiteY33" fmla="*/ 1010610 h 1239095"/>
                  <a:gd name="connsiteX34" fmla="*/ 280325 w 8122863"/>
                  <a:gd name="connsiteY34" fmla="*/ 527503 h 1239095"/>
                  <a:gd name="connsiteX35" fmla="*/ 17435 w 8122863"/>
                  <a:gd name="connsiteY35" fmla="*/ 227276 h 1239095"/>
                  <a:gd name="connsiteX0" fmla="*/ 25846 w 8148161"/>
                  <a:gd name="connsiteY0" fmla="*/ 245666 h 1272568"/>
                  <a:gd name="connsiteX1" fmla="*/ 221686 w 8148161"/>
                  <a:gd name="connsiteY1" fmla="*/ 49826 h 1272568"/>
                  <a:gd name="connsiteX2" fmla="*/ 889875 w 8148161"/>
                  <a:gd name="connsiteY2" fmla="*/ 49826 h 1272568"/>
                  <a:gd name="connsiteX3" fmla="*/ 1481193 w 8148161"/>
                  <a:gd name="connsiteY3" fmla="*/ 49826 h 1272568"/>
                  <a:gd name="connsiteX4" fmla="*/ 2149382 w 8148161"/>
                  <a:gd name="connsiteY4" fmla="*/ 49826 h 1272568"/>
                  <a:gd name="connsiteX5" fmla="*/ 2586957 w 8148161"/>
                  <a:gd name="connsiteY5" fmla="*/ 49826 h 1272568"/>
                  <a:gd name="connsiteX6" fmla="*/ 3255146 w 8148161"/>
                  <a:gd name="connsiteY6" fmla="*/ 49826 h 1272568"/>
                  <a:gd name="connsiteX7" fmla="*/ 3692721 w 8148161"/>
                  <a:gd name="connsiteY7" fmla="*/ 49826 h 1272568"/>
                  <a:gd name="connsiteX8" fmla="*/ 4284039 w 8148161"/>
                  <a:gd name="connsiteY8" fmla="*/ 49826 h 1272568"/>
                  <a:gd name="connsiteX9" fmla="*/ 4798486 w 8148161"/>
                  <a:gd name="connsiteY9" fmla="*/ 49826 h 1272568"/>
                  <a:gd name="connsiteX10" fmla="*/ 5236061 w 8148161"/>
                  <a:gd name="connsiteY10" fmla="*/ 49826 h 1272568"/>
                  <a:gd name="connsiteX11" fmla="*/ 5827378 w 8148161"/>
                  <a:gd name="connsiteY11" fmla="*/ 49826 h 1272568"/>
                  <a:gd name="connsiteX12" fmla="*/ 6495568 w 8148161"/>
                  <a:gd name="connsiteY12" fmla="*/ 49826 h 1272568"/>
                  <a:gd name="connsiteX13" fmla="*/ 6856271 w 8148161"/>
                  <a:gd name="connsiteY13" fmla="*/ 49826 h 1272568"/>
                  <a:gd name="connsiteX14" fmla="*/ 7908817 w 8148161"/>
                  <a:gd name="connsiteY14" fmla="*/ 49826 h 1272568"/>
                  <a:gd name="connsiteX15" fmla="*/ 8104657 w 8148161"/>
                  <a:gd name="connsiteY15" fmla="*/ 245666 h 1272568"/>
                  <a:gd name="connsiteX16" fmla="*/ 8104657 w 8148161"/>
                  <a:gd name="connsiteY16" fmla="*/ 645166 h 1272568"/>
                  <a:gd name="connsiteX17" fmla="*/ 8104657 w 8148161"/>
                  <a:gd name="connsiteY17" fmla="*/ 1029000 h 1272568"/>
                  <a:gd name="connsiteX18" fmla="*/ 7908817 w 8148161"/>
                  <a:gd name="connsiteY18" fmla="*/ 1224840 h 1272568"/>
                  <a:gd name="connsiteX19" fmla="*/ 7240628 w 8148161"/>
                  <a:gd name="connsiteY19" fmla="*/ 1224840 h 1272568"/>
                  <a:gd name="connsiteX20" fmla="*/ 6803053 w 8148161"/>
                  <a:gd name="connsiteY20" fmla="*/ 1224840 h 1272568"/>
                  <a:gd name="connsiteX21" fmla="*/ 6057992 w 8148161"/>
                  <a:gd name="connsiteY21" fmla="*/ 1224840 h 1272568"/>
                  <a:gd name="connsiteX22" fmla="*/ 5620417 w 8148161"/>
                  <a:gd name="connsiteY22" fmla="*/ 1224840 h 1272568"/>
                  <a:gd name="connsiteX23" fmla="*/ 5029099 w 8148161"/>
                  <a:gd name="connsiteY23" fmla="*/ 1224840 h 1272568"/>
                  <a:gd name="connsiteX24" fmla="*/ 4668396 w 8148161"/>
                  <a:gd name="connsiteY24" fmla="*/ 1224840 h 1272568"/>
                  <a:gd name="connsiteX25" fmla="*/ 4000207 w 8148161"/>
                  <a:gd name="connsiteY25" fmla="*/ 1224840 h 1272568"/>
                  <a:gd name="connsiteX26" fmla="*/ 3408889 w 8148161"/>
                  <a:gd name="connsiteY26" fmla="*/ 1224840 h 1272568"/>
                  <a:gd name="connsiteX27" fmla="*/ 3048185 w 8148161"/>
                  <a:gd name="connsiteY27" fmla="*/ 1224840 h 1272568"/>
                  <a:gd name="connsiteX28" fmla="*/ 2610610 w 8148161"/>
                  <a:gd name="connsiteY28" fmla="*/ 1224840 h 1272568"/>
                  <a:gd name="connsiteX29" fmla="*/ 2019292 w 8148161"/>
                  <a:gd name="connsiteY29" fmla="*/ 1224840 h 1272568"/>
                  <a:gd name="connsiteX30" fmla="*/ 1581717 w 8148161"/>
                  <a:gd name="connsiteY30" fmla="*/ 1224840 h 1272568"/>
                  <a:gd name="connsiteX31" fmla="*/ 1144142 w 8148161"/>
                  <a:gd name="connsiteY31" fmla="*/ 1224840 h 1272568"/>
                  <a:gd name="connsiteX32" fmla="*/ 221686 w 8148161"/>
                  <a:gd name="connsiteY32" fmla="*/ 1224840 h 1272568"/>
                  <a:gd name="connsiteX33" fmla="*/ 25846 w 8148161"/>
                  <a:gd name="connsiteY33" fmla="*/ 1029000 h 1272568"/>
                  <a:gd name="connsiteX34" fmla="*/ 25846 w 8148161"/>
                  <a:gd name="connsiteY34" fmla="*/ 637333 h 1272568"/>
                  <a:gd name="connsiteX35" fmla="*/ 25846 w 8148161"/>
                  <a:gd name="connsiteY35" fmla="*/ 245666 h 1272568"/>
                  <a:gd name="connsiteX0" fmla="*/ 14416 w 8148161"/>
                  <a:gd name="connsiteY0" fmla="*/ 348536 h 1272568"/>
                  <a:gd name="connsiteX1" fmla="*/ 221686 w 8148161"/>
                  <a:gd name="connsiteY1" fmla="*/ 49826 h 1272568"/>
                  <a:gd name="connsiteX2" fmla="*/ 736132 w 8148161"/>
                  <a:gd name="connsiteY2" fmla="*/ 49826 h 1272568"/>
                  <a:gd name="connsiteX3" fmla="*/ 1173708 w 8148161"/>
                  <a:gd name="connsiteY3" fmla="*/ 49826 h 1272568"/>
                  <a:gd name="connsiteX4" fmla="*/ 1611283 w 8148161"/>
                  <a:gd name="connsiteY4" fmla="*/ 49826 h 1272568"/>
                  <a:gd name="connsiteX5" fmla="*/ 2202601 w 8148161"/>
                  <a:gd name="connsiteY5" fmla="*/ 49826 h 1272568"/>
                  <a:gd name="connsiteX6" fmla="*/ 2947661 w 8148161"/>
                  <a:gd name="connsiteY6" fmla="*/ 49826 h 1272568"/>
                  <a:gd name="connsiteX7" fmla="*/ 3462107 w 8148161"/>
                  <a:gd name="connsiteY7" fmla="*/ 49826 h 1272568"/>
                  <a:gd name="connsiteX8" fmla="*/ 4053425 w 8148161"/>
                  <a:gd name="connsiteY8" fmla="*/ 49826 h 1272568"/>
                  <a:gd name="connsiteX9" fmla="*/ 4414129 w 8148161"/>
                  <a:gd name="connsiteY9" fmla="*/ 49826 h 1272568"/>
                  <a:gd name="connsiteX10" fmla="*/ 5005447 w 8148161"/>
                  <a:gd name="connsiteY10" fmla="*/ 49826 h 1272568"/>
                  <a:gd name="connsiteX11" fmla="*/ 5596765 w 8148161"/>
                  <a:gd name="connsiteY11" fmla="*/ 49826 h 1272568"/>
                  <a:gd name="connsiteX12" fmla="*/ 6188082 w 8148161"/>
                  <a:gd name="connsiteY12" fmla="*/ 49826 h 1272568"/>
                  <a:gd name="connsiteX13" fmla="*/ 6856271 w 8148161"/>
                  <a:gd name="connsiteY13" fmla="*/ 49826 h 1272568"/>
                  <a:gd name="connsiteX14" fmla="*/ 7293847 w 8148161"/>
                  <a:gd name="connsiteY14" fmla="*/ 49826 h 1272568"/>
                  <a:gd name="connsiteX15" fmla="*/ 7908817 w 8148161"/>
                  <a:gd name="connsiteY15" fmla="*/ 49826 h 1272568"/>
                  <a:gd name="connsiteX16" fmla="*/ 8104657 w 8148161"/>
                  <a:gd name="connsiteY16" fmla="*/ 245666 h 1272568"/>
                  <a:gd name="connsiteX17" fmla="*/ 8104657 w 8148161"/>
                  <a:gd name="connsiteY17" fmla="*/ 645166 h 1272568"/>
                  <a:gd name="connsiteX18" fmla="*/ 8104657 w 8148161"/>
                  <a:gd name="connsiteY18" fmla="*/ 1029000 h 1272568"/>
                  <a:gd name="connsiteX19" fmla="*/ 7908817 w 8148161"/>
                  <a:gd name="connsiteY19" fmla="*/ 1224840 h 1272568"/>
                  <a:gd name="connsiteX20" fmla="*/ 7394371 w 8148161"/>
                  <a:gd name="connsiteY20" fmla="*/ 1224840 h 1272568"/>
                  <a:gd name="connsiteX21" fmla="*/ 6956795 w 8148161"/>
                  <a:gd name="connsiteY21" fmla="*/ 1224840 h 1272568"/>
                  <a:gd name="connsiteX22" fmla="*/ 6519220 w 8148161"/>
                  <a:gd name="connsiteY22" fmla="*/ 1224840 h 1272568"/>
                  <a:gd name="connsiteX23" fmla="*/ 5927902 w 8148161"/>
                  <a:gd name="connsiteY23" fmla="*/ 1224840 h 1272568"/>
                  <a:gd name="connsiteX24" fmla="*/ 5413456 w 8148161"/>
                  <a:gd name="connsiteY24" fmla="*/ 1224840 h 1272568"/>
                  <a:gd name="connsiteX25" fmla="*/ 4822138 w 8148161"/>
                  <a:gd name="connsiteY25" fmla="*/ 1224840 h 1272568"/>
                  <a:gd name="connsiteX26" fmla="*/ 4384563 w 8148161"/>
                  <a:gd name="connsiteY26" fmla="*/ 1224840 h 1272568"/>
                  <a:gd name="connsiteX27" fmla="*/ 3870117 w 8148161"/>
                  <a:gd name="connsiteY27" fmla="*/ 1224840 h 1272568"/>
                  <a:gd name="connsiteX28" fmla="*/ 3201928 w 8148161"/>
                  <a:gd name="connsiteY28" fmla="*/ 1224840 h 1272568"/>
                  <a:gd name="connsiteX29" fmla="*/ 2533738 w 8148161"/>
                  <a:gd name="connsiteY29" fmla="*/ 1224840 h 1272568"/>
                  <a:gd name="connsiteX30" fmla="*/ 1942421 w 8148161"/>
                  <a:gd name="connsiteY30" fmla="*/ 1224840 h 1272568"/>
                  <a:gd name="connsiteX31" fmla="*/ 1504846 w 8148161"/>
                  <a:gd name="connsiteY31" fmla="*/ 1224840 h 1272568"/>
                  <a:gd name="connsiteX32" fmla="*/ 1067270 w 8148161"/>
                  <a:gd name="connsiteY32" fmla="*/ 1224840 h 1272568"/>
                  <a:gd name="connsiteX33" fmla="*/ 221686 w 8148161"/>
                  <a:gd name="connsiteY33" fmla="*/ 1224840 h 1272568"/>
                  <a:gd name="connsiteX34" fmla="*/ 25846 w 8148161"/>
                  <a:gd name="connsiteY34" fmla="*/ 1029000 h 1272568"/>
                  <a:gd name="connsiteX35" fmla="*/ 25846 w 8148161"/>
                  <a:gd name="connsiteY35" fmla="*/ 653000 h 1272568"/>
                  <a:gd name="connsiteX36" fmla="*/ 14416 w 8148161"/>
                  <a:gd name="connsiteY36" fmla="*/ 348536 h 1272568"/>
                  <a:gd name="connsiteX0" fmla="*/ 25846 w 8148161"/>
                  <a:gd name="connsiteY0" fmla="*/ 245666 h 1272568"/>
                  <a:gd name="connsiteX1" fmla="*/ 221686 w 8148161"/>
                  <a:gd name="connsiteY1" fmla="*/ 49826 h 1272568"/>
                  <a:gd name="connsiteX2" fmla="*/ 889875 w 8148161"/>
                  <a:gd name="connsiteY2" fmla="*/ 49826 h 1272568"/>
                  <a:gd name="connsiteX3" fmla="*/ 1481193 w 8148161"/>
                  <a:gd name="connsiteY3" fmla="*/ 49826 h 1272568"/>
                  <a:gd name="connsiteX4" fmla="*/ 2149382 w 8148161"/>
                  <a:gd name="connsiteY4" fmla="*/ 49826 h 1272568"/>
                  <a:gd name="connsiteX5" fmla="*/ 2586957 w 8148161"/>
                  <a:gd name="connsiteY5" fmla="*/ 49826 h 1272568"/>
                  <a:gd name="connsiteX6" fmla="*/ 3255146 w 8148161"/>
                  <a:gd name="connsiteY6" fmla="*/ 49826 h 1272568"/>
                  <a:gd name="connsiteX7" fmla="*/ 3692721 w 8148161"/>
                  <a:gd name="connsiteY7" fmla="*/ 49826 h 1272568"/>
                  <a:gd name="connsiteX8" fmla="*/ 4284039 w 8148161"/>
                  <a:gd name="connsiteY8" fmla="*/ 49826 h 1272568"/>
                  <a:gd name="connsiteX9" fmla="*/ 4798486 w 8148161"/>
                  <a:gd name="connsiteY9" fmla="*/ 49826 h 1272568"/>
                  <a:gd name="connsiteX10" fmla="*/ 5236061 w 8148161"/>
                  <a:gd name="connsiteY10" fmla="*/ 49826 h 1272568"/>
                  <a:gd name="connsiteX11" fmla="*/ 5827378 w 8148161"/>
                  <a:gd name="connsiteY11" fmla="*/ 49826 h 1272568"/>
                  <a:gd name="connsiteX12" fmla="*/ 6495568 w 8148161"/>
                  <a:gd name="connsiteY12" fmla="*/ 49826 h 1272568"/>
                  <a:gd name="connsiteX13" fmla="*/ 6856271 w 8148161"/>
                  <a:gd name="connsiteY13" fmla="*/ 49826 h 1272568"/>
                  <a:gd name="connsiteX14" fmla="*/ 7908817 w 8148161"/>
                  <a:gd name="connsiteY14" fmla="*/ 49826 h 1272568"/>
                  <a:gd name="connsiteX15" fmla="*/ 8104657 w 8148161"/>
                  <a:gd name="connsiteY15" fmla="*/ 245666 h 1272568"/>
                  <a:gd name="connsiteX16" fmla="*/ 8104657 w 8148161"/>
                  <a:gd name="connsiteY16" fmla="*/ 645166 h 1272568"/>
                  <a:gd name="connsiteX17" fmla="*/ 8104657 w 8148161"/>
                  <a:gd name="connsiteY17" fmla="*/ 1029000 h 1272568"/>
                  <a:gd name="connsiteX18" fmla="*/ 7908817 w 8148161"/>
                  <a:gd name="connsiteY18" fmla="*/ 1224840 h 1272568"/>
                  <a:gd name="connsiteX19" fmla="*/ 7240628 w 8148161"/>
                  <a:gd name="connsiteY19" fmla="*/ 1224840 h 1272568"/>
                  <a:gd name="connsiteX20" fmla="*/ 6803053 w 8148161"/>
                  <a:gd name="connsiteY20" fmla="*/ 1224840 h 1272568"/>
                  <a:gd name="connsiteX21" fmla="*/ 6057992 w 8148161"/>
                  <a:gd name="connsiteY21" fmla="*/ 1224840 h 1272568"/>
                  <a:gd name="connsiteX22" fmla="*/ 5620417 w 8148161"/>
                  <a:gd name="connsiteY22" fmla="*/ 1224840 h 1272568"/>
                  <a:gd name="connsiteX23" fmla="*/ 5029099 w 8148161"/>
                  <a:gd name="connsiteY23" fmla="*/ 1224840 h 1272568"/>
                  <a:gd name="connsiteX24" fmla="*/ 4668396 w 8148161"/>
                  <a:gd name="connsiteY24" fmla="*/ 1224840 h 1272568"/>
                  <a:gd name="connsiteX25" fmla="*/ 4000207 w 8148161"/>
                  <a:gd name="connsiteY25" fmla="*/ 1224840 h 1272568"/>
                  <a:gd name="connsiteX26" fmla="*/ 3408889 w 8148161"/>
                  <a:gd name="connsiteY26" fmla="*/ 1224840 h 1272568"/>
                  <a:gd name="connsiteX27" fmla="*/ 3048185 w 8148161"/>
                  <a:gd name="connsiteY27" fmla="*/ 1224840 h 1272568"/>
                  <a:gd name="connsiteX28" fmla="*/ 2610610 w 8148161"/>
                  <a:gd name="connsiteY28" fmla="*/ 1224840 h 1272568"/>
                  <a:gd name="connsiteX29" fmla="*/ 2019292 w 8148161"/>
                  <a:gd name="connsiteY29" fmla="*/ 1224840 h 1272568"/>
                  <a:gd name="connsiteX30" fmla="*/ 1581717 w 8148161"/>
                  <a:gd name="connsiteY30" fmla="*/ 1224840 h 1272568"/>
                  <a:gd name="connsiteX31" fmla="*/ 1144142 w 8148161"/>
                  <a:gd name="connsiteY31" fmla="*/ 1224840 h 1272568"/>
                  <a:gd name="connsiteX32" fmla="*/ 221686 w 8148161"/>
                  <a:gd name="connsiteY32" fmla="*/ 1224840 h 1272568"/>
                  <a:gd name="connsiteX33" fmla="*/ 25846 w 8148161"/>
                  <a:gd name="connsiteY33" fmla="*/ 1029000 h 1272568"/>
                  <a:gd name="connsiteX34" fmla="*/ 288736 w 8148161"/>
                  <a:gd name="connsiteY34" fmla="*/ 545893 h 1272568"/>
                  <a:gd name="connsiteX35" fmla="*/ 25846 w 8148161"/>
                  <a:gd name="connsiteY35" fmla="*/ 245666 h 1272568"/>
                  <a:gd name="connsiteX0" fmla="*/ 25846 w 8148161"/>
                  <a:gd name="connsiteY0" fmla="*/ 245666 h 1272568"/>
                  <a:gd name="connsiteX1" fmla="*/ 221686 w 8148161"/>
                  <a:gd name="connsiteY1" fmla="*/ 49826 h 1272568"/>
                  <a:gd name="connsiteX2" fmla="*/ 889875 w 8148161"/>
                  <a:gd name="connsiteY2" fmla="*/ 49826 h 1272568"/>
                  <a:gd name="connsiteX3" fmla="*/ 1481193 w 8148161"/>
                  <a:gd name="connsiteY3" fmla="*/ 49826 h 1272568"/>
                  <a:gd name="connsiteX4" fmla="*/ 2149382 w 8148161"/>
                  <a:gd name="connsiteY4" fmla="*/ 49826 h 1272568"/>
                  <a:gd name="connsiteX5" fmla="*/ 2586957 w 8148161"/>
                  <a:gd name="connsiteY5" fmla="*/ 49826 h 1272568"/>
                  <a:gd name="connsiteX6" fmla="*/ 3255146 w 8148161"/>
                  <a:gd name="connsiteY6" fmla="*/ 49826 h 1272568"/>
                  <a:gd name="connsiteX7" fmla="*/ 3692721 w 8148161"/>
                  <a:gd name="connsiteY7" fmla="*/ 49826 h 1272568"/>
                  <a:gd name="connsiteX8" fmla="*/ 4284039 w 8148161"/>
                  <a:gd name="connsiteY8" fmla="*/ 49826 h 1272568"/>
                  <a:gd name="connsiteX9" fmla="*/ 4798486 w 8148161"/>
                  <a:gd name="connsiteY9" fmla="*/ 49826 h 1272568"/>
                  <a:gd name="connsiteX10" fmla="*/ 5236061 w 8148161"/>
                  <a:gd name="connsiteY10" fmla="*/ 49826 h 1272568"/>
                  <a:gd name="connsiteX11" fmla="*/ 5827378 w 8148161"/>
                  <a:gd name="connsiteY11" fmla="*/ 49826 h 1272568"/>
                  <a:gd name="connsiteX12" fmla="*/ 6495568 w 8148161"/>
                  <a:gd name="connsiteY12" fmla="*/ 49826 h 1272568"/>
                  <a:gd name="connsiteX13" fmla="*/ 6856271 w 8148161"/>
                  <a:gd name="connsiteY13" fmla="*/ 49826 h 1272568"/>
                  <a:gd name="connsiteX14" fmla="*/ 7908817 w 8148161"/>
                  <a:gd name="connsiteY14" fmla="*/ 49826 h 1272568"/>
                  <a:gd name="connsiteX15" fmla="*/ 8104657 w 8148161"/>
                  <a:gd name="connsiteY15" fmla="*/ 245666 h 1272568"/>
                  <a:gd name="connsiteX16" fmla="*/ 8104657 w 8148161"/>
                  <a:gd name="connsiteY16" fmla="*/ 645166 h 1272568"/>
                  <a:gd name="connsiteX17" fmla="*/ 8104657 w 8148161"/>
                  <a:gd name="connsiteY17" fmla="*/ 1029000 h 1272568"/>
                  <a:gd name="connsiteX18" fmla="*/ 7908817 w 8148161"/>
                  <a:gd name="connsiteY18" fmla="*/ 1224840 h 1272568"/>
                  <a:gd name="connsiteX19" fmla="*/ 7240628 w 8148161"/>
                  <a:gd name="connsiteY19" fmla="*/ 1224840 h 1272568"/>
                  <a:gd name="connsiteX20" fmla="*/ 6803053 w 8148161"/>
                  <a:gd name="connsiteY20" fmla="*/ 1224840 h 1272568"/>
                  <a:gd name="connsiteX21" fmla="*/ 6057992 w 8148161"/>
                  <a:gd name="connsiteY21" fmla="*/ 1224840 h 1272568"/>
                  <a:gd name="connsiteX22" fmla="*/ 5620417 w 8148161"/>
                  <a:gd name="connsiteY22" fmla="*/ 1224840 h 1272568"/>
                  <a:gd name="connsiteX23" fmla="*/ 5029099 w 8148161"/>
                  <a:gd name="connsiteY23" fmla="*/ 1224840 h 1272568"/>
                  <a:gd name="connsiteX24" fmla="*/ 4668396 w 8148161"/>
                  <a:gd name="connsiteY24" fmla="*/ 1224840 h 1272568"/>
                  <a:gd name="connsiteX25" fmla="*/ 4000207 w 8148161"/>
                  <a:gd name="connsiteY25" fmla="*/ 1224840 h 1272568"/>
                  <a:gd name="connsiteX26" fmla="*/ 3408889 w 8148161"/>
                  <a:gd name="connsiteY26" fmla="*/ 1224840 h 1272568"/>
                  <a:gd name="connsiteX27" fmla="*/ 3048185 w 8148161"/>
                  <a:gd name="connsiteY27" fmla="*/ 1224840 h 1272568"/>
                  <a:gd name="connsiteX28" fmla="*/ 2610610 w 8148161"/>
                  <a:gd name="connsiteY28" fmla="*/ 1224840 h 1272568"/>
                  <a:gd name="connsiteX29" fmla="*/ 2019292 w 8148161"/>
                  <a:gd name="connsiteY29" fmla="*/ 1224840 h 1272568"/>
                  <a:gd name="connsiteX30" fmla="*/ 1581717 w 8148161"/>
                  <a:gd name="connsiteY30" fmla="*/ 1224840 h 1272568"/>
                  <a:gd name="connsiteX31" fmla="*/ 1144142 w 8148161"/>
                  <a:gd name="connsiteY31" fmla="*/ 1224840 h 1272568"/>
                  <a:gd name="connsiteX32" fmla="*/ 221686 w 8148161"/>
                  <a:gd name="connsiteY32" fmla="*/ 1224840 h 1272568"/>
                  <a:gd name="connsiteX33" fmla="*/ 220156 w 8148161"/>
                  <a:gd name="connsiteY33" fmla="*/ 1143300 h 1272568"/>
                  <a:gd name="connsiteX34" fmla="*/ 25846 w 8148161"/>
                  <a:gd name="connsiteY34" fmla="*/ 637333 h 1272568"/>
                  <a:gd name="connsiteX35" fmla="*/ 25846 w 8148161"/>
                  <a:gd name="connsiteY35" fmla="*/ 245666 h 1272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148161" h="1272568" fill="none" extrusionOk="0">
                    <a:moveTo>
                      <a:pt x="25846" y="245666"/>
                    </a:moveTo>
                    <a:cubicBezTo>
                      <a:pt x="12369" y="127195"/>
                      <a:pt x="136038" y="42941"/>
                      <a:pt x="221686" y="49826"/>
                    </a:cubicBezTo>
                    <a:cubicBezTo>
                      <a:pt x="380668" y="-18714"/>
                      <a:pt x="708822" y="93105"/>
                      <a:pt x="889875" y="49826"/>
                    </a:cubicBezTo>
                    <a:cubicBezTo>
                      <a:pt x="1066819" y="-43542"/>
                      <a:pt x="1280665" y="48523"/>
                      <a:pt x="1481193" y="49826"/>
                    </a:cubicBezTo>
                    <a:cubicBezTo>
                      <a:pt x="1674066" y="68553"/>
                      <a:pt x="1892775" y="104314"/>
                      <a:pt x="2149382" y="49826"/>
                    </a:cubicBezTo>
                    <a:cubicBezTo>
                      <a:pt x="2414300" y="39613"/>
                      <a:pt x="2472844" y="57221"/>
                      <a:pt x="2586957" y="49826"/>
                    </a:cubicBezTo>
                    <a:cubicBezTo>
                      <a:pt x="2657414" y="-58028"/>
                      <a:pt x="3032348" y="41554"/>
                      <a:pt x="3255146" y="49826"/>
                    </a:cubicBezTo>
                    <a:cubicBezTo>
                      <a:pt x="3491657" y="8939"/>
                      <a:pt x="3470677" y="58152"/>
                      <a:pt x="3692721" y="49826"/>
                    </a:cubicBezTo>
                    <a:cubicBezTo>
                      <a:pt x="3894970" y="83"/>
                      <a:pt x="4008349" y="97683"/>
                      <a:pt x="4284039" y="49826"/>
                    </a:cubicBezTo>
                    <a:cubicBezTo>
                      <a:pt x="4539536" y="79656"/>
                      <a:pt x="4724218" y="59695"/>
                      <a:pt x="4798486" y="49826"/>
                    </a:cubicBezTo>
                    <a:cubicBezTo>
                      <a:pt x="4944426" y="57494"/>
                      <a:pt x="5070815" y="130410"/>
                      <a:pt x="5236061" y="49826"/>
                    </a:cubicBezTo>
                    <a:cubicBezTo>
                      <a:pt x="5400803" y="51087"/>
                      <a:pt x="5517141" y="69538"/>
                      <a:pt x="5827378" y="49826"/>
                    </a:cubicBezTo>
                    <a:cubicBezTo>
                      <a:pt x="6081894" y="42482"/>
                      <a:pt x="6218681" y="91048"/>
                      <a:pt x="6495568" y="49826"/>
                    </a:cubicBezTo>
                    <a:cubicBezTo>
                      <a:pt x="6741464" y="42494"/>
                      <a:pt x="6718833" y="50921"/>
                      <a:pt x="6856271" y="49826"/>
                    </a:cubicBezTo>
                    <a:cubicBezTo>
                      <a:pt x="7073438" y="-56368"/>
                      <a:pt x="7244517" y="141604"/>
                      <a:pt x="7908817" y="49826"/>
                    </a:cubicBezTo>
                    <a:cubicBezTo>
                      <a:pt x="8065095" y="97120"/>
                      <a:pt x="8086409" y="181176"/>
                      <a:pt x="8104657" y="245666"/>
                    </a:cubicBezTo>
                    <a:cubicBezTo>
                      <a:pt x="8134464" y="412178"/>
                      <a:pt x="8098969" y="459107"/>
                      <a:pt x="8104657" y="645166"/>
                    </a:cubicBezTo>
                    <a:cubicBezTo>
                      <a:pt x="8139304" y="783140"/>
                      <a:pt x="8109127" y="837088"/>
                      <a:pt x="8104657" y="1029000"/>
                    </a:cubicBezTo>
                    <a:cubicBezTo>
                      <a:pt x="8141219" y="1177858"/>
                      <a:pt x="8011943" y="1185926"/>
                      <a:pt x="7908817" y="1224840"/>
                    </a:cubicBezTo>
                    <a:cubicBezTo>
                      <a:pt x="7590997" y="1251493"/>
                      <a:pt x="7379271" y="1274529"/>
                      <a:pt x="7240628" y="1224840"/>
                    </a:cubicBezTo>
                    <a:cubicBezTo>
                      <a:pt x="7015806" y="1200597"/>
                      <a:pt x="6951126" y="1221657"/>
                      <a:pt x="6803053" y="1224840"/>
                    </a:cubicBezTo>
                    <a:cubicBezTo>
                      <a:pt x="6636135" y="1322583"/>
                      <a:pt x="6402193" y="1027730"/>
                      <a:pt x="6057992" y="1224840"/>
                    </a:cubicBezTo>
                    <a:cubicBezTo>
                      <a:pt x="5764203" y="1269025"/>
                      <a:pt x="5791163" y="1184854"/>
                      <a:pt x="5620417" y="1224840"/>
                    </a:cubicBezTo>
                    <a:cubicBezTo>
                      <a:pt x="5512115" y="1236438"/>
                      <a:pt x="5191202" y="1116984"/>
                      <a:pt x="5029099" y="1224840"/>
                    </a:cubicBezTo>
                    <a:cubicBezTo>
                      <a:pt x="4818129" y="1275172"/>
                      <a:pt x="4767092" y="1184466"/>
                      <a:pt x="4668396" y="1224840"/>
                    </a:cubicBezTo>
                    <a:cubicBezTo>
                      <a:pt x="4611403" y="1226376"/>
                      <a:pt x="4314687" y="1311769"/>
                      <a:pt x="4000207" y="1224840"/>
                    </a:cubicBezTo>
                    <a:cubicBezTo>
                      <a:pt x="3658150" y="1252031"/>
                      <a:pt x="3563640" y="1167143"/>
                      <a:pt x="3408889" y="1224840"/>
                    </a:cubicBezTo>
                    <a:cubicBezTo>
                      <a:pt x="3225713" y="1243507"/>
                      <a:pt x="3168641" y="1248456"/>
                      <a:pt x="3048185" y="1224840"/>
                    </a:cubicBezTo>
                    <a:cubicBezTo>
                      <a:pt x="2946490" y="1246358"/>
                      <a:pt x="2681015" y="1238998"/>
                      <a:pt x="2610610" y="1224840"/>
                    </a:cubicBezTo>
                    <a:cubicBezTo>
                      <a:pt x="2419742" y="1333358"/>
                      <a:pt x="2296852" y="1059589"/>
                      <a:pt x="2019292" y="1224840"/>
                    </a:cubicBezTo>
                    <a:cubicBezTo>
                      <a:pt x="1805005" y="1270238"/>
                      <a:pt x="1728220" y="1198928"/>
                      <a:pt x="1581717" y="1224840"/>
                    </a:cubicBezTo>
                    <a:cubicBezTo>
                      <a:pt x="1424899" y="1220367"/>
                      <a:pt x="1275228" y="1165441"/>
                      <a:pt x="1144142" y="1224840"/>
                    </a:cubicBezTo>
                    <a:cubicBezTo>
                      <a:pt x="1130188" y="1146805"/>
                      <a:pt x="579645" y="1331628"/>
                      <a:pt x="221686" y="1224840"/>
                    </a:cubicBezTo>
                    <a:cubicBezTo>
                      <a:pt x="107665" y="1244983"/>
                      <a:pt x="11320" y="1113945"/>
                      <a:pt x="25846" y="1029000"/>
                    </a:cubicBezTo>
                    <a:cubicBezTo>
                      <a:pt x="-1834" y="870069"/>
                      <a:pt x="52896" y="754149"/>
                      <a:pt x="25846" y="637333"/>
                    </a:cubicBezTo>
                    <a:cubicBezTo>
                      <a:pt x="-29131" y="486409"/>
                      <a:pt x="56821" y="372563"/>
                      <a:pt x="25846" y="245666"/>
                    </a:cubicBezTo>
                    <a:close/>
                  </a:path>
                  <a:path w="8148161" h="1272568" stroke="0" extrusionOk="0">
                    <a:moveTo>
                      <a:pt x="14416" y="348536"/>
                    </a:moveTo>
                    <a:cubicBezTo>
                      <a:pt x="-15438" y="259489"/>
                      <a:pt x="94946" y="-204"/>
                      <a:pt x="221686" y="49826"/>
                    </a:cubicBezTo>
                    <a:cubicBezTo>
                      <a:pt x="437330" y="-23336"/>
                      <a:pt x="499622" y="101564"/>
                      <a:pt x="736132" y="49826"/>
                    </a:cubicBezTo>
                    <a:cubicBezTo>
                      <a:pt x="967445" y="52132"/>
                      <a:pt x="1001658" y="84241"/>
                      <a:pt x="1173708" y="49826"/>
                    </a:cubicBezTo>
                    <a:cubicBezTo>
                      <a:pt x="1326213" y="5915"/>
                      <a:pt x="1441968" y="87775"/>
                      <a:pt x="1611283" y="49826"/>
                    </a:cubicBezTo>
                    <a:cubicBezTo>
                      <a:pt x="1810435" y="-3932"/>
                      <a:pt x="2070414" y="90570"/>
                      <a:pt x="2202601" y="49826"/>
                    </a:cubicBezTo>
                    <a:cubicBezTo>
                      <a:pt x="2286843" y="-25668"/>
                      <a:pt x="2747192" y="82946"/>
                      <a:pt x="2947661" y="49826"/>
                    </a:cubicBezTo>
                    <a:cubicBezTo>
                      <a:pt x="3237428" y="-13651"/>
                      <a:pt x="3238056" y="70774"/>
                      <a:pt x="3462107" y="49826"/>
                    </a:cubicBezTo>
                    <a:cubicBezTo>
                      <a:pt x="3695519" y="107516"/>
                      <a:pt x="3881160" y="105464"/>
                      <a:pt x="4053425" y="49826"/>
                    </a:cubicBezTo>
                    <a:cubicBezTo>
                      <a:pt x="4238769" y="39643"/>
                      <a:pt x="4305066" y="56521"/>
                      <a:pt x="4414129" y="49826"/>
                    </a:cubicBezTo>
                    <a:cubicBezTo>
                      <a:pt x="4528338" y="-20806"/>
                      <a:pt x="4670445" y="66662"/>
                      <a:pt x="5005447" y="49826"/>
                    </a:cubicBezTo>
                    <a:cubicBezTo>
                      <a:pt x="5325256" y="25125"/>
                      <a:pt x="5360779" y="80076"/>
                      <a:pt x="5596765" y="49826"/>
                    </a:cubicBezTo>
                    <a:cubicBezTo>
                      <a:pt x="5821619" y="13468"/>
                      <a:pt x="5897518" y="56776"/>
                      <a:pt x="6188082" y="49826"/>
                    </a:cubicBezTo>
                    <a:cubicBezTo>
                      <a:pt x="6413223" y="-37631"/>
                      <a:pt x="6670698" y="211449"/>
                      <a:pt x="6856271" y="49826"/>
                    </a:cubicBezTo>
                    <a:cubicBezTo>
                      <a:pt x="7033941" y="27210"/>
                      <a:pt x="7173128" y="77518"/>
                      <a:pt x="7293847" y="49826"/>
                    </a:cubicBezTo>
                    <a:cubicBezTo>
                      <a:pt x="7460454" y="88352"/>
                      <a:pt x="7736504" y="148196"/>
                      <a:pt x="7908817" y="49826"/>
                    </a:cubicBezTo>
                    <a:cubicBezTo>
                      <a:pt x="8033593" y="16951"/>
                      <a:pt x="8093156" y="148862"/>
                      <a:pt x="8104657" y="245666"/>
                    </a:cubicBezTo>
                    <a:cubicBezTo>
                      <a:pt x="8121441" y="424432"/>
                      <a:pt x="8115729" y="521361"/>
                      <a:pt x="8104657" y="645166"/>
                    </a:cubicBezTo>
                    <a:cubicBezTo>
                      <a:pt x="8203240" y="747799"/>
                      <a:pt x="8103255" y="886834"/>
                      <a:pt x="8104657" y="1029000"/>
                    </a:cubicBezTo>
                    <a:cubicBezTo>
                      <a:pt x="8089410" y="1169400"/>
                      <a:pt x="8000928" y="1236946"/>
                      <a:pt x="7908817" y="1224840"/>
                    </a:cubicBezTo>
                    <a:cubicBezTo>
                      <a:pt x="7691836" y="1272512"/>
                      <a:pt x="7625725" y="1248652"/>
                      <a:pt x="7394371" y="1224840"/>
                    </a:cubicBezTo>
                    <a:cubicBezTo>
                      <a:pt x="7129180" y="1221606"/>
                      <a:pt x="7055304" y="1238594"/>
                      <a:pt x="6956795" y="1224840"/>
                    </a:cubicBezTo>
                    <a:cubicBezTo>
                      <a:pt x="6889902" y="1228258"/>
                      <a:pt x="6667806" y="1152686"/>
                      <a:pt x="6519220" y="1224840"/>
                    </a:cubicBezTo>
                    <a:cubicBezTo>
                      <a:pt x="6311874" y="1324576"/>
                      <a:pt x="6203025" y="1239339"/>
                      <a:pt x="5927902" y="1224840"/>
                    </a:cubicBezTo>
                    <a:cubicBezTo>
                      <a:pt x="5652898" y="1205674"/>
                      <a:pt x="5620654" y="1165375"/>
                      <a:pt x="5413456" y="1224840"/>
                    </a:cubicBezTo>
                    <a:cubicBezTo>
                      <a:pt x="5217840" y="1245175"/>
                      <a:pt x="4946908" y="1249239"/>
                      <a:pt x="4822138" y="1224840"/>
                    </a:cubicBezTo>
                    <a:cubicBezTo>
                      <a:pt x="4628125" y="1221548"/>
                      <a:pt x="4472585" y="1167617"/>
                      <a:pt x="4384563" y="1224840"/>
                    </a:cubicBezTo>
                    <a:cubicBezTo>
                      <a:pt x="4216596" y="1286655"/>
                      <a:pt x="4097634" y="1202096"/>
                      <a:pt x="3870117" y="1224840"/>
                    </a:cubicBezTo>
                    <a:cubicBezTo>
                      <a:pt x="3704073" y="1275263"/>
                      <a:pt x="3445272" y="1150073"/>
                      <a:pt x="3201928" y="1224840"/>
                    </a:cubicBezTo>
                    <a:cubicBezTo>
                      <a:pt x="2996062" y="1204564"/>
                      <a:pt x="2666428" y="1232858"/>
                      <a:pt x="2533738" y="1224840"/>
                    </a:cubicBezTo>
                    <a:cubicBezTo>
                      <a:pt x="2321763" y="1281409"/>
                      <a:pt x="2212653" y="1231749"/>
                      <a:pt x="1942421" y="1224840"/>
                    </a:cubicBezTo>
                    <a:cubicBezTo>
                      <a:pt x="1691794" y="1226100"/>
                      <a:pt x="1691139" y="1222247"/>
                      <a:pt x="1504846" y="1224840"/>
                    </a:cubicBezTo>
                    <a:cubicBezTo>
                      <a:pt x="1334234" y="1220649"/>
                      <a:pt x="1286031" y="1184617"/>
                      <a:pt x="1067270" y="1224840"/>
                    </a:cubicBezTo>
                    <a:cubicBezTo>
                      <a:pt x="874655" y="1219551"/>
                      <a:pt x="604132" y="1294929"/>
                      <a:pt x="221686" y="1224840"/>
                    </a:cubicBezTo>
                    <a:cubicBezTo>
                      <a:pt x="138838" y="1243726"/>
                      <a:pt x="47773" y="1136407"/>
                      <a:pt x="25846" y="1029000"/>
                    </a:cubicBezTo>
                    <a:cubicBezTo>
                      <a:pt x="2453" y="886833"/>
                      <a:pt x="-18174" y="778989"/>
                      <a:pt x="25846" y="653000"/>
                    </a:cubicBezTo>
                    <a:cubicBezTo>
                      <a:pt x="24060" y="526274"/>
                      <a:pt x="454" y="467968"/>
                      <a:pt x="14416" y="348536"/>
                    </a:cubicBezTo>
                    <a:close/>
                  </a:path>
                  <a:path w="8148161" h="1272568" fill="none" stroke="0" extrusionOk="0">
                    <a:moveTo>
                      <a:pt x="25846" y="245666"/>
                    </a:moveTo>
                    <a:cubicBezTo>
                      <a:pt x="-2219" y="122418"/>
                      <a:pt x="126564" y="60876"/>
                      <a:pt x="221686" y="49826"/>
                    </a:cubicBezTo>
                    <a:cubicBezTo>
                      <a:pt x="400744" y="-10582"/>
                      <a:pt x="713846" y="75343"/>
                      <a:pt x="889875" y="49826"/>
                    </a:cubicBezTo>
                    <a:cubicBezTo>
                      <a:pt x="1057041" y="27100"/>
                      <a:pt x="1306601" y="127483"/>
                      <a:pt x="1481193" y="49826"/>
                    </a:cubicBezTo>
                    <a:cubicBezTo>
                      <a:pt x="1619473" y="18002"/>
                      <a:pt x="1882129" y="126738"/>
                      <a:pt x="2149382" y="49826"/>
                    </a:cubicBezTo>
                    <a:cubicBezTo>
                      <a:pt x="2402358" y="21230"/>
                      <a:pt x="2442720" y="84546"/>
                      <a:pt x="2586957" y="49826"/>
                    </a:cubicBezTo>
                    <a:cubicBezTo>
                      <a:pt x="2666590" y="42210"/>
                      <a:pt x="3073102" y="96434"/>
                      <a:pt x="3255146" y="49826"/>
                    </a:cubicBezTo>
                    <a:cubicBezTo>
                      <a:pt x="3465216" y="2878"/>
                      <a:pt x="3474598" y="82097"/>
                      <a:pt x="3692721" y="49826"/>
                    </a:cubicBezTo>
                    <a:cubicBezTo>
                      <a:pt x="3895452" y="23848"/>
                      <a:pt x="4014868" y="56974"/>
                      <a:pt x="4284039" y="49826"/>
                    </a:cubicBezTo>
                    <a:cubicBezTo>
                      <a:pt x="4508564" y="432"/>
                      <a:pt x="4707466" y="69030"/>
                      <a:pt x="4798486" y="49826"/>
                    </a:cubicBezTo>
                    <a:cubicBezTo>
                      <a:pt x="4891751" y="1940"/>
                      <a:pt x="5057247" y="82283"/>
                      <a:pt x="5236061" y="49826"/>
                    </a:cubicBezTo>
                    <a:cubicBezTo>
                      <a:pt x="5394602" y="37456"/>
                      <a:pt x="5569187" y="87810"/>
                      <a:pt x="5827378" y="49826"/>
                    </a:cubicBezTo>
                    <a:cubicBezTo>
                      <a:pt x="6145887" y="68600"/>
                      <a:pt x="6256074" y="68737"/>
                      <a:pt x="6495568" y="49826"/>
                    </a:cubicBezTo>
                    <a:cubicBezTo>
                      <a:pt x="6734872" y="41326"/>
                      <a:pt x="6723857" y="56386"/>
                      <a:pt x="6856271" y="49826"/>
                    </a:cubicBezTo>
                    <a:cubicBezTo>
                      <a:pt x="7034538" y="-5095"/>
                      <a:pt x="7420890" y="171004"/>
                      <a:pt x="7908817" y="49826"/>
                    </a:cubicBezTo>
                    <a:cubicBezTo>
                      <a:pt x="8049944" y="46184"/>
                      <a:pt x="8113203" y="131685"/>
                      <a:pt x="8104657" y="245666"/>
                    </a:cubicBezTo>
                    <a:cubicBezTo>
                      <a:pt x="8090812" y="397374"/>
                      <a:pt x="8055422" y="506644"/>
                      <a:pt x="8104657" y="645166"/>
                    </a:cubicBezTo>
                    <a:cubicBezTo>
                      <a:pt x="8133640" y="807308"/>
                      <a:pt x="8097040" y="862037"/>
                      <a:pt x="8104657" y="1029000"/>
                    </a:cubicBezTo>
                    <a:cubicBezTo>
                      <a:pt x="8109913" y="1156492"/>
                      <a:pt x="8012094" y="1221951"/>
                      <a:pt x="7908817" y="1224840"/>
                    </a:cubicBezTo>
                    <a:cubicBezTo>
                      <a:pt x="7641141" y="1294805"/>
                      <a:pt x="7444461" y="1214259"/>
                      <a:pt x="7240628" y="1224840"/>
                    </a:cubicBezTo>
                    <a:cubicBezTo>
                      <a:pt x="7037652" y="1244753"/>
                      <a:pt x="6945615" y="1208368"/>
                      <a:pt x="6803053" y="1224840"/>
                    </a:cubicBezTo>
                    <a:cubicBezTo>
                      <a:pt x="6749629" y="1251504"/>
                      <a:pt x="6314645" y="1146649"/>
                      <a:pt x="6057992" y="1224840"/>
                    </a:cubicBezTo>
                    <a:cubicBezTo>
                      <a:pt x="5759708" y="1272657"/>
                      <a:pt x="5778263" y="1228422"/>
                      <a:pt x="5620417" y="1224840"/>
                    </a:cubicBezTo>
                    <a:cubicBezTo>
                      <a:pt x="5509389" y="1198098"/>
                      <a:pt x="5220608" y="1127123"/>
                      <a:pt x="5029099" y="1224840"/>
                    </a:cubicBezTo>
                    <a:cubicBezTo>
                      <a:pt x="4836755" y="1279000"/>
                      <a:pt x="4738909" y="1210692"/>
                      <a:pt x="4668396" y="1224840"/>
                    </a:cubicBezTo>
                    <a:cubicBezTo>
                      <a:pt x="4641915" y="1260637"/>
                      <a:pt x="4269381" y="1191689"/>
                      <a:pt x="4000207" y="1224840"/>
                    </a:cubicBezTo>
                    <a:cubicBezTo>
                      <a:pt x="3650776" y="1287155"/>
                      <a:pt x="3594655" y="1189952"/>
                      <a:pt x="3408889" y="1224840"/>
                    </a:cubicBezTo>
                    <a:cubicBezTo>
                      <a:pt x="3233713" y="1285199"/>
                      <a:pt x="3157153" y="1200378"/>
                      <a:pt x="3048185" y="1224840"/>
                    </a:cubicBezTo>
                    <a:cubicBezTo>
                      <a:pt x="2908129" y="1274651"/>
                      <a:pt x="2740619" y="1230752"/>
                      <a:pt x="2610610" y="1224840"/>
                    </a:cubicBezTo>
                    <a:cubicBezTo>
                      <a:pt x="2521073" y="1240857"/>
                      <a:pt x="2258010" y="1123152"/>
                      <a:pt x="2019292" y="1224840"/>
                    </a:cubicBezTo>
                    <a:cubicBezTo>
                      <a:pt x="1804460" y="1290951"/>
                      <a:pt x="1790856" y="1179820"/>
                      <a:pt x="1581717" y="1224840"/>
                    </a:cubicBezTo>
                    <a:cubicBezTo>
                      <a:pt x="1402833" y="1230064"/>
                      <a:pt x="1273511" y="1197004"/>
                      <a:pt x="1144142" y="1224840"/>
                    </a:cubicBezTo>
                    <a:cubicBezTo>
                      <a:pt x="1064160" y="1200765"/>
                      <a:pt x="616470" y="1293341"/>
                      <a:pt x="221686" y="1224840"/>
                    </a:cubicBezTo>
                    <a:cubicBezTo>
                      <a:pt x="118662" y="1175026"/>
                      <a:pt x="32545" y="1146893"/>
                      <a:pt x="25846" y="1029000"/>
                    </a:cubicBezTo>
                    <a:cubicBezTo>
                      <a:pt x="-22936" y="837661"/>
                      <a:pt x="326453" y="711257"/>
                      <a:pt x="288736" y="545893"/>
                    </a:cubicBezTo>
                    <a:cubicBezTo>
                      <a:pt x="203242" y="372983"/>
                      <a:pt x="37655" y="350388"/>
                      <a:pt x="25846" y="245666"/>
                    </a:cubicBezTo>
                    <a:close/>
                  </a:path>
                  <a:path w="8148161" h="1272568" fill="none" stroke="0" extrusionOk="0">
                    <a:moveTo>
                      <a:pt x="25846" y="245666"/>
                    </a:moveTo>
                    <a:cubicBezTo>
                      <a:pt x="-1639" y="147862"/>
                      <a:pt x="117270" y="11108"/>
                      <a:pt x="221686" y="49826"/>
                    </a:cubicBezTo>
                    <a:cubicBezTo>
                      <a:pt x="367402" y="35320"/>
                      <a:pt x="695179" y="64279"/>
                      <a:pt x="889875" y="49826"/>
                    </a:cubicBezTo>
                    <a:cubicBezTo>
                      <a:pt x="1092493" y="-21157"/>
                      <a:pt x="1272039" y="121796"/>
                      <a:pt x="1481193" y="49826"/>
                    </a:cubicBezTo>
                    <a:cubicBezTo>
                      <a:pt x="1608183" y="60291"/>
                      <a:pt x="1920166" y="98837"/>
                      <a:pt x="2149382" y="49826"/>
                    </a:cubicBezTo>
                    <a:cubicBezTo>
                      <a:pt x="2394511" y="33990"/>
                      <a:pt x="2460462" y="63187"/>
                      <a:pt x="2586957" y="49826"/>
                    </a:cubicBezTo>
                    <a:cubicBezTo>
                      <a:pt x="2675597" y="-36627"/>
                      <a:pt x="3093819" y="82490"/>
                      <a:pt x="3255146" y="49826"/>
                    </a:cubicBezTo>
                    <a:cubicBezTo>
                      <a:pt x="3489839" y="8129"/>
                      <a:pt x="3477051" y="77237"/>
                      <a:pt x="3692721" y="49826"/>
                    </a:cubicBezTo>
                    <a:cubicBezTo>
                      <a:pt x="3900989" y="13086"/>
                      <a:pt x="4018143" y="114430"/>
                      <a:pt x="4284039" y="49826"/>
                    </a:cubicBezTo>
                    <a:cubicBezTo>
                      <a:pt x="4532973" y="46122"/>
                      <a:pt x="4700945" y="83859"/>
                      <a:pt x="4798486" y="49826"/>
                    </a:cubicBezTo>
                    <a:cubicBezTo>
                      <a:pt x="4955719" y="63126"/>
                      <a:pt x="5061530" y="122285"/>
                      <a:pt x="5236061" y="49826"/>
                    </a:cubicBezTo>
                    <a:cubicBezTo>
                      <a:pt x="5384877" y="53782"/>
                      <a:pt x="5534408" y="82534"/>
                      <a:pt x="5827378" y="49826"/>
                    </a:cubicBezTo>
                    <a:cubicBezTo>
                      <a:pt x="6103881" y="56434"/>
                      <a:pt x="6265351" y="95197"/>
                      <a:pt x="6495568" y="49826"/>
                    </a:cubicBezTo>
                    <a:cubicBezTo>
                      <a:pt x="6740082" y="47144"/>
                      <a:pt x="6721883" y="53943"/>
                      <a:pt x="6856271" y="49826"/>
                    </a:cubicBezTo>
                    <a:cubicBezTo>
                      <a:pt x="7128360" y="-46623"/>
                      <a:pt x="7345260" y="143982"/>
                      <a:pt x="7908817" y="49826"/>
                    </a:cubicBezTo>
                    <a:cubicBezTo>
                      <a:pt x="8056693" y="78667"/>
                      <a:pt x="8093634" y="167827"/>
                      <a:pt x="8104657" y="245666"/>
                    </a:cubicBezTo>
                    <a:cubicBezTo>
                      <a:pt x="8103220" y="401932"/>
                      <a:pt x="8076823" y="477218"/>
                      <a:pt x="8104657" y="645166"/>
                    </a:cubicBezTo>
                    <a:cubicBezTo>
                      <a:pt x="8138676" y="803118"/>
                      <a:pt x="8100889" y="850227"/>
                      <a:pt x="8104657" y="1029000"/>
                    </a:cubicBezTo>
                    <a:cubicBezTo>
                      <a:pt x="8114623" y="1153909"/>
                      <a:pt x="8009224" y="1165353"/>
                      <a:pt x="7908817" y="1224840"/>
                    </a:cubicBezTo>
                    <a:cubicBezTo>
                      <a:pt x="7625061" y="1232813"/>
                      <a:pt x="7420011" y="1259251"/>
                      <a:pt x="7240628" y="1224840"/>
                    </a:cubicBezTo>
                    <a:cubicBezTo>
                      <a:pt x="7017376" y="1236711"/>
                      <a:pt x="6964229" y="1207396"/>
                      <a:pt x="6803053" y="1224840"/>
                    </a:cubicBezTo>
                    <a:cubicBezTo>
                      <a:pt x="6694961" y="1313687"/>
                      <a:pt x="6305361" y="1083439"/>
                      <a:pt x="6057992" y="1224840"/>
                    </a:cubicBezTo>
                    <a:cubicBezTo>
                      <a:pt x="5768104" y="1255518"/>
                      <a:pt x="5793649" y="1205332"/>
                      <a:pt x="5620417" y="1224840"/>
                    </a:cubicBezTo>
                    <a:cubicBezTo>
                      <a:pt x="5504163" y="1219788"/>
                      <a:pt x="5181000" y="1089571"/>
                      <a:pt x="5029099" y="1224840"/>
                    </a:cubicBezTo>
                    <a:cubicBezTo>
                      <a:pt x="4808480" y="1281108"/>
                      <a:pt x="4746552" y="1232930"/>
                      <a:pt x="4668396" y="1224840"/>
                    </a:cubicBezTo>
                    <a:cubicBezTo>
                      <a:pt x="4587471" y="1221984"/>
                      <a:pt x="4282624" y="1232274"/>
                      <a:pt x="4000207" y="1224840"/>
                    </a:cubicBezTo>
                    <a:cubicBezTo>
                      <a:pt x="3635721" y="1269457"/>
                      <a:pt x="3578347" y="1171115"/>
                      <a:pt x="3408889" y="1224840"/>
                    </a:cubicBezTo>
                    <a:cubicBezTo>
                      <a:pt x="3230448" y="1262524"/>
                      <a:pt x="3160585" y="1226191"/>
                      <a:pt x="3048185" y="1224840"/>
                    </a:cubicBezTo>
                    <a:cubicBezTo>
                      <a:pt x="2940649" y="1247657"/>
                      <a:pt x="2719000" y="1233204"/>
                      <a:pt x="2610610" y="1224840"/>
                    </a:cubicBezTo>
                    <a:cubicBezTo>
                      <a:pt x="2550837" y="1275467"/>
                      <a:pt x="2302386" y="1134005"/>
                      <a:pt x="2019292" y="1224840"/>
                    </a:cubicBezTo>
                    <a:cubicBezTo>
                      <a:pt x="1802927" y="1281495"/>
                      <a:pt x="1771034" y="1188489"/>
                      <a:pt x="1581717" y="1224840"/>
                    </a:cubicBezTo>
                    <a:cubicBezTo>
                      <a:pt x="1410847" y="1231266"/>
                      <a:pt x="1264901" y="1178355"/>
                      <a:pt x="1144142" y="1224840"/>
                    </a:cubicBezTo>
                    <a:cubicBezTo>
                      <a:pt x="1057113" y="1222389"/>
                      <a:pt x="567260" y="1289013"/>
                      <a:pt x="221686" y="1224840"/>
                    </a:cubicBezTo>
                    <a:cubicBezTo>
                      <a:pt x="117339" y="1224144"/>
                      <a:pt x="230896" y="1247700"/>
                      <a:pt x="220156" y="1143300"/>
                    </a:cubicBezTo>
                    <a:cubicBezTo>
                      <a:pt x="189280" y="987405"/>
                      <a:pt x="72160" y="791592"/>
                      <a:pt x="25846" y="637333"/>
                    </a:cubicBezTo>
                    <a:cubicBezTo>
                      <a:pt x="-24657" y="477722"/>
                      <a:pt x="41271" y="382985"/>
                      <a:pt x="25846" y="24566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noFill/>
                <a:extLst>
                  <a:ext uri="{C807C97D-BFC1-408E-A445-0C87EB9F89A2}">
                    <ask:lineSketchStyleProps xmlns="" xmlns:ask="http://schemas.microsoft.com/office/drawing/2018/sketchyshapes" sd="974754452">
                      <a:custGeom>
                        <a:avLst/>
                        <a:gdLst>
                          <a:gd name="connsiteX0" fmla="*/ 25846 w 8148161"/>
                          <a:gd name="connsiteY0" fmla="*/ 245666 h 1272568"/>
                          <a:gd name="connsiteX1" fmla="*/ 221686 w 8148161"/>
                          <a:gd name="connsiteY1" fmla="*/ 49826 h 1272568"/>
                          <a:gd name="connsiteX2" fmla="*/ 889875 w 8148161"/>
                          <a:gd name="connsiteY2" fmla="*/ 49826 h 1272568"/>
                          <a:gd name="connsiteX3" fmla="*/ 1481193 w 8148161"/>
                          <a:gd name="connsiteY3" fmla="*/ 49826 h 1272568"/>
                          <a:gd name="connsiteX4" fmla="*/ 2149382 w 8148161"/>
                          <a:gd name="connsiteY4" fmla="*/ 49826 h 1272568"/>
                          <a:gd name="connsiteX5" fmla="*/ 2586957 w 8148161"/>
                          <a:gd name="connsiteY5" fmla="*/ 49826 h 1272568"/>
                          <a:gd name="connsiteX6" fmla="*/ 3255146 w 8148161"/>
                          <a:gd name="connsiteY6" fmla="*/ 49826 h 1272568"/>
                          <a:gd name="connsiteX7" fmla="*/ 3692721 w 8148161"/>
                          <a:gd name="connsiteY7" fmla="*/ 49826 h 1272568"/>
                          <a:gd name="connsiteX8" fmla="*/ 4284039 w 8148161"/>
                          <a:gd name="connsiteY8" fmla="*/ 49826 h 1272568"/>
                          <a:gd name="connsiteX9" fmla="*/ 4798486 w 8148161"/>
                          <a:gd name="connsiteY9" fmla="*/ 49826 h 1272568"/>
                          <a:gd name="connsiteX10" fmla="*/ 5236061 w 8148161"/>
                          <a:gd name="connsiteY10" fmla="*/ 49826 h 1272568"/>
                          <a:gd name="connsiteX11" fmla="*/ 5827378 w 8148161"/>
                          <a:gd name="connsiteY11" fmla="*/ 49826 h 1272568"/>
                          <a:gd name="connsiteX12" fmla="*/ 6495568 w 8148161"/>
                          <a:gd name="connsiteY12" fmla="*/ 49826 h 1272568"/>
                          <a:gd name="connsiteX13" fmla="*/ 6856271 w 8148161"/>
                          <a:gd name="connsiteY13" fmla="*/ 49826 h 1272568"/>
                          <a:gd name="connsiteX14" fmla="*/ 7908817 w 8148161"/>
                          <a:gd name="connsiteY14" fmla="*/ 49826 h 1272568"/>
                          <a:gd name="connsiteX15" fmla="*/ 8104657 w 8148161"/>
                          <a:gd name="connsiteY15" fmla="*/ 245666 h 1272568"/>
                          <a:gd name="connsiteX16" fmla="*/ 8104657 w 8148161"/>
                          <a:gd name="connsiteY16" fmla="*/ 645166 h 1272568"/>
                          <a:gd name="connsiteX17" fmla="*/ 8104657 w 8148161"/>
                          <a:gd name="connsiteY17" fmla="*/ 1029000 h 1272568"/>
                          <a:gd name="connsiteX18" fmla="*/ 7908817 w 8148161"/>
                          <a:gd name="connsiteY18" fmla="*/ 1224840 h 1272568"/>
                          <a:gd name="connsiteX19" fmla="*/ 7240628 w 8148161"/>
                          <a:gd name="connsiteY19" fmla="*/ 1224840 h 1272568"/>
                          <a:gd name="connsiteX20" fmla="*/ 6803053 w 8148161"/>
                          <a:gd name="connsiteY20" fmla="*/ 1224840 h 1272568"/>
                          <a:gd name="connsiteX21" fmla="*/ 6057992 w 8148161"/>
                          <a:gd name="connsiteY21" fmla="*/ 1224840 h 1272568"/>
                          <a:gd name="connsiteX22" fmla="*/ 5620417 w 8148161"/>
                          <a:gd name="connsiteY22" fmla="*/ 1224840 h 1272568"/>
                          <a:gd name="connsiteX23" fmla="*/ 5029099 w 8148161"/>
                          <a:gd name="connsiteY23" fmla="*/ 1224840 h 1272568"/>
                          <a:gd name="connsiteX24" fmla="*/ 4668396 w 8148161"/>
                          <a:gd name="connsiteY24" fmla="*/ 1224840 h 1272568"/>
                          <a:gd name="connsiteX25" fmla="*/ 4000207 w 8148161"/>
                          <a:gd name="connsiteY25" fmla="*/ 1224840 h 1272568"/>
                          <a:gd name="connsiteX26" fmla="*/ 3408889 w 8148161"/>
                          <a:gd name="connsiteY26" fmla="*/ 1224840 h 1272568"/>
                          <a:gd name="connsiteX27" fmla="*/ 3048185 w 8148161"/>
                          <a:gd name="connsiteY27" fmla="*/ 1224840 h 1272568"/>
                          <a:gd name="connsiteX28" fmla="*/ 2610610 w 8148161"/>
                          <a:gd name="connsiteY28" fmla="*/ 1224840 h 1272568"/>
                          <a:gd name="connsiteX29" fmla="*/ 2019292 w 8148161"/>
                          <a:gd name="connsiteY29" fmla="*/ 1224840 h 1272568"/>
                          <a:gd name="connsiteX30" fmla="*/ 1581717 w 8148161"/>
                          <a:gd name="connsiteY30" fmla="*/ 1224840 h 1272568"/>
                          <a:gd name="connsiteX31" fmla="*/ 1144142 w 8148161"/>
                          <a:gd name="connsiteY31" fmla="*/ 1224840 h 1272568"/>
                          <a:gd name="connsiteX32" fmla="*/ 221686 w 8148161"/>
                          <a:gd name="connsiteY32" fmla="*/ 1224840 h 1272568"/>
                          <a:gd name="connsiteX33" fmla="*/ 25846 w 8148161"/>
                          <a:gd name="connsiteY33" fmla="*/ 1029000 h 1272568"/>
                          <a:gd name="connsiteX34" fmla="*/ 25846 w 8148161"/>
                          <a:gd name="connsiteY34" fmla="*/ 637333 h 1272568"/>
                          <a:gd name="connsiteX35" fmla="*/ 25846 w 8148161"/>
                          <a:gd name="connsiteY35" fmla="*/ 245666 h 1272568"/>
                          <a:gd name="connsiteX0" fmla="*/ 14416 w 8148161"/>
                          <a:gd name="connsiteY0" fmla="*/ 348536 h 1272568"/>
                          <a:gd name="connsiteX1" fmla="*/ 221686 w 8148161"/>
                          <a:gd name="connsiteY1" fmla="*/ 49826 h 1272568"/>
                          <a:gd name="connsiteX2" fmla="*/ 736132 w 8148161"/>
                          <a:gd name="connsiteY2" fmla="*/ 49826 h 1272568"/>
                          <a:gd name="connsiteX3" fmla="*/ 1173708 w 8148161"/>
                          <a:gd name="connsiteY3" fmla="*/ 49826 h 1272568"/>
                          <a:gd name="connsiteX4" fmla="*/ 1611283 w 8148161"/>
                          <a:gd name="connsiteY4" fmla="*/ 49826 h 1272568"/>
                          <a:gd name="connsiteX5" fmla="*/ 2202601 w 8148161"/>
                          <a:gd name="connsiteY5" fmla="*/ 49826 h 1272568"/>
                          <a:gd name="connsiteX6" fmla="*/ 2947661 w 8148161"/>
                          <a:gd name="connsiteY6" fmla="*/ 49826 h 1272568"/>
                          <a:gd name="connsiteX7" fmla="*/ 3462107 w 8148161"/>
                          <a:gd name="connsiteY7" fmla="*/ 49826 h 1272568"/>
                          <a:gd name="connsiteX8" fmla="*/ 4053425 w 8148161"/>
                          <a:gd name="connsiteY8" fmla="*/ 49826 h 1272568"/>
                          <a:gd name="connsiteX9" fmla="*/ 4414129 w 8148161"/>
                          <a:gd name="connsiteY9" fmla="*/ 49826 h 1272568"/>
                          <a:gd name="connsiteX10" fmla="*/ 5005447 w 8148161"/>
                          <a:gd name="connsiteY10" fmla="*/ 49826 h 1272568"/>
                          <a:gd name="connsiteX11" fmla="*/ 5596765 w 8148161"/>
                          <a:gd name="connsiteY11" fmla="*/ 49826 h 1272568"/>
                          <a:gd name="connsiteX12" fmla="*/ 6188082 w 8148161"/>
                          <a:gd name="connsiteY12" fmla="*/ 49826 h 1272568"/>
                          <a:gd name="connsiteX13" fmla="*/ 6856271 w 8148161"/>
                          <a:gd name="connsiteY13" fmla="*/ 49826 h 1272568"/>
                          <a:gd name="connsiteX14" fmla="*/ 7293847 w 8148161"/>
                          <a:gd name="connsiteY14" fmla="*/ 49826 h 1272568"/>
                          <a:gd name="connsiteX15" fmla="*/ 7908817 w 8148161"/>
                          <a:gd name="connsiteY15" fmla="*/ 49826 h 1272568"/>
                          <a:gd name="connsiteX16" fmla="*/ 8104657 w 8148161"/>
                          <a:gd name="connsiteY16" fmla="*/ 245666 h 1272568"/>
                          <a:gd name="connsiteX17" fmla="*/ 8104657 w 8148161"/>
                          <a:gd name="connsiteY17" fmla="*/ 645166 h 1272568"/>
                          <a:gd name="connsiteX18" fmla="*/ 8104657 w 8148161"/>
                          <a:gd name="connsiteY18" fmla="*/ 1029000 h 1272568"/>
                          <a:gd name="connsiteX19" fmla="*/ 7908817 w 8148161"/>
                          <a:gd name="connsiteY19" fmla="*/ 1224840 h 1272568"/>
                          <a:gd name="connsiteX20" fmla="*/ 7394371 w 8148161"/>
                          <a:gd name="connsiteY20" fmla="*/ 1224840 h 1272568"/>
                          <a:gd name="connsiteX21" fmla="*/ 6956795 w 8148161"/>
                          <a:gd name="connsiteY21" fmla="*/ 1224840 h 1272568"/>
                          <a:gd name="connsiteX22" fmla="*/ 6519220 w 8148161"/>
                          <a:gd name="connsiteY22" fmla="*/ 1224840 h 1272568"/>
                          <a:gd name="connsiteX23" fmla="*/ 5927902 w 8148161"/>
                          <a:gd name="connsiteY23" fmla="*/ 1224840 h 1272568"/>
                          <a:gd name="connsiteX24" fmla="*/ 5413456 w 8148161"/>
                          <a:gd name="connsiteY24" fmla="*/ 1224840 h 1272568"/>
                          <a:gd name="connsiteX25" fmla="*/ 4822138 w 8148161"/>
                          <a:gd name="connsiteY25" fmla="*/ 1224840 h 1272568"/>
                          <a:gd name="connsiteX26" fmla="*/ 4384563 w 8148161"/>
                          <a:gd name="connsiteY26" fmla="*/ 1224840 h 1272568"/>
                          <a:gd name="connsiteX27" fmla="*/ 3870117 w 8148161"/>
                          <a:gd name="connsiteY27" fmla="*/ 1224840 h 1272568"/>
                          <a:gd name="connsiteX28" fmla="*/ 3201928 w 8148161"/>
                          <a:gd name="connsiteY28" fmla="*/ 1224840 h 1272568"/>
                          <a:gd name="connsiteX29" fmla="*/ 2533738 w 8148161"/>
                          <a:gd name="connsiteY29" fmla="*/ 1224840 h 1272568"/>
                          <a:gd name="connsiteX30" fmla="*/ 1942421 w 8148161"/>
                          <a:gd name="connsiteY30" fmla="*/ 1224840 h 1272568"/>
                          <a:gd name="connsiteX31" fmla="*/ 1504846 w 8148161"/>
                          <a:gd name="connsiteY31" fmla="*/ 1224840 h 1272568"/>
                          <a:gd name="connsiteX32" fmla="*/ 1067270 w 8148161"/>
                          <a:gd name="connsiteY32" fmla="*/ 1224840 h 1272568"/>
                          <a:gd name="connsiteX33" fmla="*/ 221686 w 8148161"/>
                          <a:gd name="connsiteY33" fmla="*/ 1224840 h 1272568"/>
                          <a:gd name="connsiteX34" fmla="*/ 25846 w 8148161"/>
                          <a:gd name="connsiteY34" fmla="*/ 1029000 h 1272568"/>
                          <a:gd name="connsiteX35" fmla="*/ 25846 w 8148161"/>
                          <a:gd name="connsiteY35" fmla="*/ 653000 h 1272568"/>
                          <a:gd name="connsiteX36" fmla="*/ 14416 w 8148161"/>
                          <a:gd name="connsiteY36" fmla="*/ 348536 h 1272568"/>
                          <a:gd name="connsiteX0" fmla="*/ 25846 w 8148161"/>
                          <a:gd name="connsiteY0" fmla="*/ 245666 h 1272568"/>
                          <a:gd name="connsiteX1" fmla="*/ 221686 w 8148161"/>
                          <a:gd name="connsiteY1" fmla="*/ 49826 h 1272568"/>
                          <a:gd name="connsiteX2" fmla="*/ 889875 w 8148161"/>
                          <a:gd name="connsiteY2" fmla="*/ 49826 h 1272568"/>
                          <a:gd name="connsiteX3" fmla="*/ 1481193 w 8148161"/>
                          <a:gd name="connsiteY3" fmla="*/ 49826 h 1272568"/>
                          <a:gd name="connsiteX4" fmla="*/ 2149382 w 8148161"/>
                          <a:gd name="connsiteY4" fmla="*/ 49826 h 1272568"/>
                          <a:gd name="connsiteX5" fmla="*/ 2586957 w 8148161"/>
                          <a:gd name="connsiteY5" fmla="*/ 49826 h 1272568"/>
                          <a:gd name="connsiteX6" fmla="*/ 3255146 w 8148161"/>
                          <a:gd name="connsiteY6" fmla="*/ 49826 h 1272568"/>
                          <a:gd name="connsiteX7" fmla="*/ 3692721 w 8148161"/>
                          <a:gd name="connsiteY7" fmla="*/ 49826 h 1272568"/>
                          <a:gd name="connsiteX8" fmla="*/ 4284039 w 8148161"/>
                          <a:gd name="connsiteY8" fmla="*/ 49826 h 1272568"/>
                          <a:gd name="connsiteX9" fmla="*/ 4798486 w 8148161"/>
                          <a:gd name="connsiteY9" fmla="*/ 49826 h 1272568"/>
                          <a:gd name="connsiteX10" fmla="*/ 5236061 w 8148161"/>
                          <a:gd name="connsiteY10" fmla="*/ 49826 h 1272568"/>
                          <a:gd name="connsiteX11" fmla="*/ 5827378 w 8148161"/>
                          <a:gd name="connsiteY11" fmla="*/ 49826 h 1272568"/>
                          <a:gd name="connsiteX12" fmla="*/ 6495568 w 8148161"/>
                          <a:gd name="connsiteY12" fmla="*/ 49826 h 1272568"/>
                          <a:gd name="connsiteX13" fmla="*/ 6856271 w 8148161"/>
                          <a:gd name="connsiteY13" fmla="*/ 49826 h 1272568"/>
                          <a:gd name="connsiteX14" fmla="*/ 7908817 w 8148161"/>
                          <a:gd name="connsiteY14" fmla="*/ 49826 h 1272568"/>
                          <a:gd name="connsiteX15" fmla="*/ 8104657 w 8148161"/>
                          <a:gd name="connsiteY15" fmla="*/ 245666 h 1272568"/>
                          <a:gd name="connsiteX16" fmla="*/ 8104657 w 8148161"/>
                          <a:gd name="connsiteY16" fmla="*/ 645166 h 1272568"/>
                          <a:gd name="connsiteX17" fmla="*/ 8104657 w 8148161"/>
                          <a:gd name="connsiteY17" fmla="*/ 1029000 h 1272568"/>
                          <a:gd name="connsiteX18" fmla="*/ 7908817 w 8148161"/>
                          <a:gd name="connsiteY18" fmla="*/ 1224840 h 1272568"/>
                          <a:gd name="connsiteX19" fmla="*/ 7240628 w 8148161"/>
                          <a:gd name="connsiteY19" fmla="*/ 1224840 h 1272568"/>
                          <a:gd name="connsiteX20" fmla="*/ 6803053 w 8148161"/>
                          <a:gd name="connsiteY20" fmla="*/ 1224840 h 1272568"/>
                          <a:gd name="connsiteX21" fmla="*/ 6057992 w 8148161"/>
                          <a:gd name="connsiteY21" fmla="*/ 1224840 h 1272568"/>
                          <a:gd name="connsiteX22" fmla="*/ 5620417 w 8148161"/>
                          <a:gd name="connsiteY22" fmla="*/ 1224840 h 1272568"/>
                          <a:gd name="connsiteX23" fmla="*/ 5029099 w 8148161"/>
                          <a:gd name="connsiteY23" fmla="*/ 1224840 h 1272568"/>
                          <a:gd name="connsiteX24" fmla="*/ 4668396 w 8148161"/>
                          <a:gd name="connsiteY24" fmla="*/ 1224840 h 1272568"/>
                          <a:gd name="connsiteX25" fmla="*/ 4000207 w 8148161"/>
                          <a:gd name="connsiteY25" fmla="*/ 1224840 h 1272568"/>
                          <a:gd name="connsiteX26" fmla="*/ 3408889 w 8148161"/>
                          <a:gd name="connsiteY26" fmla="*/ 1224840 h 1272568"/>
                          <a:gd name="connsiteX27" fmla="*/ 3048185 w 8148161"/>
                          <a:gd name="connsiteY27" fmla="*/ 1224840 h 1272568"/>
                          <a:gd name="connsiteX28" fmla="*/ 2610610 w 8148161"/>
                          <a:gd name="connsiteY28" fmla="*/ 1224840 h 1272568"/>
                          <a:gd name="connsiteX29" fmla="*/ 2019292 w 8148161"/>
                          <a:gd name="connsiteY29" fmla="*/ 1224840 h 1272568"/>
                          <a:gd name="connsiteX30" fmla="*/ 1581717 w 8148161"/>
                          <a:gd name="connsiteY30" fmla="*/ 1224840 h 1272568"/>
                          <a:gd name="connsiteX31" fmla="*/ 1144142 w 8148161"/>
                          <a:gd name="connsiteY31" fmla="*/ 1224840 h 1272568"/>
                          <a:gd name="connsiteX32" fmla="*/ 221686 w 8148161"/>
                          <a:gd name="connsiteY32" fmla="*/ 1224840 h 1272568"/>
                          <a:gd name="connsiteX33" fmla="*/ 25846 w 8148161"/>
                          <a:gd name="connsiteY33" fmla="*/ 1029000 h 1272568"/>
                          <a:gd name="connsiteX34" fmla="*/ 288736 w 8148161"/>
                          <a:gd name="connsiteY34" fmla="*/ 545893 h 1272568"/>
                          <a:gd name="connsiteX35" fmla="*/ 25846 w 8148161"/>
                          <a:gd name="connsiteY35" fmla="*/ 245666 h 1272568"/>
                          <a:gd name="connsiteX0" fmla="*/ 25846 w 8148161"/>
                          <a:gd name="connsiteY0" fmla="*/ 245666 h 1272568"/>
                          <a:gd name="connsiteX1" fmla="*/ 221686 w 8148161"/>
                          <a:gd name="connsiteY1" fmla="*/ 49826 h 1272568"/>
                          <a:gd name="connsiteX2" fmla="*/ 889875 w 8148161"/>
                          <a:gd name="connsiteY2" fmla="*/ 49826 h 1272568"/>
                          <a:gd name="connsiteX3" fmla="*/ 1481193 w 8148161"/>
                          <a:gd name="connsiteY3" fmla="*/ 49826 h 1272568"/>
                          <a:gd name="connsiteX4" fmla="*/ 2149382 w 8148161"/>
                          <a:gd name="connsiteY4" fmla="*/ 49826 h 1272568"/>
                          <a:gd name="connsiteX5" fmla="*/ 2586957 w 8148161"/>
                          <a:gd name="connsiteY5" fmla="*/ 49826 h 1272568"/>
                          <a:gd name="connsiteX6" fmla="*/ 3255146 w 8148161"/>
                          <a:gd name="connsiteY6" fmla="*/ 49826 h 1272568"/>
                          <a:gd name="connsiteX7" fmla="*/ 3692721 w 8148161"/>
                          <a:gd name="connsiteY7" fmla="*/ 49826 h 1272568"/>
                          <a:gd name="connsiteX8" fmla="*/ 4284039 w 8148161"/>
                          <a:gd name="connsiteY8" fmla="*/ 49826 h 1272568"/>
                          <a:gd name="connsiteX9" fmla="*/ 4798486 w 8148161"/>
                          <a:gd name="connsiteY9" fmla="*/ 49826 h 1272568"/>
                          <a:gd name="connsiteX10" fmla="*/ 5236061 w 8148161"/>
                          <a:gd name="connsiteY10" fmla="*/ 49826 h 1272568"/>
                          <a:gd name="connsiteX11" fmla="*/ 5827378 w 8148161"/>
                          <a:gd name="connsiteY11" fmla="*/ 49826 h 1272568"/>
                          <a:gd name="connsiteX12" fmla="*/ 6495568 w 8148161"/>
                          <a:gd name="connsiteY12" fmla="*/ 49826 h 1272568"/>
                          <a:gd name="connsiteX13" fmla="*/ 6856271 w 8148161"/>
                          <a:gd name="connsiteY13" fmla="*/ 49826 h 1272568"/>
                          <a:gd name="connsiteX14" fmla="*/ 7908817 w 8148161"/>
                          <a:gd name="connsiteY14" fmla="*/ 49826 h 1272568"/>
                          <a:gd name="connsiteX15" fmla="*/ 8104657 w 8148161"/>
                          <a:gd name="connsiteY15" fmla="*/ 245666 h 1272568"/>
                          <a:gd name="connsiteX16" fmla="*/ 8104657 w 8148161"/>
                          <a:gd name="connsiteY16" fmla="*/ 645166 h 1272568"/>
                          <a:gd name="connsiteX17" fmla="*/ 8104657 w 8148161"/>
                          <a:gd name="connsiteY17" fmla="*/ 1029000 h 1272568"/>
                          <a:gd name="connsiteX18" fmla="*/ 7908817 w 8148161"/>
                          <a:gd name="connsiteY18" fmla="*/ 1224840 h 1272568"/>
                          <a:gd name="connsiteX19" fmla="*/ 7240628 w 8148161"/>
                          <a:gd name="connsiteY19" fmla="*/ 1224840 h 1272568"/>
                          <a:gd name="connsiteX20" fmla="*/ 6803053 w 8148161"/>
                          <a:gd name="connsiteY20" fmla="*/ 1224840 h 1272568"/>
                          <a:gd name="connsiteX21" fmla="*/ 6057992 w 8148161"/>
                          <a:gd name="connsiteY21" fmla="*/ 1224840 h 1272568"/>
                          <a:gd name="connsiteX22" fmla="*/ 5620417 w 8148161"/>
                          <a:gd name="connsiteY22" fmla="*/ 1224840 h 1272568"/>
                          <a:gd name="connsiteX23" fmla="*/ 5029099 w 8148161"/>
                          <a:gd name="connsiteY23" fmla="*/ 1224840 h 1272568"/>
                          <a:gd name="connsiteX24" fmla="*/ 4668396 w 8148161"/>
                          <a:gd name="connsiteY24" fmla="*/ 1224840 h 1272568"/>
                          <a:gd name="connsiteX25" fmla="*/ 4000207 w 8148161"/>
                          <a:gd name="connsiteY25" fmla="*/ 1224840 h 1272568"/>
                          <a:gd name="connsiteX26" fmla="*/ 3408889 w 8148161"/>
                          <a:gd name="connsiteY26" fmla="*/ 1224840 h 1272568"/>
                          <a:gd name="connsiteX27" fmla="*/ 3048185 w 8148161"/>
                          <a:gd name="connsiteY27" fmla="*/ 1224840 h 1272568"/>
                          <a:gd name="connsiteX28" fmla="*/ 2610610 w 8148161"/>
                          <a:gd name="connsiteY28" fmla="*/ 1224840 h 1272568"/>
                          <a:gd name="connsiteX29" fmla="*/ 2019292 w 8148161"/>
                          <a:gd name="connsiteY29" fmla="*/ 1224840 h 1272568"/>
                          <a:gd name="connsiteX30" fmla="*/ 1581717 w 8148161"/>
                          <a:gd name="connsiteY30" fmla="*/ 1224840 h 1272568"/>
                          <a:gd name="connsiteX31" fmla="*/ 1144142 w 8148161"/>
                          <a:gd name="connsiteY31" fmla="*/ 1224840 h 1272568"/>
                          <a:gd name="connsiteX32" fmla="*/ 221686 w 8148161"/>
                          <a:gd name="connsiteY32" fmla="*/ 1224840 h 1272568"/>
                          <a:gd name="connsiteX33" fmla="*/ 220156 w 8148161"/>
                          <a:gd name="connsiteY33" fmla="*/ 1143300 h 1272568"/>
                          <a:gd name="connsiteX34" fmla="*/ 25846 w 8148161"/>
                          <a:gd name="connsiteY34" fmla="*/ 637333 h 1272568"/>
                          <a:gd name="connsiteX35" fmla="*/ 25846 w 8148161"/>
                          <a:gd name="connsiteY35" fmla="*/ 245666 h 12725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</a:cxnLst>
                        <a:rect l="l" t="t" r="r" b="b"/>
                        <a:pathLst>
                          <a:path w="8148161" h="1272568" fill="none" extrusionOk="0">
                            <a:moveTo>
                              <a:pt x="25846" y="245666"/>
                            </a:moveTo>
                            <a:cubicBezTo>
                              <a:pt x="22115" y="113755"/>
                              <a:pt x="150176" y="47717"/>
                              <a:pt x="221686" y="49826"/>
                            </a:cubicBezTo>
                            <a:cubicBezTo>
                              <a:pt x="358448" y="-32152"/>
                              <a:pt x="671500" y="100580"/>
                              <a:pt x="889875" y="49826"/>
                            </a:cubicBezTo>
                            <a:cubicBezTo>
                              <a:pt x="1068752" y="-49839"/>
                              <a:pt x="1275533" y="16016"/>
                              <a:pt x="1481193" y="49826"/>
                            </a:cubicBezTo>
                            <a:cubicBezTo>
                              <a:pt x="1674167" y="97247"/>
                              <a:pt x="1887529" y="166408"/>
                              <a:pt x="2149382" y="49826"/>
                            </a:cubicBezTo>
                            <a:cubicBezTo>
                              <a:pt x="2419772" y="47652"/>
                              <a:pt x="2487474" y="52872"/>
                              <a:pt x="2586957" y="49826"/>
                            </a:cubicBezTo>
                            <a:cubicBezTo>
                              <a:pt x="2631541" y="-98288"/>
                              <a:pt x="3033949" y="28159"/>
                              <a:pt x="3255146" y="49826"/>
                            </a:cubicBezTo>
                            <a:cubicBezTo>
                              <a:pt x="3492101" y="11237"/>
                              <a:pt x="3465890" y="44365"/>
                              <a:pt x="3692721" y="49826"/>
                            </a:cubicBezTo>
                            <a:cubicBezTo>
                              <a:pt x="3877209" y="-29976"/>
                              <a:pt x="3997833" y="125617"/>
                              <a:pt x="4284039" y="49826"/>
                            </a:cubicBezTo>
                            <a:cubicBezTo>
                              <a:pt x="4538665" y="87298"/>
                              <a:pt x="4740658" y="47673"/>
                              <a:pt x="4798486" y="49826"/>
                            </a:cubicBezTo>
                            <a:cubicBezTo>
                              <a:pt x="4948285" y="61766"/>
                              <a:pt x="5080139" y="170703"/>
                              <a:pt x="5236061" y="49826"/>
                            </a:cubicBezTo>
                            <a:cubicBezTo>
                              <a:pt x="5397042" y="59689"/>
                              <a:pt x="5483087" y="75409"/>
                              <a:pt x="5827378" y="49826"/>
                            </a:cubicBezTo>
                            <a:cubicBezTo>
                              <a:pt x="6070405" y="45516"/>
                              <a:pt x="6211601" y="97226"/>
                              <a:pt x="6495568" y="49826"/>
                            </a:cubicBezTo>
                            <a:cubicBezTo>
                              <a:pt x="6743895" y="42839"/>
                              <a:pt x="6718543" y="49430"/>
                              <a:pt x="6856271" y="49826"/>
                            </a:cubicBezTo>
                            <a:cubicBezTo>
                              <a:pt x="7093400" y="-81051"/>
                              <a:pt x="7188833" y="154856"/>
                              <a:pt x="7908817" y="49826"/>
                            </a:cubicBezTo>
                            <a:cubicBezTo>
                              <a:pt x="8073807" y="108184"/>
                              <a:pt x="8084079" y="186861"/>
                              <a:pt x="8104657" y="245666"/>
                            </a:cubicBezTo>
                            <a:cubicBezTo>
                              <a:pt x="8144428" y="413604"/>
                              <a:pt x="8103580" y="454844"/>
                              <a:pt x="8104657" y="645166"/>
                            </a:cubicBezTo>
                            <a:cubicBezTo>
                              <a:pt x="8138272" y="771012"/>
                              <a:pt x="8110393" y="835362"/>
                              <a:pt x="8104657" y="1029000"/>
                            </a:cubicBezTo>
                            <a:cubicBezTo>
                              <a:pt x="8155832" y="1196050"/>
                              <a:pt x="8007147" y="1156944"/>
                              <a:pt x="7908817" y="1224840"/>
                            </a:cubicBezTo>
                            <a:cubicBezTo>
                              <a:pt x="7588237" y="1247321"/>
                              <a:pt x="7350151" y="1301865"/>
                              <a:pt x="7240628" y="1224840"/>
                            </a:cubicBezTo>
                            <a:cubicBezTo>
                              <a:pt x="7009093" y="1191234"/>
                              <a:pt x="6955265" y="1222747"/>
                              <a:pt x="6803053" y="1224840"/>
                            </a:cubicBezTo>
                            <a:cubicBezTo>
                              <a:pt x="6609794" y="1388402"/>
                              <a:pt x="6426033" y="946085"/>
                              <a:pt x="6057992" y="1224840"/>
                            </a:cubicBezTo>
                            <a:cubicBezTo>
                              <a:pt x="5771047" y="1263809"/>
                              <a:pt x="5798360" y="1173402"/>
                              <a:pt x="5620417" y="1224840"/>
                            </a:cubicBezTo>
                            <a:cubicBezTo>
                              <a:pt x="5532500" y="1237666"/>
                              <a:pt x="5185040" y="1105386"/>
                              <a:pt x="5029099" y="1224840"/>
                            </a:cubicBezTo>
                            <a:cubicBezTo>
                              <a:pt x="4798270" y="1271715"/>
                              <a:pt x="4777967" y="1157209"/>
                              <a:pt x="4668396" y="1224840"/>
                            </a:cubicBezTo>
                            <a:cubicBezTo>
                              <a:pt x="4678956" y="1218340"/>
                              <a:pt x="4310818" y="1356654"/>
                              <a:pt x="4000207" y="1224840"/>
                            </a:cubicBezTo>
                            <a:cubicBezTo>
                              <a:pt x="3641214" y="1232270"/>
                              <a:pt x="3547040" y="1150836"/>
                              <a:pt x="3408889" y="1224840"/>
                            </a:cubicBezTo>
                            <a:cubicBezTo>
                              <a:pt x="3224300" y="1239651"/>
                              <a:pt x="3168432" y="1251049"/>
                              <a:pt x="3048185" y="1224840"/>
                            </a:cubicBezTo>
                            <a:cubicBezTo>
                              <a:pt x="2964918" y="1254255"/>
                              <a:pt x="2679402" y="1240499"/>
                              <a:pt x="2610610" y="1224840"/>
                            </a:cubicBezTo>
                            <a:cubicBezTo>
                              <a:pt x="2393991" y="1360791"/>
                              <a:pt x="2338558" y="1001782"/>
                              <a:pt x="2019292" y="1224840"/>
                            </a:cubicBezTo>
                            <a:cubicBezTo>
                              <a:pt x="1799825" y="1251786"/>
                              <a:pt x="1700131" y="1204600"/>
                              <a:pt x="1581717" y="1224840"/>
                            </a:cubicBezTo>
                            <a:cubicBezTo>
                              <a:pt x="1432228" y="1200867"/>
                              <a:pt x="1283750" y="1146686"/>
                              <a:pt x="1144142" y="1224840"/>
                            </a:cubicBezTo>
                            <a:cubicBezTo>
                              <a:pt x="1180392" y="1100353"/>
                              <a:pt x="584554" y="1355760"/>
                              <a:pt x="221686" y="1224840"/>
                            </a:cubicBezTo>
                            <a:cubicBezTo>
                              <a:pt x="99225" y="1262059"/>
                              <a:pt x="-11508" y="1102138"/>
                              <a:pt x="25846" y="1029000"/>
                            </a:cubicBezTo>
                            <a:cubicBezTo>
                              <a:pt x="-13952" y="870933"/>
                              <a:pt x="46998" y="723530"/>
                              <a:pt x="25846" y="637333"/>
                            </a:cubicBezTo>
                            <a:cubicBezTo>
                              <a:pt x="-45166" y="493695"/>
                              <a:pt x="80378" y="347498"/>
                              <a:pt x="25846" y="245666"/>
                            </a:cubicBezTo>
                            <a:close/>
                          </a:path>
                          <a:path w="8148161" h="1272568" stroke="0" extrusionOk="0">
                            <a:moveTo>
                              <a:pt x="14416" y="348536"/>
                            </a:moveTo>
                            <a:cubicBezTo>
                              <a:pt x="-49402" y="275907"/>
                              <a:pt x="90878" y="-8392"/>
                              <a:pt x="221686" y="49826"/>
                            </a:cubicBezTo>
                            <a:cubicBezTo>
                              <a:pt x="451434" y="-32669"/>
                              <a:pt x="507092" y="135429"/>
                              <a:pt x="736132" y="49826"/>
                            </a:cubicBezTo>
                            <a:cubicBezTo>
                              <a:pt x="958953" y="55762"/>
                              <a:pt x="992888" y="84602"/>
                              <a:pt x="1173708" y="49826"/>
                            </a:cubicBezTo>
                            <a:cubicBezTo>
                              <a:pt x="1324703" y="-26875"/>
                              <a:pt x="1475759" y="113601"/>
                              <a:pt x="1611283" y="49826"/>
                            </a:cubicBezTo>
                            <a:cubicBezTo>
                              <a:pt x="1808542" y="-21349"/>
                              <a:pt x="2067707" y="98808"/>
                              <a:pt x="2202601" y="49826"/>
                            </a:cubicBezTo>
                            <a:cubicBezTo>
                              <a:pt x="2255122" y="-69489"/>
                              <a:pt x="2787574" y="68327"/>
                              <a:pt x="2947661" y="49826"/>
                            </a:cubicBezTo>
                            <a:cubicBezTo>
                              <a:pt x="3230903" y="-10255"/>
                              <a:pt x="3232019" y="74058"/>
                              <a:pt x="3462107" y="49826"/>
                            </a:cubicBezTo>
                            <a:cubicBezTo>
                              <a:pt x="3706238" y="131828"/>
                              <a:pt x="3922718" y="135623"/>
                              <a:pt x="4053425" y="49826"/>
                            </a:cubicBezTo>
                            <a:cubicBezTo>
                              <a:pt x="4234564" y="43193"/>
                              <a:pt x="4290278" y="46583"/>
                              <a:pt x="4414129" y="49826"/>
                            </a:cubicBezTo>
                            <a:cubicBezTo>
                              <a:pt x="4535967" y="-27914"/>
                              <a:pt x="4628537" y="47245"/>
                              <a:pt x="5005447" y="49826"/>
                            </a:cubicBezTo>
                            <a:cubicBezTo>
                              <a:pt x="5333041" y="28562"/>
                              <a:pt x="5355108" y="68408"/>
                              <a:pt x="5596765" y="49826"/>
                            </a:cubicBezTo>
                            <a:cubicBezTo>
                              <a:pt x="5822273" y="17127"/>
                              <a:pt x="5890910" y="45557"/>
                              <a:pt x="6188082" y="49826"/>
                            </a:cubicBezTo>
                            <a:cubicBezTo>
                              <a:pt x="6372977" y="-70624"/>
                              <a:pt x="6675534" y="278806"/>
                              <a:pt x="6856271" y="49826"/>
                            </a:cubicBezTo>
                            <a:cubicBezTo>
                              <a:pt x="7025863" y="56702"/>
                              <a:pt x="7204003" y="92692"/>
                              <a:pt x="7293847" y="49826"/>
                            </a:cubicBezTo>
                            <a:cubicBezTo>
                              <a:pt x="7458354" y="100845"/>
                              <a:pt x="7730128" y="152573"/>
                              <a:pt x="7908817" y="49826"/>
                            </a:cubicBezTo>
                            <a:cubicBezTo>
                              <a:pt x="8040938" y="-11093"/>
                              <a:pt x="8090120" y="149507"/>
                              <a:pt x="8104657" y="245666"/>
                            </a:cubicBezTo>
                            <a:cubicBezTo>
                              <a:pt x="8111601" y="430841"/>
                              <a:pt x="8132696" y="505632"/>
                              <a:pt x="8104657" y="645166"/>
                            </a:cubicBezTo>
                            <a:cubicBezTo>
                              <a:pt x="8213385" y="749640"/>
                              <a:pt x="8104421" y="902048"/>
                              <a:pt x="8104657" y="1029000"/>
                            </a:cubicBezTo>
                            <a:cubicBezTo>
                              <a:pt x="8089446" y="1173356"/>
                              <a:pt x="7998268" y="1239057"/>
                              <a:pt x="7908817" y="1224840"/>
                            </a:cubicBezTo>
                            <a:cubicBezTo>
                              <a:pt x="7679909" y="1288309"/>
                              <a:pt x="7619040" y="1259975"/>
                              <a:pt x="7394371" y="1224840"/>
                            </a:cubicBezTo>
                            <a:cubicBezTo>
                              <a:pt x="7124868" y="1219990"/>
                              <a:pt x="7053075" y="1255431"/>
                              <a:pt x="6956795" y="1224840"/>
                            </a:cubicBezTo>
                            <a:cubicBezTo>
                              <a:pt x="6926785" y="1224351"/>
                              <a:pt x="6631119" y="1131380"/>
                              <a:pt x="6519220" y="1224840"/>
                            </a:cubicBezTo>
                            <a:cubicBezTo>
                              <a:pt x="6311743" y="1362818"/>
                              <a:pt x="6224624" y="1252142"/>
                              <a:pt x="5927902" y="1224840"/>
                            </a:cubicBezTo>
                            <a:cubicBezTo>
                              <a:pt x="5647748" y="1201780"/>
                              <a:pt x="5626841" y="1165626"/>
                              <a:pt x="5413456" y="1224840"/>
                            </a:cubicBezTo>
                            <a:cubicBezTo>
                              <a:pt x="5215108" y="1240202"/>
                              <a:pt x="4933880" y="1266836"/>
                              <a:pt x="4822138" y="1224840"/>
                            </a:cubicBezTo>
                            <a:cubicBezTo>
                              <a:pt x="4620335" y="1211865"/>
                              <a:pt x="4463114" y="1162183"/>
                              <a:pt x="4384563" y="1224840"/>
                            </a:cubicBezTo>
                            <a:cubicBezTo>
                              <a:pt x="4199343" y="1300997"/>
                              <a:pt x="4060825" y="1206419"/>
                              <a:pt x="3870117" y="1224840"/>
                            </a:cubicBezTo>
                            <a:cubicBezTo>
                              <a:pt x="3748692" y="1287999"/>
                              <a:pt x="3446956" y="1144693"/>
                              <a:pt x="3201928" y="1224840"/>
                            </a:cubicBezTo>
                            <a:cubicBezTo>
                              <a:pt x="3000264" y="1194997"/>
                              <a:pt x="2651550" y="1236377"/>
                              <a:pt x="2533738" y="1224840"/>
                            </a:cubicBezTo>
                            <a:cubicBezTo>
                              <a:pt x="2320904" y="1291781"/>
                              <a:pt x="2230388" y="1240566"/>
                              <a:pt x="1942421" y="1224840"/>
                            </a:cubicBezTo>
                            <a:cubicBezTo>
                              <a:pt x="1692178" y="1225748"/>
                              <a:pt x="1690464" y="1222708"/>
                              <a:pt x="1504846" y="1224840"/>
                            </a:cubicBezTo>
                            <a:cubicBezTo>
                              <a:pt x="1350202" y="1213472"/>
                              <a:pt x="1290684" y="1168840"/>
                              <a:pt x="1067270" y="1224840"/>
                            </a:cubicBezTo>
                            <a:cubicBezTo>
                              <a:pt x="908704" y="1172024"/>
                              <a:pt x="593965" y="1337977"/>
                              <a:pt x="221686" y="1224840"/>
                            </a:cubicBezTo>
                            <a:cubicBezTo>
                              <a:pt x="152556" y="1251969"/>
                              <a:pt x="44885" y="1113059"/>
                              <a:pt x="25846" y="1029000"/>
                            </a:cubicBezTo>
                            <a:cubicBezTo>
                              <a:pt x="-942" y="874326"/>
                              <a:pt x="-31388" y="782608"/>
                              <a:pt x="25846" y="653000"/>
                            </a:cubicBezTo>
                            <a:cubicBezTo>
                              <a:pt x="24114" y="520275"/>
                              <a:pt x="-14532" y="460366"/>
                              <a:pt x="14416" y="348536"/>
                            </a:cubicBezTo>
                            <a:close/>
                          </a:path>
                          <a:path w="8148161" h="1272568" fill="none" stroke="0" extrusionOk="0">
                            <a:moveTo>
                              <a:pt x="25846" y="245666"/>
                            </a:moveTo>
                            <a:cubicBezTo>
                              <a:pt x="-2279" y="116008"/>
                              <a:pt x="135411" y="79368"/>
                              <a:pt x="221686" y="49826"/>
                            </a:cubicBezTo>
                            <a:cubicBezTo>
                              <a:pt x="415185" y="-58776"/>
                              <a:pt x="710301" y="86072"/>
                              <a:pt x="889875" y="49826"/>
                            </a:cubicBezTo>
                            <a:cubicBezTo>
                              <a:pt x="1056078" y="49699"/>
                              <a:pt x="1354251" y="107152"/>
                              <a:pt x="1481193" y="49826"/>
                            </a:cubicBezTo>
                            <a:cubicBezTo>
                              <a:pt x="1622963" y="70698"/>
                              <a:pt x="1863766" y="170367"/>
                              <a:pt x="2149382" y="49826"/>
                            </a:cubicBezTo>
                            <a:cubicBezTo>
                              <a:pt x="2419522" y="12034"/>
                              <a:pt x="2436969" y="100568"/>
                              <a:pt x="2586957" y="49826"/>
                            </a:cubicBezTo>
                            <a:cubicBezTo>
                              <a:pt x="2648116" y="49564"/>
                              <a:pt x="3040885" y="69913"/>
                              <a:pt x="3255146" y="49826"/>
                            </a:cubicBezTo>
                            <a:cubicBezTo>
                              <a:pt x="3470361" y="25726"/>
                              <a:pt x="3464443" y="63697"/>
                              <a:pt x="3692721" y="49826"/>
                            </a:cubicBezTo>
                            <a:cubicBezTo>
                              <a:pt x="3889626" y="27764"/>
                              <a:pt x="4003939" y="54626"/>
                              <a:pt x="4284039" y="49826"/>
                            </a:cubicBezTo>
                            <a:cubicBezTo>
                              <a:pt x="4507262" y="-1133"/>
                              <a:pt x="4716649" y="59725"/>
                              <a:pt x="4798486" y="49826"/>
                            </a:cubicBezTo>
                            <a:cubicBezTo>
                              <a:pt x="4875306" y="-11737"/>
                              <a:pt x="5064195" y="46997"/>
                              <a:pt x="5236061" y="49826"/>
                            </a:cubicBezTo>
                            <a:cubicBezTo>
                              <a:pt x="5445501" y="29223"/>
                              <a:pt x="5603133" y="111076"/>
                              <a:pt x="5827378" y="49826"/>
                            </a:cubicBezTo>
                            <a:cubicBezTo>
                              <a:pt x="6174395" y="78638"/>
                              <a:pt x="6242113" y="90561"/>
                              <a:pt x="6495568" y="49826"/>
                            </a:cubicBezTo>
                            <a:cubicBezTo>
                              <a:pt x="6734106" y="38909"/>
                              <a:pt x="6727657" y="56334"/>
                              <a:pt x="6856271" y="49826"/>
                            </a:cubicBezTo>
                            <a:cubicBezTo>
                              <a:pt x="7001442" y="-29005"/>
                              <a:pt x="7367826" y="222778"/>
                              <a:pt x="7908817" y="49826"/>
                            </a:cubicBezTo>
                            <a:cubicBezTo>
                              <a:pt x="8048031" y="29179"/>
                              <a:pt x="8105337" y="135415"/>
                              <a:pt x="8104657" y="245666"/>
                            </a:cubicBezTo>
                            <a:cubicBezTo>
                              <a:pt x="8068695" y="382701"/>
                              <a:pt x="8041838" y="531902"/>
                              <a:pt x="8104657" y="645166"/>
                            </a:cubicBezTo>
                            <a:cubicBezTo>
                              <a:pt x="8129220" y="808856"/>
                              <a:pt x="8110378" y="856524"/>
                              <a:pt x="8104657" y="1029000"/>
                            </a:cubicBezTo>
                            <a:cubicBezTo>
                              <a:pt x="8122909" y="1181786"/>
                              <a:pt x="8009615" y="1230834"/>
                              <a:pt x="7908817" y="1224840"/>
                            </a:cubicBezTo>
                            <a:cubicBezTo>
                              <a:pt x="7674684" y="1331384"/>
                              <a:pt x="7424297" y="1197083"/>
                              <a:pt x="7240628" y="1224840"/>
                            </a:cubicBezTo>
                            <a:cubicBezTo>
                              <a:pt x="7056616" y="1232927"/>
                              <a:pt x="6940908" y="1216105"/>
                              <a:pt x="6803053" y="1224840"/>
                            </a:cubicBezTo>
                            <a:cubicBezTo>
                              <a:pt x="6786474" y="1223756"/>
                              <a:pt x="6319457" y="1091603"/>
                              <a:pt x="6057992" y="1224840"/>
                            </a:cubicBezTo>
                            <a:cubicBezTo>
                              <a:pt x="5765434" y="1284428"/>
                              <a:pt x="5775015" y="1240877"/>
                              <a:pt x="5620417" y="1224840"/>
                            </a:cubicBezTo>
                            <a:cubicBezTo>
                              <a:pt x="5516657" y="1197652"/>
                              <a:pt x="5239306" y="1076401"/>
                              <a:pt x="5029099" y="1224840"/>
                            </a:cubicBezTo>
                            <a:cubicBezTo>
                              <a:pt x="4856174" y="1271250"/>
                              <a:pt x="4728176" y="1196418"/>
                              <a:pt x="4668396" y="1224840"/>
                            </a:cubicBezTo>
                            <a:cubicBezTo>
                              <a:pt x="4698410" y="1300468"/>
                              <a:pt x="4219549" y="1220839"/>
                              <a:pt x="4000207" y="1224840"/>
                            </a:cubicBezTo>
                            <a:cubicBezTo>
                              <a:pt x="3646860" y="1290865"/>
                              <a:pt x="3573900" y="1189204"/>
                              <a:pt x="3408889" y="1224840"/>
                            </a:cubicBezTo>
                            <a:cubicBezTo>
                              <a:pt x="3240882" y="1308479"/>
                              <a:pt x="3152699" y="1197842"/>
                              <a:pt x="3048185" y="1224840"/>
                            </a:cubicBezTo>
                            <a:cubicBezTo>
                              <a:pt x="2905327" y="1278420"/>
                              <a:pt x="2737447" y="1241410"/>
                              <a:pt x="2610610" y="1224840"/>
                            </a:cubicBezTo>
                            <a:cubicBezTo>
                              <a:pt x="2495547" y="1236261"/>
                              <a:pt x="2291548" y="1063956"/>
                              <a:pt x="2019292" y="1224840"/>
                            </a:cubicBezTo>
                            <a:cubicBezTo>
                              <a:pt x="1793228" y="1264158"/>
                              <a:pt x="1810170" y="1171835"/>
                              <a:pt x="1581717" y="1224840"/>
                            </a:cubicBezTo>
                            <a:cubicBezTo>
                              <a:pt x="1419755" y="1194676"/>
                              <a:pt x="1305643" y="1190081"/>
                              <a:pt x="1144142" y="1224840"/>
                            </a:cubicBezTo>
                            <a:cubicBezTo>
                              <a:pt x="1070289" y="1193589"/>
                              <a:pt x="681706" y="1368925"/>
                              <a:pt x="221686" y="1224840"/>
                            </a:cubicBezTo>
                            <a:cubicBezTo>
                              <a:pt x="108517" y="1159731"/>
                              <a:pt x="26206" y="1172448"/>
                              <a:pt x="25846" y="1029000"/>
                            </a:cubicBezTo>
                            <a:cubicBezTo>
                              <a:pt x="-50602" y="807135"/>
                              <a:pt x="319622" y="705793"/>
                              <a:pt x="288736" y="545893"/>
                            </a:cubicBezTo>
                            <a:cubicBezTo>
                              <a:pt x="192394" y="373223"/>
                              <a:pt x="39164" y="328516"/>
                              <a:pt x="25846" y="245666"/>
                            </a:cubicBezTo>
                            <a:close/>
                          </a:path>
                          <a:path w="8148161" h="1272568" fill="none" stroke="0" extrusionOk="0">
                            <a:moveTo>
                              <a:pt x="25846" y="245666"/>
                            </a:moveTo>
                            <a:cubicBezTo>
                              <a:pt x="-34150" y="152199"/>
                              <a:pt x="144367" y="3517"/>
                              <a:pt x="221686" y="49826"/>
                            </a:cubicBezTo>
                            <a:cubicBezTo>
                              <a:pt x="372079" y="38883"/>
                              <a:pt x="724575" y="48116"/>
                              <a:pt x="889875" y="49826"/>
                            </a:cubicBezTo>
                            <a:cubicBezTo>
                              <a:pt x="1093201" y="-36606"/>
                              <a:pt x="1250371" y="183240"/>
                              <a:pt x="1481193" y="49826"/>
                            </a:cubicBezTo>
                            <a:cubicBezTo>
                              <a:pt x="1647549" y="78680"/>
                              <a:pt x="1889719" y="126396"/>
                              <a:pt x="2149382" y="49826"/>
                            </a:cubicBezTo>
                            <a:cubicBezTo>
                              <a:pt x="2405949" y="23347"/>
                              <a:pt x="2454082" y="72234"/>
                              <a:pt x="2586957" y="49826"/>
                            </a:cubicBezTo>
                            <a:cubicBezTo>
                              <a:pt x="2644832" y="-35433"/>
                              <a:pt x="3101553" y="76015"/>
                              <a:pt x="3255146" y="49826"/>
                            </a:cubicBezTo>
                            <a:cubicBezTo>
                              <a:pt x="3493506" y="16450"/>
                              <a:pt x="3459598" y="87640"/>
                              <a:pt x="3692721" y="49826"/>
                            </a:cubicBezTo>
                            <a:cubicBezTo>
                              <a:pt x="3944338" y="25476"/>
                              <a:pt x="4023974" y="90742"/>
                              <a:pt x="4284039" y="49826"/>
                            </a:cubicBezTo>
                            <a:cubicBezTo>
                              <a:pt x="4508653" y="51609"/>
                              <a:pt x="4715902" y="89385"/>
                              <a:pt x="4798486" y="49826"/>
                            </a:cubicBezTo>
                            <a:cubicBezTo>
                              <a:pt x="4977720" y="81902"/>
                              <a:pt x="5069404" y="98658"/>
                              <a:pt x="5236061" y="49826"/>
                            </a:cubicBezTo>
                            <a:cubicBezTo>
                              <a:pt x="5379723" y="44818"/>
                              <a:pt x="5504681" y="60510"/>
                              <a:pt x="5827378" y="49826"/>
                            </a:cubicBezTo>
                            <a:cubicBezTo>
                              <a:pt x="6081932" y="26648"/>
                              <a:pt x="6232523" y="80832"/>
                              <a:pt x="6495568" y="49826"/>
                            </a:cubicBezTo>
                            <a:cubicBezTo>
                              <a:pt x="6741173" y="46747"/>
                              <a:pt x="6724653" y="55257"/>
                              <a:pt x="6856271" y="49826"/>
                            </a:cubicBezTo>
                            <a:cubicBezTo>
                              <a:pt x="7113462" y="-19661"/>
                              <a:pt x="7402272" y="207401"/>
                              <a:pt x="7908817" y="49826"/>
                            </a:cubicBezTo>
                            <a:cubicBezTo>
                              <a:pt x="8047145" y="94518"/>
                              <a:pt x="8104981" y="160363"/>
                              <a:pt x="8104657" y="245666"/>
                            </a:cubicBezTo>
                            <a:cubicBezTo>
                              <a:pt x="8095880" y="395707"/>
                              <a:pt x="8063070" y="482244"/>
                              <a:pt x="8104657" y="645166"/>
                            </a:cubicBezTo>
                            <a:cubicBezTo>
                              <a:pt x="8138449" y="800856"/>
                              <a:pt x="8102681" y="841355"/>
                              <a:pt x="8104657" y="1029000"/>
                            </a:cubicBezTo>
                            <a:cubicBezTo>
                              <a:pt x="8118463" y="1157551"/>
                              <a:pt x="8007076" y="1142168"/>
                              <a:pt x="7908817" y="1224840"/>
                            </a:cubicBezTo>
                            <a:cubicBezTo>
                              <a:pt x="7629086" y="1233296"/>
                              <a:pt x="7411949" y="1233735"/>
                              <a:pt x="7240628" y="1224840"/>
                            </a:cubicBezTo>
                            <a:cubicBezTo>
                              <a:pt x="7014311" y="1221091"/>
                              <a:pt x="6979345" y="1203771"/>
                              <a:pt x="6803053" y="1224840"/>
                            </a:cubicBezTo>
                            <a:cubicBezTo>
                              <a:pt x="6765151" y="1288593"/>
                              <a:pt x="6244298" y="1141421"/>
                              <a:pt x="6057992" y="1224840"/>
                            </a:cubicBezTo>
                            <a:cubicBezTo>
                              <a:pt x="5773566" y="1259401"/>
                              <a:pt x="5781850" y="1199562"/>
                              <a:pt x="5620417" y="1224840"/>
                            </a:cubicBezTo>
                            <a:cubicBezTo>
                              <a:pt x="5504402" y="1224547"/>
                              <a:pt x="5192936" y="1082618"/>
                              <a:pt x="5029099" y="1224840"/>
                            </a:cubicBezTo>
                            <a:cubicBezTo>
                              <a:pt x="4809276" y="1278253"/>
                              <a:pt x="4743213" y="1241450"/>
                              <a:pt x="4668396" y="1224840"/>
                            </a:cubicBezTo>
                            <a:cubicBezTo>
                              <a:pt x="4568096" y="1185054"/>
                              <a:pt x="4283360" y="1275297"/>
                              <a:pt x="4000207" y="1224840"/>
                            </a:cubicBezTo>
                            <a:cubicBezTo>
                              <a:pt x="3638305" y="1260363"/>
                              <a:pt x="3587820" y="1182053"/>
                              <a:pt x="3408889" y="1224840"/>
                            </a:cubicBezTo>
                            <a:cubicBezTo>
                              <a:pt x="3230559" y="1259252"/>
                              <a:pt x="3173114" y="1229822"/>
                              <a:pt x="3048185" y="1224840"/>
                            </a:cubicBezTo>
                            <a:cubicBezTo>
                              <a:pt x="2936165" y="1270531"/>
                              <a:pt x="2727701" y="1211203"/>
                              <a:pt x="2610610" y="1224840"/>
                            </a:cubicBezTo>
                            <a:cubicBezTo>
                              <a:pt x="2516674" y="1257170"/>
                              <a:pt x="2253235" y="1157029"/>
                              <a:pt x="2019292" y="1224840"/>
                            </a:cubicBezTo>
                            <a:cubicBezTo>
                              <a:pt x="1814632" y="1281792"/>
                              <a:pt x="1772984" y="1186568"/>
                              <a:pt x="1581717" y="1224840"/>
                            </a:cubicBezTo>
                            <a:cubicBezTo>
                              <a:pt x="1413347" y="1268756"/>
                              <a:pt x="1270982" y="1158945"/>
                              <a:pt x="1144142" y="1224840"/>
                            </a:cubicBezTo>
                            <a:cubicBezTo>
                              <a:pt x="1038504" y="1207993"/>
                              <a:pt x="565961" y="1297056"/>
                              <a:pt x="221686" y="1224840"/>
                            </a:cubicBezTo>
                            <a:cubicBezTo>
                              <a:pt x="127029" y="1244095"/>
                              <a:pt x="211733" y="1259227"/>
                              <a:pt x="220156" y="1143300"/>
                            </a:cubicBezTo>
                            <a:cubicBezTo>
                              <a:pt x="228924" y="980067"/>
                              <a:pt x="90265" y="763222"/>
                              <a:pt x="25846" y="637333"/>
                            </a:cubicBezTo>
                            <a:cubicBezTo>
                              <a:pt x="-18190" y="486709"/>
                              <a:pt x="66495" y="377217"/>
                              <a:pt x="25846" y="245666"/>
                            </a:cubicBezTo>
                            <a:close/>
                          </a:path>
                          <a:path w="8148161" h="1272568" fill="none" stroke="0" extrusionOk="0">
                            <a:moveTo>
                              <a:pt x="25846" y="245666"/>
                            </a:moveTo>
                            <a:cubicBezTo>
                              <a:pt x="7408" y="135290"/>
                              <a:pt x="137087" y="22914"/>
                              <a:pt x="221686" y="49826"/>
                            </a:cubicBezTo>
                            <a:cubicBezTo>
                              <a:pt x="352975" y="25362"/>
                              <a:pt x="698720" y="80791"/>
                              <a:pt x="889875" y="49826"/>
                            </a:cubicBezTo>
                            <a:cubicBezTo>
                              <a:pt x="1099121" y="-27828"/>
                              <a:pt x="1273484" y="64307"/>
                              <a:pt x="1481193" y="49826"/>
                            </a:cubicBezTo>
                            <a:cubicBezTo>
                              <a:pt x="1621993" y="67691"/>
                              <a:pt x="1924315" y="104138"/>
                              <a:pt x="2149382" y="49826"/>
                            </a:cubicBezTo>
                            <a:cubicBezTo>
                              <a:pt x="2404750" y="39431"/>
                              <a:pt x="2472028" y="58390"/>
                              <a:pt x="2586957" y="49826"/>
                            </a:cubicBezTo>
                            <a:cubicBezTo>
                              <a:pt x="2646521" y="-80624"/>
                              <a:pt x="3041174" y="39816"/>
                              <a:pt x="3255146" y="49826"/>
                            </a:cubicBezTo>
                            <a:cubicBezTo>
                              <a:pt x="3490271" y="9984"/>
                              <a:pt x="3472122" y="63050"/>
                              <a:pt x="3692721" y="49826"/>
                            </a:cubicBezTo>
                            <a:cubicBezTo>
                              <a:pt x="3876441" y="-16066"/>
                              <a:pt x="4014306" y="129508"/>
                              <a:pt x="4284039" y="49826"/>
                            </a:cubicBezTo>
                            <a:cubicBezTo>
                              <a:pt x="4529583" y="65161"/>
                              <a:pt x="4720285" y="64427"/>
                              <a:pt x="4798486" y="49826"/>
                            </a:cubicBezTo>
                            <a:cubicBezTo>
                              <a:pt x="4975839" y="80907"/>
                              <a:pt x="5068025" y="143124"/>
                              <a:pt x="5236061" y="49826"/>
                            </a:cubicBezTo>
                            <a:cubicBezTo>
                              <a:pt x="5389917" y="58452"/>
                              <a:pt x="5536071" y="91065"/>
                              <a:pt x="5827378" y="49826"/>
                            </a:cubicBezTo>
                            <a:cubicBezTo>
                              <a:pt x="6089404" y="61801"/>
                              <a:pt x="6227377" y="115847"/>
                              <a:pt x="6495568" y="49826"/>
                            </a:cubicBezTo>
                            <a:cubicBezTo>
                              <a:pt x="6742234" y="44624"/>
                              <a:pt x="6719632" y="51357"/>
                              <a:pt x="6856271" y="49826"/>
                            </a:cubicBezTo>
                            <a:cubicBezTo>
                              <a:pt x="7086036" y="-56124"/>
                              <a:pt x="7257939" y="179047"/>
                              <a:pt x="7908817" y="49826"/>
                            </a:cubicBezTo>
                            <a:cubicBezTo>
                              <a:pt x="8075530" y="94598"/>
                              <a:pt x="8091282" y="175982"/>
                              <a:pt x="8104657" y="245666"/>
                            </a:cubicBezTo>
                            <a:cubicBezTo>
                              <a:pt x="8126984" y="408854"/>
                              <a:pt x="8089639" y="465239"/>
                              <a:pt x="8104657" y="645166"/>
                            </a:cubicBezTo>
                            <a:cubicBezTo>
                              <a:pt x="8131824" y="794206"/>
                              <a:pt x="8105519" y="845421"/>
                              <a:pt x="8104657" y="1029000"/>
                            </a:cubicBezTo>
                            <a:cubicBezTo>
                              <a:pt x="8113054" y="1174903"/>
                              <a:pt x="8010217" y="1173811"/>
                              <a:pt x="7908817" y="1224840"/>
                            </a:cubicBezTo>
                            <a:cubicBezTo>
                              <a:pt x="7614690" y="1230552"/>
                              <a:pt x="7404146" y="1281681"/>
                              <a:pt x="7240628" y="1224840"/>
                            </a:cubicBezTo>
                            <a:cubicBezTo>
                              <a:pt x="7010428" y="1207887"/>
                              <a:pt x="6955996" y="1217435"/>
                              <a:pt x="6803053" y="1224840"/>
                            </a:cubicBezTo>
                            <a:cubicBezTo>
                              <a:pt x="6672525" y="1394134"/>
                              <a:pt x="6373943" y="1020190"/>
                              <a:pt x="6057992" y="1224840"/>
                            </a:cubicBezTo>
                            <a:cubicBezTo>
                              <a:pt x="5771805" y="1254504"/>
                              <a:pt x="5802872" y="1187966"/>
                              <a:pt x="5620417" y="1224840"/>
                            </a:cubicBezTo>
                            <a:cubicBezTo>
                              <a:pt x="5516647" y="1212127"/>
                              <a:pt x="5172977" y="1075999"/>
                              <a:pt x="5029099" y="1224840"/>
                            </a:cubicBezTo>
                            <a:cubicBezTo>
                              <a:pt x="4810026" y="1277976"/>
                              <a:pt x="4759214" y="1201999"/>
                              <a:pt x="4668396" y="1224840"/>
                            </a:cubicBezTo>
                            <a:cubicBezTo>
                              <a:pt x="4589189" y="1180675"/>
                              <a:pt x="4243144" y="1304567"/>
                              <a:pt x="4000207" y="1224840"/>
                            </a:cubicBezTo>
                            <a:cubicBezTo>
                              <a:pt x="3649759" y="1253350"/>
                              <a:pt x="3597603" y="1169269"/>
                              <a:pt x="3408889" y="1224840"/>
                            </a:cubicBezTo>
                            <a:cubicBezTo>
                              <a:pt x="3223816" y="1257661"/>
                              <a:pt x="3161478" y="1241301"/>
                              <a:pt x="3048185" y="1224840"/>
                            </a:cubicBezTo>
                            <a:cubicBezTo>
                              <a:pt x="2960237" y="1262414"/>
                              <a:pt x="2692383" y="1244280"/>
                              <a:pt x="2610610" y="1224840"/>
                            </a:cubicBezTo>
                            <a:cubicBezTo>
                              <a:pt x="2462109" y="1331533"/>
                              <a:pt x="2326409" y="1079277"/>
                              <a:pt x="2019292" y="1224840"/>
                            </a:cubicBezTo>
                            <a:cubicBezTo>
                              <a:pt x="1796761" y="1272428"/>
                              <a:pt x="1737648" y="1196271"/>
                              <a:pt x="1581717" y="1224840"/>
                            </a:cubicBezTo>
                            <a:cubicBezTo>
                              <a:pt x="1404354" y="1224131"/>
                              <a:pt x="1274322" y="1146512"/>
                              <a:pt x="1144142" y="1224840"/>
                            </a:cubicBezTo>
                            <a:cubicBezTo>
                              <a:pt x="1060098" y="1227627"/>
                              <a:pt x="591145" y="1423338"/>
                              <a:pt x="221686" y="1224840"/>
                            </a:cubicBezTo>
                            <a:cubicBezTo>
                              <a:pt x="111492" y="1236308"/>
                              <a:pt x="23984" y="1128224"/>
                              <a:pt x="25846" y="1029000"/>
                            </a:cubicBezTo>
                            <a:cubicBezTo>
                              <a:pt x="-6147" y="872047"/>
                              <a:pt x="61988" y="763495"/>
                              <a:pt x="25846" y="637333"/>
                            </a:cubicBezTo>
                            <a:cubicBezTo>
                              <a:pt x="-50425" y="464812"/>
                              <a:pt x="57167" y="359267"/>
                              <a:pt x="25846" y="245666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AAEEA33-4EFB-C8AF-E336-302BDDF7233C}"/>
                </a:ext>
              </a:extLst>
            </p:cNvPr>
            <p:cNvGrpSpPr/>
            <p:nvPr/>
          </p:nvGrpSpPr>
          <p:grpSpPr>
            <a:xfrm>
              <a:off x="123683" y="259500"/>
              <a:ext cx="11683982" cy="1319772"/>
              <a:chOff x="1273368" y="822482"/>
              <a:chExt cx="8770869" cy="1319772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091243D-0B06-954C-E0D1-52732A620A60}"/>
                  </a:ext>
                </a:extLst>
              </p:cNvPr>
              <p:cNvSpPr txBox="1"/>
              <p:nvPr/>
            </p:nvSpPr>
            <p:spPr>
              <a:xfrm>
                <a:off x="1761322" y="950438"/>
                <a:ext cx="8282915" cy="1191816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1. 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Ở khổ thơ đầu, đường về quê thú vị như thế nào qua cảm nhận của bạn nhỏ?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24581AE-75B9-2239-E41D-CD5C75C2EC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73368" y="822482"/>
                <a:ext cx="666270" cy="802640"/>
              </a:xfrm>
              <a:prstGeom prst="rect">
                <a:avLst/>
              </a:prstGeom>
            </p:spPr>
          </p:pic>
        </p:grp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8A84B99-9DAD-4F8A-979A-1B1B6BA69654}"/>
              </a:ext>
            </a:extLst>
          </p:cNvPr>
          <p:cNvCxnSpPr>
            <a:cxnSpLocks/>
          </p:cNvCxnSpPr>
          <p:nvPr/>
        </p:nvCxnSpPr>
        <p:spPr>
          <a:xfrm>
            <a:off x="684919" y="3593386"/>
            <a:ext cx="20197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016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F0AF7A2-1EA0-4DB5-87B9-5AEE6C554CBE}"/>
              </a:ext>
            </a:extLst>
          </p:cNvPr>
          <p:cNvSpPr/>
          <p:nvPr/>
        </p:nvSpPr>
        <p:spPr>
          <a:xfrm>
            <a:off x="471055" y="26898"/>
            <a:ext cx="11573603" cy="6179937"/>
          </a:xfrm>
          <a:prstGeom prst="roundRect">
            <a:avLst>
              <a:gd name="adj" fmla="val 5849"/>
            </a:avLst>
          </a:prstGeom>
          <a:solidFill>
            <a:schemeClr val="bg1">
              <a:alpha val="88000"/>
            </a:schemeClr>
          </a:solidFill>
          <a:ln w="3175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Bồng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bềnh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dáng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chuyển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động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lên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xuống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nhẹ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nhàng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theo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  <a:p>
            <a:pPr algn="just">
              <a:defRPr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làn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sóng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làn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gió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  <a:p>
            <a:pPr algn="just">
              <a:defRPr/>
            </a:pP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  <a:p>
            <a:pPr algn="just">
              <a:defRPr/>
            </a:pP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  <a:p>
            <a:pPr algn="just">
              <a:defRPr/>
            </a:pP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  <a:p>
            <a:pPr algn="just">
              <a:defRPr/>
            </a:pP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  <a:p>
            <a:pPr algn="just">
              <a:defRPr/>
            </a:pP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  <a:p>
            <a:pPr algn="just">
              <a:defRPr/>
            </a:pP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  <a:p>
            <a:pPr algn="just">
              <a:defRPr/>
            </a:pP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  <a:p>
            <a:pPr algn="just">
              <a:defRPr/>
            </a:pP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D3216-C07B-4F86-996D-845295427C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71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69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7321B83-25FA-DF0F-F176-E738992B4805}"/>
              </a:ext>
            </a:extLst>
          </p:cNvPr>
          <p:cNvSpPr/>
          <p:nvPr/>
        </p:nvSpPr>
        <p:spPr>
          <a:xfrm>
            <a:off x="808521" y="1419070"/>
            <a:ext cx="10579569" cy="5084363"/>
          </a:xfrm>
          <a:prstGeom prst="roundRect">
            <a:avLst>
              <a:gd name="adj" fmla="val 5849"/>
            </a:avLst>
          </a:prstGeom>
          <a:solidFill>
            <a:schemeClr val="bg1">
              <a:alpha val="88000"/>
            </a:schemeClr>
          </a:solidFill>
          <a:ln w="3175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0176332-C67E-819D-B980-AE582E45AAFB}"/>
              </a:ext>
            </a:extLst>
          </p:cNvPr>
          <p:cNvGrpSpPr/>
          <p:nvPr/>
        </p:nvGrpSpPr>
        <p:grpSpPr>
          <a:xfrm>
            <a:off x="225119" y="-51315"/>
            <a:ext cx="11517704" cy="2342128"/>
            <a:chOff x="108683" y="72568"/>
            <a:chExt cx="11517704" cy="3605197"/>
          </a:xfrm>
        </p:grpSpPr>
        <p:grpSp>
          <p:nvGrpSpPr>
            <p:cNvPr id="6" name="Nhóm 29">
              <a:extLst>
                <a:ext uri="{FF2B5EF4-FFF2-40B4-BE49-F238E27FC236}">
                  <a16:creationId xmlns:a16="http://schemas.microsoft.com/office/drawing/2014/main" id="{66A4BC94-6C98-559B-EECA-89DEE3CFFD84}"/>
                </a:ext>
              </a:extLst>
            </p:cNvPr>
            <p:cNvGrpSpPr/>
            <p:nvPr/>
          </p:nvGrpSpPr>
          <p:grpSpPr>
            <a:xfrm>
              <a:off x="393702" y="72568"/>
              <a:ext cx="11232685" cy="3605197"/>
              <a:chOff x="374678" y="135037"/>
              <a:chExt cx="8559523" cy="2336850"/>
            </a:xfrm>
          </p:grpSpPr>
          <p:grpSp>
            <p:nvGrpSpPr>
              <p:cNvPr id="10" name="Google Shape;3956;p55">
                <a:extLst>
                  <a:ext uri="{FF2B5EF4-FFF2-40B4-BE49-F238E27FC236}">
                    <a16:creationId xmlns:a16="http://schemas.microsoft.com/office/drawing/2014/main" id="{314D732C-D64E-9D19-CB6E-D59F5C1439B0}"/>
                  </a:ext>
                </a:extLst>
              </p:cNvPr>
              <p:cNvGrpSpPr/>
              <p:nvPr/>
            </p:nvGrpSpPr>
            <p:grpSpPr>
              <a:xfrm>
                <a:off x="5818883" y="1098878"/>
                <a:ext cx="246464" cy="231319"/>
                <a:chOff x="5946283" y="1650903"/>
                <a:chExt cx="246464" cy="231319"/>
              </a:xfrm>
            </p:grpSpPr>
            <p:sp>
              <p:nvSpPr>
                <p:cNvPr id="15" name="Google Shape;3957;p55">
                  <a:extLst>
                    <a:ext uri="{FF2B5EF4-FFF2-40B4-BE49-F238E27FC236}">
                      <a16:creationId xmlns:a16="http://schemas.microsoft.com/office/drawing/2014/main" id="{17A55C66-35D3-466B-417A-6EA81A80A971}"/>
                    </a:ext>
                  </a:extLst>
                </p:cNvPr>
                <p:cNvSpPr/>
                <p:nvPr/>
              </p:nvSpPr>
              <p:spPr>
                <a:xfrm>
                  <a:off x="5946283" y="1650903"/>
                  <a:ext cx="246464" cy="231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5" h="7739" extrusionOk="0">
                      <a:moveTo>
                        <a:pt x="4122" y="1"/>
                      </a:moveTo>
                      <a:cubicBezTo>
                        <a:pt x="3335" y="1"/>
                        <a:pt x="2652" y="475"/>
                        <a:pt x="2377" y="1209"/>
                      </a:cubicBezTo>
                      <a:lnTo>
                        <a:pt x="2260" y="1518"/>
                      </a:lnTo>
                      <a:lnTo>
                        <a:pt x="1930" y="1534"/>
                      </a:lnTo>
                      <a:cubicBezTo>
                        <a:pt x="1146" y="1569"/>
                        <a:pt x="483" y="2076"/>
                        <a:pt x="241" y="2822"/>
                      </a:cubicBezTo>
                      <a:cubicBezTo>
                        <a:pt x="0" y="3569"/>
                        <a:pt x="240" y="4366"/>
                        <a:pt x="851" y="4855"/>
                      </a:cubicBezTo>
                      <a:lnTo>
                        <a:pt x="1109" y="5061"/>
                      </a:lnTo>
                      <a:lnTo>
                        <a:pt x="1021" y="5378"/>
                      </a:lnTo>
                      <a:cubicBezTo>
                        <a:pt x="865" y="5944"/>
                        <a:pt x="978" y="6536"/>
                        <a:pt x="1335" y="7002"/>
                      </a:cubicBezTo>
                      <a:cubicBezTo>
                        <a:pt x="1687" y="7463"/>
                        <a:pt x="2242" y="7739"/>
                        <a:pt x="2820" y="7739"/>
                      </a:cubicBezTo>
                      <a:cubicBezTo>
                        <a:pt x="3186" y="7739"/>
                        <a:pt x="3540" y="7633"/>
                        <a:pt x="3846" y="7431"/>
                      </a:cubicBezTo>
                      <a:lnTo>
                        <a:pt x="4122" y="7249"/>
                      </a:lnTo>
                      <a:lnTo>
                        <a:pt x="4397" y="7431"/>
                      </a:lnTo>
                      <a:cubicBezTo>
                        <a:pt x="4703" y="7631"/>
                        <a:pt x="5059" y="7739"/>
                        <a:pt x="5422" y="7739"/>
                      </a:cubicBezTo>
                      <a:cubicBezTo>
                        <a:pt x="6000" y="7739"/>
                        <a:pt x="6556" y="7465"/>
                        <a:pt x="6908" y="7002"/>
                      </a:cubicBezTo>
                      <a:cubicBezTo>
                        <a:pt x="7262" y="6536"/>
                        <a:pt x="7377" y="5944"/>
                        <a:pt x="7221" y="5378"/>
                      </a:cubicBezTo>
                      <a:lnTo>
                        <a:pt x="7134" y="5061"/>
                      </a:lnTo>
                      <a:lnTo>
                        <a:pt x="7391" y="4855"/>
                      </a:lnTo>
                      <a:cubicBezTo>
                        <a:pt x="8005" y="4366"/>
                        <a:pt x="8245" y="3569"/>
                        <a:pt x="8002" y="2822"/>
                      </a:cubicBezTo>
                      <a:cubicBezTo>
                        <a:pt x="7759" y="2076"/>
                        <a:pt x="7096" y="1572"/>
                        <a:pt x="6312" y="1534"/>
                      </a:cubicBezTo>
                      <a:lnTo>
                        <a:pt x="5982" y="1518"/>
                      </a:lnTo>
                      <a:lnTo>
                        <a:pt x="5866" y="1209"/>
                      </a:lnTo>
                      <a:cubicBezTo>
                        <a:pt x="5591" y="475"/>
                        <a:pt x="4905" y="1"/>
                        <a:pt x="412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1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Google Shape;3958;p55">
                  <a:extLst>
                    <a:ext uri="{FF2B5EF4-FFF2-40B4-BE49-F238E27FC236}">
                      <a16:creationId xmlns:a16="http://schemas.microsoft.com/office/drawing/2014/main" id="{DC2F175F-EDC9-F1E2-95F1-93431ED80FCB}"/>
                    </a:ext>
                  </a:extLst>
                </p:cNvPr>
                <p:cNvSpPr/>
                <p:nvPr/>
              </p:nvSpPr>
              <p:spPr>
                <a:xfrm>
                  <a:off x="5996353" y="1699086"/>
                  <a:ext cx="146384" cy="135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7" h="4520" extrusionOk="0">
                      <a:moveTo>
                        <a:pt x="2447" y="1"/>
                      </a:moveTo>
                      <a:cubicBezTo>
                        <a:pt x="2349" y="1"/>
                        <a:pt x="2252" y="56"/>
                        <a:pt x="2212" y="166"/>
                      </a:cubicBezTo>
                      <a:lnTo>
                        <a:pt x="1782" y="1309"/>
                      </a:lnTo>
                      <a:cubicBezTo>
                        <a:pt x="1744" y="1406"/>
                        <a:pt x="1656" y="1470"/>
                        <a:pt x="1553" y="1474"/>
                      </a:cubicBezTo>
                      <a:lnTo>
                        <a:pt x="332" y="1531"/>
                      </a:lnTo>
                      <a:cubicBezTo>
                        <a:pt x="96" y="1543"/>
                        <a:pt x="1" y="1840"/>
                        <a:pt x="184" y="1987"/>
                      </a:cubicBezTo>
                      <a:lnTo>
                        <a:pt x="1140" y="2750"/>
                      </a:lnTo>
                      <a:cubicBezTo>
                        <a:pt x="1219" y="2814"/>
                        <a:pt x="1253" y="2918"/>
                        <a:pt x="1226" y="3017"/>
                      </a:cubicBezTo>
                      <a:lnTo>
                        <a:pt x="901" y="4196"/>
                      </a:lnTo>
                      <a:cubicBezTo>
                        <a:pt x="853" y="4371"/>
                        <a:pt x="992" y="4519"/>
                        <a:pt x="1148" y="4519"/>
                      </a:cubicBezTo>
                      <a:cubicBezTo>
                        <a:pt x="1195" y="4519"/>
                        <a:pt x="1243" y="4506"/>
                        <a:pt x="1288" y="4476"/>
                      </a:cubicBezTo>
                      <a:lnTo>
                        <a:pt x="2308" y="3803"/>
                      </a:lnTo>
                      <a:cubicBezTo>
                        <a:pt x="2351" y="3775"/>
                        <a:pt x="2400" y="3761"/>
                        <a:pt x="2449" y="3761"/>
                      </a:cubicBezTo>
                      <a:cubicBezTo>
                        <a:pt x="2498" y="3761"/>
                        <a:pt x="2547" y="3775"/>
                        <a:pt x="2589" y="3803"/>
                      </a:cubicBezTo>
                      <a:lnTo>
                        <a:pt x="3611" y="4476"/>
                      </a:lnTo>
                      <a:cubicBezTo>
                        <a:pt x="3656" y="4506"/>
                        <a:pt x="3704" y="4520"/>
                        <a:pt x="3751" y="4520"/>
                      </a:cubicBezTo>
                      <a:cubicBezTo>
                        <a:pt x="3906" y="4520"/>
                        <a:pt x="4045" y="4371"/>
                        <a:pt x="3998" y="4196"/>
                      </a:cubicBezTo>
                      <a:lnTo>
                        <a:pt x="3673" y="3017"/>
                      </a:lnTo>
                      <a:cubicBezTo>
                        <a:pt x="3645" y="2920"/>
                        <a:pt x="3680" y="2814"/>
                        <a:pt x="3759" y="2750"/>
                      </a:cubicBezTo>
                      <a:lnTo>
                        <a:pt x="4713" y="1987"/>
                      </a:lnTo>
                      <a:cubicBezTo>
                        <a:pt x="4897" y="1838"/>
                        <a:pt x="4800" y="1542"/>
                        <a:pt x="4565" y="1531"/>
                      </a:cubicBezTo>
                      <a:lnTo>
                        <a:pt x="3344" y="1474"/>
                      </a:lnTo>
                      <a:cubicBezTo>
                        <a:pt x="3243" y="1470"/>
                        <a:pt x="3152" y="1404"/>
                        <a:pt x="3117" y="1309"/>
                      </a:cubicBezTo>
                      <a:lnTo>
                        <a:pt x="2687" y="166"/>
                      </a:lnTo>
                      <a:cubicBezTo>
                        <a:pt x="2644" y="56"/>
                        <a:pt x="2545" y="1"/>
                        <a:pt x="24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" name="Google Shape;3960;p55">
                <a:extLst>
                  <a:ext uri="{FF2B5EF4-FFF2-40B4-BE49-F238E27FC236}">
                    <a16:creationId xmlns:a16="http://schemas.microsoft.com/office/drawing/2014/main" id="{2D12E12A-8F73-0E73-8BD4-B65B05572625}"/>
                  </a:ext>
                </a:extLst>
              </p:cNvPr>
              <p:cNvGrpSpPr/>
              <p:nvPr/>
            </p:nvGrpSpPr>
            <p:grpSpPr>
              <a:xfrm>
                <a:off x="2251858" y="540003"/>
                <a:ext cx="246464" cy="231319"/>
                <a:chOff x="5946283" y="1650903"/>
                <a:chExt cx="246464" cy="231319"/>
              </a:xfrm>
            </p:grpSpPr>
            <p:sp>
              <p:nvSpPr>
                <p:cNvPr id="13" name="Google Shape;3961;p55">
                  <a:extLst>
                    <a:ext uri="{FF2B5EF4-FFF2-40B4-BE49-F238E27FC236}">
                      <a16:creationId xmlns:a16="http://schemas.microsoft.com/office/drawing/2014/main" id="{023F1F62-4694-2183-5879-9B5506E3CA82}"/>
                    </a:ext>
                  </a:extLst>
                </p:cNvPr>
                <p:cNvSpPr/>
                <p:nvPr/>
              </p:nvSpPr>
              <p:spPr>
                <a:xfrm>
                  <a:off x="5946283" y="1650903"/>
                  <a:ext cx="246464" cy="231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5" h="7739" extrusionOk="0">
                      <a:moveTo>
                        <a:pt x="4122" y="1"/>
                      </a:moveTo>
                      <a:cubicBezTo>
                        <a:pt x="3335" y="1"/>
                        <a:pt x="2652" y="475"/>
                        <a:pt x="2377" y="1209"/>
                      </a:cubicBezTo>
                      <a:lnTo>
                        <a:pt x="2260" y="1518"/>
                      </a:lnTo>
                      <a:lnTo>
                        <a:pt x="1930" y="1534"/>
                      </a:lnTo>
                      <a:cubicBezTo>
                        <a:pt x="1146" y="1569"/>
                        <a:pt x="483" y="2076"/>
                        <a:pt x="241" y="2822"/>
                      </a:cubicBezTo>
                      <a:cubicBezTo>
                        <a:pt x="0" y="3569"/>
                        <a:pt x="240" y="4366"/>
                        <a:pt x="851" y="4855"/>
                      </a:cubicBezTo>
                      <a:lnTo>
                        <a:pt x="1109" y="5061"/>
                      </a:lnTo>
                      <a:lnTo>
                        <a:pt x="1021" y="5378"/>
                      </a:lnTo>
                      <a:cubicBezTo>
                        <a:pt x="865" y="5944"/>
                        <a:pt x="978" y="6536"/>
                        <a:pt x="1335" y="7002"/>
                      </a:cubicBezTo>
                      <a:cubicBezTo>
                        <a:pt x="1687" y="7463"/>
                        <a:pt x="2242" y="7739"/>
                        <a:pt x="2820" y="7739"/>
                      </a:cubicBezTo>
                      <a:cubicBezTo>
                        <a:pt x="3186" y="7739"/>
                        <a:pt x="3540" y="7633"/>
                        <a:pt x="3846" y="7431"/>
                      </a:cubicBezTo>
                      <a:lnTo>
                        <a:pt x="4122" y="7249"/>
                      </a:lnTo>
                      <a:lnTo>
                        <a:pt x="4397" y="7431"/>
                      </a:lnTo>
                      <a:cubicBezTo>
                        <a:pt x="4703" y="7631"/>
                        <a:pt x="5059" y="7739"/>
                        <a:pt x="5422" y="7739"/>
                      </a:cubicBezTo>
                      <a:cubicBezTo>
                        <a:pt x="6000" y="7739"/>
                        <a:pt x="6556" y="7465"/>
                        <a:pt x="6908" y="7002"/>
                      </a:cubicBezTo>
                      <a:cubicBezTo>
                        <a:pt x="7262" y="6536"/>
                        <a:pt x="7377" y="5944"/>
                        <a:pt x="7221" y="5378"/>
                      </a:cubicBezTo>
                      <a:lnTo>
                        <a:pt x="7134" y="5061"/>
                      </a:lnTo>
                      <a:lnTo>
                        <a:pt x="7391" y="4855"/>
                      </a:lnTo>
                      <a:cubicBezTo>
                        <a:pt x="8005" y="4366"/>
                        <a:pt x="8245" y="3569"/>
                        <a:pt x="8002" y="2822"/>
                      </a:cubicBezTo>
                      <a:cubicBezTo>
                        <a:pt x="7759" y="2076"/>
                        <a:pt x="7096" y="1572"/>
                        <a:pt x="6312" y="1534"/>
                      </a:cubicBezTo>
                      <a:lnTo>
                        <a:pt x="5982" y="1518"/>
                      </a:lnTo>
                      <a:lnTo>
                        <a:pt x="5866" y="1209"/>
                      </a:lnTo>
                      <a:cubicBezTo>
                        <a:pt x="5591" y="475"/>
                        <a:pt x="4905" y="1"/>
                        <a:pt x="412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1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Google Shape;3962;p55">
                  <a:extLst>
                    <a:ext uri="{FF2B5EF4-FFF2-40B4-BE49-F238E27FC236}">
                      <a16:creationId xmlns:a16="http://schemas.microsoft.com/office/drawing/2014/main" id="{149ED02C-1C0C-630C-F057-91040F64151E}"/>
                    </a:ext>
                  </a:extLst>
                </p:cNvPr>
                <p:cNvSpPr/>
                <p:nvPr/>
              </p:nvSpPr>
              <p:spPr>
                <a:xfrm>
                  <a:off x="5996353" y="1699086"/>
                  <a:ext cx="146384" cy="135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7" h="4520" extrusionOk="0">
                      <a:moveTo>
                        <a:pt x="2447" y="1"/>
                      </a:moveTo>
                      <a:cubicBezTo>
                        <a:pt x="2349" y="1"/>
                        <a:pt x="2252" y="56"/>
                        <a:pt x="2212" y="166"/>
                      </a:cubicBezTo>
                      <a:lnTo>
                        <a:pt x="1782" y="1309"/>
                      </a:lnTo>
                      <a:cubicBezTo>
                        <a:pt x="1744" y="1406"/>
                        <a:pt x="1656" y="1470"/>
                        <a:pt x="1553" y="1474"/>
                      </a:cubicBezTo>
                      <a:lnTo>
                        <a:pt x="332" y="1531"/>
                      </a:lnTo>
                      <a:cubicBezTo>
                        <a:pt x="96" y="1543"/>
                        <a:pt x="1" y="1840"/>
                        <a:pt x="184" y="1987"/>
                      </a:cubicBezTo>
                      <a:lnTo>
                        <a:pt x="1140" y="2750"/>
                      </a:lnTo>
                      <a:cubicBezTo>
                        <a:pt x="1219" y="2814"/>
                        <a:pt x="1253" y="2918"/>
                        <a:pt x="1226" y="3017"/>
                      </a:cubicBezTo>
                      <a:lnTo>
                        <a:pt x="901" y="4196"/>
                      </a:lnTo>
                      <a:cubicBezTo>
                        <a:pt x="853" y="4371"/>
                        <a:pt x="992" y="4519"/>
                        <a:pt x="1148" y="4519"/>
                      </a:cubicBezTo>
                      <a:cubicBezTo>
                        <a:pt x="1195" y="4519"/>
                        <a:pt x="1243" y="4506"/>
                        <a:pt x="1288" y="4476"/>
                      </a:cubicBezTo>
                      <a:lnTo>
                        <a:pt x="2308" y="3803"/>
                      </a:lnTo>
                      <a:cubicBezTo>
                        <a:pt x="2351" y="3775"/>
                        <a:pt x="2400" y="3761"/>
                        <a:pt x="2449" y="3761"/>
                      </a:cubicBezTo>
                      <a:cubicBezTo>
                        <a:pt x="2498" y="3761"/>
                        <a:pt x="2547" y="3775"/>
                        <a:pt x="2589" y="3803"/>
                      </a:cubicBezTo>
                      <a:lnTo>
                        <a:pt x="3611" y="4476"/>
                      </a:lnTo>
                      <a:cubicBezTo>
                        <a:pt x="3656" y="4506"/>
                        <a:pt x="3704" y="4520"/>
                        <a:pt x="3751" y="4520"/>
                      </a:cubicBezTo>
                      <a:cubicBezTo>
                        <a:pt x="3906" y="4520"/>
                        <a:pt x="4045" y="4371"/>
                        <a:pt x="3998" y="4196"/>
                      </a:cubicBezTo>
                      <a:lnTo>
                        <a:pt x="3673" y="3017"/>
                      </a:lnTo>
                      <a:cubicBezTo>
                        <a:pt x="3645" y="2920"/>
                        <a:pt x="3680" y="2814"/>
                        <a:pt x="3759" y="2750"/>
                      </a:cubicBezTo>
                      <a:lnTo>
                        <a:pt x="4713" y="1987"/>
                      </a:lnTo>
                      <a:cubicBezTo>
                        <a:pt x="4897" y="1838"/>
                        <a:pt x="4800" y="1542"/>
                        <a:pt x="4565" y="1531"/>
                      </a:cubicBezTo>
                      <a:lnTo>
                        <a:pt x="3344" y="1474"/>
                      </a:lnTo>
                      <a:cubicBezTo>
                        <a:pt x="3243" y="1470"/>
                        <a:pt x="3152" y="1404"/>
                        <a:pt x="3117" y="1309"/>
                      </a:cubicBezTo>
                      <a:lnTo>
                        <a:pt x="2687" y="166"/>
                      </a:lnTo>
                      <a:cubicBezTo>
                        <a:pt x="2644" y="56"/>
                        <a:pt x="2545" y="1"/>
                        <a:pt x="24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" name="Hình chữ nhật: Góc Tròn 2">
                <a:extLst>
                  <a:ext uri="{FF2B5EF4-FFF2-40B4-BE49-F238E27FC236}">
                    <a16:creationId xmlns:a16="http://schemas.microsoft.com/office/drawing/2014/main" id="{F52BBEDF-B8B6-947F-06A9-8A7FFA47D255}"/>
                  </a:ext>
                </a:extLst>
              </p:cNvPr>
              <p:cNvSpPr/>
              <p:nvPr/>
            </p:nvSpPr>
            <p:spPr>
              <a:xfrm>
                <a:off x="374678" y="135037"/>
                <a:ext cx="8559523" cy="2336850"/>
              </a:xfrm>
              <a:custGeom>
                <a:avLst/>
                <a:gdLst>
                  <a:gd name="connsiteX0" fmla="*/ 17435 w 8122863"/>
                  <a:gd name="connsiteY0" fmla="*/ 227276 h 1239095"/>
                  <a:gd name="connsiteX1" fmla="*/ 213275 w 8122863"/>
                  <a:gd name="connsiteY1" fmla="*/ 31436 h 1239095"/>
                  <a:gd name="connsiteX2" fmla="*/ 881464 w 8122863"/>
                  <a:gd name="connsiteY2" fmla="*/ 31436 h 1239095"/>
                  <a:gd name="connsiteX3" fmla="*/ 1472782 w 8122863"/>
                  <a:gd name="connsiteY3" fmla="*/ 31436 h 1239095"/>
                  <a:gd name="connsiteX4" fmla="*/ 2140971 w 8122863"/>
                  <a:gd name="connsiteY4" fmla="*/ 31436 h 1239095"/>
                  <a:gd name="connsiteX5" fmla="*/ 2578546 w 8122863"/>
                  <a:gd name="connsiteY5" fmla="*/ 31436 h 1239095"/>
                  <a:gd name="connsiteX6" fmla="*/ 3246735 w 8122863"/>
                  <a:gd name="connsiteY6" fmla="*/ 31436 h 1239095"/>
                  <a:gd name="connsiteX7" fmla="*/ 3684310 w 8122863"/>
                  <a:gd name="connsiteY7" fmla="*/ 31436 h 1239095"/>
                  <a:gd name="connsiteX8" fmla="*/ 4275628 w 8122863"/>
                  <a:gd name="connsiteY8" fmla="*/ 31436 h 1239095"/>
                  <a:gd name="connsiteX9" fmla="*/ 4790075 w 8122863"/>
                  <a:gd name="connsiteY9" fmla="*/ 31436 h 1239095"/>
                  <a:gd name="connsiteX10" fmla="*/ 5227650 w 8122863"/>
                  <a:gd name="connsiteY10" fmla="*/ 31436 h 1239095"/>
                  <a:gd name="connsiteX11" fmla="*/ 5818967 w 8122863"/>
                  <a:gd name="connsiteY11" fmla="*/ 31436 h 1239095"/>
                  <a:gd name="connsiteX12" fmla="*/ 6487157 w 8122863"/>
                  <a:gd name="connsiteY12" fmla="*/ 31436 h 1239095"/>
                  <a:gd name="connsiteX13" fmla="*/ 6847860 w 8122863"/>
                  <a:gd name="connsiteY13" fmla="*/ 31436 h 1239095"/>
                  <a:gd name="connsiteX14" fmla="*/ 7900406 w 8122863"/>
                  <a:gd name="connsiteY14" fmla="*/ 31436 h 1239095"/>
                  <a:gd name="connsiteX15" fmla="*/ 8096246 w 8122863"/>
                  <a:gd name="connsiteY15" fmla="*/ 227276 h 1239095"/>
                  <a:gd name="connsiteX16" fmla="*/ 8096246 w 8122863"/>
                  <a:gd name="connsiteY16" fmla="*/ 626776 h 1239095"/>
                  <a:gd name="connsiteX17" fmla="*/ 8096246 w 8122863"/>
                  <a:gd name="connsiteY17" fmla="*/ 1010610 h 1239095"/>
                  <a:gd name="connsiteX18" fmla="*/ 7900406 w 8122863"/>
                  <a:gd name="connsiteY18" fmla="*/ 1206450 h 1239095"/>
                  <a:gd name="connsiteX19" fmla="*/ 7232217 w 8122863"/>
                  <a:gd name="connsiteY19" fmla="*/ 1206450 h 1239095"/>
                  <a:gd name="connsiteX20" fmla="*/ 6794642 w 8122863"/>
                  <a:gd name="connsiteY20" fmla="*/ 1206450 h 1239095"/>
                  <a:gd name="connsiteX21" fmla="*/ 6049581 w 8122863"/>
                  <a:gd name="connsiteY21" fmla="*/ 1206450 h 1239095"/>
                  <a:gd name="connsiteX22" fmla="*/ 5612006 w 8122863"/>
                  <a:gd name="connsiteY22" fmla="*/ 1206450 h 1239095"/>
                  <a:gd name="connsiteX23" fmla="*/ 5020688 w 8122863"/>
                  <a:gd name="connsiteY23" fmla="*/ 1206450 h 1239095"/>
                  <a:gd name="connsiteX24" fmla="*/ 4659985 w 8122863"/>
                  <a:gd name="connsiteY24" fmla="*/ 1206450 h 1239095"/>
                  <a:gd name="connsiteX25" fmla="*/ 3991796 w 8122863"/>
                  <a:gd name="connsiteY25" fmla="*/ 1206450 h 1239095"/>
                  <a:gd name="connsiteX26" fmla="*/ 3400478 w 8122863"/>
                  <a:gd name="connsiteY26" fmla="*/ 1206450 h 1239095"/>
                  <a:gd name="connsiteX27" fmla="*/ 3039774 w 8122863"/>
                  <a:gd name="connsiteY27" fmla="*/ 1206450 h 1239095"/>
                  <a:gd name="connsiteX28" fmla="*/ 2602199 w 8122863"/>
                  <a:gd name="connsiteY28" fmla="*/ 1206450 h 1239095"/>
                  <a:gd name="connsiteX29" fmla="*/ 2010881 w 8122863"/>
                  <a:gd name="connsiteY29" fmla="*/ 1206450 h 1239095"/>
                  <a:gd name="connsiteX30" fmla="*/ 1573306 w 8122863"/>
                  <a:gd name="connsiteY30" fmla="*/ 1206450 h 1239095"/>
                  <a:gd name="connsiteX31" fmla="*/ 1135731 w 8122863"/>
                  <a:gd name="connsiteY31" fmla="*/ 1206450 h 1239095"/>
                  <a:gd name="connsiteX32" fmla="*/ 213275 w 8122863"/>
                  <a:gd name="connsiteY32" fmla="*/ 1206450 h 1239095"/>
                  <a:gd name="connsiteX33" fmla="*/ 17435 w 8122863"/>
                  <a:gd name="connsiteY33" fmla="*/ 1010610 h 1239095"/>
                  <a:gd name="connsiteX34" fmla="*/ 17435 w 8122863"/>
                  <a:gd name="connsiteY34" fmla="*/ 618943 h 1239095"/>
                  <a:gd name="connsiteX35" fmla="*/ 17435 w 8122863"/>
                  <a:gd name="connsiteY35" fmla="*/ 227276 h 1239095"/>
                  <a:gd name="connsiteX0" fmla="*/ 6005 w 8122863"/>
                  <a:gd name="connsiteY0" fmla="*/ 330146 h 1239095"/>
                  <a:gd name="connsiteX1" fmla="*/ 213275 w 8122863"/>
                  <a:gd name="connsiteY1" fmla="*/ 31436 h 1239095"/>
                  <a:gd name="connsiteX2" fmla="*/ 727721 w 8122863"/>
                  <a:gd name="connsiteY2" fmla="*/ 31436 h 1239095"/>
                  <a:gd name="connsiteX3" fmla="*/ 1165297 w 8122863"/>
                  <a:gd name="connsiteY3" fmla="*/ 31436 h 1239095"/>
                  <a:gd name="connsiteX4" fmla="*/ 1602872 w 8122863"/>
                  <a:gd name="connsiteY4" fmla="*/ 31436 h 1239095"/>
                  <a:gd name="connsiteX5" fmla="*/ 2194190 w 8122863"/>
                  <a:gd name="connsiteY5" fmla="*/ 31436 h 1239095"/>
                  <a:gd name="connsiteX6" fmla="*/ 2939250 w 8122863"/>
                  <a:gd name="connsiteY6" fmla="*/ 31436 h 1239095"/>
                  <a:gd name="connsiteX7" fmla="*/ 3453696 w 8122863"/>
                  <a:gd name="connsiteY7" fmla="*/ 31436 h 1239095"/>
                  <a:gd name="connsiteX8" fmla="*/ 4045014 w 8122863"/>
                  <a:gd name="connsiteY8" fmla="*/ 31436 h 1239095"/>
                  <a:gd name="connsiteX9" fmla="*/ 4405718 w 8122863"/>
                  <a:gd name="connsiteY9" fmla="*/ 31436 h 1239095"/>
                  <a:gd name="connsiteX10" fmla="*/ 4997036 w 8122863"/>
                  <a:gd name="connsiteY10" fmla="*/ 31436 h 1239095"/>
                  <a:gd name="connsiteX11" fmla="*/ 5588354 w 8122863"/>
                  <a:gd name="connsiteY11" fmla="*/ 31436 h 1239095"/>
                  <a:gd name="connsiteX12" fmla="*/ 6179671 w 8122863"/>
                  <a:gd name="connsiteY12" fmla="*/ 31436 h 1239095"/>
                  <a:gd name="connsiteX13" fmla="*/ 6847860 w 8122863"/>
                  <a:gd name="connsiteY13" fmla="*/ 31436 h 1239095"/>
                  <a:gd name="connsiteX14" fmla="*/ 7285436 w 8122863"/>
                  <a:gd name="connsiteY14" fmla="*/ 31436 h 1239095"/>
                  <a:gd name="connsiteX15" fmla="*/ 7900406 w 8122863"/>
                  <a:gd name="connsiteY15" fmla="*/ 31436 h 1239095"/>
                  <a:gd name="connsiteX16" fmla="*/ 8096246 w 8122863"/>
                  <a:gd name="connsiteY16" fmla="*/ 227276 h 1239095"/>
                  <a:gd name="connsiteX17" fmla="*/ 8096246 w 8122863"/>
                  <a:gd name="connsiteY17" fmla="*/ 626776 h 1239095"/>
                  <a:gd name="connsiteX18" fmla="*/ 8096246 w 8122863"/>
                  <a:gd name="connsiteY18" fmla="*/ 1010610 h 1239095"/>
                  <a:gd name="connsiteX19" fmla="*/ 7900406 w 8122863"/>
                  <a:gd name="connsiteY19" fmla="*/ 1206450 h 1239095"/>
                  <a:gd name="connsiteX20" fmla="*/ 7385960 w 8122863"/>
                  <a:gd name="connsiteY20" fmla="*/ 1206450 h 1239095"/>
                  <a:gd name="connsiteX21" fmla="*/ 6948384 w 8122863"/>
                  <a:gd name="connsiteY21" fmla="*/ 1206450 h 1239095"/>
                  <a:gd name="connsiteX22" fmla="*/ 6510809 w 8122863"/>
                  <a:gd name="connsiteY22" fmla="*/ 1206450 h 1239095"/>
                  <a:gd name="connsiteX23" fmla="*/ 5919491 w 8122863"/>
                  <a:gd name="connsiteY23" fmla="*/ 1206450 h 1239095"/>
                  <a:gd name="connsiteX24" fmla="*/ 5405045 w 8122863"/>
                  <a:gd name="connsiteY24" fmla="*/ 1206450 h 1239095"/>
                  <a:gd name="connsiteX25" fmla="*/ 4813727 w 8122863"/>
                  <a:gd name="connsiteY25" fmla="*/ 1206450 h 1239095"/>
                  <a:gd name="connsiteX26" fmla="*/ 4376152 w 8122863"/>
                  <a:gd name="connsiteY26" fmla="*/ 1206450 h 1239095"/>
                  <a:gd name="connsiteX27" fmla="*/ 3861706 w 8122863"/>
                  <a:gd name="connsiteY27" fmla="*/ 1206450 h 1239095"/>
                  <a:gd name="connsiteX28" fmla="*/ 3193517 w 8122863"/>
                  <a:gd name="connsiteY28" fmla="*/ 1206450 h 1239095"/>
                  <a:gd name="connsiteX29" fmla="*/ 2525327 w 8122863"/>
                  <a:gd name="connsiteY29" fmla="*/ 1206450 h 1239095"/>
                  <a:gd name="connsiteX30" fmla="*/ 1934010 w 8122863"/>
                  <a:gd name="connsiteY30" fmla="*/ 1206450 h 1239095"/>
                  <a:gd name="connsiteX31" fmla="*/ 1496435 w 8122863"/>
                  <a:gd name="connsiteY31" fmla="*/ 1206450 h 1239095"/>
                  <a:gd name="connsiteX32" fmla="*/ 1058859 w 8122863"/>
                  <a:gd name="connsiteY32" fmla="*/ 1206450 h 1239095"/>
                  <a:gd name="connsiteX33" fmla="*/ 213275 w 8122863"/>
                  <a:gd name="connsiteY33" fmla="*/ 1206450 h 1239095"/>
                  <a:gd name="connsiteX34" fmla="*/ 17435 w 8122863"/>
                  <a:gd name="connsiteY34" fmla="*/ 1010610 h 1239095"/>
                  <a:gd name="connsiteX35" fmla="*/ 17435 w 8122863"/>
                  <a:gd name="connsiteY35" fmla="*/ 634610 h 1239095"/>
                  <a:gd name="connsiteX36" fmla="*/ 6005 w 8122863"/>
                  <a:gd name="connsiteY36" fmla="*/ 330146 h 1239095"/>
                  <a:gd name="connsiteX0" fmla="*/ 17435 w 8122863"/>
                  <a:gd name="connsiteY0" fmla="*/ 227276 h 1239095"/>
                  <a:gd name="connsiteX1" fmla="*/ 213275 w 8122863"/>
                  <a:gd name="connsiteY1" fmla="*/ 31436 h 1239095"/>
                  <a:gd name="connsiteX2" fmla="*/ 881464 w 8122863"/>
                  <a:gd name="connsiteY2" fmla="*/ 31436 h 1239095"/>
                  <a:gd name="connsiteX3" fmla="*/ 1472782 w 8122863"/>
                  <a:gd name="connsiteY3" fmla="*/ 31436 h 1239095"/>
                  <a:gd name="connsiteX4" fmla="*/ 2140971 w 8122863"/>
                  <a:gd name="connsiteY4" fmla="*/ 31436 h 1239095"/>
                  <a:gd name="connsiteX5" fmla="*/ 2578546 w 8122863"/>
                  <a:gd name="connsiteY5" fmla="*/ 31436 h 1239095"/>
                  <a:gd name="connsiteX6" fmla="*/ 3246735 w 8122863"/>
                  <a:gd name="connsiteY6" fmla="*/ 31436 h 1239095"/>
                  <a:gd name="connsiteX7" fmla="*/ 3684310 w 8122863"/>
                  <a:gd name="connsiteY7" fmla="*/ 31436 h 1239095"/>
                  <a:gd name="connsiteX8" fmla="*/ 4275628 w 8122863"/>
                  <a:gd name="connsiteY8" fmla="*/ 31436 h 1239095"/>
                  <a:gd name="connsiteX9" fmla="*/ 4790075 w 8122863"/>
                  <a:gd name="connsiteY9" fmla="*/ 31436 h 1239095"/>
                  <a:gd name="connsiteX10" fmla="*/ 5227650 w 8122863"/>
                  <a:gd name="connsiteY10" fmla="*/ 31436 h 1239095"/>
                  <a:gd name="connsiteX11" fmla="*/ 5818967 w 8122863"/>
                  <a:gd name="connsiteY11" fmla="*/ 31436 h 1239095"/>
                  <a:gd name="connsiteX12" fmla="*/ 6487157 w 8122863"/>
                  <a:gd name="connsiteY12" fmla="*/ 31436 h 1239095"/>
                  <a:gd name="connsiteX13" fmla="*/ 6847860 w 8122863"/>
                  <a:gd name="connsiteY13" fmla="*/ 31436 h 1239095"/>
                  <a:gd name="connsiteX14" fmla="*/ 7900406 w 8122863"/>
                  <a:gd name="connsiteY14" fmla="*/ 31436 h 1239095"/>
                  <a:gd name="connsiteX15" fmla="*/ 8096246 w 8122863"/>
                  <a:gd name="connsiteY15" fmla="*/ 227276 h 1239095"/>
                  <a:gd name="connsiteX16" fmla="*/ 8096246 w 8122863"/>
                  <a:gd name="connsiteY16" fmla="*/ 626776 h 1239095"/>
                  <a:gd name="connsiteX17" fmla="*/ 8096246 w 8122863"/>
                  <a:gd name="connsiteY17" fmla="*/ 1010610 h 1239095"/>
                  <a:gd name="connsiteX18" fmla="*/ 7900406 w 8122863"/>
                  <a:gd name="connsiteY18" fmla="*/ 1206450 h 1239095"/>
                  <a:gd name="connsiteX19" fmla="*/ 7232217 w 8122863"/>
                  <a:gd name="connsiteY19" fmla="*/ 1206450 h 1239095"/>
                  <a:gd name="connsiteX20" fmla="*/ 6794642 w 8122863"/>
                  <a:gd name="connsiteY20" fmla="*/ 1206450 h 1239095"/>
                  <a:gd name="connsiteX21" fmla="*/ 6049581 w 8122863"/>
                  <a:gd name="connsiteY21" fmla="*/ 1206450 h 1239095"/>
                  <a:gd name="connsiteX22" fmla="*/ 5612006 w 8122863"/>
                  <a:gd name="connsiteY22" fmla="*/ 1206450 h 1239095"/>
                  <a:gd name="connsiteX23" fmla="*/ 5020688 w 8122863"/>
                  <a:gd name="connsiteY23" fmla="*/ 1206450 h 1239095"/>
                  <a:gd name="connsiteX24" fmla="*/ 4659985 w 8122863"/>
                  <a:gd name="connsiteY24" fmla="*/ 1206450 h 1239095"/>
                  <a:gd name="connsiteX25" fmla="*/ 3991796 w 8122863"/>
                  <a:gd name="connsiteY25" fmla="*/ 1206450 h 1239095"/>
                  <a:gd name="connsiteX26" fmla="*/ 3400478 w 8122863"/>
                  <a:gd name="connsiteY26" fmla="*/ 1206450 h 1239095"/>
                  <a:gd name="connsiteX27" fmla="*/ 3039774 w 8122863"/>
                  <a:gd name="connsiteY27" fmla="*/ 1206450 h 1239095"/>
                  <a:gd name="connsiteX28" fmla="*/ 2602199 w 8122863"/>
                  <a:gd name="connsiteY28" fmla="*/ 1206450 h 1239095"/>
                  <a:gd name="connsiteX29" fmla="*/ 2010881 w 8122863"/>
                  <a:gd name="connsiteY29" fmla="*/ 1206450 h 1239095"/>
                  <a:gd name="connsiteX30" fmla="*/ 1573306 w 8122863"/>
                  <a:gd name="connsiteY30" fmla="*/ 1206450 h 1239095"/>
                  <a:gd name="connsiteX31" fmla="*/ 1135731 w 8122863"/>
                  <a:gd name="connsiteY31" fmla="*/ 1206450 h 1239095"/>
                  <a:gd name="connsiteX32" fmla="*/ 213275 w 8122863"/>
                  <a:gd name="connsiteY32" fmla="*/ 1206450 h 1239095"/>
                  <a:gd name="connsiteX33" fmla="*/ 17435 w 8122863"/>
                  <a:gd name="connsiteY33" fmla="*/ 1010610 h 1239095"/>
                  <a:gd name="connsiteX34" fmla="*/ 280325 w 8122863"/>
                  <a:gd name="connsiteY34" fmla="*/ 527503 h 1239095"/>
                  <a:gd name="connsiteX35" fmla="*/ 17435 w 8122863"/>
                  <a:gd name="connsiteY35" fmla="*/ 227276 h 1239095"/>
                  <a:gd name="connsiteX0" fmla="*/ 25846 w 8148161"/>
                  <a:gd name="connsiteY0" fmla="*/ 245666 h 1272568"/>
                  <a:gd name="connsiteX1" fmla="*/ 221686 w 8148161"/>
                  <a:gd name="connsiteY1" fmla="*/ 49826 h 1272568"/>
                  <a:gd name="connsiteX2" fmla="*/ 889875 w 8148161"/>
                  <a:gd name="connsiteY2" fmla="*/ 49826 h 1272568"/>
                  <a:gd name="connsiteX3" fmla="*/ 1481193 w 8148161"/>
                  <a:gd name="connsiteY3" fmla="*/ 49826 h 1272568"/>
                  <a:gd name="connsiteX4" fmla="*/ 2149382 w 8148161"/>
                  <a:gd name="connsiteY4" fmla="*/ 49826 h 1272568"/>
                  <a:gd name="connsiteX5" fmla="*/ 2586957 w 8148161"/>
                  <a:gd name="connsiteY5" fmla="*/ 49826 h 1272568"/>
                  <a:gd name="connsiteX6" fmla="*/ 3255146 w 8148161"/>
                  <a:gd name="connsiteY6" fmla="*/ 49826 h 1272568"/>
                  <a:gd name="connsiteX7" fmla="*/ 3692721 w 8148161"/>
                  <a:gd name="connsiteY7" fmla="*/ 49826 h 1272568"/>
                  <a:gd name="connsiteX8" fmla="*/ 4284039 w 8148161"/>
                  <a:gd name="connsiteY8" fmla="*/ 49826 h 1272568"/>
                  <a:gd name="connsiteX9" fmla="*/ 4798486 w 8148161"/>
                  <a:gd name="connsiteY9" fmla="*/ 49826 h 1272568"/>
                  <a:gd name="connsiteX10" fmla="*/ 5236061 w 8148161"/>
                  <a:gd name="connsiteY10" fmla="*/ 49826 h 1272568"/>
                  <a:gd name="connsiteX11" fmla="*/ 5827378 w 8148161"/>
                  <a:gd name="connsiteY11" fmla="*/ 49826 h 1272568"/>
                  <a:gd name="connsiteX12" fmla="*/ 6495568 w 8148161"/>
                  <a:gd name="connsiteY12" fmla="*/ 49826 h 1272568"/>
                  <a:gd name="connsiteX13" fmla="*/ 6856271 w 8148161"/>
                  <a:gd name="connsiteY13" fmla="*/ 49826 h 1272568"/>
                  <a:gd name="connsiteX14" fmla="*/ 7908817 w 8148161"/>
                  <a:gd name="connsiteY14" fmla="*/ 49826 h 1272568"/>
                  <a:gd name="connsiteX15" fmla="*/ 8104657 w 8148161"/>
                  <a:gd name="connsiteY15" fmla="*/ 245666 h 1272568"/>
                  <a:gd name="connsiteX16" fmla="*/ 8104657 w 8148161"/>
                  <a:gd name="connsiteY16" fmla="*/ 645166 h 1272568"/>
                  <a:gd name="connsiteX17" fmla="*/ 8104657 w 8148161"/>
                  <a:gd name="connsiteY17" fmla="*/ 1029000 h 1272568"/>
                  <a:gd name="connsiteX18" fmla="*/ 7908817 w 8148161"/>
                  <a:gd name="connsiteY18" fmla="*/ 1224840 h 1272568"/>
                  <a:gd name="connsiteX19" fmla="*/ 7240628 w 8148161"/>
                  <a:gd name="connsiteY19" fmla="*/ 1224840 h 1272568"/>
                  <a:gd name="connsiteX20" fmla="*/ 6803053 w 8148161"/>
                  <a:gd name="connsiteY20" fmla="*/ 1224840 h 1272568"/>
                  <a:gd name="connsiteX21" fmla="*/ 6057992 w 8148161"/>
                  <a:gd name="connsiteY21" fmla="*/ 1224840 h 1272568"/>
                  <a:gd name="connsiteX22" fmla="*/ 5620417 w 8148161"/>
                  <a:gd name="connsiteY22" fmla="*/ 1224840 h 1272568"/>
                  <a:gd name="connsiteX23" fmla="*/ 5029099 w 8148161"/>
                  <a:gd name="connsiteY23" fmla="*/ 1224840 h 1272568"/>
                  <a:gd name="connsiteX24" fmla="*/ 4668396 w 8148161"/>
                  <a:gd name="connsiteY24" fmla="*/ 1224840 h 1272568"/>
                  <a:gd name="connsiteX25" fmla="*/ 4000207 w 8148161"/>
                  <a:gd name="connsiteY25" fmla="*/ 1224840 h 1272568"/>
                  <a:gd name="connsiteX26" fmla="*/ 3408889 w 8148161"/>
                  <a:gd name="connsiteY26" fmla="*/ 1224840 h 1272568"/>
                  <a:gd name="connsiteX27" fmla="*/ 3048185 w 8148161"/>
                  <a:gd name="connsiteY27" fmla="*/ 1224840 h 1272568"/>
                  <a:gd name="connsiteX28" fmla="*/ 2610610 w 8148161"/>
                  <a:gd name="connsiteY28" fmla="*/ 1224840 h 1272568"/>
                  <a:gd name="connsiteX29" fmla="*/ 2019292 w 8148161"/>
                  <a:gd name="connsiteY29" fmla="*/ 1224840 h 1272568"/>
                  <a:gd name="connsiteX30" fmla="*/ 1581717 w 8148161"/>
                  <a:gd name="connsiteY30" fmla="*/ 1224840 h 1272568"/>
                  <a:gd name="connsiteX31" fmla="*/ 1144142 w 8148161"/>
                  <a:gd name="connsiteY31" fmla="*/ 1224840 h 1272568"/>
                  <a:gd name="connsiteX32" fmla="*/ 221686 w 8148161"/>
                  <a:gd name="connsiteY32" fmla="*/ 1224840 h 1272568"/>
                  <a:gd name="connsiteX33" fmla="*/ 25846 w 8148161"/>
                  <a:gd name="connsiteY33" fmla="*/ 1029000 h 1272568"/>
                  <a:gd name="connsiteX34" fmla="*/ 25846 w 8148161"/>
                  <a:gd name="connsiteY34" fmla="*/ 637333 h 1272568"/>
                  <a:gd name="connsiteX35" fmla="*/ 25846 w 8148161"/>
                  <a:gd name="connsiteY35" fmla="*/ 245666 h 1272568"/>
                  <a:gd name="connsiteX0" fmla="*/ 14416 w 8148161"/>
                  <a:gd name="connsiteY0" fmla="*/ 348536 h 1272568"/>
                  <a:gd name="connsiteX1" fmla="*/ 221686 w 8148161"/>
                  <a:gd name="connsiteY1" fmla="*/ 49826 h 1272568"/>
                  <a:gd name="connsiteX2" fmla="*/ 736132 w 8148161"/>
                  <a:gd name="connsiteY2" fmla="*/ 49826 h 1272568"/>
                  <a:gd name="connsiteX3" fmla="*/ 1173708 w 8148161"/>
                  <a:gd name="connsiteY3" fmla="*/ 49826 h 1272568"/>
                  <a:gd name="connsiteX4" fmla="*/ 1611283 w 8148161"/>
                  <a:gd name="connsiteY4" fmla="*/ 49826 h 1272568"/>
                  <a:gd name="connsiteX5" fmla="*/ 2202601 w 8148161"/>
                  <a:gd name="connsiteY5" fmla="*/ 49826 h 1272568"/>
                  <a:gd name="connsiteX6" fmla="*/ 2947661 w 8148161"/>
                  <a:gd name="connsiteY6" fmla="*/ 49826 h 1272568"/>
                  <a:gd name="connsiteX7" fmla="*/ 3462107 w 8148161"/>
                  <a:gd name="connsiteY7" fmla="*/ 49826 h 1272568"/>
                  <a:gd name="connsiteX8" fmla="*/ 4053425 w 8148161"/>
                  <a:gd name="connsiteY8" fmla="*/ 49826 h 1272568"/>
                  <a:gd name="connsiteX9" fmla="*/ 4414129 w 8148161"/>
                  <a:gd name="connsiteY9" fmla="*/ 49826 h 1272568"/>
                  <a:gd name="connsiteX10" fmla="*/ 5005447 w 8148161"/>
                  <a:gd name="connsiteY10" fmla="*/ 49826 h 1272568"/>
                  <a:gd name="connsiteX11" fmla="*/ 5596765 w 8148161"/>
                  <a:gd name="connsiteY11" fmla="*/ 49826 h 1272568"/>
                  <a:gd name="connsiteX12" fmla="*/ 6188082 w 8148161"/>
                  <a:gd name="connsiteY12" fmla="*/ 49826 h 1272568"/>
                  <a:gd name="connsiteX13" fmla="*/ 6856271 w 8148161"/>
                  <a:gd name="connsiteY13" fmla="*/ 49826 h 1272568"/>
                  <a:gd name="connsiteX14" fmla="*/ 7293847 w 8148161"/>
                  <a:gd name="connsiteY14" fmla="*/ 49826 h 1272568"/>
                  <a:gd name="connsiteX15" fmla="*/ 7908817 w 8148161"/>
                  <a:gd name="connsiteY15" fmla="*/ 49826 h 1272568"/>
                  <a:gd name="connsiteX16" fmla="*/ 8104657 w 8148161"/>
                  <a:gd name="connsiteY16" fmla="*/ 245666 h 1272568"/>
                  <a:gd name="connsiteX17" fmla="*/ 8104657 w 8148161"/>
                  <a:gd name="connsiteY17" fmla="*/ 645166 h 1272568"/>
                  <a:gd name="connsiteX18" fmla="*/ 8104657 w 8148161"/>
                  <a:gd name="connsiteY18" fmla="*/ 1029000 h 1272568"/>
                  <a:gd name="connsiteX19" fmla="*/ 7908817 w 8148161"/>
                  <a:gd name="connsiteY19" fmla="*/ 1224840 h 1272568"/>
                  <a:gd name="connsiteX20" fmla="*/ 7394371 w 8148161"/>
                  <a:gd name="connsiteY20" fmla="*/ 1224840 h 1272568"/>
                  <a:gd name="connsiteX21" fmla="*/ 6956795 w 8148161"/>
                  <a:gd name="connsiteY21" fmla="*/ 1224840 h 1272568"/>
                  <a:gd name="connsiteX22" fmla="*/ 6519220 w 8148161"/>
                  <a:gd name="connsiteY22" fmla="*/ 1224840 h 1272568"/>
                  <a:gd name="connsiteX23" fmla="*/ 5927902 w 8148161"/>
                  <a:gd name="connsiteY23" fmla="*/ 1224840 h 1272568"/>
                  <a:gd name="connsiteX24" fmla="*/ 5413456 w 8148161"/>
                  <a:gd name="connsiteY24" fmla="*/ 1224840 h 1272568"/>
                  <a:gd name="connsiteX25" fmla="*/ 4822138 w 8148161"/>
                  <a:gd name="connsiteY25" fmla="*/ 1224840 h 1272568"/>
                  <a:gd name="connsiteX26" fmla="*/ 4384563 w 8148161"/>
                  <a:gd name="connsiteY26" fmla="*/ 1224840 h 1272568"/>
                  <a:gd name="connsiteX27" fmla="*/ 3870117 w 8148161"/>
                  <a:gd name="connsiteY27" fmla="*/ 1224840 h 1272568"/>
                  <a:gd name="connsiteX28" fmla="*/ 3201928 w 8148161"/>
                  <a:gd name="connsiteY28" fmla="*/ 1224840 h 1272568"/>
                  <a:gd name="connsiteX29" fmla="*/ 2533738 w 8148161"/>
                  <a:gd name="connsiteY29" fmla="*/ 1224840 h 1272568"/>
                  <a:gd name="connsiteX30" fmla="*/ 1942421 w 8148161"/>
                  <a:gd name="connsiteY30" fmla="*/ 1224840 h 1272568"/>
                  <a:gd name="connsiteX31" fmla="*/ 1504846 w 8148161"/>
                  <a:gd name="connsiteY31" fmla="*/ 1224840 h 1272568"/>
                  <a:gd name="connsiteX32" fmla="*/ 1067270 w 8148161"/>
                  <a:gd name="connsiteY32" fmla="*/ 1224840 h 1272568"/>
                  <a:gd name="connsiteX33" fmla="*/ 221686 w 8148161"/>
                  <a:gd name="connsiteY33" fmla="*/ 1224840 h 1272568"/>
                  <a:gd name="connsiteX34" fmla="*/ 25846 w 8148161"/>
                  <a:gd name="connsiteY34" fmla="*/ 1029000 h 1272568"/>
                  <a:gd name="connsiteX35" fmla="*/ 25846 w 8148161"/>
                  <a:gd name="connsiteY35" fmla="*/ 653000 h 1272568"/>
                  <a:gd name="connsiteX36" fmla="*/ 14416 w 8148161"/>
                  <a:gd name="connsiteY36" fmla="*/ 348536 h 1272568"/>
                  <a:gd name="connsiteX0" fmla="*/ 25846 w 8148161"/>
                  <a:gd name="connsiteY0" fmla="*/ 245666 h 1272568"/>
                  <a:gd name="connsiteX1" fmla="*/ 221686 w 8148161"/>
                  <a:gd name="connsiteY1" fmla="*/ 49826 h 1272568"/>
                  <a:gd name="connsiteX2" fmla="*/ 889875 w 8148161"/>
                  <a:gd name="connsiteY2" fmla="*/ 49826 h 1272568"/>
                  <a:gd name="connsiteX3" fmla="*/ 1481193 w 8148161"/>
                  <a:gd name="connsiteY3" fmla="*/ 49826 h 1272568"/>
                  <a:gd name="connsiteX4" fmla="*/ 2149382 w 8148161"/>
                  <a:gd name="connsiteY4" fmla="*/ 49826 h 1272568"/>
                  <a:gd name="connsiteX5" fmla="*/ 2586957 w 8148161"/>
                  <a:gd name="connsiteY5" fmla="*/ 49826 h 1272568"/>
                  <a:gd name="connsiteX6" fmla="*/ 3255146 w 8148161"/>
                  <a:gd name="connsiteY6" fmla="*/ 49826 h 1272568"/>
                  <a:gd name="connsiteX7" fmla="*/ 3692721 w 8148161"/>
                  <a:gd name="connsiteY7" fmla="*/ 49826 h 1272568"/>
                  <a:gd name="connsiteX8" fmla="*/ 4284039 w 8148161"/>
                  <a:gd name="connsiteY8" fmla="*/ 49826 h 1272568"/>
                  <a:gd name="connsiteX9" fmla="*/ 4798486 w 8148161"/>
                  <a:gd name="connsiteY9" fmla="*/ 49826 h 1272568"/>
                  <a:gd name="connsiteX10" fmla="*/ 5236061 w 8148161"/>
                  <a:gd name="connsiteY10" fmla="*/ 49826 h 1272568"/>
                  <a:gd name="connsiteX11" fmla="*/ 5827378 w 8148161"/>
                  <a:gd name="connsiteY11" fmla="*/ 49826 h 1272568"/>
                  <a:gd name="connsiteX12" fmla="*/ 6495568 w 8148161"/>
                  <a:gd name="connsiteY12" fmla="*/ 49826 h 1272568"/>
                  <a:gd name="connsiteX13" fmla="*/ 6856271 w 8148161"/>
                  <a:gd name="connsiteY13" fmla="*/ 49826 h 1272568"/>
                  <a:gd name="connsiteX14" fmla="*/ 7908817 w 8148161"/>
                  <a:gd name="connsiteY14" fmla="*/ 49826 h 1272568"/>
                  <a:gd name="connsiteX15" fmla="*/ 8104657 w 8148161"/>
                  <a:gd name="connsiteY15" fmla="*/ 245666 h 1272568"/>
                  <a:gd name="connsiteX16" fmla="*/ 8104657 w 8148161"/>
                  <a:gd name="connsiteY16" fmla="*/ 645166 h 1272568"/>
                  <a:gd name="connsiteX17" fmla="*/ 8104657 w 8148161"/>
                  <a:gd name="connsiteY17" fmla="*/ 1029000 h 1272568"/>
                  <a:gd name="connsiteX18" fmla="*/ 7908817 w 8148161"/>
                  <a:gd name="connsiteY18" fmla="*/ 1224840 h 1272568"/>
                  <a:gd name="connsiteX19" fmla="*/ 7240628 w 8148161"/>
                  <a:gd name="connsiteY19" fmla="*/ 1224840 h 1272568"/>
                  <a:gd name="connsiteX20" fmla="*/ 6803053 w 8148161"/>
                  <a:gd name="connsiteY20" fmla="*/ 1224840 h 1272568"/>
                  <a:gd name="connsiteX21" fmla="*/ 6057992 w 8148161"/>
                  <a:gd name="connsiteY21" fmla="*/ 1224840 h 1272568"/>
                  <a:gd name="connsiteX22" fmla="*/ 5620417 w 8148161"/>
                  <a:gd name="connsiteY22" fmla="*/ 1224840 h 1272568"/>
                  <a:gd name="connsiteX23" fmla="*/ 5029099 w 8148161"/>
                  <a:gd name="connsiteY23" fmla="*/ 1224840 h 1272568"/>
                  <a:gd name="connsiteX24" fmla="*/ 4668396 w 8148161"/>
                  <a:gd name="connsiteY24" fmla="*/ 1224840 h 1272568"/>
                  <a:gd name="connsiteX25" fmla="*/ 4000207 w 8148161"/>
                  <a:gd name="connsiteY25" fmla="*/ 1224840 h 1272568"/>
                  <a:gd name="connsiteX26" fmla="*/ 3408889 w 8148161"/>
                  <a:gd name="connsiteY26" fmla="*/ 1224840 h 1272568"/>
                  <a:gd name="connsiteX27" fmla="*/ 3048185 w 8148161"/>
                  <a:gd name="connsiteY27" fmla="*/ 1224840 h 1272568"/>
                  <a:gd name="connsiteX28" fmla="*/ 2610610 w 8148161"/>
                  <a:gd name="connsiteY28" fmla="*/ 1224840 h 1272568"/>
                  <a:gd name="connsiteX29" fmla="*/ 2019292 w 8148161"/>
                  <a:gd name="connsiteY29" fmla="*/ 1224840 h 1272568"/>
                  <a:gd name="connsiteX30" fmla="*/ 1581717 w 8148161"/>
                  <a:gd name="connsiteY30" fmla="*/ 1224840 h 1272568"/>
                  <a:gd name="connsiteX31" fmla="*/ 1144142 w 8148161"/>
                  <a:gd name="connsiteY31" fmla="*/ 1224840 h 1272568"/>
                  <a:gd name="connsiteX32" fmla="*/ 221686 w 8148161"/>
                  <a:gd name="connsiteY32" fmla="*/ 1224840 h 1272568"/>
                  <a:gd name="connsiteX33" fmla="*/ 25846 w 8148161"/>
                  <a:gd name="connsiteY33" fmla="*/ 1029000 h 1272568"/>
                  <a:gd name="connsiteX34" fmla="*/ 288736 w 8148161"/>
                  <a:gd name="connsiteY34" fmla="*/ 545893 h 1272568"/>
                  <a:gd name="connsiteX35" fmla="*/ 25846 w 8148161"/>
                  <a:gd name="connsiteY35" fmla="*/ 245666 h 1272568"/>
                  <a:gd name="connsiteX0" fmla="*/ 25846 w 8148161"/>
                  <a:gd name="connsiteY0" fmla="*/ 245666 h 1272568"/>
                  <a:gd name="connsiteX1" fmla="*/ 221686 w 8148161"/>
                  <a:gd name="connsiteY1" fmla="*/ 49826 h 1272568"/>
                  <a:gd name="connsiteX2" fmla="*/ 889875 w 8148161"/>
                  <a:gd name="connsiteY2" fmla="*/ 49826 h 1272568"/>
                  <a:gd name="connsiteX3" fmla="*/ 1481193 w 8148161"/>
                  <a:gd name="connsiteY3" fmla="*/ 49826 h 1272568"/>
                  <a:gd name="connsiteX4" fmla="*/ 2149382 w 8148161"/>
                  <a:gd name="connsiteY4" fmla="*/ 49826 h 1272568"/>
                  <a:gd name="connsiteX5" fmla="*/ 2586957 w 8148161"/>
                  <a:gd name="connsiteY5" fmla="*/ 49826 h 1272568"/>
                  <a:gd name="connsiteX6" fmla="*/ 3255146 w 8148161"/>
                  <a:gd name="connsiteY6" fmla="*/ 49826 h 1272568"/>
                  <a:gd name="connsiteX7" fmla="*/ 3692721 w 8148161"/>
                  <a:gd name="connsiteY7" fmla="*/ 49826 h 1272568"/>
                  <a:gd name="connsiteX8" fmla="*/ 4284039 w 8148161"/>
                  <a:gd name="connsiteY8" fmla="*/ 49826 h 1272568"/>
                  <a:gd name="connsiteX9" fmla="*/ 4798486 w 8148161"/>
                  <a:gd name="connsiteY9" fmla="*/ 49826 h 1272568"/>
                  <a:gd name="connsiteX10" fmla="*/ 5236061 w 8148161"/>
                  <a:gd name="connsiteY10" fmla="*/ 49826 h 1272568"/>
                  <a:gd name="connsiteX11" fmla="*/ 5827378 w 8148161"/>
                  <a:gd name="connsiteY11" fmla="*/ 49826 h 1272568"/>
                  <a:gd name="connsiteX12" fmla="*/ 6495568 w 8148161"/>
                  <a:gd name="connsiteY12" fmla="*/ 49826 h 1272568"/>
                  <a:gd name="connsiteX13" fmla="*/ 6856271 w 8148161"/>
                  <a:gd name="connsiteY13" fmla="*/ 49826 h 1272568"/>
                  <a:gd name="connsiteX14" fmla="*/ 7908817 w 8148161"/>
                  <a:gd name="connsiteY14" fmla="*/ 49826 h 1272568"/>
                  <a:gd name="connsiteX15" fmla="*/ 8104657 w 8148161"/>
                  <a:gd name="connsiteY15" fmla="*/ 245666 h 1272568"/>
                  <a:gd name="connsiteX16" fmla="*/ 8104657 w 8148161"/>
                  <a:gd name="connsiteY16" fmla="*/ 645166 h 1272568"/>
                  <a:gd name="connsiteX17" fmla="*/ 8104657 w 8148161"/>
                  <a:gd name="connsiteY17" fmla="*/ 1029000 h 1272568"/>
                  <a:gd name="connsiteX18" fmla="*/ 7908817 w 8148161"/>
                  <a:gd name="connsiteY18" fmla="*/ 1224840 h 1272568"/>
                  <a:gd name="connsiteX19" fmla="*/ 7240628 w 8148161"/>
                  <a:gd name="connsiteY19" fmla="*/ 1224840 h 1272568"/>
                  <a:gd name="connsiteX20" fmla="*/ 6803053 w 8148161"/>
                  <a:gd name="connsiteY20" fmla="*/ 1224840 h 1272568"/>
                  <a:gd name="connsiteX21" fmla="*/ 6057992 w 8148161"/>
                  <a:gd name="connsiteY21" fmla="*/ 1224840 h 1272568"/>
                  <a:gd name="connsiteX22" fmla="*/ 5620417 w 8148161"/>
                  <a:gd name="connsiteY22" fmla="*/ 1224840 h 1272568"/>
                  <a:gd name="connsiteX23" fmla="*/ 5029099 w 8148161"/>
                  <a:gd name="connsiteY23" fmla="*/ 1224840 h 1272568"/>
                  <a:gd name="connsiteX24" fmla="*/ 4668396 w 8148161"/>
                  <a:gd name="connsiteY24" fmla="*/ 1224840 h 1272568"/>
                  <a:gd name="connsiteX25" fmla="*/ 4000207 w 8148161"/>
                  <a:gd name="connsiteY25" fmla="*/ 1224840 h 1272568"/>
                  <a:gd name="connsiteX26" fmla="*/ 3408889 w 8148161"/>
                  <a:gd name="connsiteY26" fmla="*/ 1224840 h 1272568"/>
                  <a:gd name="connsiteX27" fmla="*/ 3048185 w 8148161"/>
                  <a:gd name="connsiteY27" fmla="*/ 1224840 h 1272568"/>
                  <a:gd name="connsiteX28" fmla="*/ 2610610 w 8148161"/>
                  <a:gd name="connsiteY28" fmla="*/ 1224840 h 1272568"/>
                  <a:gd name="connsiteX29" fmla="*/ 2019292 w 8148161"/>
                  <a:gd name="connsiteY29" fmla="*/ 1224840 h 1272568"/>
                  <a:gd name="connsiteX30" fmla="*/ 1581717 w 8148161"/>
                  <a:gd name="connsiteY30" fmla="*/ 1224840 h 1272568"/>
                  <a:gd name="connsiteX31" fmla="*/ 1144142 w 8148161"/>
                  <a:gd name="connsiteY31" fmla="*/ 1224840 h 1272568"/>
                  <a:gd name="connsiteX32" fmla="*/ 221686 w 8148161"/>
                  <a:gd name="connsiteY32" fmla="*/ 1224840 h 1272568"/>
                  <a:gd name="connsiteX33" fmla="*/ 220156 w 8148161"/>
                  <a:gd name="connsiteY33" fmla="*/ 1143300 h 1272568"/>
                  <a:gd name="connsiteX34" fmla="*/ 25846 w 8148161"/>
                  <a:gd name="connsiteY34" fmla="*/ 637333 h 1272568"/>
                  <a:gd name="connsiteX35" fmla="*/ 25846 w 8148161"/>
                  <a:gd name="connsiteY35" fmla="*/ 245666 h 1272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148161" h="1272568" fill="none" extrusionOk="0">
                    <a:moveTo>
                      <a:pt x="25846" y="245666"/>
                    </a:moveTo>
                    <a:cubicBezTo>
                      <a:pt x="12369" y="127195"/>
                      <a:pt x="136038" y="42941"/>
                      <a:pt x="221686" y="49826"/>
                    </a:cubicBezTo>
                    <a:cubicBezTo>
                      <a:pt x="380668" y="-18714"/>
                      <a:pt x="708822" y="93105"/>
                      <a:pt x="889875" y="49826"/>
                    </a:cubicBezTo>
                    <a:cubicBezTo>
                      <a:pt x="1066819" y="-43542"/>
                      <a:pt x="1280665" y="48523"/>
                      <a:pt x="1481193" y="49826"/>
                    </a:cubicBezTo>
                    <a:cubicBezTo>
                      <a:pt x="1674066" y="68553"/>
                      <a:pt x="1892775" y="104314"/>
                      <a:pt x="2149382" y="49826"/>
                    </a:cubicBezTo>
                    <a:cubicBezTo>
                      <a:pt x="2414300" y="39613"/>
                      <a:pt x="2472844" y="57221"/>
                      <a:pt x="2586957" y="49826"/>
                    </a:cubicBezTo>
                    <a:cubicBezTo>
                      <a:pt x="2657414" y="-58028"/>
                      <a:pt x="3032348" y="41554"/>
                      <a:pt x="3255146" y="49826"/>
                    </a:cubicBezTo>
                    <a:cubicBezTo>
                      <a:pt x="3491657" y="8939"/>
                      <a:pt x="3470677" y="58152"/>
                      <a:pt x="3692721" y="49826"/>
                    </a:cubicBezTo>
                    <a:cubicBezTo>
                      <a:pt x="3894970" y="83"/>
                      <a:pt x="4008349" y="97683"/>
                      <a:pt x="4284039" y="49826"/>
                    </a:cubicBezTo>
                    <a:cubicBezTo>
                      <a:pt x="4539536" y="79656"/>
                      <a:pt x="4724218" y="59695"/>
                      <a:pt x="4798486" y="49826"/>
                    </a:cubicBezTo>
                    <a:cubicBezTo>
                      <a:pt x="4944426" y="57494"/>
                      <a:pt x="5070815" y="130410"/>
                      <a:pt x="5236061" y="49826"/>
                    </a:cubicBezTo>
                    <a:cubicBezTo>
                      <a:pt x="5400803" y="51087"/>
                      <a:pt x="5517141" y="69538"/>
                      <a:pt x="5827378" y="49826"/>
                    </a:cubicBezTo>
                    <a:cubicBezTo>
                      <a:pt x="6081894" y="42482"/>
                      <a:pt x="6218681" y="91048"/>
                      <a:pt x="6495568" y="49826"/>
                    </a:cubicBezTo>
                    <a:cubicBezTo>
                      <a:pt x="6741464" y="42494"/>
                      <a:pt x="6718833" y="50921"/>
                      <a:pt x="6856271" y="49826"/>
                    </a:cubicBezTo>
                    <a:cubicBezTo>
                      <a:pt x="7073438" y="-56368"/>
                      <a:pt x="7244517" y="141604"/>
                      <a:pt x="7908817" y="49826"/>
                    </a:cubicBezTo>
                    <a:cubicBezTo>
                      <a:pt x="8065095" y="97120"/>
                      <a:pt x="8086409" y="181176"/>
                      <a:pt x="8104657" y="245666"/>
                    </a:cubicBezTo>
                    <a:cubicBezTo>
                      <a:pt x="8134464" y="412178"/>
                      <a:pt x="8098969" y="459107"/>
                      <a:pt x="8104657" y="645166"/>
                    </a:cubicBezTo>
                    <a:cubicBezTo>
                      <a:pt x="8139304" y="783140"/>
                      <a:pt x="8109127" y="837088"/>
                      <a:pt x="8104657" y="1029000"/>
                    </a:cubicBezTo>
                    <a:cubicBezTo>
                      <a:pt x="8141219" y="1177858"/>
                      <a:pt x="8011943" y="1185926"/>
                      <a:pt x="7908817" y="1224840"/>
                    </a:cubicBezTo>
                    <a:cubicBezTo>
                      <a:pt x="7590997" y="1251493"/>
                      <a:pt x="7379271" y="1274529"/>
                      <a:pt x="7240628" y="1224840"/>
                    </a:cubicBezTo>
                    <a:cubicBezTo>
                      <a:pt x="7015806" y="1200597"/>
                      <a:pt x="6951126" y="1221657"/>
                      <a:pt x="6803053" y="1224840"/>
                    </a:cubicBezTo>
                    <a:cubicBezTo>
                      <a:pt x="6636135" y="1322583"/>
                      <a:pt x="6402193" y="1027730"/>
                      <a:pt x="6057992" y="1224840"/>
                    </a:cubicBezTo>
                    <a:cubicBezTo>
                      <a:pt x="5764203" y="1269025"/>
                      <a:pt x="5791163" y="1184854"/>
                      <a:pt x="5620417" y="1224840"/>
                    </a:cubicBezTo>
                    <a:cubicBezTo>
                      <a:pt x="5512115" y="1236438"/>
                      <a:pt x="5191202" y="1116984"/>
                      <a:pt x="5029099" y="1224840"/>
                    </a:cubicBezTo>
                    <a:cubicBezTo>
                      <a:pt x="4818129" y="1275172"/>
                      <a:pt x="4767092" y="1184466"/>
                      <a:pt x="4668396" y="1224840"/>
                    </a:cubicBezTo>
                    <a:cubicBezTo>
                      <a:pt x="4611403" y="1226376"/>
                      <a:pt x="4314687" y="1311769"/>
                      <a:pt x="4000207" y="1224840"/>
                    </a:cubicBezTo>
                    <a:cubicBezTo>
                      <a:pt x="3658150" y="1252031"/>
                      <a:pt x="3563640" y="1167143"/>
                      <a:pt x="3408889" y="1224840"/>
                    </a:cubicBezTo>
                    <a:cubicBezTo>
                      <a:pt x="3225713" y="1243507"/>
                      <a:pt x="3168641" y="1248456"/>
                      <a:pt x="3048185" y="1224840"/>
                    </a:cubicBezTo>
                    <a:cubicBezTo>
                      <a:pt x="2946490" y="1246358"/>
                      <a:pt x="2681015" y="1238998"/>
                      <a:pt x="2610610" y="1224840"/>
                    </a:cubicBezTo>
                    <a:cubicBezTo>
                      <a:pt x="2419742" y="1333358"/>
                      <a:pt x="2296852" y="1059589"/>
                      <a:pt x="2019292" y="1224840"/>
                    </a:cubicBezTo>
                    <a:cubicBezTo>
                      <a:pt x="1805005" y="1270238"/>
                      <a:pt x="1728220" y="1198928"/>
                      <a:pt x="1581717" y="1224840"/>
                    </a:cubicBezTo>
                    <a:cubicBezTo>
                      <a:pt x="1424899" y="1220367"/>
                      <a:pt x="1275228" y="1165441"/>
                      <a:pt x="1144142" y="1224840"/>
                    </a:cubicBezTo>
                    <a:cubicBezTo>
                      <a:pt x="1130188" y="1146805"/>
                      <a:pt x="579645" y="1331628"/>
                      <a:pt x="221686" y="1224840"/>
                    </a:cubicBezTo>
                    <a:cubicBezTo>
                      <a:pt x="107665" y="1244983"/>
                      <a:pt x="11320" y="1113945"/>
                      <a:pt x="25846" y="1029000"/>
                    </a:cubicBezTo>
                    <a:cubicBezTo>
                      <a:pt x="-1834" y="870069"/>
                      <a:pt x="52896" y="754149"/>
                      <a:pt x="25846" y="637333"/>
                    </a:cubicBezTo>
                    <a:cubicBezTo>
                      <a:pt x="-29131" y="486409"/>
                      <a:pt x="56821" y="372563"/>
                      <a:pt x="25846" y="245666"/>
                    </a:cubicBezTo>
                    <a:close/>
                  </a:path>
                  <a:path w="8148161" h="1272568" stroke="0" extrusionOk="0">
                    <a:moveTo>
                      <a:pt x="14416" y="348536"/>
                    </a:moveTo>
                    <a:cubicBezTo>
                      <a:pt x="-15438" y="259489"/>
                      <a:pt x="94946" y="-204"/>
                      <a:pt x="221686" y="49826"/>
                    </a:cubicBezTo>
                    <a:cubicBezTo>
                      <a:pt x="437330" y="-23336"/>
                      <a:pt x="499622" y="101564"/>
                      <a:pt x="736132" y="49826"/>
                    </a:cubicBezTo>
                    <a:cubicBezTo>
                      <a:pt x="967445" y="52132"/>
                      <a:pt x="1001658" y="84241"/>
                      <a:pt x="1173708" y="49826"/>
                    </a:cubicBezTo>
                    <a:cubicBezTo>
                      <a:pt x="1326213" y="5915"/>
                      <a:pt x="1441968" y="87775"/>
                      <a:pt x="1611283" y="49826"/>
                    </a:cubicBezTo>
                    <a:cubicBezTo>
                      <a:pt x="1810435" y="-3932"/>
                      <a:pt x="2070414" y="90570"/>
                      <a:pt x="2202601" y="49826"/>
                    </a:cubicBezTo>
                    <a:cubicBezTo>
                      <a:pt x="2286843" y="-25668"/>
                      <a:pt x="2747192" y="82946"/>
                      <a:pt x="2947661" y="49826"/>
                    </a:cubicBezTo>
                    <a:cubicBezTo>
                      <a:pt x="3237428" y="-13651"/>
                      <a:pt x="3238056" y="70774"/>
                      <a:pt x="3462107" y="49826"/>
                    </a:cubicBezTo>
                    <a:cubicBezTo>
                      <a:pt x="3695519" y="107516"/>
                      <a:pt x="3881160" y="105464"/>
                      <a:pt x="4053425" y="49826"/>
                    </a:cubicBezTo>
                    <a:cubicBezTo>
                      <a:pt x="4238769" y="39643"/>
                      <a:pt x="4305066" y="56521"/>
                      <a:pt x="4414129" y="49826"/>
                    </a:cubicBezTo>
                    <a:cubicBezTo>
                      <a:pt x="4528338" y="-20806"/>
                      <a:pt x="4670445" y="66662"/>
                      <a:pt x="5005447" y="49826"/>
                    </a:cubicBezTo>
                    <a:cubicBezTo>
                      <a:pt x="5325256" y="25125"/>
                      <a:pt x="5360779" y="80076"/>
                      <a:pt x="5596765" y="49826"/>
                    </a:cubicBezTo>
                    <a:cubicBezTo>
                      <a:pt x="5821619" y="13468"/>
                      <a:pt x="5897518" y="56776"/>
                      <a:pt x="6188082" y="49826"/>
                    </a:cubicBezTo>
                    <a:cubicBezTo>
                      <a:pt x="6413223" y="-37631"/>
                      <a:pt x="6670698" y="211449"/>
                      <a:pt x="6856271" y="49826"/>
                    </a:cubicBezTo>
                    <a:cubicBezTo>
                      <a:pt x="7033941" y="27210"/>
                      <a:pt x="7173128" y="77518"/>
                      <a:pt x="7293847" y="49826"/>
                    </a:cubicBezTo>
                    <a:cubicBezTo>
                      <a:pt x="7460454" y="88352"/>
                      <a:pt x="7736504" y="148196"/>
                      <a:pt x="7908817" y="49826"/>
                    </a:cubicBezTo>
                    <a:cubicBezTo>
                      <a:pt x="8033593" y="16951"/>
                      <a:pt x="8093156" y="148862"/>
                      <a:pt x="8104657" y="245666"/>
                    </a:cubicBezTo>
                    <a:cubicBezTo>
                      <a:pt x="8121441" y="424432"/>
                      <a:pt x="8115729" y="521361"/>
                      <a:pt x="8104657" y="645166"/>
                    </a:cubicBezTo>
                    <a:cubicBezTo>
                      <a:pt x="8203240" y="747799"/>
                      <a:pt x="8103255" y="886834"/>
                      <a:pt x="8104657" y="1029000"/>
                    </a:cubicBezTo>
                    <a:cubicBezTo>
                      <a:pt x="8089410" y="1169400"/>
                      <a:pt x="8000928" y="1236946"/>
                      <a:pt x="7908817" y="1224840"/>
                    </a:cubicBezTo>
                    <a:cubicBezTo>
                      <a:pt x="7691836" y="1272512"/>
                      <a:pt x="7625725" y="1248652"/>
                      <a:pt x="7394371" y="1224840"/>
                    </a:cubicBezTo>
                    <a:cubicBezTo>
                      <a:pt x="7129180" y="1221606"/>
                      <a:pt x="7055304" y="1238594"/>
                      <a:pt x="6956795" y="1224840"/>
                    </a:cubicBezTo>
                    <a:cubicBezTo>
                      <a:pt x="6889902" y="1228258"/>
                      <a:pt x="6667806" y="1152686"/>
                      <a:pt x="6519220" y="1224840"/>
                    </a:cubicBezTo>
                    <a:cubicBezTo>
                      <a:pt x="6311874" y="1324576"/>
                      <a:pt x="6203025" y="1239339"/>
                      <a:pt x="5927902" y="1224840"/>
                    </a:cubicBezTo>
                    <a:cubicBezTo>
                      <a:pt x="5652898" y="1205674"/>
                      <a:pt x="5620654" y="1165375"/>
                      <a:pt x="5413456" y="1224840"/>
                    </a:cubicBezTo>
                    <a:cubicBezTo>
                      <a:pt x="5217840" y="1245175"/>
                      <a:pt x="4946908" y="1249239"/>
                      <a:pt x="4822138" y="1224840"/>
                    </a:cubicBezTo>
                    <a:cubicBezTo>
                      <a:pt x="4628125" y="1221548"/>
                      <a:pt x="4472585" y="1167617"/>
                      <a:pt x="4384563" y="1224840"/>
                    </a:cubicBezTo>
                    <a:cubicBezTo>
                      <a:pt x="4216596" y="1286655"/>
                      <a:pt x="4097634" y="1202096"/>
                      <a:pt x="3870117" y="1224840"/>
                    </a:cubicBezTo>
                    <a:cubicBezTo>
                      <a:pt x="3704073" y="1275263"/>
                      <a:pt x="3445272" y="1150073"/>
                      <a:pt x="3201928" y="1224840"/>
                    </a:cubicBezTo>
                    <a:cubicBezTo>
                      <a:pt x="2996062" y="1204564"/>
                      <a:pt x="2666428" y="1232858"/>
                      <a:pt x="2533738" y="1224840"/>
                    </a:cubicBezTo>
                    <a:cubicBezTo>
                      <a:pt x="2321763" y="1281409"/>
                      <a:pt x="2212653" y="1231749"/>
                      <a:pt x="1942421" y="1224840"/>
                    </a:cubicBezTo>
                    <a:cubicBezTo>
                      <a:pt x="1691794" y="1226100"/>
                      <a:pt x="1691139" y="1222247"/>
                      <a:pt x="1504846" y="1224840"/>
                    </a:cubicBezTo>
                    <a:cubicBezTo>
                      <a:pt x="1334234" y="1220649"/>
                      <a:pt x="1286031" y="1184617"/>
                      <a:pt x="1067270" y="1224840"/>
                    </a:cubicBezTo>
                    <a:cubicBezTo>
                      <a:pt x="874655" y="1219551"/>
                      <a:pt x="604132" y="1294929"/>
                      <a:pt x="221686" y="1224840"/>
                    </a:cubicBezTo>
                    <a:cubicBezTo>
                      <a:pt x="138838" y="1243726"/>
                      <a:pt x="47773" y="1136407"/>
                      <a:pt x="25846" y="1029000"/>
                    </a:cubicBezTo>
                    <a:cubicBezTo>
                      <a:pt x="2453" y="886833"/>
                      <a:pt x="-18174" y="778989"/>
                      <a:pt x="25846" y="653000"/>
                    </a:cubicBezTo>
                    <a:cubicBezTo>
                      <a:pt x="24060" y="526274"/>
                      <a:pt x="454" y="467968"/>
                      <a:pt x="14416" y="348536"/>
                    </a:cubicBezTo>
                    <a:close/>
                  </a:path>
                  <a:path w="8148161" h="1272568" fill="none" stroke="0" extrusionOk="0">
                    <a:moveTo>
                      <a:pt x="25846" y="245666"/>
                    </a:moveTo>
                    <a:cubicBezTo>
                      <a:pt x="-2219" y="122418"/>
                      <a:pt x="126564" y="60876"/>
                      <a:pt x="221686" y="49826"/>
                    </a:cubicBezTo>
                    <a:cubicBezTo>
                      <a:pt x="400744" y="-10582"/>
                      <a:pt x="713846" y="75343"/>
                      <a:pt x="889875" y="49826"/>
                    </a:cubicBezTo>
                    <a:cubicBezTo>
                      <a:pt x="1057041" y="27100"/>
                      <a:pt x="1306601" y="127483"/>
                      <a:pt x="1481193" y="49826"/>
                    </a:cubicBezTo>
                    <a:cubicBezTo>
                      <a:pt x="1619473" y="18002"/>
                      <a:pt x="1882129" y="126738"/>
                      <a:pt x="2149382" y="49826"/>
                    </a:cubicBezTo>
                    <a:cubicBezTo>
                      <a:pt x="2402358" y="21230"/>
                      <a:pt x="2442720" y="84546"/>
                      <a:pt x="2586957" y="49826"/>
                    </a:cubicBezTo>
                    <a:cubicBezTo>
                      <a:pt x="2666590" y="42210"/>
                      <a:pt x="3073102" y="96434"/>
                      <a:pt x="3255146" y="49826"/>
                    </a:cubicBezTo>
                    <a:cubicBezTo>
                      <a:pt x="3465216" y="2878"/>
                      <a:pt x="3474598" y="82097"/>
                      <a:pt x="3692721" y="49826"/>
                    </a:cubicBezTo>
                    <a:cubicBezTo>
                      <a:pt x="3895452" y="23848"/>
                      <a:pt x="4014868" y="56974"/>
                      <a:pt x="4284039" y="49826"/>
                    </a:cubicBezTo>
                    <a:cubicBezTo>
                      <a:pt x="4508564" y="432"/>
                      <a:pt x="4707466" y="69030"/>
                      <a:pt x="4798486" y="49826"/>
                    </a:cubicBezTo>
                    <a:cubicBezTo>
                      <a:pt x="4891751" y="1940"/>
                      <a:pt x="5057247" y="82283"/>
                      <a:pt x="5236061" y="49826"/>
                    </a:cubicBezTo>
                    <a:cubicBezTo>
                      <a:pt x="5394602" y="37456"/>
                      <a:pt x="5569187" y="87810"/>
                      <a:pt x="5827378" y="49826"/>
                    </a:cubicBezTo>
                    <a:cubicBezTo>
                      <a:pt x="6145887" y="68600"/>
                      <a:pt x="6256074" y="68737"/>
                      <a:pt x="6495568" y="49826"/>
                    </a:cubicBezTo>
                    <a:cubicBezTo>
                      <a:pt x="6734872" y="41326"/>
                      <a:pt x="6723857" y="56386"/>
                      <a:pt x="6856271" y="49826"/>
                    </a:cubicBezTo>
                    <a:cubicBezTo>
                      <a:pt x="7034538" y="-5095"/>
                      <a:pt x="7420890" y="171004"/>
                      <a:pt x="7908817" y="49826"/>
                    </a:cubicBezTo>
                    <a:cubicBezTo>
                      <a:pt x="8049944" y="46184"/>
                      <a:pt x="8113203" y="131685"/>
                      <a:pt x="8104657" y="245666"/>
                    </a:cubicBezTo>
                    <a:cubicBezTo>
                      <a:pt x="8090812" y="397374"/>
                      <a:pt x="8055422" y="506644"/>
                      <a:pt x="8104657" y="645166"/>
                    </a:cubicBezTo>
                    <a:cubicBezTo>
                      <a:pt x="8133640" y="807308"/>
                      <a:pt x="8097040" y="862037"/>
                      <a:pt x="8104657" y="1029000"/>
                    </a:cubicBezTo>
                    <a:cubicBezTo>
                      <a:pt x="8109913" y="1156492"/>
                      <a:pt x="8012094" y="1221951"/>
                      <a:pt x="7908817" y="1224840"/>
                    </a:cubicBezTo>
                    <a:cubicBezTo>
                      <a:pt x="7641141" y="1294805"/>
                      <a:pt x="7444461" y="1214259"/>
                      <a:pt x="7240628" y="1224840"/>
                    </a:cubicBezTo>
                    <a:cubicBezTo>
                      <a:pt x="7037652" y="1244753"/>
                      <a:pt x="6945615" y="1208368"/>
                      <a:pt x="6803053" y="1224840"/>
                    </a:cubicBezTo>
                    <a:cubicBezTo>
                      <a:pt x="6749629" y="1251504"/>
                      <a:pt x="6314645" y="1146649"/>
                      <a:pt x="6057992" y="1224840"/>
                    </a:cubicBezTo>
                    <a:cubicBezTo>
                      <a:pt x="5759708" y="1272657"/>
                      <a:pt x="5778263" y="1228422"/>
                      <a:pt x="5620417" y="1224840"/>
                    </a:cubicBezTo>
                    <a:cubicBezTo>
                      <a:pt x="5509389" y="1198098"/>
                      <a:pt x="5220608" y="1127123"/>
                      <a:pt x="5029099" y="1224840"/>
                    </a:cubicBezTo>
                    <a:cubicBezTo>
                      <a:pt x="4836755" y="1279000"/>
                      <a:pt x="4738909" y="1210692"/>
                      <a:pt x="4668396" y="1224840"/>
                    </a:cubicBezTo>
                    <a:cubicBezTo>
                      <a:pt x="4641915" y="1260637"/>
                      <a:pt x="4269381" y="1191689"/>
                      <a:pt x="4000207" y="1224840"/>
                    </a:cubicBezTo>
                    <a:cubicBezTo>
                      <a:pt x="3650776" y="1287155"/>
                      <a:pt x="3594655" y="1189952"/>
                      <a:pt x="3408889" y="1224840"/>
                    </a:cubicBezTo>
                    <a:cubicBezTo>
                      <a:pt x="3233713" y="1285199"/>
                      <a:pt x="3157153" y="1200378"/>
                      <a:pt x="3048185" y="1224840"/>
                    </a:cubicBezTo>
                    <a:cubicBezTo>
                      <a:pt x="2908129" y="1274651"/>
                      <a:pt x="2740619" y="1230752"/>
                      <a:pt x="2610610" y="1224840"/>
                    </a:cubicBezTo>
                    <a:cubicBezTo>
                      <a:pt x="2521073" y="1240857"/>
                      <a:pt x="2258010" y="1123152"/>
                      <a:pt x="2019292" y="1224840"/>
                    </a:cubicBezTo>
                    <a:cubicBezTo>
                      <a:pt x="1804460" y="1290951"/>
                      <a:pt x="1790856" y="1179820"/>
                      <a:pt x="1581717" y="1224840"/>
                    </a:cubicBezTo>
                    <a:cubicBezTo>
                      <a:pt x="1402833" y="1230064"/>
                      <a:pt x="1273511" y="1197004"/>
                      <a:pt x="1144142" y="1224840"/>
                    </a:cubicBezTo>
                    <a:cubicBezTo>
                      <a:pt x="1064160" y="1200765"/>
                      <a:pt x="616470" y="1293341"/>
                      <a:pt x="221686" y="1224840"/>
                    </a:cubicBezTo>
                    <a:cubicBezTo>
                      <a:pt x="118662" y="1175026"/>
                      <a:pt x="32545" y="1146893"/>
                      <a:pt x="25846" y="1029000"/>
                    </a:cubicBezTo>
                    <a:cubicBezTo>
                      <a:pt x="-22936" y="837661"/>
                      <a:pt x="326453" y="711257"/>
                      <a:pt x="288736" y="545893"/>
                    </a:cubicBezTo>
                    <a:cubicBezTo>
                      <a:pt x="203242" y="372983"/>
                      <a:pt x="37655" y="350388"/>
                      <a:pt x="25846" y="245666"/>
                    </a:cubicBezTo>
                    <a:close/>
                  </a:path>
                  <a:path w="8148161" h="1272568" fill="none" stroke="0" extrusionOk="0">
                    <a:moveTo>
                      <a:pt x="25846" y="245666"/>
                    </a:moveTo>
                    <a:cubicBezTo>
                      <a:pt x="-1639" y="147862"/>
                      <a:pt x="117270" y="11108"/>
                      <a:pt x="221686" y="49826"/>
                    </a:cubicBezTo>
                    <a:cubicBezTo>
                      <a:pt x="367402" y="35320"/>
                      <a:pt x="695179" y="64279"/>
                      <a:pt x="889875" y="49826"/>
                    </a:cubicBezTo>
                    <a:cubicBezTo>
                      <a:pt x="1092493" y="-21157"/>
                      <a:pt x="1272039" y="121796"/>
                      <a:pt x="1481193" y="49826"/>
                    </a:cubicBezTo>
                    <a:cubicBezTo>
                      <a:pt x="1608183" y="60291"/>
                      <a:pt x="1920166" y="98837"/>
                      <a:pt x="2149382" y="49826"/>
                    </a:cubicBezTo>
                    <a:cubicBezTo>
                      <a:pt x="2394511" y="33990"/>
                      <a:pt x="2460462" y="63187"/>
                      <a:pt x="2586957" y="49826"/>
                    </a:cubicBezTo>
                    <a:cubicBezTo>
                      <a:pt x="2675597" y="-36627"/>
                      <a:pt x="3093819" y="82490"/>
                      <a:pt x="3255146" y="49826"/>
                    </a:cubicBezTo>
                    <a:cubicBezTo>
                      <a:pt x="3489839" y="8129"/>
                      <a:pt x="3477051" y="77237"/>
                      <a:pt x="3692721" y="49826"/>
                    </a:cubicBezTo>
                    <a:cubicBezTo>
                      <a:pt x="3900989" y="13086"/>
                      <a:pt x="4018143" y="114430"/>
                      <a:pt x="4284039" y="49826"/>
                    </a:cubicBezTo>
                    <a:cubicBezTo>
                      <a:pt x="4532973" y="46122"/>
                      <a:pt x="4700945" y="83859"/>
                      <a:pt x="4798486" y="49826"/>
                    </a:cubicBezTo>
                    <a:cubicBezTo>
                      <a:pt x="4955719" y="63126"/>
                      <a:pt x="5061530" y="122285"/>
                      <a:pt x="5236061" y="49826"/>
                    </a:cubicBezTo>
                    <a:cubicBezTo>
                      <a:pt x="5384877" y="53782"/>
                      <a:pt x="5534408" y="82534"/>
                      <a:pt x="5827378" y="49826"/>
                    </a:cubicBezTo>
                    <a:cubicBezTo>
                      <a:pt x="6103881" y="56434"/>
                      <a:pt x="6265351" y="95197"/>
                      <a:pt x="6495568" y="49826"/>
                    </a:cubicBezTo>
                    <a:cubicBezTo>
                      <a:pt x="6740082" y="47144"/>
                      <a:pt x="6721883" y="53943"/>
                      <a:pt x="6856271" y="49826"/>
                    </a:cubicBezTo>
                    <a:cubicBezTo>
                      <a:pt x="7128360" y="-46623"/>
                      <a:pt x="7345260" y="143982"/>
                      <a:pt x="7908817" y="49826"/>
                    </a:cubicBezTo>
                    <a:cubicBezTo>
                      <a:pt x="8056693" y="78667"/>
                      <a:pt x="8093634" y="167827"/>
                      <a:pt x="8104657" y="245666"/>
                    </a:cubicBezTo>
                    <a:cubicBezTo>
                      <a:pt x="8103220" y="401932"/>
                      <a:pt x="8076823" y="477218"/>
                      <a:pt x="8104657" y="645166"/>
                    </a:cubicBezTo>
                    <a:cubicBezTo>
                      <a:pt x="8138676" y="803118"/>
                      <a:pt x="8100889" y="850227"/>
                      <a:pt x="8104657" y="1029000"/>
                    </a:cubicBezTo>
                    <a:cubicBezTo>
                      <a:pt x="8114623" y="1153909"/>
                      <a:pt x="8009224" y="1165353"/>
                      <a:pt x="7908817" y="1224840"/>
                    </a:cubicBezTo>
                    <a:cubicBezTo>
                      <a:pt x="7625061" y="1232813"/>
                      <a:pt x="7420011" y="1259251"/>
                      <a:pt x="7240628" y="1224840"/>
                    </a:cubicBezTo>
                    <a:cubicBezTo>
                      <a:pt x="7017376" y="1236711"/>
                      <a:pt x="6964229" y="1207396"/>
                      <a:pt x="6803053" y="1224840"/>
                    </a:cubicBezTo>
                    <a:cubicBezTo>
                      <a:pt x="6694961" y="1313687"/>
                      <a:pt x="6305361" y="1083439"/>
                      <a:pt x="6057992" y="1224840"/>
                    </a:cubicBezTo>
                    <a:cubicBezTo>
                      <a:pt x="5768104" y="1255518"/>
                      <a:pt x="5793649" y="1205332"/>
                      <a:pt x="5620417" y="1224840"/>
                    </a:cubicBezTo>
                    <a:cubicBezTo>
                      <a:pt x="5504163" y="1219788"/>
                      <a:pt x="5181000" y="1089571"/>
                      <a:pt x="5029099" y="1224840"/>
                    </a:cubicBezTo>
                    <a:cubicBezTo>
                      <a:pt x="4808480" y="1281108"/>
                      <a:pt x="4746552" y="1232930"/>
                      <a:pt x="4668396" y="1224840"/>
                    </a:cubicBezTo>
                    <a:cubicBezTo>
                      <a:pt x="4587471" y="1221984"/>
                      <a:pt x="4282624" y="1232274"/>
                      <a:pt x="4000207" y="1224840"/>
                    </a:cubicBezTo>
                    <a:cubicBezTo>
                      <a:pt x="3635721" y="1269457"/>
                      <a:pt x="3578347" y="1171115"/>
                      <a:pt x="3408889" y="1224840"/>
                    </a:cubicBezTo>
                    <a:cubicBezTo>
                      <a:pt x="3230448" y="1262524"/>
                      <a:pt x="3160585" y="1226191"/>
                      <a:pt x="3048185" y="1224840"/>
                    </a:cubicBezTo>
                    <a:cubicBezTo>
                      <a:pt x="2940649" y="1247657"/>
                      <a:pt x="2719000" y="1233204"/>
                      <a:pt x="2610610" y="1224840"/>
                    </a:cubicBezTo>
                    <a:cubicBezTo>
                      <a:pt x="2550837" y="1275467"/>
                      <a:pt x="2302386" y="1134005"/>
                      <a:pt x="2019292" y="1224840"/>
                    </a:cubicBezTo>
                    <a:cubicBezTo>
                      <a:pt x="1802927" y="1281495"/>
                      <a:pt x="1771034" y="1188489"/>
                      <a:pt x="1581717" y="1224840"/>
                    </a:cubicBezTo>
                    <a:cubicBezTo>
                      <a:pt x="1410847" y="1231266"/>
                      <a:pt x="1264901" y="1178355"/>
                      <a:pt x="1144142" y="1224840"/>
                    </a:cubicBezTo>
                    <a:cubicBezTo>
                      <a:pt x="1057113" y="1222389"/>
                      <a:pt x="567260" y="1289013"/>
                      <a:pt x="221686" y="1224840"/>
                    </a:cubicBezTo>
                    <a:cubicBezTo>
                      <a:pt x="117339" y="1224144"/>
                      <a:pt x="230896" y="1247700"/>
                      <a:pt x="220156" y="1143300"/>
                    </a:cubicBezTo>
                    <a:cubicBezTo>
                      <a:pt x="189280" y="987405"/>
                      <a:pt x="72160" y="791592"/>
                      <a:pt x="25846" y="637333"/>
                    </a:cubicBezTo>
                    <a:cubicBezTo>
                      <a:pt x="-24657" y="477722"/>
                      <a:pt x="41271" y="382985"/>
                      <a:pt x="25846" y="24566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noFill/>
                <a:extLst>
                  <a:ext uri="{C807C97D-BFC1-408E-A445-0C87EB9F89A2}">
                    <ask:lineSketchStyleProps xmlns="" xmlns:ask="http://schemas.microsoft.com/office/drawing/2018/sketchyshapes" sd="974754452">
                      <a:custGeom>
                        <a:avLst/>
                        <a:gdLst>
                          <a:gd name="connsiteX0" fmla="*/ 25846 w 8148161"/>
                          <a:gd name="connsiteY0" fmla="*/ 245666 h 1272568"/>
                          <a:gd name="connsiteX1" fmla="*/ 221686 w 8148161"/>
                          <a:gd name="connsiteY1" fmla="*/ 49826 h 1272568"/>
                          <a:gd name="connsiteX2" fmla="*/ 889875 w 8148161"/>
                          <a:gd name="connsiteY2" fmla="*/ 49826 h 1272568"/>
                          <a:gd name="connsiteX3" fmla="*/ 1481193 w 8148161"/>
                          <a:gd name="connsiteY3" fmla="*/ 49826 h 1272568"/>
                          <a:gd name="connsiteX4" fmla="*/ 2149382 w 8148161"/>
                          <a:gd name="connsiteY4" fmla="*/ 49826 h 1272568"/>
                          <a:gd name="connsiteX5" fmla="*/ 2586957 w 8148161"/>
                          <a:gd name="connsiteY5" fmla="*/ 49826 h 1272568"/>
                          <a:gd name="connsiteX6" fmla="*/ 3255146 w 8148161"/>
                          <a:gd name="connsiteY6" fmla="*/ 49826 h 1272568"/>
                          <a:gd name="connsiteX7" fmla="*/ 3692721 w 8148161"/>
                          <a:gd name="connsiteY7" fmla="*/ 49826 h 1272568"/>
                          <a:gd name="connsiteX8" fmla="*/ 4284039 w 8148161"/>
                          <a:gd name="connsiteY8" fmla="*/ 49826 h 1272568"/>
                          <a:gd name="connsiteX9" fmla="*/ 4798486 w 8148161"/>
                          <a:gd name="connsiteY9" fmla="*/ 49826 h 1272568"/>
                          <a:gd name="connsiteX10" fmla="*/ 5236061 w 8148161"/>
                          <a:gd name="connsiteY10" fmla="*/ 49826 h 1272568"/>
                          <a:gd name="connsiteX11" fmla="*/ 5827378 w 8148161"/>
                          <a:gd name="connsiteY11" fmla="*/ 49826 h 1272568"/>
                          <a:gd name="connsiteX12" fmla="*/ 6495568 w 8148161"/>
                          <a:gd name="connsiteY12" fmla="*/ 49826 h 1272568"/>
                          <a:gd name="connsiteX13" fmla="*/ 6856271 w 8148161"/>
                          <a:gd name="connsiteY13" fmla="*/ 49826 h 1272568"/>
                          <a:gd name="connsiteX14" fmla="*/ 7908817 w 8148161"/>
                          <a:gd name="connsiteY14" fmla="*/ 49826 h 1272568"/>
                          <a:gd name="connsiteX15" fmla="*/ 8104657 w 8148161"/>
                          <a:gd name="connsiteY15" fmla="*/ 245666 h 1272568"/>
                          <a:gd name="connsiteX16" fmla="*/ 8104657 w 8148161"/>
                          <a:gd name="connsiteY16" fmla="*/ 645166 h 1272568"/>
                          <a:gd name="connsiteX17" fmla="*/ 8104657 w 8148161"/>
                          <a:gd name="connsiteY17" fmla="*/ 1029000 h 1272568"/>
                          <a:gd name="connsiteX18" fmla="*/ 7908817 w 8148161"/>
                          <a:gd name="connsiteY18" fmla="*/ 1224840 h 1272568"/>
                          <a:gd name="connsiteX19" fmla="*/ 7240628 w 8148161"/>
                          <a:gd name="connsiteY19" fmla="*/ 1224840 h 1272568"/>
                          <a:gd name="connsiteX20" fmla="*/ 6803053 w 8148161"/>
                          <a:gd name="connsiteY20" fmla="*/ 1224840 h 1272568"/>
                          <a:gd name="connsiteX21" fmla="*/ 6057992 w 8148161"/>
                          <a:gd name="connsiteY21" fmla="*/ 1224840 h 1272568"/>
                          <a:gd name="connsiteX22" fmla="*/ 5620417 w 8148161"/>
                          <a:gd name="connsiteY22" fmla="*/ 1224840 h 1272568"/>
                          <a:gd name="connsiteX23" fmla="*/ 5029099 w 8148161"/>
                          <a:gd name="connsiteY23" fmla="*/ 1224840 h 1272568"/>
                          <a:gd name="connsiteX24" fmla="*/ 4668396 w 8148161"/>
                          <a:gd name="connsiteY24" fmla="*/ 1224840 h 1272568"/>
                          <a:gd name="connsiteX25" fmla="*/ 4000207 w 8148161"/>
                          <a:gd name="connsiteY25" fmla="*/ 1224840 h 1272568"/>
                          <a:gd name="connsiteX26" fmla="*/ 3408889 w 8148161"/>
                          <a:gd name="connsiteY26" fmla="*/ 1224840 h 1272568"/>
                          <a:gd name="connsiteX27" fmla="*/ 3048185 w 8148161"/>
                          <a:gd name="connsiteY27" fmla="*/ 1224840 h 1272568"/>
                          <a:gd name="connsiteX28" fmla="*/ 2610610 w 8148161"/>
                          <a:gd name="connsiteY28" fmla="*/ 1224840 h 1272568"/>
                          <a:gd name="connsiteX29" fmla="*/ 2019292 w 8148161"/>
                          <a:gd name="connsiteY29" fmla="*/ 1224840 h 1272568"/>
                          <a:gd name="connsiteX30" fmla="*/ 1581717 w 8148161"/>
                          <a:gd name="connsiteY30" fmla="*/ 1224840 h 1272568"/>
                          <a:gd name="connsiteX31" fmla="*/ 1144142 w 8148161"/>
                          <a:gd name="connsiteY31" fmla="*/ 1224840 h 1272568"/>
                          <a:gd name="connsiteX32" fmla="*/ 221686 w 8148161"/>
                          <a:gd name="connsiteY32" fmla="*/ 1224840 h 1272568"/>
                          <a:gd name="connsiteX33" fmla="*/ 25846 w 8148161"/>
                          <a:gd name="connsiteY33" fmla="*/ 1029000 h 1272568"/>
                          <a:gd name="connsiteX34" fmla="*/ 25846 w 8148161"/>
                          <a:gd name="connsiteY34" fmla="*/ 637333 h 1272568"/>
                          <a:gd name="connsiteX35" fmla="*/ 25846 w 8148161"/>
                          <a:gd name="connsiteY35" fmla="*/ 245666 h 1272568"/>
                          <a:gd name="connsiteX0" fmla="*/ 14416 w 8148161"/>
                          <a:gd name="connsiteY0" fmla="*/ 348536 h 1272568"/>
                          <a:gd name="connsiteX1" fmla="*/ 221686 w 8148161"/>
                          <a:gd name="connsiteY1" fmla="*/ 49826 h 1272568"/>
                          <a:gd name="connsiteX2" fmla="*/ 736132 w 8148161"/>
                          <a:gd name="connsiteY2" fmla="*/ 49826 h 1272568"/>
                          <a:gd name="connsiteX3" fmla="*/ 1173708 w 8148161"/>
                          <a:gd name="connsiteY3" fmla="*/ 49826 h 1272568"/>
                          <a:gd name="connsiteX4" fmla="*/ 1611283 w 8148161"/>
                          <a:gd name="connsiteY4" fmla="*/ 49826 h 1272568"/>
                          <a:gd name="connsiteX5" fmla="*/ 2202601 w 8148161"/>
                          <a:gd name="connsiteY5" fmla="*/ 49826 h 1272568"/>
                          <a:gd name="connsiteX6" fmla="*/ 2947661 w 8148161"/>
                          <a:gd name="connsiteY6" fmla="*/ 49826 h 1272568"/>
                          <a:gd name="connsiteX7" fmla="*/ 3462107 w 8148161"/>
                          <a:gd name="connsiteY7" fmla="*/ 49826 h 1272568"/>
                          <a:gd name="connsiteX8" fmla="*/ 4053425 w 8148161"/>
                          <a:gd name="connsiteY8" fmla="*/ 49826 h 1272568"/>
                          <a:gd name="connsiteX9" fmla="*/ 4414129 w 8148161"/>
                          <a:gd name="connsiteY9" fmla="*/ 49826 h 1272568"/>
                          <a:gd name="connsiteX10" fmla="*/ 5005447 w 8148161"/>
                          <a:gd name="connsiteY10" fmla="*/ 49826 h 1272568"/>
                          <a:gd name="connsiteX11" fmla="*/ 5596765 w 8148161"/>
                          <a:gd name="connsiteY11" fmla="*/ 49826 h 1272568"/>
                          <a:gd name="connsiteX12" fmla="*/ 6188082 w 8148161"/>
                          <a:gd name="connsiteY12" fmla="*/ 49826 h 1272568"/>
                          <a:gd name="connsiteX13" fmla="*/ 6856271 w 8148161"/>
                          <a:gd name="connsiteY13" fmla="*/ 49826 h 1272568"/>
                          <a:gd name="connsiteX14" fmla="*/ 7293847 w 8148161"/>
                          <a:gd name="connsiteY14" fmla="*/ 49826 h 1272568"/>
                          <a:gd name="connsiteX15" fmla="*/ 7908817 w 8148161"/>
                          <a:gd name="connsiteY15" fmla="*/ 49826 h 1272568"/>
                          <a:gd name="connsiteX16" fmla="*/ 8104657 w 8148161"/>
                          <a:gd name="connsiteY16" fmla="*/ 245666 h 1272568"/>
                          <a:gd name="connsiteX17" fmla="*/ 8104657 w 8148161"/>
                          <a:gd name="connsiteY17" fmla="*/ 645166 h 1272568"/>
                          <a:gd name="connsiteX18" fmla="*/ 8104657 w 8148161"/>
                          <a:gd name="connsiteY18" fmla="*/ 1029000 h 1272568"/>
                          <a:gd name="connsiteX19" fmla="*/ 7908817 w 8148161"/>
                          <a:gd name="connsiteY19" fmla="*/ 1224840 h 1272568"/>
                          <a:gd name="connsiteX20" fmla="*/ 7394371 w 8148161"/>
                          <a:gd name="connsiteY20" fmla="*/ 1224840 h 1272568"/>
                          <a:gd name="connsiteX21" fmla="*/ 6956795 w 8148161"/>
                          <a:gd name="connsiteY21" fmla="*/ 1224840 h 1272568"/>
                          <a:gd name="connsiteX22" fmla="*/ 6519220 w 8148161"/>
                          <a:gd name="connsiteY22" fmla="*/ 1224840 h 1272568"/>
                          <a:gd name="connsiteX23" fmla="*/ 5927902 w 8148161"/>
                          <a:gd name="connsiteY23" fmla="*/ 1224840 h 1272568"/>
                          <a:gd name="connsiteX24" fmla="*/ 5413456 w 8148161"/>
                          <a:gd name="connsiteY24" fmla="*/ 1224840 h 1272568"/>
                          <a:gd name="connsiteX25" fmla="*/ 4822138 w 8148161"/>
                          <a:gd name="connsiteY25" fmla="*/ 1224840 h 1272568"/>
                          <a:gd name="connsiteX26" fmla="*/ 4384563 w 8148161"/>
                          <a:gd name="connsiteY26" fmla="*/ 1224840 h 1272568"/>
                          <a:gd name="connsiteX27" fmla="*/ 3870117 w 8148161"/>
                          <a:gd name="connsiteY27" fmla="*/ 1224840 h 1272568"/>
                          <a:gd name="connsiteX28" fmla="*/ 3201928 w 8148161"/>
                          <a:gd name="connsiteY28" fmla="*/ 1224840 h 1272568"/>
                          <a:gd name="connsiteX29" fmla="*/ 2533738 w 8148161"/>
                          <a:gd name="connsiteY29" fmla="*/ 1224840 h 1272568"/>
                          <a:gd name="connsiteX30" fmla="*/ 1942421 w 8148161"/>
                          <a:gd name="connsiteY30" fmla="*/ 1224840 h 1272568"/>
                          <a:gd name="connsiteX31" fmla="*/ 1504846 w 8148161"/>
                          <a:gd name="connsiteY31" fmla="*/ 1224840 h 1272568"/>
                          <a:gd name="connsiteX32" fmla="*/ 1067270 w 8148161"/>
                          <a:gd name="connsiteY32" fmla="*/ 1224840 h 1272568"/>
                          <a:gd name="connsiteX33" fmla="*/ 221686 w 8148161"/>
                          <a:gd name="connsiteY33" fmla="*/ 1224840 h 1272568"/>
                          <a:gd name="connsiteX34" fmla="*/ 25846 w 8148161"/>
                          <a:gd name="connsiteY34" fmla="*/ 1029000 h 1272568"/>
                          <a:gd name="connsiteX35" fmla="*/ 25846 w 8148161"/>
                          <a:gd name="connsiteY35" fmla="*/ 653000 h 1272568"/>
                          <a:gd name="connsiteX36" fmla="*/ 14416 w 8148161"/>
                          <a:gd name="connsiteY36" fmla="*/ 348536 h 1272568"/>
                          <a:gd name="connsiteX0" fmla="*/ 25846 w 8148161"/>
                          <a:gd name="connsiteY0" fmla="*/ 245666 h 1272568"/>
                          <a:gd name="connsiteX1" fmla="*/ 221686 w 8148161"/>
                          <a:gd name="connsiteY1" fmla="*/ 49826 h 1272568"/>
                          <a:gd name="connsiteX2" fmla="*/ 889875 w 8148161"/>
                          <a:gd name="connsiteY2" fmla="*/ 49826 h 1272568"/>
                          <a:gd name="connsiteX3" fmla="*/ 1481193 w 8148161"/>
                          <a:gd name="connsiteY3" fmla="*/ 49826 h 1272568"/>
                          <a:gd name="connsiteX4" fmla="*/ 2149382 w 8148161"/>
                          <a:gd name="connsiteY4" fmla="*/ 49826 h 1272568"/>
                          <a:gd name="connsiteX5" fmla="*/ 2586957 w 8148161"/>
                          <a:gd name="connsiteY5" fmla="*/ 49826 h 1272568"/>
                          <a:gd name="connsiteX6" fmla="*/ 3255146 w 8148161"/>
                          <a:gd name="connsiteY6" fmla="*/ 49826 h 1272568"/>
                          <a:gd name="connsiteX7" fmla="*/ 3692721 w 8148161"/>
                          <a:gd name="connsiteY7" fmla="*/ 49826 h 1272568"/>
                          <a:gd name="connsiteX8" fmla="*/ 4284039 w 8148161"/>
                          <a:gd name="connsiteY8" fmla="*/ 49826 h 1272568"/>
                          <a:gd name="connsiteX9" fmla="*/ 4798486 w 8148161"/>
                          <a:gd name="connsiteY9" fmla="*/ 49826 h 1272568"/>
                          <a:gd name="connsiteX10" fmla="*/ 5236061 w 8148161"/>
                          <a:gd name="connsiteY10" fmla="*/ 49826 h 1272568"/>
                          <a:gd name="connsiteX11" fmla="*/ 5827378 w 8148161"/>
                          <a:gd name="connsiteY11" fmla="*/ 49826 h 1272568"/>
                          <a:gd name="connsiteX12" fmla="*/ 6495568 w 8148161"/>
                          <a:gd name="connsiteY12" fmla="*/ 49826 h 1272568"/>
                          <a:gd name="connsiteX13" fmla="*/ 6856271 w 8148161"/>
                          <a:gd name="connsiteY13" fmla="*/ 49826 h 1272568"/>
                          <a:gd name="connsiteX14" fmla="*/ 7908817 w 8148161"/>
                          <a:gd name="connsiteY14" fmla="*/ 49826 h 1272568"/>
                          <a:gd name="connsiteX15" fmla="*/ 8104657 w 8148161"/>
                          <a:gd name="connsiteY15" fmla="*/ 245666 h 1272568"/>
                          <a:gd name="connsiteX16" fmla="*/ 8104657 w 8148161"/>
                          <a:gd name="connsiteY16" fmla="*/ 645166 h 1272568"/>
                          <a:gd name="connsiteX17" fmla="*/ 8104657 w 8148161"/>
                          <a:gd name="connsiteY17" fmla="*/ 1029000 h 1272568"/>
                          <a:gd name="connsiteX18" fmla="*/ 7908817 w 8148161"/>
                          <a:gd name="connsiteY18" fmla="*/ 1224840 h 1272568"/>
                          <a:gd name="connsiteX19" fmla="*/ 7240628 w 8148161"/>
                          <a:gd name="connsiteY19" fmla="*/ 1224840 h 1272568"/>
                          <a:gd name="connsiteX20" fmla="*/ 6803053 w 8148161"/>
                          <a:gd name="connsiteY20" fmla="*/ 1224840 h 1272568"/>
                          <a:gd name="connsiteX21" fmla="*/ 6057992 w 8148161"/>
                          <a:gd name="connsiteY21" fmla="*/ 1224840 h 1272568"/>
                          <a:gd name="connsiteX22" fmla="*/ 5620417 w 8148161"/>
                          <a:gd name="connsiteY22" fmla="*/ 1224840 h 1272568"/>
                          <a:gd name="connsiteX23" fmla="*/ 5029099 w 8148161"/>
                          <a:gd name="connsiteY23" fmla="*/ 1224840 h 1272568"/>
                          <a:gd name="connsiteX24" fmla="*/ 4668396 w 8148161"/>
                          <a:gd name="connsiteY24" fmla="*/ 1224840 h 1272568"/>
                          <a:gd name="connsiteX25" fmla="*/ 4000207 w 8148161"/>
                          <a:gd name="connsiteY25" fmla="*/ 1224840 h 1272568"/>
                          <a:gd name="connsiteX26" fmla="*/ 3408889 w 8148161"/>
                          <a:gd name="connsiteY26" fmla="*/ 1224840 h 1272568"/>
                          <a:gd name="connsiteX27" fmla="*/ 3048185 w 8148161"/>
                          <a:gd name="connsiteY27" fmla="*/ 1224840 h 1272568"/>
                          <a:gd name="connsiteX28" fmla="*/ 2610610 w 8148161"/>
                          <a:gd name="connsiteY28" fmla="*/ 1224840 h 1272568"/>
                          <a:gd name="connsiteX29" fmla="*/ 2019292 w 8148161"/>
                          <a:gd name="connsiteY29" fmla="*/ 1224840 h 1272568"/>
                          <a:gd name="connsiteX30" fmla="*/ 1581717 w 8148161"/>
                          <a:gd name="connsiteY30" fmla="*/ 1224840 h 1272568"/>
                          <a:gd name="connsiteX31" fmla="*/ 1144142 w 8148161"/>
                          <a:gd name="connsiteY31" fmla="*/ 1224840 h 1272568"/>
                          <a:gd name="connsiteX32" fmla="*/ 221686 w 8148161"/>
                          <a:gd name="connsiteY32" fmla="*/ 1224840 h 1272568"/>
                          <a:gd name="connsiteX33" fmla="*/ 25846 w 8148161"/>
                          <a:gd name="connsiteY33" fmla="*/ 1029000 h 1272568"/>
                          <a:gd name="connsiteX34" fmla="*/ 288736 w 8148161"/>
                          <a:gd name="connsiteY34" fmla="*/ 545893 h 1272568"/>
                          <a:gd name="connsiteX35" fmla="*/ 25846 w 8148161"/>
                          <a:gd name="connsiteY35" fmla="*/ 245666 h 1272568"/>
                          <a:gd name="connsiteX0" fmla="*/ 25846 w 8148161"/>
                          <a:gd name="connsiteY0" fmla="*/ 245666 h 1272568"/>
                          <a:gd name="connsiteX1" fmla="*/ 221686 w 8148161"/>
                          <a:gd name="connsiteY1" fmla="*/ 49826 h 1272568"/>
                          <a:gd name="connsiteX2" fmla="*/ 889875 w 8148161"/>
                          <a:gd name="connsiteY2" fmla="*/ 49826 h 1272568"/>
                          <a:gd name="connsiteX3" fmla="*/ 1481193 w 8148161"/>
                          <a:gd name="connsiteY3" fmla="*/ 49826 h 1272568"/>
                          <a:gd name="connsiteX4" fmla="*/ 2149382 w 8148161"/>
                          <a:gd name="connsiteY4" fmla="*/ 49826 h 1272568"/>
                          <a:gd name="connsiteX5" fmla="*/ 2586957 w 8148161"/>
                          <a:gd name="connsiteY5" fmla="*/ 49826 h 1272568"/>
                          <a:gd name="connsiteX6" fmla="*/ 3255146 w 8148161"/>
                          <a:gd name="connsiteY6" fmla="*/ 49826 h 1272568"/>
                          <a:gd name="connsiteX7" fmla="*/ 3692721 w 8148161"/>
                          <a:gd name="connsiteY7" fmla="*/ 49826 h 1272568"/>
                          <a:gd name="connsiteX8" fmla="*/ 4284039 w 8148161"/>
                          <a:gd name="connsiteY8" fmla="*/ 49826 h 1272568"/>
                          <a:gd name="connsiteX9" fmla="*/ 4798486 w 8148161"/>
                          <a:gd name="connsiteY9" fmla="*/ 49826 h 1272568"/>
                          <a:gd name="connsiteX10" fmla="*/ 5236061 w 8148161"/>
                          <a:gd name="connsiteY10" fmla="*/ 49826 h 1272568"/>
                          <a:gd name="connsiteX11" fmla="*/ 5827378 w 8148161"/>
                          <a:gd name="connsiteY11" fmla="*/ 49826 h 1272568"/>
                          <a:gd name="connsiteX12" fmla="*/ 6495568 w 8148161"/>
                          <a:gd name="connsiteY12" fmla="*/ 49826 h 1272568"/>
                          <a:gd name="connsiteX13" fmla="*/ 6856271 w 8148161"/>
                          <a:gd name="connsiteY13" fmla="*/ 49826 h 1272568"/>
                          <a:gd name="connsiteX14" fmla="*/ 7908817 w 8148161"/>
                          <a:gd name="connsiteY14" fmla="*/ 49826 h 1272568"/>
                          <a:gd name="connsiteX15" fmla="*/ 8104657 w 8148161"/>
                          <a:gd name="connsiteY15" fmla="*/ 245666 h 1272568"/>
                          <a:gd name="connsiteX16" fmla="*/ 8104657 w 8148161"/>
                          <a:gd name="connsiteY16" fmla="*/ 645166 h 1272568"/>
                          <a:gd name="connsiteX17" fmla="*/ 8104657 w 8148161"/>
                          <a:gd name="connsiteY17" fmla="*/ 1029000 h 1272568"/>
                          <a:gd name="connsiteX18" fmla="*/ 7908817 w 8148161"/>
                          <a:gd name="connsiteY18" fmla="*/ 1224840 h 1272568"/>
                          <a:gd name="connsiteX19" fmla="*/ 7240628 w 8148161"/>
                          <a:gd name="connsiteY19" fmla="*/ 1224840 h 1272568"/>
                          <a:gd name="connsiteX20" fmla="*/ 6803053 w 8148161"/>
                          <a:gd name="connsiteY20" fmla="*/ 1224840 h 1272568"/>
                          <a:gd name="connsiteX21" fmla="*/ 6057992 w 8148161"/>
                          <a:gd name="connsiteY21" fmla="*/ 1224840 h 1272568"/>
                          <a:gd name="connsiteX22" fmla="*/ 5620417 w 8148161"/>
                          <a:gd name="connsiteY22" fmla="*/ 1224840 h 1272568"/>
                          <a:gd name="connsiteX23" fmla="*/ 5029099 w 8148161"/>
                          <a:gd name="connsiteY23" fmla="*/ 1224840 h 1272568"/>
                          <a:gd name="connsiteX24" fmla="*/ 4668396 w 8148161"/>
                          <a:gd name="connsiteY24" fmla="*/ 1224840 h 1272568"/>
                          <a:gd name="connsiteX25" fmla="*/ 4000207 w 8148161"/>
                          <a:gd name="connsiteY25" fmla="*/ 1224840 h 1272568"/>
                          <a:gd name="connsiteX26" fmla="*/ 3408889 w 8148161"/>
                          <a:gd name="connsiteY26" fmla="*/ 1224840 h 1272568"/>
                          <a:gd name="connsiteX27" fmla="*/ 3048185 w 8148161"/>
                          <a:gd name="connsiteY27" fmla="*/ 1224840 h 1272568"/>
                          <a:gd name="connsiteX28" fmla="*/ 2610610 w 8148161"/>
                          <a:gd name="connsiteY28" fmla="*/ 1224840 h 1272568"/>
                          <a:gd name="connsiteX29" fmla="*/ 2019292 w 8148161"/>
                          <a:gd name="connsiteY29" fmla="*/ 1224840 h 1272568"/>
                          <a:gd name="connsiteX30" fmla="*/ 1581717 w 8148161"/>
                          <a:gd name="connsiteY30" fmla="*/ 1224840 h 1272568"/>
                          <a:gd name="connsiteX31" fmla="*/ 1144142 w 8148161"/>
                          <a:gd name="connsiteY31" fmla="*/ 1224840 h 1272568"/>
                          <a:gd name="connsiteX32" fmla="*/ 221686 w 8148161"/>
                          <a:gd name="connsiteY32" fmla="*/ 1224840 h 1272568"/>
                          <a:gd name="connsiteX33" fmla="*/ 220156 w 8148161"/>
                          <a:gd name="connsiteY33" fmla="*/ 1143300 h 1272568"/>
                          <a:gd name="connsiteX34" fmla="*/ 25846 w 8148161"/>
                          <a:gd name="connsiteY34" fmla="*/ 637333 h 1272568"/>
                          <a:gd name="connsiteX35" fmla="*/ 25846 w 8148161"/>
                          <a:gd name="connsiteY35" fmla="*/ 245666 h 12725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</a:cxnLst>
                        <a:rect l="l" t="t" r="r" b="b"/>
                        <a:pathLst>
                          <a:path w="8148161" h="1272568" fill="none" extrusionOk="0">
                            <a:moveTo>
                              <a:pt x="25846" y="245666"/>
                            </a:moveTo>
                            <a:cubicBezTo>
                              <a:pt x="22115" y="113755"/>
                              <a:pt x="150176" y="47717"/>
                              <a:pt x="221686" y="49826"/>
                            </a:cubicBezTo>
                            <a:cubicBezTo>
                              <a:pt x="358448" y="-32152"/>
                              <a:pt x="671500" y="100580"/>
                              <a:pt x="889875" y="49826"/>
                            </a:cubicBezTo>
                            <a:cubicBezTo>
                              <a:pt x="1068752" y="-49839"/>
                              <a:pt x="1275533" y="16016"/>
                              <a:pt x="1481193" y="49826"/>
                            </a:cubicBezTo>
                            <a:cubicBezTo>
                              <a:pt x="1674167" y="97247"/>
                              <a:pt x="1887529" y="166408"/>
                              <a:pt x="2149382" y="49826"/>
                            </a:cubicBezTo>
                            <a:cubicBezTo>
                              <a:pt x="2419772" y="47652"/>
                              <a:pt x="2487474" y="52872"/>
                              <a:pt x="2586957" y="49826"/>
                            </a:cubicBezTo>
                            <a:cubicBezTo>
                              <a:pt x="2631541" y="-98288"/>
                              <a:pt x="3033949" y="28159"/>
                              <a:pt x="3255146" y="49826"/>
                            </a:cubicBezTo>
                            <a:cubicBezTo>
                              <a:pt x="3492101" y="11237"/>
                              <a:pt x="3465890" y="44365"/>
                              <a:pt x="3692721" y="49826"/>
                            </a:cubicBezTo>
                            <a:cubicBezTo>
                              <a:pt x="3877209" y="-29976"/>
                              <a:pt x="3997833" y="125617"/>
                              <a:pt x="4284039" y="49826"/>
                            </a:cubicBezTo>
                            <a:cubicBezTo>
                              <a:pt x="4538665" y="87298"/>
                              <a:pt x="4740658" y="47673"/>
                              <a:pt x="4798486" y="49826"/>
                            </a:cubicBezTo>
                            <a:cubicBezTo>
                              <a:pt x="4948285" y="61766"/>
                              <a:pt x="5080139" y="170703"/>
                              <a:pt x="5236061" y="49826"/>
                            </a:cubicBezTo>
                            <a:cubicBezTo>
                              <a:pt x="5397042" y="59689"/>
                              <a:pt x="5483087" y="75409"/>
                              <a:pt x="5827378" y="49826"/>
                            </a:cubicBezTo>
                            <a:cubicBezTo>
                              <a:pt x="6070405" y="45516"/>
                              <a:pt x="6211601" y="97226"/>
                              <a:pt x="6495568" y="49826"/>
                            </a:cubicBezTo>
                            <a:cubicBezTo>
                              <a:pt x="6743895" y="42839"/>
                              <a:pt x="6718543" y="49430"/>
                              <a:pt x="6856271" y="49826"/>
                            </a:cubicBezTo>
                            <a:cubicBezTo>
                              <a:pt x="7093400" y="-81051"/>
                              <a:pt x="7188833" y="154856"/>
                              <a:pt x="7908817" y="49826"/>
                            </a:cubicBezTo>
                            <a:cubicBezTo>
                              <a:pt x="8073807" y="108184"/>
                              <a:pt x="8084079" y="186861"/>
                              <a:pt x="8104657" y="245666"/>
                            </a:cubicBezTo>
                            <a:cubicBezTo>
                              <a:pt x="8144428" y="413604"/>
                              <a:pt x="8103580" y="454844"/>
                              <a:pt x="8104657" y="645166"/>
                            </a:cubicBezTo>
                            <a:cubicBezTo>
                              <a:pt x="8138272" y="771012"/>
                              <a:pt x="8110393" y="835362"/>
                              <a:pt x="8104657" y="1029000"/>
                            </a:cubicBezTo>
                            <a:cubicBezTo>
                              <a:pt x="8155832" y="1196050"/>
                              <a:pt x="8007147" y="1156944"/>
                              <a:pt x="7908817" y="1224840"/>
                            </a:cubicBezTo>
                            <a:cubicBezTo>
                              <a:pt x="7588237" y="1247321"/>
                              <a:pt x="7350151" y="1301865"/>
                              <a:pt x="7240628" y="1224840"/>
                            </a:cubicBezTo>
                            <a:cubicBezTo>
                              <a:pt x="7009093" y="1191234"/>
                              <a:pt x="6955265" y="1222747"/>
                              <a:pt x="6803053" y="1224840"/>
                            </a:cubicBezTo>
                            <a:cubicBezTo>
                              <a:pt x="6609794" y="1388402"/>
                              <a:pt x="6426033" y="946085"/>
                              <a:pt x="6057992" y="1224840"/>
                            </a:cubicBezTo>
                            <a:cubicBezTo>
                              <a:pt x="5771047" y="1263809"/>
                              <a:pt x="5798360" y="1173402"/>
                              <a:pt x="5620417" y="1224840"/>
                            </a:cubicBezTo>
                            <a:cubicBezTo>
                              <a:pt x="5532500" y="1237666"/>
                              <a:pt x="5185040" y="1105386"/>
                              <a:pt x="5029099" y="1224840"/>
                            </a:cubicBezTo>
                            <a:cubicBezTo>
                              <a:pt x="4798270" y="1271715"/>
                              <a:pt x="4777967" y="1157209"/>
                              <a:pt x="4668396" y="1224840"/>
                            </a:cubicBezTo>
                            <a:cubicBezTo>
                              <a:pt x="4678956" y="1218340"/>
                              <a:pt x="4310818" y="1356654"/>
                              <a:pt x="4000207" y="1224840"/>
                            </a:cubicBezTo>
                            <a:cubicBezTo>
                              <a:pt x="3641214" y="1232270"/>
                              <a:pt x="3547040" y="1150836"/>
                              <a:pt x="3408889" y="1224840"/>
                            </a:cubicBezTo>
                            <a:cubicBezTo>
                              <a:pt x="3224300" y="1239651"/>
                              <a:pt x="3168432" y="1251049"/>
                              <a:pt x="3048185" y="1224840"/>
                            </a:cubicBezTo>
                            <a:cubicBezTo>
                              <a:pt x="2964918" y="1254255"/>
                              <a:pt x="2679402" y="1240499"/>
                              <a:pt x="2610610" y="1224840"/>
                            </a:cubicBezTo>
                            <a:cubicBezTo>
                              <a:pt x="2393991" y="1360791"/>
                              <a:pt x="2338558" y="1001782"/>
                              <a:pt x="2019292" y="1224840"/>
                            </a:cubicBezTo>
                            <a:cubicBezTo>
                              <a:pt x="1799825" y="1251786"/>
                              <a:pt x="1700131" y="1204600"/>
                              <a:pt x="1581717" y="1224840"/>
                            </a:cubicBezTo>
                            <a:cubicBezTo>
                              <a:pt x="1432228" y="1200867"/>
                              <a:pt x="1283750" y="1146686"/>
                              <a:pt x="1144142" y="1224840"/>
                            </a:cubicBezTo>
                            <a:cubicBezTo>
                              <a:pt x="1180392" y="1100353"/>
                              <a:pt x="584554" y="1355760"/>
                              <a:pt x="221686" y="1224840"/>
                            </a:cubicBezTo>
                            <a:cubicBezTo>
                              <a:pt x="99225" y="1262059"/>
                              <a:pt x="-11508" y="1102138"/>
                              <a:pt x="25846" y="1029000"/>
                            </a:cubicBezTo>
                            <a:cubicBezTo>
                              <a:pt x="-13952" y="870933"/>
                              <a:pt x="46998" y="723530"/>
                              <a:pt x="25846" y="637333"/>
                            </a:cubicBezTo>
                            <a:cubicBezTo>
                              <a:pt x="-45166" y="493695"/>
                              <a:pt x="80378" y="347498"/>
                              <a:pt x="25846" y="245666"/>
                            </a:cubicBezTo>
                            <a:close/>
                          </a:path>
                          <a:path w="8148161" h="1272568" stroke="0" extrusionOk="0">
                            <a:moveTo>
                              <a:pt x="14416" y="348536"/>
                            </a:moveTo>
                            <a:cubicBezTo>
                              <a:pt x="-49402" y="275907"/>
                              <a:pt x="90878" y="-8392"/>
                              <a:pt x="221686" y="49826"/>
                            </a:cubicBezTo>
                            <a:cubicBezTo>
                              <a:pt x="451434" y="-32669"/>
                              <a:pt x="507092" y="135429"/>
                              <a:pt x="736132" y="49826"/>
                            </a:cubicBezTo>
                            <a:cubicBezTo>
                              <a:pt x="958953" y="55762"/>
                              <a:pt x="992888" y="84602"/>
                              <a:pt x="1173708" y="49826"/>
                            </a:cubicBezTo>
                            <a:cubicBezTo>
                              <a:pt x="1324703" y="-26875"/>
                              <a:pt x="1475759" y="113601"/>
                              <a:pt x="1611283" y="49826"/>
                            </a:cubicBezTo>
                            <a:cubicBezTo>
                              <a:pt x="1808542" y="-21349"/>
                              <a:pt x="2067707" y="98808"/>
                              <a:pt x="2202601" y="49826"/>
                            </a:cubicBezTo>
                            <a:cubicBezTo>
                              <a:pt x="2255122" y="-69489"/>
                              <a:pt x="2787574" y="68327"/>
                              <a:pt x="2947661" y="49826"/>
                            </a:cubicBezTo>
                            <a:cubicBezTo>
                              <a:pt x="3230903" y="-10255"/>
                              <a:pt x="3232019" y="74058"/>
                              <a:pt x="3462107" y="49826"/>
                            </a:cubicBezTo>
                            <a:cubicBezTo>
                              <a:pt x="3706238" y="131828"/>
                              <a:pt x="3922718" y="135623"/>
                              <a:pt x="4053425" y="49826"/>
                            </a:cubicBezTo>
                            <a:cubicBezTo>
                              <a:pt x="4234564" y="43193"/>
                              <a:pt x="4290278" y="46583"/>
                              <a:pt x="4414129" y="49826"/>
                            </a:cubicBezTo>
                            <a:cubicBezTo>
                              <a:pt x="4535967" y="-27914"/>
                              <a:pt x="4628537" y="47245"/>
                              <a:pt x="5005447" y="49826"/>
                            </a:cubicBezTo>
                            <a:cubicBezTo>
                              <a:pt x="5333041" y="28562"/>
                              <a:pt x="5355108" y="68408"/>
                              <a:pt x="5596765" y="49826"/>
                            </a:cubicBezTo>
                            <a:cubicBezTo>
                              <a:pt x="5822273" y="17127"/>
                              <a:pt x="5890910" y="45557"/>
                              <a:pt x="6188082" y="49826"/>
                            </a:cubicBezTo>
                            <a:cubicBezTo>
                              <a:pt x="6372977" y="-70624"/>
                              <a:pt x="6675534" y="278806"/>
                              <a:pt x="6856271" y="49826"/>
                            </a:cubicBezTo>
                            <a:cubicBezTo>
                              <a:pt x="7025863" y="56702"/>
                              <a:pt x="7204003" y="92692"/>
                              <a:pt x="7293847" y="49826"/>
                            </a:cubicBezTo>
                            <a:cubicBezTo>
                              <a:pt x="7458354" y="100845"/>
                              <a:pt x="7730128" y="152573"/>
                              <a:pt x="7908817" y="49826"/>
                            </a:cubicBezTo>
                            <a:cubicBezTo>
                              <a:pt x="8040938" y="-11093"/>
                              <a:pt x="8090120" y="149507"/>
                              <a:pt x="8104657" y="245666"/>
                            </a:cubicBezTo>
                            <a:cubicBezTo>
                              <a:pt x="8111601" y="430841"/>
                              <a:pt x="8132696" y="505632"/>
                              <a:pt x="8104657" y="645166"/>
                            </a:cubicBezTo>
                            <a:cubicBezTo>
                              <a:pt x="8213385" y="749640"/>
                              <a:pt x="8104421" y="902048"/>
                              <a:pt x="8104657" y="1029000"/>
                            </a:cubicBezTo>
                            <a:cubicBezTo>
                              <a:pt x="8089446" y="1173356"/>
                              <a:pt x="7998268" y="1239057"/>
                              <a:pt x="7908817" y="1224840"/>
                            </a:cubicBezTo>
                            <a:cubicBezTo>
                              <a:pt x="7679909" y="1288309"/>
                              <a:pt x="7619040" y="1259975"/>
                              <a:pt x="7394371" y="1224840"/>
                            </a:cubicBezTo>
                            <a:cubicBezTo>
                              <a:pt x="7124868" y="1219990"/>
                              <a:pt x="7053075" y="1255431"/>
                              <a:pt x="6956795" y="1224840"/>
                            </a:cubicBezTo>
                            <a:cubicBezTo>
                              <a:pt x="6926785" y="1224351"/>
                              <a:pt x="6631119" y="1131380"/>
                              <a:pt x="6519220" y="1224840"/>
                            </a:cubicBezTo>
                            <a:cubicBezTo>
                              <a:pt x="6311743" y="1362818"/>
                              <a:pt x="6224624" y="1252142"/>
                              <a:pt x="5927902" y="1224840"/>
                            </a:cubicBezTo>
                            <a:cubicBezTo>
                              <a:pt x="5647748" y="1201780"/>
                              <a:pt x="5626841" y="1165626"/>
                              <a:pt x="5413456" y="1224840"/>
                            </a:cubicBezTo>
                            <a:cubicBezTo>
                              <a:pt x="5215108" y="1240202"/>
                              <a:pt x="4933880" y="1266836"/>
                              <a:pt x="4822138" y="1224840"/>
                            </a:cubicBezTo>
                            <a:cubicBezTo>
                              <a:pt x="4620335" y="1211865"/>
                              <a:pt x="4463114" y="1162183"/>
                              <a:pt x="4384563" y="1224840"/>
                            </a:cubicBezTo>
                            <a:cubicBezTo>
                              <a:pt x="4199343" y="1300997"/>
                              <a:pt x="4060825" y="1206419"/>
                              <a:pt x="3870117" y="1224840"/>
                            </a:cubicBezTo>
                            <a:cubicBezTo>
                              <a:pt x="3748692" y="1287999"/>
                              <a:pt x="3446956" y="1144693"/>
                              <a:pt x="3201928" y="1224840"/>
                            </a:cubicBezTo>
                            <a:cubicBezTo>
                              <a:pt x="3000264" y="1194997"/>
                              <a:pt x="2651550" y="1236377"/>
                              <a:pt x="2533738" y="1224840"/>
                            </a:cubicBezTo>
                            <a:cubicBezTo>
                              <a:pt x="2320904" y="1291781"/>
                              <a:pt x="2230388" y="1240566"/>
                              <a:pt x="1942421" y="1224840"/>
                            </a:cubicBezTo>
                            <a:cubicBezTo>
                              <a:pt x="1692178" y="1225748"/>
                              <a:pt x="1690464" y="1222708"/>
                              <a:pt x="1504846" y="1224840"/>
                            </a:cubicBezTo>
                            <a:cubicBezTo>
                              <a:pt x="1350202" y="1213472"/>
                              <a:pt x="1290684" y="1168840"/>
                              <a:pt x="1067270" y="1224840"/>
                            </a:cubicBezTo>
                            <a:cubicBezTo>
                              <a:pt x="908704" y="1172024"/>
                              <a:pt x="593965" y="1337977"/>
                              <a:pt x="221686" y="1224840"/>
                            </a:cubicBezTo>
                            <a:cubicBezTo>
                              <a:pt x="152556" y="1251969"/>
                              <a:pt x="44885" y="1113059"/>
                              <a:pt x="25846" y="1029000"/>
                            </a:cubicBezTo>
                            <a:cubicBezTo>
                              <a:pt x="-942" y="874326"/>
                              <a:pt x="-31388" y="782608"/>
                              <a:pt x="25846" y="653000"/>
                            </a:cubicBezTo>
                            <a:cubicBezTo>
                              <a:pt x="24114" y="520275"/>
                              <a:pt x="-14532" y="460366"/>
                              <a:pt x="14416" y="348536"/>
                            </a:cubicBezTo>
                            <a:close/>
                          </a:path>
                          <a:path w="8148161" h="1272568" fill="none" stroke="0" extrusionOk="0">
                            <a:moveTo>
                              <a:pt x="25846" y="245666"/>
                            </a:moveTo>
                            <a:cubicBezTo>
                              <a:pt x="-2279" y="116008"/>
                              <a:pt x="135411" y="79368"/>
                              <a:pt x="221686" y="49826"/>
                            </a:cubicBezTo>
                            <a:cubicBezTo>
                              <a:pt x="415185" y="-58776"/>
                              <a:pt x="710301" y="86072"/>
                              <a:pt x="889875" y="49826"/>
                            </a:cubicBezTo>
                            <a:cubicBezTo>
                              <a:pt x="1056078" y="49699"/>
                              <a:pt x="1354251" y="107152"/>
                              <a:pt x="1481193" y="49826"/>
                            </a:cubicBezTo>
                            <a:cubicBezTo>
                              <a:pt x="1622963" y="70698"/>
                              <a:pt x="1863766" y="170367"/>
                              <a:pt x="2149382" y="49826"/>
                            </a:cubicBezTo>
                            <a:cubicBezTo>
                              <a:pt x="2419522" y="12034"/>
                              <a:pt x="2436969" y="100568"/>
                              <a:pt x="2586957" y="49826"/>
                            </a:cubicBezTo>
                            <a:cubicBezTo>
                              <a:pt x="2648116" y="49564"/>
                              <a:pt x="3040885" y="69913"/>
                              <a:pt x="3255146" y="49826"/>
                            </a:cubicBezTo>
                            <a:cubicBezTo>
                              <a:pt x="3470361" y="25726"/>
                              <a:pt x="3464443" y="63697"/>
                              <a:pt x="3692721" y="49826"/>
                            </a:cubicBezTo>
                            <a:cubicBezTo>
                              <a:pt x="3889626" y="27764"/>
                              <a:pt x="4003939" y="54626"/>
                              <a:pt x="4284039" y="49826"/>
                            </a:cubicBezTo>
                            <a:cubicBezTo>
                              <a:pt x="4507262" y="-1133"/>
                              <a:pt x="4716649" y="59725"/>
                              <a:pt x="4798486" y="49826"/>
                            </a:cubicBezTo>
                            <a:cubicBezTo>
                              <a:pt x="4875306" y="-11737"/>
                              <a:pt x="5064195" y="46997"/>
                              <a:pt x="5236061" y="49826"/>
                            </a:cubicBezTo>
                            <a:cubicBezTo>
                              <a:pt x="5445501" y="29223"/>
                              <a:pt x="5603133" y="111076"/>
                              <a:pt x="5827378" y="49826"/>
                            </a:cubicBezTo>
                            <a:cubicBezTo>
                              <a:pt x="6174395" y="78638"/>
                              <a:pt x="6242113" y="90561"/>
                              <a:pt x="6495568" y="49826"/>
                            </a:cubicBezTo>
                            <a:cubicBezTo>
                              <a:pt x="6734106" y="38909"/>
                              <a:pt x="6727657" y="56334"/>
                              <a:pt x="6856271" y="49826"/>
                            </a:cubicBezTo>
                            <a:cubicBezTo>
                              <a:pt x="7001442" y="-29005"/>
                              <a:pt x="7367826" y="222778"/>
                              <a:pt x="7908817" y="49826"/>
                            </a:cubicBezTo>
                            <a:cubicBezTo>
                              <a:pt x="8048031" y="29179"/>
                              <a:pt x="8105337" y="135415"/>
                              <a:pt x="8104657" y="245666"/>
                            </a:cubicBezTo>
                            <a:cubicBezTo>
                              <a:pt x="8068695" y="382701"/>
                              <a:pt x="8041838" y="531902"/>
                              <a:pt x="8104657" y="645166"/>
                            </a:cubicBezTo>
                            <a:cubicBezTo>
                              <a:pt x="8129220" y="808856"/>
                              <a:pt x="8110378" y="856524"/>
                              <a:pt x="8104657" y="1029000"/>
                            </a:cubicBezTo>
                            <a:cubicBezTo>
                              <a:pt x="8122909" y="1181786"/>
                              <a:pt x="8009615" y="1230834"/>
                              <a:pt x="7908817" y="1224840"/>
                            </a:cubicBezTo>
                            <a:cubicBezTo>
                              <a:pt x="7674684" y="1331384"/>
                              <a:pt x="7424297" y="1197083"/>
                              <a:pt x="7240628" y="1224840"/>
                            </a:cubicBezTo>
                            <a:cubicBezTo>
                              <a:pt x="7056616" y="1232927"/>
                              <a:pt x="6940908" y="1216105"/>
                              <a:pt x="6803053" y="1224840"/>
                            </a:cubicBezTo>
                            <a:cubicBezTo>
                              <a:pt x="6786474" y="1223756"/>
                              <a:pt x="6319457" y="1091603"/>
                              <a:pt x="6057992" y="1224840"/>
                            </a:cubicBezTo>
                            <a:cubicBezTo>
                              <a:pt x="5765434" y="1284428"/>
                              <a:pt x="5775015" y="1240877"/>
                              <a:pt x="5620417" y="1224840"/>
                            </a:cubicBezTo>
                            <a:cubicBezTo>
                              <a:pt x="5516657" y="1197652"/>
                              <a:pt x="5239306" y="1076401"/>
                              <a:pt x="5029099" y="1224840"/>
                            </a:cubicBezTo>
                            <a:cubicBezTo>
                              <a:pt x="4856174" y="1271250"/>
                              <a:pt x="4728176" y="1196418"/>
                              <a:pt x="4668396" y="1224840"/>
                            </a:cubicBezTo>
                            <a:cubicBezTo>
                              <a:pt x="4698410" y="1300468"/>
                              <a:pt x="4219549" y="1220839"/>
                              <a:pt x="4000207" y="1224840"/>
                            </a:cubicBezTo>
                            <a:cubicBezTo>
                              <a:pt x="3646860" y="1290865"/>
                              <a:pt x="3573900" y="1189204"/>
                              <a:pt x="3408889" y="1224840"/>
                            </a:cubicBezTo>
                            <a:cubicBezTo>
                              <a:pt x="3240882" y="1308479"/>
                              <a:pt x="3152699" y="1197842"/>
                              <a:pt x="3048185" y="1224840"/>
                            </a:cubicBezTo>
                            <a:cubicBezTo>
                              <a:pt x="2905327" y="1278420"/>
                              <a:pt x="2737447" y="1241410"/>
                              <a:pt x="2610610" y="1224840"/>
                            </a:cubicBezTo>
                            <a:cubicBezTo>
                              <a:pt x="2495547" y="1236261"/>
                              <a:pt x="2291548" y="1063956"/>
                              <a:pt x="2019292" y="1224840"/>
                            </a:cubicBezTo>
                            <a:cubicBezTo>
                              <a:pt x="1793228" y="1264158"/>
                              <a:pt x="1810170" y="1171835"/>
                              <a:pt x="1581717" y="1224840"/>
                            </a:cubicBezTo>
                            <a:cubicBezTo>
                              <a:pt x="1419755" y="1194676"/>
                              <a:pt x="1305643" y="1190081"/>
                              <a:pt x="1144142" y="1224840"/>
                            </a:cubicBezTo>
                            <a:cubicBezTo>
                              <a:pt x="1070289" y="1193589"/>
                              <a:pt x="681706" y="1368925"/>
                              <a:pt x="221686" y="1224840"/>
                            </a:cubicBezTo>
                            <a:cubicBezTo>
                              <a:pt x="108517" y="1159731"/>
                              <a:pt x="26206" y="1172448"/>
                              <a:pt x="25846" y="1029000"/>
                            </a:cubicBezTo>
                            <a:cubicBezTo>
                              <a:pt x="-50602" y="807135"/>
                              <a:pt x="319622" y="705793"/>
                              <a:pt x="288736" y="545893"/>
                            </a:cubicBezTo>
                            <a:cubicBezTo>
                              <a:pt x="192394" y="373223"/>
                              <a:pt x="39164" y="328516"/>
                              <a:pt x="25846" y="245666"/>
                            </a:cubicBezTo>
                            <a:close/>
                          </a:path>
                          <a:path w="8148161" h="1272568" fill="none" stroke="0" extrusionOk="0">
                            <a:moveTo>
                              <a:pt x="25846" y="245666"/>
                            </a:moveTo>
                            <a:cubicBezTo>
                              <a:pt x="-34150" y="152199"/>
                              <a:pt x="144367" y="3517"/>
                              <a:pt x="221686" y="49826"/>
                            </a:cubicBezTo>
                            <a:cubicBezTo>
                              <a:pt x="372079" y="38883"/>
                              <a:pt x="724575" y="48116"/>
                              <a:pt x="889875" y="49826"/>
                            </a:cubicBezTo>
                            <a:cubicBezTo>
                              <a:pt x="1093201" y="-36606"/>
                              <a:pt x="1250371" y="183240"/>
                              <a:pt x="1481193" y="49826"/>
                            </a:cubicBezTo>
                            <a:cubicBezTo>
                              <a:pt x="1647549" y="78680"/>
                              <a:pt x="1889719" y="126396"/>
                              <a:pt x="2149382" y="49826"/>
                            </a:cubicBezTo>
                            <a:cubicBezTo>
                              <a:pt x="2405949" y="23347"/>
                              <a:pt x="2454082" y="72234"/>
                              <a:pt x="2586957" y="49826"/>
                            </a:cubicBezTo>
                            <a:cubicBezTo>
                              <a:pt x="2644832" y="-35433"/>
                              <a:pt x="3101553" y="76015"/>
                              <a:pt x="3255146" y="49826"/>
                            </a:cubicBezTo>
                            <a:cubicBezTo>
                              <a:pt x="3493506" y="16450"/>
                              <a:pt x="3459598" y="87640"/>
                              <a:pt x="3692721" y="49826"/>
                            </a:cubicBezTo>
                            <a:cubicBezTo>
                              <a:pt x="3944338" y="25476"/>
                              <a:pt x="4023974" y="90742"/>
                              <a:pt x="4284039" y="49826"/>
                            </a:cubicBezTo>
                            <a:cubicBezTo>
                              <a:pt x="4508653" y="51609"/>
                              <a:pt x="4715902" y="89385"/>
                              <a:pt x="4798486" y="49826"/>
                            </a:cubicBezTo>
                            <a:cubicBezTo>
                              <a:pt x="4977720" y="81902"/>
                              <a:pt x="5069404" y="98658"/>
                              <a:pt x="5236061" y="49826"/>
                            </a:cubicBezTo>
                            <a:cubicBezTo>
                              <a:pt x="5379723" y="44818"/>
                              <a:pt x="5504681" y="60510"/>
                              <a:pt x="5827378" y="49826"/>
                            </a:cubicBezTo>
                            <a:cubicBezTo>
                              <a:pt x="6081932" y="26648"/>
                              <a:pt x="6232523" y="80832"/>
                              <a:pt x="6495568" y="49826"/>
                            </a:cubicBezTo>
                            <a:cubicBezTo>
                              <a:pt x="6741173" y="46747"/>
                              <a:pt x="6724653" y="55257"/>
                              <a:pt x="6856271" y="49826"/>
                            </a:cubicBezTo>
                            <a:cubicBezTo>
                              <a:pt x="7113462" y="-19661"/>
                              <a:pt x="7402272" y="207401"/>
                              <a:pt x="7908817" y="49826"/>
                            </a:cubicBezTo>
                            <a:cubicBezTo>
                              <a:pt x="8047145" y="94518"/>
                              <a:pt x="8104981" y="160363"/>
                              <a:pt x="8104657" y="245666"/>
                            </a:cubicBezTo>
                            <a:cubicBezTo>
                              <a:pt x="8095880" y="395707"/>
                              <a:pt x="8063070" y="482244"/>
                              <a:pt x="8104657" y="645166"/>
                            </a:cubicBezTo>
                            <a:cubicBezTo>
                              <a:pt x="8138449" y="800856"/>
                              <a:pt x="8102681" y="841355"/>
                              <a:pt x="8104657" y="1029000"/>
                            </a:cubicBezTo>
                            <a:cubicBezTo>
                              <a:pt x="8118463" y="1157551"/>
                              <a:pt x="8007076" y="1142168"/>
                              <a:pt x="7908817" y="1224840"/>
                            </a:cubicBezTo>
                            <a:cubicBezTo>
                              <a:pt x="7629086" y="1233296"/>
                              <a:pt x="7411949" y="1233735"/>
                              <a:pt x="7240628" y="1224840"/>
                            </a:cubicBezTo>
                            <a:cubicBezTo>
                              <a:pt x="7014311" y="1221091"/>
                              <a:pt x="6979345" y="1203771"/>
                              <a:pt x="6803053" y="1224840"/>
                            </a:cubicBezTo>
                            <a:cubicBezTo>
                              <a:pt x="6765151" y="1288593"/>
                              <a:pt x="6244298" y="1141421"/>
                              <a:pt x="6057992" y="1224840"/>
                            </a:cubicBezTo>
                            <a:cubicBezTo>
                              <a:pt x="5773566" y="1259401"/>
                              <a:pt x="5781850" y="1199562"/>
                              <a:pt x="5620417" y="1224840"/>
                            </a:cubicBezTo>
                            <a:cubicBezTo>
                              <a:pt x="5504402" y="1224547"/>
                              <a:pt x="5192936" y="1082618"/>
                              <a:pt x="5029099" y="1224840"/>
                            </a:cubicBezTo>
                            <a:cubicBezTo>
                              <a:pt x="4809276" y="1278253"/>
                              <a:pt x="4743213" y="1241450"/>
                              <a:pt x="4668396" y="1224840"/>
                            </a:cubicBezTo>
                            <a:cubicBezTo>
                              <a:pt x="4568096" y="1185054"/>
                              <a:pt x="4283360" y="1275297"/>
                              <a:pt x="4000207" y="1224840"/>
                            </a:cubicBezTo>
                            <a:cubicBezTo>
                              <a:pt x="3638305" y="1260363"/>
                              <a:pt x="3587820" y="1182053"/>
                              <a:pt x="3408889" y="1224840"/>
                            </a:cubicBezTo>
                            <a:cubicBezTo>
                              <a:pt x="3230559" y="1259252"/>
                              <a:pt x="3173114" y="1229822"/>
                              <a:pt x="3048185" y="1224840"/>
                            </a:cubicBezTo>
                            <a:cubicBezTo>
                              <a:pt x="2936165" y="1270531"/>
                              <a:pt x="2727701" y="1211203"/>
                              <a:pt x="2610610" y="1224840"/>
                            </a:cubicBezTo>
                            <a:cubicBezTo>
                              <a:pt x="2516674" y="1257170"/>
                              <a:pt x="2253235" y="1157029"/>
                              <a:pt x="2019292" y="1224840"/>
                            </a:cubicBezTo>
                            <a:cubicBezTo>
                              <a:pt x="1814632" y="1281792"/>
                              <a:pt x="1772984" y="1186568"/>
                              <a:pt x="1581717" y="1224840"/>
                            </a:cubicBezTo>
                            <a:cubicBezTo>
                              <a:pt x="1413347" y="1268756"/>
                              <a:pt x="1270982" y="1158945"/>
                              <a:pt x="1144142" y="1224840"/>
                            </a:cubicBezTo>
                            <a:cubicBezTo>
                              <a:pt x="1038504" y="1207993"/>
                              <a:pt x="565961" y="1297056"/>
                              <a:pt x="221686" y="1224840"/>
                            </a:cubicBezTo>
                            <a:cubicBezTo>
                              <a:pt x="127029" y="1244095"/>
                              <a:pt x="211733" y="1259227"/>
                              <a:pt x="220156" y="1143300"/>
                            </a:cubicBezTo>
                            <a:cubicBezTo>
                              <a:pt x="228924" y="980067"/>
                              <a:pt x="90265" y="763222"/>
                              <a:pt x="25846" y="637333"/>
                            </a:cubicBezTo>
                            <a:cubicBezTo>
                              <a:pt x="-18190" y="486709"/>
                              <a:pt x="66495" y="377217"/>
                              <a:pt x="25846" y="245666"/>
                            </a:cubicBezTo>
                            <a:close/>
                          </a:path>
                          <a:path w="8148161" h="1272568" fill="none" stroke="0" extrusionOk="0">
                            <a:moveTo>
                              <a:pt x="25846" y="245666"/>
                            </a:moveTo>
                            <a:cubicBezTo>
                              <a:pt x="7408" y="135290"/>
                              <a:pt x="137087" y="22914"/>
                              <a:pt x="221686" y="49826"/>
                            </a:cubicBezTo>
                            <a:cubicBezTo>
                              <a:pt x="352975" y="25362"/>
                              <a:pt x="698720" y="80791"/>
                              <a:pt x="889875" y="49826"/>
                            </a:cubicBezTo>
                            <a:cubicBezTo>
                              <a:pt x="1099121" y="-27828"/>
                              <a:pt x="1273484" y="64307"/>
                              <a:pt x="1481193" y="49826"/>
                            </a:cubicBezTo>
                            <a:cubicBezTo>
                              <a:pt x="1621993" y="67691"/>
                              <a:pt x="1924315" y="104138"/>
                              <a:pt x="2149382" y="49826"/>
                            </a:cubicBezTo>
                            <a:cubicBezTo>
                              <a:pt x="2404750" y="39431"/>
                              <a:pt x="2472028" y="58390"/>
                              <a:pt x="2586957" y="49826"/>
                            </a:cubicBezTo>
                            <a:cubicBezTo>
                              <a:pt x="2646521" y="-80624"/>
                              <a:pt x="3041174" y="39816"/>
                              <a:pt x="3255146" y="49826"/>
                            </a:cubicBezTo>
                            <a:cubicBezTo>
                              <a:pt x="3490271" y="9984"/>
                              <a:pt x="3472122" y="63050"/>
                              <a:pt x="3692721" y="49826"/>
                            </a:cubicBezTo>
                            <a:cubicBezTo>
                              <a:pt x="3876441" y="-16066"/>
                              <a:pt x="4014306" y="129508"/>
                              <a:pt x="4284039" y="49826"/>
                            </a:cubicBezTo>
                            <a:cubicBezTo>
                              <a:pt x="4529583" y="65161"/>
                              <a:pt x="4720285" y="64427"/>
                              <a:pt x="4798486" y="49826"/>
                            </a:cubicBezTo>
                            <a:cubicBezTo>
                              <a:pt x="4975839" y="80907"/>
                              <a:pt x="5068025" y="143124"/>
                              <a:pt x="5236061" y="49826"/>
                            </a:cubicBezTo>
                            <a:cubicBezTo>
                              <a:pt x="5389917" y="58452"/>
                              <a:pt x="5536071" y="91065"/>
                              <a:pt x="5827378" y="49826"/>
                            </a:cubicBezTo>
                            <a:cubicBezTo>
                              <a:pt x="6089404" y="61801"/>
                              <a:pt x="6227377" y="115847"/>
                              <a:pt x="6495568" y="49826"/>
                            </a:cubicBezTo>
                            <a:cubicBezTo>
                              <a:pt x="6742234" y="44624"/>
                              <a:pt x="6719632" y="51357"/>
                              <a:pt x="6856271" y="49826"/>
                            </a:cubicBezTo>
                            <a:cubicBezTo>
                              <a:pt x="7086036" y="-56124"/>
                              <a:pt x="7257939" y="179047"/>
                              <a:pt x="7908817" y="49826"/>
                            </a:cubicBezTo>
                            <a:cubicBezTo>
                              <a:pt x="8075530" y="94598"/>
                              <a:pt x="8091282" y="175982"/>
                              <a:pt x="8104657" y="245666"/>
                            </a:cubicBezTo>
                            <a:cubicBezTo>
                              <a:pt x="8126984" y="408854"/>
                              <a:pt x="8089639" y="465239"/>
                              <a:pt x="8104657" y="645166"/>
                            </a:cubicBezTo>
                            <a:cubicBezTo>
                              <a:pt x="8131824" y="794206"/>
                              <a:pt x="8105519" y="845421"/>
                              <a:pt x="8104657" y="1029000"/>
                            </a:cubicBezTo>
                            <a:cubicBezTo>
                              <a:pt x="8113054" y="1174903"/>
                              <a:pt x="8010217" y="1173811"/>
                              <a:pt x="7908817" y="1224840"/>
                            </a:cubicBezTo>
                            <a:cubicBezTo>
                              <a:pt x="7614690" y="1230552"/>
                              <a:pt x="7404146" y="1281681"/>
                              <a:pt x="7240628" y="1224840"/>
                            </a:cubicBezTo>
                            <a:cubicBezTo>
                              <a:pt x="7010428" y="1207887"/>
                              <a:pt x="6955996" y="1217435"/>
                              <a:pt x="6803053" y="1224840"/>
                            </a:cubicBezTo>
                            <a:cubicBezTo>
                              <a:pt x="6672525" y="1394134"/>
                              <a:pt x="6373943" y="1020190"/>
                              <a:pt x="6057992" y="1224840"/>
                            </a:cubicBezTo>
                            <a:cubicBezTo>
                              <a:pt x="5771805" y="1254504"/>
                              <a:pt x="5802872" y="1187966"/>
                              <a:pt x="5620417" y="1224840"/>
                            </a:cubicBezTo>
                            <a:cubicBezTo>
                              <a:pt x="5516647" y="1212127"/>
                              <a:pt x="5172977" y="1075999"/>
                              <a:pt x="5029099" y="1224840"/>
                            </a:cubicBezTo>
                            <a:cubicBezTo>
                              <a:pt x="4810026" y="1277976"/>
                              <a:pt x="4759214" y="1201999"/>
                              <a:pt x="4668396" y="1224840"/>
                            </a:cubicBezTo>
                            <a:cubicBezTo>
                              <a:pt x="4589189" y="1180675"/>
                              <a:pt x="4243144" y="1304567"/>
                              <a:pt x="4000207" y="1224840"/>
                            </a:cubicBezTo>
                            <a:cubicBezTo>
                              <a:pt x="3649759" y="1253350"/>
                              <a:pt x="3597603" y="1169269"/>
                              <a:pt x="3408889" y="1224840"/>
                            </a:cubicBezTo>
                            <a:cubicBezTo>
                              <a:pt x="3223816" y="1257661"/>
                              <a:pt x="3161478" y="1241301"/>
                              <a:pt x="3048185" y="1224840"/>
                            </a:cubicBezTo>
                            <a:cubicBezTo>
                              <a:pt x="2960237" y="1262414"/>
                              <a:pt x="2692383" y="1244280"/>
                              <a:pt x="2610610" y="1224840"/>
                            </a:cubicBezTo>
                            <a:cubicBezTo>
                              <a:pt x="2462109" y="1331533"/>
                              <a:pt x="2326409" y="1079277"/>
                              <a:pt x="2019292" y="1224840"/>
                            </a:cubicBezTo>
                            <a:cubicBezTo>
                              <a:pt x="1796761" y="1272428"/>
                              <a:pt x="1737648" y="1196271"/>
                              <a:pt x="1581717" y="1224840"/>
                            </a:cubicBezTo>
                            <a:cubicBezTo>
                              <a:pt x="1404354" y="1224131"/>
                              <a:pt x="1274322" y="1146512"/>
                              <a:pt x="1144142" y="1224840"/>
                            </a:cubicBezTo>
                            <a:cubicBezTo>
                              <a:pt x="1060098" y="1227627"/>
                              <a:pt x="591145" y="1423338"/>
                              <a:pt x="221686" y="1224840"/>
                            </a:cubicBezTo>
                            <a:cubicBezTo>
                              <a:pt x="111492" y="1236308"/>
                              <a:pt x="23984" y="1128224"/>
                              <a:pt x="25846" y="1029000"/>
                            </a:cubicBezTo>
                            <a:cubicBezTo>
                              <a:pt x="-6147" y="872047"/>
                              <a:pt x="61988" y="763495"/>
                              <a:pt x="25846" y="637333"/>
                            </a:cubicBezTo>
                            <a:cubicBezTo>
                              <a:pt x="-50425" y="464812"/>
                              <a:pt x="57167" y="359267"/>
                              <a:pt x="25846" y="245666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AAEEA33-4EFB-C8AF-E336-302BDDF7233C}"/>
                </a:ext>
              </a:extLst>
            </p:cNvPr>
            <p:cNvGrpSpPr/>
            <p:nvPr/>
          </p:nvGrpSpPr>
          <p:grpSpPr>
            <a:xfrm>
              <a:off x="108683" y="339099"/>
              <a:ext cx="11017188" cy="2668087"/>
              <a:chOff x="1262107" y="902081"/>
              <a:chExt cx="8270325" cy="2668087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091243D-0B06-954C-E0D1-52732A620A60}"/>
                  </a:ext>
                </a:extLst>
              </p:cNvPr>
              <p:cNvSpPr txBox="1"/>
              <p:nvPr/>
            </p:nvSpPr>
            <p:spPr>
              <a:xfrm>
                <a:off x="1827218" y="1296601"/>
                <a:ext cx="7705214" cy="2273567"/>
              </a:xfrm>
              <a:prstGeom prst="roundRect">
                <a:avLst>
                  <a:gd name="adj" fmla="val 18910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-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Đọc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thầm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đoạn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văn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thảo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luận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nhóm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4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trả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l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ời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câu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hỏi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2.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24581AE-75B9-2239-E41D-CD5C75C2EC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62107" y="902081"/>
                <a:ext cx="911350" cy="1589524"/>
              </a:xfrm>
              <a:prstGeom prst="rect">
                <a:avLst/>
              </a:prstGeom>
            </p:spPr>
          </p:pic>
        </p:grpSp>
      </p:grpSp>
      <p:pic>
        <p:nvPicPr>
          <p:cNvPr id="17" name="Picture 16" descr="A couple of kids sitting at desks&#10;&#10;Description automatically generated">
            <a:extLst>
              <a:ext uri="{FF2B5EF4-FFF2-40B4-BE49-F238E27FC236}">
                <a16:creationId xmlns:a16="http://schemas.microsoft.com/office/drawing/2014/main" id="{1630DA3A-62C4-461B-8878-401FB0ED87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274" y="2111471"/>
            <a:ext cx="5685416" cy="351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9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7321B83-25FA-DF0F-F176-E738992B4805}"/>
              </a:ext>
            </a:extLst>
          </p:cNvPr>
          <p:cNvSpPr/>
          <p:nvPr/>
        </p:nvSpPr>
        <p:spPr>
          <a:xfrm>
            <a:off x="496571" y="3031557"/>
            <a:ext cx="10820400" cy="3541963"/>
          </a:xfrm>
          <a:prstGeom prst="roundRect">
            <a:avLst>
              <a:gd name="adj" fmla="val 5849"/>
            </a:avLst>
          </a:prstGeom>
          <a:solidFill>
            <a:schemeClr val="bg1">
              <a:alpha val="88000"/>
            </a:schemeClr>
          </a:solidFill>
          <a:ln w="3175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Những nét đẹp riêng của vùng Đồng Tháp Mười được miêu tả trong bài thơ:</a:t>
            </a:r>
          </a:p>
          <a:p>
            <a:pPr lvl="0" algn="just">
              <a:defRPr/>
            </a:pP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– Về cảnh vật thiên nhiên: 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đường quê, sào vít cong; xuồng lướt như tên bắn; thuyền đuôi tôm chở lúa rẽ sóng; búp sen hồng từ đầu thu tới cuối hạ; cầu trăm đốt tre.</a:t>
            </a:r>
          </a:p>
          <a:p>
            <a:pPr lvl="0" algn="just">
              <a:defRPr/>
            </a:pP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– Về cuộc sống con người: 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ông như bụt, hiền lành.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0176332-C67E-819D-B980-AE582E45AAFB}"/>
              </a:ext>
            </a:extLst>
          </p:cNvPr>
          <p:cNvGrpSpPr/>
          <p:nvPr/>
        </p:nvGrpSpPr>
        <p:grpSpPr>
          <a:xfrm>
            <a:off x="0" y="-51316"/>
            <a:ext cx="11951878" cy="2916436"/>
            <a:chOff x="-116436" y="72568"/>
            <a:chExt cx="11951878" cy="1963266"/>
          </a:xfrm>
        </p:grpSpPr>
        <p:grpSp>
          <p:nvGrpSpPr>
            <p:cNvPr id="6" name="Nhóm 29">
              <a:extLst>
                <a:ext uri="{FF2B5EF4-FFF2-40B4-BE49-F238E27FC236}">
                  <a16:creationId xmlns:a16="http://schemas.microsoft.com/office/drawing/2014/main" id="{66A4BC94-6C98-559B-EECA-89DEE3CFFD84}"/>
                </a:ext>
              </a:extLst>
            </p:cNvPr>
            <p:cNvGrpSpPr/>
            <p:nvPr/>
          </p:nvGrpSpPr>
          <p:grpSpPr>
            <a:xfrm>
              <a:off x="335734" y="72568"/>
              <a:ext cx="11499708" cy="1963266"/>
              <a:chOff x="330505" y="135037"/>
              <a:chExt cx="8763000" cy="1272568"/>
            </a:xfrm>
          </p:grpSpPr>
          <p:grpSp>
            <p:nvGrpSpPr>
              <p:cNvPr id="10" name="Google Shape;3956;p55">
                <a:extLst>
                  <a:ext uri="{FF2B5EF4-FFF2-40B4-BE49-F238E27FC236}">
                    <a16:creationId xmlns:a16="http://schemas.microsoft.com/office/drawing/2014/main" id="{314D732C-D64E-9D19-CB6E-D59F5C1439B0}"/>
                  </a:ext>
                </a:extLst>
              </p:cNvPr>
              <p:cNvGrpSpPr/>
              <p:nvPr/>
            </p:nvGrpSpPr>
            <p:grpSpPr>
              <a:xfrm>
                <a:off x="5818883" y="1098878"/>
                <a:ext cx="246464" cy="231319"/>
                <a:chOff x="5946283" y="1650903"/>
                <a:chExt cx="246464" cy="231319"/>
              </a:xfrm>
            </p:grpSpPr>
            <p:sp>
              <p:nvSpPr>
                <p:cNvPr id="15" name="Google Shape;3957;p55">
                  <a:extLst>
                    <a:ext uri="{FF2B5EF4-FFF2-40B4-BE49-F238E27FC236}">
                      <a16:creationId xmlns:a16="http://schemas.microsoft.com/office/drawing/2014/main" id="{17A55C66-35D3-466B-417A-6EA81A80A971}"/>
                    </a:ext>
                  </a:extLst>
                </p:cNvPr>
                <p:cNvSpPr/>
                <p:nvPr/>
              </p:nvSpPr>
              <p:spPr>
                <a:xfrm>
                  <a:off x="5946283" y="1650903"/>
                  <a:ext cx="246464" cy="231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5" h="7739" extrusionOk="0">
                      <a:moveTo>
                        <a:pt x="4122" y="1"/>
                      </a:moveTo>
                      <a:cubicBezTo>
                        <a:pt x="3335" y="1"/>
                        <a:pt x="2652" y="475"/>
                        <a:pt x="2377" y="1209"/>
                      </a:cubicBezTo>
                      <a:lnTo>
                        <a:pt x="2260" y="1518"/>
                      </a:lnTo>
                      <a:lnTo>
                        <a:pt x="1930" y="1534"/>
                      </a:lnTo>
                      <a:cubicBezTo>
                        <a:pt x="1146" y="1569"/>
                        <a:pt x="483" y="2076"/>
                        <a:pt x="241" y="2822"/>
                      </a:cubicBezTo>
                      <a:cubicBezTo>
                        <a:pt x="0" y="3569"/>
                        <a:pt x="240" y="4366"/>
                        <a:pt x="851" y="4855"/>
                      </a:cubicBezTo>
                      <a:lnTo>
                        <a:pt x="1109" y="5061"/>
                      </a:lnTo>
                      <a:lnTo>
                        <a:pt x="1021" y="5378"/>
                      </a:lnTo>
                      <a:cubicBezTo>
                        <a:pt x="865" y="5944"/>
                        <a:pt x="978" y="6536"/>
                        <a:pt x="1335" y="7002"/>
                      </a:cubicBezTo>
                      <a:cubicBezTo>
                        <a:pt x="1687" y="7463"/>
                        <a:pt x="2242" y="7739"/>
                        <a:pt x="2820" y="7739"/>
                      </a:cubicBezTo>
                      <a:cubicBezTo>
                        <a:pt x="3186" y="7739"/>
                        <a:pt x="3540" y="7633"/>
                        <a:pt x="3846" y="7431"/>
                      </a:cubicBezTo>
                      <a:lnTo>
                        <a:pt x="4122" y="7249"/>
                      </a:lnTo>
                      <a:lnTo>
                        <a:pt x="4397" y="7431"/>
                      </a:lnTo>
                      <a:cubicBezTo>
                        <a:pt x="4703" y="7631"/>
                        <a:pt x="5059" y="7739"/>
                        <a:pt x="5422" y="7739"/>
                      </a:cubicBezTo>
                      <a:cubicBezTo>
                        <a:pt x="6000" y="7739"/>
                        <a:pt x="6556" y="7465"/>
                        <a:pt x="6908" y="7002"/>
                      </a:cubicBezTo>
                      <a:cubicBezTo>
                        <a:pt x="7262" y="6536"/>
                        <a:pt x="7377" y="5944"/>
                        <a:pt x="7221" y="5378"/>
                      </a:cubicBezTo>
                      <a:lnTo>
                        <a:pt x="7134" y="5061"/>
                      </a:lnTo>
                      <a:lnTo>
                        <a:pt x="7391" y="4855"/>
                      </a:lnTo>
                      <a:cubicBezTo>
                        <a:pt x="8005" y="4366"/>
                        <a:pt x="8245" y="3569"/>
                        <a:pt x="8002" y="2822"/>
                      </a:cubicBezTo>
                      <a:cubicBezTo>
                        <a:pt x="7759" y="2076"/>
                        <a:pt x="7096" y="1572"/>
                        <a:pt x="6312" y="1534"/>
                      </a:cubicBezTo>
                      <a:lnTo>
                        <a:pt x="5982" y="1518"/>
                      </a:lnTo>
                      <a:lnTo>
                        <a:pt x="5866" y="1209"/>
                      </a:lnTo>
                      <a:cubicBezTo>
                        <a:pt x="5591" y="475"/>
                        <a:pt x="4905" y="1"/>
                        <a:pt x="412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1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Google Shape;3958;p55">
                  <a:extLst>
                    <a:ext uri="{FF2B5EF4-FFF2-40B4-BE49-F238E27FC236}">
                      <a16:creationId xmlns:a16="http://schemas.microsoft.com/office/drawing/2014/main" id="{DC2F175F-EDC9-F1E2-95F1-93431ED80FCB}"/>
                    </a:ext>
                  </a:extLst>
                </p:cNvPr>
                <p:cNvSpPr/>
                <p:nvPr/>
              </p:nvSpPr>
              <p:spPr>
                <a:xfrm>
                  <a:off x="5996353" y="1699086"/>
                  <a:ext cx="146384" cy="135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7" h="4520" extrusionOk="0">
                      <a:moveTo>
                        <a:pt x="2447" y="1"/>
                      </a:moveTo>
                      <a:cubicBezTo>
                        <a:pt x="2349" y="1"/>
                        <a:pt x="2252" y="56"/>
                        <a:pt x="2212" y="166"/>
                      </a:cubicBezTo>
                      <a:lnTo>
                        <a:pt x="1782" y="1309"/>
                      </a:lnTo>
                      <a:cubicBezTo>
                        <a:pt x="1744" y="1406"/>
                        <a:pt x="1656" y="1470"/>
                        <a:pt x="1553" y="1474"/>
                      </a:cubicBezTo>
                      <a:lnTo>
                        <a:pt x="332" y="1531"/>
                      </a:lnTo>
                      <a:cubicBezTo>
                        <a:pt x="96" y="1543"/>
                        <a:pt x="1" y="1840"/>
                        <a:pt x="184" y="1987"/>
                      </a:cubicBezTo>
                      <a:lnTo>
                        <a:pt x="1140" y="2750"/>
                      </a:lnTo>
                      <a:cubicBezTo>
                        <a:pt x="1219" y="2814"/>
                        <a:pt x="1253" y="2918"/>
                        <a:pt x="1226" y="3017"/>
                      </a:cubicBezTo>
                      <a:lnTo>
                        <a:pt x="901" y="4196"/>
                      </a:lnTo>
                      <a:cubicBezTo>
                        <a:pt x="853" y="4371"/>
                        <a:pt x="992" y="4519"/>
                        <a:pt x="1148" y="4519"/>
                      </a:cubicBezTo>
                      <a:cubicBezTo>
                        <a:pt x="1195" y="4519"/>
                        <a:pt x="1243" y="4506"/>
                        <a:pt x="1288" y="4476"/>
                      </a:cubicBezTo>
                      <a:lnTo>
                        <a:pt x="2308" y="3803"/>
                      </a:lnTo>
                      <a:cubicBezTo>
                        <a:pt x="2351" y="3775"/>
                        <a:pt x="2400" y="3761"/>
                        <a:pt x="2449" y="3761"/>
                      </a:cubicBezTo>
                      <a:cubicBezTo>
                        <a:pt x="2498" y="3761"/>
                        <a:pt x="2547" y="3775"/>
                        <a:pt x="2589" y="3803"/>
                      </a:cubicBezTo>
                      <a:lnTo>
                        <a:pt x="3611" y="4476"/>
                      </a:lnTo>
                      <a:cubicBezTo>
                        <a:pt x="3656" y="4506"/>
                        <a:pt x="3704" y="4520"/>
                        <a:pt x="3751" y="4520"/>
                      </a:cubicBezTo>
                      <a:cubicBezTo>
                        <a:pt x="3906" y="4520"/>
                        <a:pt x="4045" y="4371"/>
                        <a:pt x="3998" y="4196"/>
                      </a:cubicBezTo>
                      <a:lnTo>
                        <a:pt x="3673" y="3017"/>
                      </a:lnTo>
                      <a:cubicBezTo>
                        <a:pt x="3645" y="2920"/>
                        <a:pt x="3680" y="2814"/>
                        <a:pt x="3759" y="2750"/>
                      </a:cubicBezTo>
                      <a:lnTo>
                        <a:pt x="4713" y="1987"/>
                      </a:lnTo>
                      <a:cubicBezTo>
                        <a:pt x="4897" y="1838"/>
                        <a:pt x="4800" y="1542"/>
                        <a:pt x="4565" y="1531"/>
                      </a:cubicBezTo>
                      <a:lnTo>
                        <a:pt x="3344" y="1474"/>
                      </a:lnTo>
                      <a:cubicBezTo>
                        <a:pt x="3243" y="1470"/>
                        <a:pt x="3152" y="1404"/>
                        <a:pt x="3117" y="1309"/>
                      </a:cubicBezTo>
                      <a:lnTo>
                        <a:pt x="2687" y="166"/>
                      </a:lnTo>
                      <a:cubicBezTo>
                        <a:pt x="2644" y="56"/>
                        <a:pt x="2545" y="1"/>
                        <a:pt x="24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" name="Google Shape;3960;p55">
                <a:extLst>
                  <a:ext uri="{FF2B5EF4-FFF2-40B4-BE49-F238E27FC236}">
                    <a16:creationId xmlns:a16="http://schemas.microsoft.com/office/drawing/2014/main" id="{2D12E12A-8F73-0E73-8BD4-B65B05572625}"/>
                  </a:ext>
                </a:extLst>
              </p:cNvPr>
              <p:cNvGrpSpPr/>
              <p:nvPr/>
            </p:nvGrpSpPr>
            <p:grpSpPr>
              <a:xfrm>
                <a:off x="2251858" y="540003"/>
                <a:ext cx="246464" cy="231319"/>
                <a:chOff x="5946283" y="1650903"/>
                <a:chExt cx="246464" cy="231319"/>
              </a:xfrm>
            </p:grpSpPr>
            <p:sp>
              <p:nvSpPr>
                <p:cNvPr id="13" name="Google Shape;3961;p55">
                  <a:extLst>
                    <a:ext uri="{FF2B5EF4-FFF2-40B4-BE49-F238E27FC236}">
                      <a16:creationId xmlns:a16="http://schemas.microsoft.com/office/drawing/2014/main" id="{023F1F62-4694-2183-5879-9B5506E3CA82}"/>
                    </a:ext>
                  </a:extLst>
                </p:cNvPr>
                <p:cNvSpPr/>
                <p:nvPr/>
              </p:nvSpPr>
              <p:spPr>
                <a:xfrm>
                  <a:off x="5946283" y="1650903"/>
                  <a:ext cx="246464" cy="231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5" h="7739" extrusionOk="0">
                      <a:moveTo>
                        <a:pt x="4122" y="1"/>
                      </a:moveTo>
                      <a:cubicBezTo>
                        <a:pt x="3335" y="1"/>
                        <a:pt x="2652" y="475"/>
                        <a:pt x="2377" y="1209"/>
                      </a:cubicBezTo>
                      <a:lnTo>
                        <a:pt x="2260" y="1518"/>
                      </a:lnTo>
                      <a:lnTo>
                        <a:pt x="1930" y="1534"/>
                      </a:lnTo>
                      <a:cubicBezTo>
                        <a:pt x="1146" y="1569"/>
                        <a:pt x="483" y="2076"/>
                        <a:pt x="241" y="2822"/>
                      </a:cubicBezTo>
                      <a:cubicBezTo>
                        <a:pt x="0" y="3569"/>
                        <a:pt x="240" y="4366"/>
                        <a:pt x="851" y="4855"/>
                      </a:cubicBezTo>
                      <a:lnTo>
                        <a:pt x="1109" y="5061"/>
                      </a:lnTo>
                      <a:lnTo>
                        <a:pt x="1021" y="5378"/>
                      </a:lnTo>
                      <a:cubicBezTo>
                        <a:pt x="865" y="5944"/>
                        <a:pt x="978" y="6536"/>
                        <a:pt x="1335" y="7002"/>
                      </a:cubicBezTo>
                      <a:cubicBezTo>
                        <a:pt x="1687" y="7463"/>
                        <a:pt x="2242" y="7739"/>
                        <a:pt x="2820" y="7739"/>
                      </a:cubicBezTo>
                      <a:cubicBezTo>
                        <a:pt x="3186" y="7739"/>
                        <a:pt x="3540" y="7633"/>
                        <a:pt x="3846" y="7431"/>
                      </a:cubicBezTo>
                      <a:lnTo>
                        <a:pt x="4122" y="7249"/>
                      </a:lnTo>
                      <a:lnTo>
                        <a:pt x="4397" y="7431"/>
                      </a:lnTo>
                      <a:cubicBezTo>
                        <a:pt x="4703" y="7631"/>
                        <a:pt x="5059" y="7739"/>
                        <a:pt x="5422" y="7739"/>
                      </a:cubicBezTo>
                      <a:cubicBezTo>
                        <a:pt x="6000" y="7739"/>
                        <a:pt x="6556" y="7465"/>
                        <a:pt x="6908" y="7002"/>
                      </a:cubicBezTo>
                      <a:cubicBezTo>
                        <a:pt x="7262" y="6536"/>
                        <a:pt x="7377" y="5944"/>
                        <a:pt x="7221" y="5378"/>
                      </a:cubicBezTo>
                      <a:lnTo>
                        <a:pt x="7134" y="5061"/>
                      </a:lnTo>
                      <a:lnTo>
                        <a:pt x="7391" y="4855"/>
                      </a:lnTo>
                      <a:cubicBezTo>
                        <a:pt x="8005" y="4366"/>
                        <a:pt x="8245" y="3569"/>
                        <a:pt x="8002" y="2822"/>
                      </a:cubicBezTo>
                      <a:cubicBezTo>
                        <a:pt x="7759" y="2076"/>
                        <a:pt x="7096" y="1572"/>
                        <a:pt x="6312" y="1534"/>
                      </a:cubicBezTo>
                      <a:lnTo>
                        <a:pt x="5982" y="1518"/>
                      </a:lnTo>
                      <a:lnTo>
                        <a:pt x="5866" y="1209"/>
                      </a:lnTo>
                      <a:cubicBezTo>
                        <a:pt x="5591" y="475"/>
                        <a:pt x="4905" y="1"/>
                        <a:pt x="412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1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Google Shape;3962;p55">
                  <a:extLst>
                    <a:ext uri="{FF2B5EF4-FFF2-40B4-BE49-F238E27FC236}">
                      <a16:creationId xmlns:a16="http://schemas.microsoft.com/office/drawing/2014/main" id="{149ED02C-1C0C-630C-F057-91040F64151E}"/>
                    </a:ext>
                  </a:extLst>
                </p:cNvPr>
                <p:cNvSpPr/>
                <p:nvPr/>
              </p:nvSpPr>
              <p:spPr>
                <a:xfrm>
                  <a:off x="5996353" y="1699086"/>
                  <a:ext cx="146384" cy="135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7" h="4520" extrusionOk="0">
                      <a:moveTo>
                        <a:pt x="2447" y="1"/>
                      </a:moveTo>
                      <a:cubicBezTo>
                        <a:pt x="2349" y="1"/>
                        <a:pt x="2252" y="56"/>
                        <a:pt x="2212" y="166"/>
                      </a:cubicBezTo>
                      <a:lnTo>
                        <a:pt x="1782" y="1309"/>
                      </a:lnTo>
                      <a:cubicBezTo>
                        <a:pt x="1744" y="1406"/>
                        <a:pt x="1656" y="1470"/>
                        <a:pt x="1553" y="1474"/>
                      </a:cubicBezTo>
                      <a:lnTo>
                        <a:pt x="332" y="1531"/>
                      </a:lnTo>
                      <a:cubicBezTo>
                        <a:pt x="96" y="1543"/>
                        <a:pt x="1" y="1840"/>
                        <a:pt x="184" y="1987"/>
                      </a:cubicBezTo>
                      <a:lnTo>
                        <a:pt x="1140" y="2750"/>
                      </a:lnTo>
                      <a:cubicBezTo>
                        <a:pt x="1219" y="2814"/>
                        <a:pt x="1253" y="2918"/>
                        <a:pt x="1226" y="3017"/>
                      </a:cubicBezTo>
                      <a:lnTo>
                        <a:pt x="901" y="4196"/>
                      </a:lnTo>
                      <a:cubicBezTo>
                        <a:pt x="853" y="4371"/>
                        <a:pt x="992" y="4519"/>
                        <a:pt x="1148" y="4519"/>
                      </a:cubicBezTo>
                      <a:cubicBezTo>
                        <a:pt x="1195" y="4519"/>
                        <a:pt x="1243" y="4506"/>
                        <a:pt x="1288" y="4476"/>
                      </a:cubicBezTo>
                      <a:lnTo>
                        <a:pt x="2308" y="3803"/>
                      </a:lnTo>
                      <a:cubicBezTo>
                        <a:pt x="2351" y="3775"/>
                        <a:pt x="2400" y="3761"/>
                        <a:pt x="2449" y="3761"/>
                      </a:cubicBezTo>
                      <a:cubicBezTo>
                        <a:pt x="2498" y="3761"/>
                        <a:pt x="2547" y="3775"/>
                        <a:pt x="2589" y="3803"/>
                      </a:cubicBezTo>
                      <a:lnTo>
                        <a:pt x="3611" y="4476"/>
                      </a:lnTo>
                      <a:cubicBezTo>
                        <a:pt x="3656" y="4506"/>
                        <a:pt x="3704" y="4520"/>
                        <a:pt x="3751" y="4520"/>
                      </a:cubicBezTo>
                      <a:cubicBezTo>
                        <a:pt x="3906" y="4520"/>
                        <a:pt x="4045" y="4371"/>
                        <a:pt x="3998" y="4196"/>
                      </a:cubicBezTo>
                      <a:lnTo>
                        <a:pt x="3673" y="3017"/>
                      </a:lnTo>
                      <a:cubicBezTo>
                        <a:pt x="3645" y="2920"/>
                        <a:pt x="3680" y="2814"/>
                        <a:pt x="3759" y="2750"/>
                      </a:cubicBezTo>
                      <a:lnTo>
                        <a:pt x="4713" y="1987"/>
                      </a:lnTo>
                      <a:cubicBezTo>
                        <a:pt x="4897" y="1838"/>
                        <a:pt x="4800" y="1542"/>
                        <a:pt x="4565" y="1531"/>
                      </a:cubicBezTo>
                      <a:lnTo>
                        <a:pt x="3344" y="1474"/>
                      </a:lnTo>
                      <a:cubicBezTo>
                        <a:pt x="3243" y="1470"/>
                        <a:pt x="3152" y="1404"/>
                        <a:pt x="3117" y="1309"/>
                      </a:cubicBezTo>
                      <a:lnTo>
                        <a:pt x="2687" y="166"/>
                      </a:lnTo>
                      <a:cubicBezTo>
                        <a:pt x="2644" y="56"/>
                        <a:pt x="2545" y="1"/>
                        <a:pt x="24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" name="Hình chữ nhật: Góc Tròn 2">
                <a:extLst>
                  <a:ext uri="{FF2B5EF4-FFF2-40B4-BE49-F238E27FC236}">
                    <a16:creationId xmlns:a16="http://schemas.microsoft.com/office/drawing/2014/main" id="{F52BBEDF-B8B6-947F-06A9-8A7FFA47D255}"/>
                  </a:ext>
                </a:extLst>
              </p:cNvPr>
              <p:cNvSpPr/>
              <p:nvPr/>
            </p:nvSpPr>
            <p:spPr>
              <a:xfrm>
                <a:off x="330505" y="135037"/>
                <a:ext cx="8763000" cy="1272568"/>
              </a:xfrm>
              <a:custGeom>
                <a:avLst/>
                <a:gdLst>
                  <a:gd name="connsiteX0" fmla="*/ 17435 w 8122863"/>
                  <a:gd name="connsiteY0" fmla="*/ 227276 h 1239095"/>
                  <a:gd name="connsiteX1" fmla="*/ 213275 w 8122863"/>
                  <a:gd name="connsiteY1" fmla="*/ 31436 h 1239095"/>
                  <a:gd name="connsiteX2" fmla="*/ 881464 w 8122863"/>
                  <a:gd name="connsiteY2" fmla="*/ 31436 h 1239095"/>
                  <a:gd name="connsiteX3" fmla="*/ 1472782 w 8122863"/>
                  <a:gd name="connsiteY3" fmla="*/ 31436 h 1239095"/>
                  <a:gd name="connsiteX4" fmla="*/ 2140971 w 8122863"/>
                  <a:gd name="connsiteY4" fmla="*/ 31436 h 1239095"/>
                  <a:gd name="connsiteX5" fmla="*/ 2578546 w 8122863"/>
                  <a:gd name="connsiteY5" fmla="*/ 31436 h 1239095"/>
                  <a:gd name="connsiteX6" fmla="*/ 3246735 w 8122863"/>
                  <a:gd name="connsiteY6" fmla="*/ 31436 h 1239095"/>
                  <a:gd name="connsiteX7" fmla="*/ 3684310 w 8122863"/>
                  <a:gd name="connsiteY7" fmla="*/ 31436 h 1239095"/>
                  <a:gd name="connsiteX8" fmla="*/ 4275628 w 8122863"/>
                  <a:gd name="connsiteY8" fmla="*/ 31436 h 1239095"/>
                  <a:gd name="connsiteX9" fmla="*/ 4790075 w 8122863"/>
                  <a:gd name="connsiteY9" fmla="*/ 31436 h 1239095"/>
                  <a:gd name="connsiteX10" fmla="*/ 5227650 w 8122863"/>
                  <a:gd name="connsiteY10" fmla="*/ 31436 h 1239095"/>
                  <a:gd name="connsiteX11" fmla="*/ 5818967 w 8122863"/>
                  <a:gd name="connsiteY11" fmla="*/ 31436 h 1239095"/>
                  <a:gd name="connsiteX12" fmla="*/ 6487157 w 8122863"/>
                  <a:gd name="connsiteY12" fmla="*/ 31436 h 1239095"/>
                  <a:gd name="connsiteX13" fmla="*/ 6847860 w 8122863"/>
                  <a:gd name="connsiteY13" fmla="*/ 31436 h 1239095"/>
                  <a:gd name="connsiteX14" fmla="*/ 7900406 w 8122863"/>
                  <a:gd name="connsiteY14" fmla="*/ 31436 h 1239095"/>
                  <a:gd name="connsiteX15" fmla="*/ 8096246 w 8122863"/>
                  <a:gd name="connsiteY15" fmla="*/ 227276 h 1239095"/>
                  <a:gd name="connsiteX16" fmla="*/ 8096246 w 8122863"/>
                  <a:gd name="connsiteY16" fmla="*/ 626776 h 1239095"/>
                  <a:gd name="connsiteX17" fmla="*/ 8096246 w 8122863"/>
                  <a:gd name="connsiteY17" fmla="*/ 1010610 h 1239095"/>
                  <a:gd name="connsiteX18" fmla="*/ 7900406 w 8122863"/>
                  <a:gd name="connsiteY18" fmla="*/ 1206450 h 1239095"/>
                  <a:gd name="connsiteX19" fmla="*/ 7232217 w 8122863"/>
                  <a:gd name="connsiteY19" fmla="*/ 1206450 h 1239095"/>
                  <a:gd name="connsiteX20" fmla="*/ 6794642 w 8122863"/>
                  <a:gd name="connsiteY20" fmla="*/ 1206450 h 1239095"/>
                  <a:gd name="connsiteX21" fmla="*/ 6049581 w 8122863"/>
                  <a:gd name="connsiteY21" fmla="*/ 1206450 h 1239095"/>
                  <a:gd name="connsiteX22" fmla="*/ 5612006 w 8122863"/>
                  <a:gd name="connsiteY22" fmla="*/ 1206450 h 1239095"/>
                  <a:gd name="connsiteX23" fmla="*/ 5020688 w 8122863"/>
                  <a:gd name="connsiteY23" fmla="*/ 1206450 h 1239095"/>
                  <a:gd name="connsiteX24" fmla="*/ 4659985 w 8122863"/>
                  <a:gd name="connsiteY24" fmla="*/ 1206450 h 1239095"/>
                  <a:gd name="connsiteX25" fmla="*/ 3991796 w 8122863"/>
                  <a:gd name="connsiteY25" fmla="*/ 1206450 h 1239095"/>
                  <a:gd name="connsiteX26" fmla="*/ 3400478 w 8122863"/>
                  <a:gd name="connsiteY26" fmla="*/ 1206450 h 1239095"/>
                  <a:gd name="connsiteX27" fmla="*/ 3039774 w 8122863"/>
                  <a:gd name="connsiteY27" fmla="*/ 1206450 h 1239095"/>
                  <a:gd name="connsiteX28" fmla="*/ 2602199 w 8122863"/>
                  <a:gd name="connsiteY28" fmla="*/ 1206450 h 1239095"/>
                  <a:gd name="connsiteX29" fmla="*/ 2010881 w 8122863"/>
                  <a:gd name="connsiteY29" fmla="*/ 1206450 h 1239095"/>
                  <a:gd name="connsiteX30" fmla="*/ 1573306 w 8122863"/>
                  <a:gd name="connsiteY30" fmla="*/ 1206450 h 1239095"/>
                  <a:gd name="connsiteX31" fmla="*/ 1135731 w 8122863"/>
                  <a:gd name="connsiteY31" fmla="*/ 1206450 h 1239095"/>
                  <a:gd name="connsiteX32" fmla="*/ 213275 w 8122863"/>
                  <a:gd name="connsiteY32" fmla="*/ 1206450 h 1239095"/>
                  <a:gd name="connsiteX33" fmla="*/ 17435 w 8122863"/>
                  <a:gd name="connsiteY33" fmla="*/ 1010610 h 1239095"/>
                  <a:gd name="connsiteX34" fmla="*/ 17435 w 8122863"/>
                  <a:gd name="connsiteY34" fmla="*/ 618943 h 1239095"/>
                  <a:gd name="connsiteX35" fmla="*/ 17435 w 8122863"/>
                  <a:gd name="connsiteY35" fmla="*/ 227276 h 1239095"/>
                  <a:gd name="connsiteX0" fmla="*/ 6005 w 8122863"/>
                  <a:gd name="connsiteY0" fmla="*/ 330146 h 1239095"/>
                  <a:gd name="connsiteX1" fmla="*/ 213275 w 8122863"/>
                  <a:gd name="connsiteY1" fmla="*/ 31436 h 1239095"/>
                  <a:gd name="connsiteX2" fmla="*/ 727721 w 8122863"/>
                  <a:gd name="connsiteY2" fmla="*/ 31436 h 1239095"/>
                  <a:gd name="connsiteX3" fmla="*/ 1165297 w 8122863"/>
                  <a:gd name="connsiteY3" fmla="*/ 31436 h 1239095"/>
                  <a:gd name="connsiteX4" fmla="*/ 1602872 w 8122863"/>
                  <a:gd name="connsiteY4" fmla="*/ 31436 h 1239095"/>
                  <a:gd name="connsiteX5" fmla="*/ 2194190 w 8122863"/>
                  <a:gd name="connsiteY5" fmla="*/ 31436 h 1239095"/>
                  <a:gd name="connsiteX6" fmla="*/ 2939250 w 8122863"/>
                  <a:gd name="connsiteY6" fmla="*/ 31436 h 1239095"/>
                  <a:gd name="connsiteX7" fmla="*/ 3453696 w 8122863"/>
                  <a:gd name="connsiteY7" fmla="*/ 31436 h 1239095"/>
                  <a:gd name="connsiteX8" fmla="*/ 4045014 w 8122863"/>
                  <a:gd name="connsiteY8" fmla="*/ 31436 h 1239095"/>
                  <a:gd name="connsiteX9" fmla="*/ 4405718 w 8122863"/>
                  <a:gd name="connsiteY9" fmla="*/ 31436 h 1239095"/>
                  <a:gd name="connsiteX10" fmla="*/ 4997036 w 8122863"/>
                  <a:gd name="connsiteY10" fmla="*/ 31436 h 1239095"/>
                  <a:gd name="connsiteX11" fmla="*/ 5588354 w 8122863"/>
                  <a:gd name="connsiteY11" fmla="*/ 31436 h 1239095"/>
                  <a:gd name="connsiteX12" fmla="*/ 6179671 w 8122863"/>
                  <a:gd name="connsiteY12" fmla="*/ 31436 h 1239095"/>
                  <a:gd name="connsiteX13" fmla="*/ 6847860 w 8122863"/>
                  <a:gd name="connsiteY13" fmla="*/ 31436 h 1239095"/>
                  <a:gd name="connsiteX14" fmla="*/ 7285436 w 8122863"/>
                  <a:gd name="connsiteY14" fmla="*/ 31436 h 1239095"/>
                  <a:gd name="connsiteX15" fmla="*/ 7900406 w 8122863"/>
                  <a:gd name="connsiteY15" fmla="*/ 31436 h 1239095"/>
                  <a:gd name="connsiteX16" fmla="*/ 8096246 w 8122863"/>
                  <a:gd name="connsiteY16" fmla="*/ 227276 h 1239095"/>
                  <a:gd name="connsiteX17" fmla="*/ 8096246 w 8122863"/>
                  <a:gd name="connsiteY17" fmla="*/ 626776 h 1239095"/>
                  <a:gd name="connsiteX18" fmla="*/ 8096246 w 8122863"/>
                  <a:gd name="connsiteY18" fmla="*/ 1010610 h 1239095"/>
                  <a:gd name="connsiteX19" fmla="*/ 7900406 w 8122863"/>
                  <a:gd name="connsiteY19" fmla="*/ 1206450 h 1239095"/>
                  <a:gd name="connsiteX20" fmla="*/ 7385960 w 8122863"/>
                  <a:gd name="connsiteY20" fmla="*/ 1206450 h 1239095"/>
                  <a:gd name="connsiteX21" fmla="*/ 6948384 w 8122863"/>
                  <a:gd name="connsiteY21" fmla="*/ 1206450 h 1239095"/>
                  <a:gd name="connsiteX22" fmla="*/ 6510809 w 8122863"/>
                  <a:gd name="connsiteY22" fmla="*/ 1206450 h 1239095"/>
                  <a:gd name="connsiteX23" fmla="*/ 5919491 w 8122863"/>
                  <a:gd name="connsiteY23" fmla="*/ 1206450 h 1239095"/>
                  <a:gd name="connsiteX24" fmla="*/ 5405045 w 8122863"/>
                  <a:gd name="connsiteY24" fmla="*/ 1206450 h 1239095"/>
                  <a:gd name="connsiteX25" fmla="*/ 4813727 w 8122863"/>
                  <a:gd name="connsiteY25" fmla="*/ 1206450 h 1239095"/>
                  <a:gd name="connsiteX26" fmla="*/ 4376152 w 8122863"/>
                  <a:gd name="connsiteY26" fmla="*/ 1206450 h 1239095"/>
                  <a:gd name="connsiteX27" fmla="*/ 3861706 w 8122863"/>
                  <a:gd name="connsiteY27" fmla="*/ 1206450 h 1239095"/>
                  <a:gd name="connsiteX28" fmla="*/ 3193517 w 8122863"/>
                  <a:gd name="connsiteY28" fmla="*/ 1206450 h 1239095"/>
                  <a:gd name="connsiteX29" fmla="*/ 2525327 w 8122863"/>
                  <a:gd name="connsiteY29" fmla="*/ 1206450 h 1239095"/>
                  <a:gd name="connsiteX30" fmla="*/ 1934010 w 8122863"/>
                  <a:gd name="connsiteY30" fmla="*/ 1206450 h 1239095"/>
                  <a:gd name="connsiteX31" fmla="*/ 1496435 w 8122863"/>
                  <a:gd name="connsiteY31" fmla="*/ 1206450 h 1239095"/>
                  <a:gd name="connsiteX32" fmla="*/ 1058859 w 8122863"/>
                  <a:gd name="connsiteY32" fmla="*/ 1206450 h 1239095"/>
                  <a:gd name="connsiteX33" fmla="*/ 213275 w 8122863"/>
                  <a:gd name="connsiteY33" fmla="*/ 1206450 h 1239095"/>
                  <a:gd name="connsiteX34" fmla="*/ 17435 w 8122863"/>
                  <a:gd name="connsiteY34" fmla="*/ 1010610 h 1239095"/>
                  <a:gd name="connsiteX35" fmla="*/ 17435 w 8122863"/>
                  <a:gd name="connsiteY35" fmla="*/ 634610 h 1239095"/>
                  <a:gd name="connsiteX36" fmla="*/ 6005 w 8122863"/>
                  <a:gd name="connsiteY36" fmla="*/ 330146 h 1239095"/>
                  <a:gd name="connsiteX0" fmla="*/ 17435 w 8122863"/>
                  <a:gd name="connsiteY0" fmla="*/ 227276 h 1239095"/>
                  <a:gd name="connsiteX1" fmla="*/ 213275 w 8122863"/>
                  <a:gd name="connsiteY1" fmla="*/ 31436 h 1239095"/>
                  <a:gd name="connsiteX2" fmla="*/ 881464 w 8122863"/>
                  <a:gd name="connsiteY2" fmla="*/ 31436 h 1239095"/>
                  <a:gd name="connsiteX3" fmla="*/ 1472782 w 8122863"/>
                  <a:gd name="connsiteY3" fmla="*/ 31436 h 1239095"/>
                  <a:gd name="connsiteX4" fmla="*/ 2140971 w 8122863"/>
                  <a:gd name="connsiteY4" fmla="*/ 31436 h 1239095"/>
                  <a:gd name="connsiteX5" fmla="*/ 2578546 w 8122863"/>
                  <a:gd name="connsiteY5" fmla="*/ 31436 h 1239095"/>
                  <a:gd name="connsiteX6" fmla="*/ 3246735 w 8122863"/>
                  <a:gd name="connsiteY6" fmla="*/ 31436 h 1239095"/>
                  <a:gd name="connsiteX7" fmla="*/ 3684310 w 8122863"/>
                  <a:gd name="connsiteY7" fmla="*/ 31436 h 1239095"/>
                  <a:gd name="connsiteX8" fmla="*/ 4275628 w 8122863"/>
                  <a:gd name="connsiteY8" fmla="*/ 31436 h 1239095"/>
                  <a:gd name="connsiteX9" fmla="*/ 4790075 w 8122863"/>
                  <a:gd name="connsiteY9" fmla="*/ 31436 h 1239095"/>
                  <a:gd name="connsiteX10" fmla="*/ 5227650 w 8122863"/>
                  <a:gd name="connsiteY10" fmla="*/ 31436 h 1239095"/>
                  <a:gd name="connsiteX11" fmla="*/ 5818967 w 8122863"/>
                  <a:gd name="connsiteY11" fmla="*/ 31436 h 1239095"/>
                  <a:gd name="connsiteX12" fmla="*/ 6487157 w 8122863"/>
                  <a:gd name="connsiteY12" fmla="*/ 31436 h 1239095"/>
                  <a:gd name="connsiteX13" fmla="*/ 6847860 w 8122863"/>
                  <a:gd name="connsiteY13" fmla="*/ 31436 h 1239095"/>
                  <a:gd name="connsiteX14" fmla="*/ 7900406 w 8122863"/>
                  <a:gd name="connsiteY14" fmla="*/ 31436 h 1239095"/>
                  <a:gd name="connsiteX15" fmla="*/ 8096246 w 8122863"/>
                  <a:gd name="connsiteY15" fmla="*/ 227276 h 1239095"/>
                  <a:gd name="connsiteX16" fmla="*/ 8096246 w 8122863"/>
                  <a:gd name="connsiteY16" fmla="*/ 626776 h 1239095"/>
                  <a:gd name="connsiteX17" fmla="*/ 8096246 w 8122863"/>
                  <a:gd name="connsiteY17" fmla="*/ 1010610 h 1239095"/>
                  <a:gd name="connsiteX18" fmla="*/ 7900406 w 8122863"/>
                  <a:gd name="connsiteY18" fmla="*/ 1206450 h 1239095"/>
                  <a:gd name="connsiteX19" fmla="*/ 7232217 w 8122863"/>
                  <a:gd name="connsiteY19" fmla="*/ 1206450 h 1239095"/>
                  <a:gd name="connsiteX20" fmla="*/ 6794642 w 8122863"/>
                  <a:gd name="connsiteY20" fmla="*/ 1206450 h 1239095"/>
                  <a:gd name="connsiteX21" fmla="*/ 6049581 w 8122863"/>
                  <a:gd name="connsiteY21" fmla="*/ 1206450 h 1239095"/>
                  <a:gd name="connsiteX22" fmla="*/ 5612006 w 8122863"/>
                  <a:gd name="connsiteY22" fmla="*/ 1206450 h 1239095"/>
                  <a:gd name="connsiteX23" fmla="*/ 5020688 w 8122863"/>
                  <a:gd name="connsiteY23" fmla="*/ 1206450 h 1239095"/>
                  <a:gd name="connsiteX24" fmla="*/ 4659985 w 8122863"/>
                  <a:gd name="connsiteY24" fmla="*/ 1206450 h 1239095"/>
                  <a:gd name="connsiteX25" fmla="*/ 3991796 w 8122863"/>
                  <a:gd name="connsiteY25" fmla="*/ 1206450 h 1239095"/>
                  <a:gd name="connsiteX26" fmla="*/ 3400478 w 8122863"/>
                  <a:gd name="connsiteY26" fmla="*/ 1206450 h 1239095"/>
                  <a:gd name="connsiteX27" fmla="*/ 3039774 w 8122863"/>
                  <a:gd name="connsiteY27" fmla="*/ 1206450 h 1239095"/>
                  <a:gd name="connsiteX28" fmla="*/ 2602199 w 8122863"/>
                  <a:gd name="connsiteY28" fmla="*/ 1206450 h 1239095"/>
                  <a:gd name="connsiteX29" fmla="*/ 2010881 w 8122863"/>
                  <a:gd name="connsiteY29" fmla="*/ 1206450 h 1239095"/>
                  <a:gd name="connsiteX30" fmla="*/ 1573306 w 8122863"/>
                  <a:gd name="connsiteY30" fmla="*/ 1206450 h 1239095"/>
                  <a:gd name="connsiteX31" fmla="*/ 1135731 w 8122863"/>
                  <a:gd name="connsiteY31" fmla="*/ 1206450 h 1239095"/>
                  <a:gd name="connsiteX32" fmla="*/ 213275 w 8122863"/>
                  <a:gd name="connsiteY32" fmla="*/ 1206450 h 1239095"/>
                  <a:gd name="connsiteX33" fmla="*/ 17435 w 8122863"/>
                  <a:gd name="connsiteY33" fmla="*/ 1010610 h 1239095"/>
                  <a:gd name="connsiteX34" fmla="*/ 280325 w 8122863"/>
                  <a:gd name="connsiteY34" fmla="*/ 527503 h 1239095"/>
                  <a:gd name="connsiteX35" fmla="*/ 17435 w 8122863"/>
                  <a:gd name="connsiteY35" fmla="*/ 227276 h 1239095"/>
                  <a:gd name="connsiteX0" fmla="*/ 25846 w 8148161"/>
                  <a:gd name="connsiteY0" fmla="*/ 245666 h 1272568"/>
                  <a:gd name="connsiteX1" fmla="*/ 221686 w 8148161"/>
                  <a:gd name="connsiteY1" fmla="*/ 49826 h 1272568"/>
                  <a:gd name="connsiteX2" fmla="*/ 889875 w 8148161"/>
                  <a:gd name="connsiteY2" fmla="*/ 49826 h 1272568"/>
                  <a:gd name="connsiteX3" fmla="*/ 1481193 w 8148161"/>
                  <a:gd name="connsiteY3" fmla="*/ 49826 h 1272568"/>
                  <a:gd name="connsiteX4" fmla="*/ 2149382 w 8148161"/>
                  <a:gd name="connsiteY4" fmla="*/ 49826 h 1272568"/>
                  <a:gd name="connsiteX5" fmla="*/ 2586957 w 8148161"/>
                  <a:gd name="connsiteY5" fmla="*/ 49826 h 1272568"/>
                  <a:gd name="connsiteX6" fmla="*/ 3255146 w 8148161"/>
                  <a:gd name="connsiteY6" fmla="*/ 49826 h 1272568"/>
                  <a:gd name="connsiteX7" fmla="*/ 3692721 w 8148161"/>
                  <a:gd name="connsiteY7" fmla="*/ 49826 h 1272568"/>
                  <a:gd name="connsiteX8" fmla="*/ 4284039 w 8148161"/>
                  <a:gd name="connsiteY8" fmla="*/ 49826 h 1272568"/>
                  <a:gd name="connsiteX9" fmla="*/ 4798486 w 8148161"/>
                  <a:gd name="connsiteY9" fmla="*/ 49826 h 1272568"/>
                  <a:gd name="connsiteX10" fmla="*/ 5236061 w 8148161"/>
                  <a:gd name="connsiteY10" fmla="*/ 49826 h 1272568"/>
                  <a:gd name="connsiteX11" fmla="*/ 5827378 w 8148161"/>
                  <a:gd name="connsiteY11" fmla="*/ 49826 h 1272568"/>
                  <a:gd name="connsiteX12" fmla="*/ 6495568 w 8148161"/>
                  <a:gd name="connsiteY12" fmla="*/ 49826 h 1272568"/>
                  <a:gd name="connsiteX13" fmla="*/ 6856271 w 8148161"/>
                  <a:gd name="connsiteY13" fmla="*/ 49826 h 1272568"/>
                  <a:gd name="connsiteX14" fmla="*/ 7908817 w 8148161"/>
                  <a:gd name="connsiteY14" fmla="*/ 49826 h 1272568"/>
                  <a:gd name="connsiteX15" fmla="*/ 8104657 w 8148161"/>
                  <a:gd name="connsiteY15" fmla="*/ 245666 h 1272568"/>
                  <a:gd name="connsiteX16" fmla="*/ 8104657 w 8148161"/>
                  <a:gd name="connsiteY16" fmla="*/ 645166 h 1272568"/>
                  <a:gd name="connsiteX17" fmla="*/ 8104657 w 8148161"/>
                  <a:gd name="connsiteY17" fmla="*/ 1029000 h 1272568"/>
                  <a:gd name="connsiteX18" fmla="*/ 7908817 w 8148161"/>
                  <a:gd name="connsiteY18" fmla="*/ 1224840 h 1272568"/>
                  <a:gd name="connsiteX19" fmla="*/ 7240628 w 8148161"/>
                  <a:gd name="connsiteY19" fmla="*/ 1224840 h 1272568"/>
                  <a:gd name="connsiteX20" fmla="*/ 6803053 w 8148161"/>
                  <a:gd name="connsiteY20" fmla="*/ 1224840 h 1272568"/>
                  <a:gd name="connsiteX21" fmla="*/ 6057992 w 8148161"/>
                  <a:gd name="connsiteY21" fmla="*/ 1224840 h 1272568"/>
                  <a:gd name="connsiteX22" fmla="*/ 5620417 w 8148161"/>
                  <a:gd name="connsiteY22" fmla="*/ 1224840 h 1272568"/>
                  <a:gd name="connsiteX23" fmla="*/ 5029099 w 8148161"/>
                  <a:gd name="connsiteY23" fmla="*/ 1224840 h 1272568"/>
                  <a:gd name="connsiteX24" fmla="*/ 4668396 w 8148161"/>
                  <a:gd name="connsiteY24" fmla="*/ 1224840 h 1272568"/>
                  <a:gd name="connsiteX25" fmla="*/ 4000207 w 8148161"/>
                  <a:gd name="connsiteY25" fmla="*/ 1224840 h 1272568"/>
                  <a:gd name="connsiteX26" fmla="*/ 3408889 w 8148161"/>
                  <a:gd name="connsiteY26" fmla="*/ 1224840 h 1272568"/>
                  <a:gd name="connsiteX27" fmla="*/ 3048185 w 8148161"/>
                  <a:gd name="connsiteY27" fmla="*/ 1224840 h 1272568"/>
                  <a:gd name="connsiteX28" fmla="*/ 2610610 w 8148161"/>
                  <a:gd name="connsiteY28" fmla="*/ 1224840 h 1272568"/>
                  <a:gd name="connsiteX29" fmla="*/ 2019292 w 8148161"/>
                  <a:gd name="connsiteY29" fmla="*/ 1224840 h 1272568"/>
                  <a:gd name="connsiteX30" fmla="*/ 1581717 w 8148161"/>
                  <a:gd name="connsiteY30" fmla="*/ 1224840 h 1272568"/>
                  <a:gd name="connsiteX31" fmla="*/ 1144142 w 8148161"/>
                  <a:gd name="connsiteY31" fmla="*/ 1224840 h 1272568"/>
                  <a:gd name="connsiteX32" fmla="*/ 221686 w 8148161"/>
                  <a:gd name="connsiteY32" fmla="*/ 1224840 h 1272568"/>
                  <a:gd name="connsiteX33" fmla="*/ 25846 w 8148161"/>
                  <a:gd name="connsiteY33" fmla="*/ 1029000 h 1272568"/>
                  <a:gd name="connsiteX34" fmla="*/ 25846 w 8148161"/>
                  <a:gd name="connsiteY34" fmla="*/ 637333 h 1272568"/>
                  <a:gd name="connsiteX35" fmla="*/ 25846 w 8148161"/>
                  <a:gd name="connsiteY35" fmla="*/ 245666 h 1272568"/>
                  <a:gd name="connsiteX0" fmla="*/ 14416 w 8148161"/>
                  <a:gd name="connsiteY0" fmla="*/ 348536 h 1272568"/>
                  <a:gd name="connsiteX1" fmla="*/ 221686 w 8148161"/>
                  <a:gd name="connsiteY1" fmla="*/ 49826 h 1272568"/>
                  <a:gd name="connsiteX2" fmla="*/ 736132 w 8148161"/>
                  <a:gd name="connsiteY2" fmla="*/ 49826 h 1272568"/>
                  <a:gd name="connsiteX3" fmla="*/ 1173708 w 8148161"/>
                  <a:gd name="connsiteY3" fmla="*/ 49826 h 1272568"/>
                  <a:gd name="connsiteX4" fmla="*/ 1611283 w 8148161"/>
                  <a:gd name="connsiteY4" fmla="*/ 49826 h 1272568"/>
                  <a:gd name="connsiteX5" fmla="*/ 2202601 w 8148161"/>
                  <a:gd name="connsiteY5" fmla="*/ 49826 h 1272568"/>
                  <a:gd name="connsiteX6" fmla="*/ 2947661 w 8148161"/>
                  <a:gd name="connsiteY6" fmla="*/ 49826 h 1272568"/>
                  <a:gd name="connsiteX7" fmla="*/ 3462107 w 8148161"/>
                  <a:gd name="connsiteY7" fmla="*/ 49826 h 1272568"/>
                  <a:gd name="connsiteX8" fmla="*/ 4053425 w 8148161"/>
                  <a:gd name="connsiteY8" fmla="*/ 49826 h 1272568"/>
                  <a:gd name="connsiteX9" fmla="*/ 4414129 w 8148161"/>
                  <a:gd name="connsiteY9" fmla="*/ 49826 h 1272568"/>
                  <a:gd name="connsiteX10" fmla="*/ 5005447 w 8148161"/>
                  <a:gd name="connsiteY10" fmla="*/ 49826 h 1272568"/>
                  <a:gd name="connsiteX11" fmla="*/ 5596765 w 8148161"/>
                  <a:gd name="connsiteY11" fmla="*/ 49826 h 1272568"/>
                  <a:gd name="connsiteX12" fmla="*/ 6188082 w 8148161"/>
                  <a:gd name="connsiteY12" fmla="*/ 49826 h 1272568"/>
                  <a:gd name="connsiteX13" fmla="*/ 6856271 w 8148161"/>
                  <a:gd name="connsiteY13" fmla="*/ 49826 h 1272568"/>
                  <a:gd name="connsiteX14" fmla="*/ 7293847 w 8148161"/>
                  <a:gd name="connsiteY14" fmla="*/ 49826 h 1272568"/>
                  <a:gd name="connsiteX15" fmla="*/ 7908817 w 8148161"/>
                  <a:gd name="connsiteY15" fmla="*/ 49826 h 1272568"/>
                  <a:gd name="connsiteX16" fmla="*/ 8104657 w 8148161"/>
                  <a:gd name="connsiteY16" fmla="*/ 245666 h 1272568"/>
                  <a:gd name="connsiteX17" fmla="*/ 8104657 w 8148161"/>
                  <a:gd name="connsiteY17" fmla="*/ 645166 h 1272568"/>
                  <a:gd name="connsiteX18" fmla="*/ 8104657 w 8148161"/>
                  <a:gd name="connsiteY18" fmla="*/ 1029000 h 1272568"/>
                  <a:gd name="connsiteX19" fmla="*/ 7908817 w 8148161"/>
                  <a:gd name="connsiteY19" fmla="*/ 1224840 h 1272568"/>
                  <a:gd name="connsiteX20" fmla="*/ 7394371 w 8148161"/>
                  <a:gd name="connsiteY20" fmla="*/ 1224840 h 1272568"/>
                  <a:gd name="connsiteX21" fmla="*/ 6956795 w 8148161"/>
                  <a:gd name="connsiteY21" fmla="*/ 1224840 h 1272568"/>
                  <a:gd name="connsiteX22" fmla="*/ 6519220 w 8148161"/>
                  <a:gd name="connsiteY22" fmla="*/ 1224840 h 1272568"/>
                  <a:gd name="connsiteX23" fmla="*/ 5927902 w 8148161"/>
                  <a:gd name="connsiteY23" fmla="*/ 1224840 h 1272568"/>
                  <a:gd name="connsiteX24" fmla="*/ 5413456 w 8148161"/>
                  <a:gd name="connsiteY24" fmla="*/ 1224840 h 1272568"/>
                  <a:gd name="connsiteX25" fmla="*/ 4822138 w 8148161"/>
                  <a:gd name="connsiteY25" fmla="*/ 1224840 h 1272568"/>
                  <a:gd name="connsiteX26" fmla="*/ 4384563 w 8148161"/>
                  <a:gd name="connsiteY26" fmla="*/ 1224840 h 1272568"/>
                  <a:gd name="connsiteX27" fmla="*/ 3870117 w 8148161"/>
                  <a:gd name="connsiteY27" fmla="*/ 1224840 h 1272568"/>
                  <a:gd name="connsiteX28" fmla="*/ 3201928 w 8148161"/>
                  <a:gd name="connsiteY28" fmla="*/ 1224840 h 1272568"/>
                  <a:gd name="connsiteX29" fmla="*/ 2533738 w 8148161"/>
                  <a:gd name="connsiteY29" fmla="*/ 1224840 h 1272568"/>
                  <a:gd name="connsiteX30" fmla="*/ 1942421 w 8148161"/>
                  <a:gd name="connsiteY30" fmla="*/ 1224840 h 1272568"/>
                  <a:gd name="connsiteX31" fmla="*/ 1504846 w 8148161"/>
                  <a:gd name="connsiteY31" fmla="*/ 1224840 h 1272568"/>
                  <a:gd name="connsiteX32" fmla="*/ 1067270 w 8148161"/>
                  <a:gd name="connsiteY32" fmla="*/ 1224840 h 1272568"/>
                  <a:gd name="connsiteX33" fmla="*/ 221686 w 8148161"/>
                  <a:gd name="connsiteY33" fmla="*/ 1224840 h 1272568"/>
                  <a:gd name="connsiteX34" fmla="*/ 25846 w 8148161"/>
                  <a:gd name="connsiteY34" fmla="*/ 1029000 h 1272568"/>
                  <a:gd name="connsiteX35" fmla="*/ 25846 w 8148161"/>
                  <a:gd name="connsiteY35" fmla="*/ 653000 h 1272568"/>
                  <a:gd name="connsiteX36" fmla="*/ 14416 w 8148161"/>
                  <a:gd name="connsiteY36" fmla="*/ 348536 h 1272568"/>
                  <a:gd name="connsiteX0" fmla="*/ 25846 w 8148161"/>
                  <a:gd name="connsiteY0" fmla="*/ 245666 h 1272568"/>
                  <a:gd name="connsiteX1" fmla="*/ 221686 w 8148161"/>
                  <a:gd name="connsiteY1" fmla="*/ 49826 h 1272568"/>
                  <a:gd name="connsiteX2" fmla="*/ 889875 w 8148161"/>
                  <a:gd name="connsiteY2" fmla="*/ 49826 h 1272568"/>
                  <a:gd name="connsiteX3" fmla="*/ 1481193 w 8148161"/>
                  <a:gd name="connsiteY3" fmla="*/ 49826 h 1272568"/>
                  <a:gd name="connsiteX4" fmla="*/ 2149382 w 8148161"/>
                  <a:gd name="connsiteY4" fmla="*/ 49826 h 1272568"/>
                  <a:gd name="connsiteX5" fmla="*/ 2586957 w 8148161"/>
                  <a:gd name="connsiteY5" fmla="*/ 49826 h 1272568"/>
                  <a:gd name="connsiteX6" fmla="*/ 3255146 w 8148161"/>
                  <a:gd name="connsiteY6" fmla="*/ 49826 h 1272568"/>
                  <a:gd name="connsiteX7" fmla="*/ 3692721 w 8148161"/>
                  <a:gd name="connsiteY7" fmla="*/ 49826 h 1272568"/>
                  <a:gd name="connsiteX8" fmla="*/ 4284039 w 8148161"/>
                  <a:gd name="connsiteY8" fmla="*/ 49826 h 1272568"/>
                  <a:gd name="connsiteX9" fmla="*/ 4798486 w 8148161"/>
                  <a:gd name="connsiteY9" fmla="*/ 49826 h 1272568"/>
                  <a:gd name="connsiteX10" fmla="*/ 5236061 w 8148161"/>
                  <a:gd name="connsiteY10" fmla="*/ 49826 h 1272568"/>
                  <a:gd name="connsiteX11" fmla="*/ 5827378 w 8148161"/>
                  <a:gd name="connsiteY11" fmla="*/ 49826 h 1272568"/>
                  <a:gd name="connsiteX12" fmla="*/ 6495568 w 8148161"/>
                  <a:gd name="connsiteY12" fmla="*/ 49826 h 1272568"/>
                  <a:gd name="connsiteX13" fmla="*/ 6856271 w 8148161"/>
                  <a:gd name="connsiteY13" fmla="*/ 49826 h 1272568"/>
                  <a:gd name="connsiteX14" fmla="*/ 7908817 w 8148161"/>
                  <a:gd name="connsiteY14" fmla="*/ 49826 h 1272568"/>
                  <a:gd name="connsiteX15" fmla="*/ 8104657 w 8148161"/>
                  <a:gd name="connsiteY15" fmla="*/ 245666 h 1272568"/>
                  <a:gd name="connsiteX16" fmla="*/ 8104657 w 8148161"/>
                  <a:gd name="connsiteY16" fmla="*/ 645166 h 1272568"/>
                  <a:gd name="connsiteX17" fmla="*/ 8104657 w 8148161"/>
                  <a:gd name="connsiteY17" fmla="*/ 1029000 h 1272568"/>
                  <a:gd name="connsiteX18" fmla="*/ 7908817 w 8148161"/>
                  <a:gd name="connsiteY18" fmla="*/ 1224840 h 1272568"/>
                  <a:gd name="connsiteX19" fmla="*/ 7240628 w 8148161"/>
                  <a:gd name="connsiteY19" fmla="*/ 1224840 h 1272568"/>
                  <a:gd name="connsiteX20" fmla="*/ 6803053 w 8148161"/>
                  <a:gd name="connsiteY20" fmla="*/ 1224840 h 1272568"/>
                  <a:gd name="connsiteX21" fmla="*/ 6057992 w 8148161"/>
                  <a:gd name="connsiteY21" fmla="*/ 1224840 h 1272568"/>
                  <a:gd name="connsiteX22" fmla="*/ 5620417 w 8148161"/>
                  <a:gd name="connsiteY22" fmla="*/ 1224840 h 1272568"/>
                  <a:gd name="connsiteX23" fmla="*/ 5029099 w 8148161"/>
                  <a:gd name="connsiteY23" fmla="*/ 1224840 h 1272568"/>
                  <a:gd name="connsiteX24" fmla="*/ 4668396 w 8148161"/>
                  <a:gd name="connsiteY24" fmla="*/ 1224840 h 1272568"/>
                  <a:gd name="connsiteX25" fmla="*/ 4000207 w 8148161"/>
                  <a:gd name="connsiteY25" fmla="*/ 1224840 h 1272568"/>
                  <a:gd name="connsiteX26" fmla="*/ 3408889 w 8148161"/>
                  <a:gd name="connsiteY26" fmla="*/ 1224840 h 1272568"/>
                  <a:gd name="connsiteX27" fmla="*/ 3048185 w 8148161"/>
                  <a:gd name="connsiteY27" fmla="*/ 1224840 h 1272568"/>
                  <a:gd name="connsiteX28" fmla="*/ 2610610 w 8148161"/>
                  <a:gd name="connsiteY28" fmla="*/ 1224840 h 1272568"/>
                  <a:gd name="connsiteX29" fmla="*/ 2019292 w 8148161"/>
                  <a:gd name="connsiteY29" fmla="*/ 1224840 h 1272568"/>
                  <a:gd name="connsiteX30" fmla="*/ 1581717 w 8148161"/>
                  <a:gd name="connsiteY30" fmla="*/ 1224840 h 1272568"/>
                  <a:gd name="connsiteX31" fmla="*/ 1144142 w 8148161"/>
                  <a:gd name="connsiteY31" fmla="*/ 1224840 h 1272568"/>
                  <a:gd name="connsiteX32" fmla="*/ 221686 w 8148161"/>
                  <a:gd name="connsiteY32" fmla="*/ 1224840 h 1272568"/>
                  <a:gd name="connsiteX33" fmla="*/ 25846 w 8148161"/>
                  <a:gd name="connsiteY33" fmla="*/ 1029000 h 1272568"/>
                  <a:gd name="connsiteX34" fmla="*/ 288736 w 8148161"/>
                  <a:gd name="connsiteY34" fmla="*/ 545893 h 1272568"/>
                  <a:gd name="connsiteX35" fmla="*/ 25846 w 8148161"/>
                  <a:gd name="connsiteY35" fmla="*/ 245666 h 1272568"/>
                  <a:gd name="connsiteX0" fmla="*/ 25846 w 8148161"/>
                  <a:gd name="connsiteY0" fmla="*/ 245666 h 1272568"/>
                  <a:gd name="connsiteX1" fmla="*/ 221686 w 8148161"/>
                  <a:gd name="connsiteY1" fmla="*/ 49826 h 1272568"/>
                  <a:gd name="connsiteX2" fmla="*/ 889875 w 8148161"/>
                  <a:gd name="connsiteY2" fmla="*/ 49826 h 1272568"/>
                  <a:gd name="connsiteX3" fmla="*/ 1481193 w 8148161"/>
                  <a:gd name="connsiteY3" fmla="*/ 49826 h 1272568"/>
                  <a:gd name="connsiteX4" fmla="*/ 2149382 w 8148161"/>
                  <a:gd name="connsiteY4" fmla="*/ 49826 h 1272568"/>
                  <a:gd name="connsiteX5" fmla="*/ 2586957 w 8148161"/>
                  <a:gd name="connsiteY5" fmla="*/ 49826 h 1272568"/>
                  <a:gd name="connsiteX6" fmla="*/ 3255146 w 8148161"/>
                  <a:gd name="connsiteY6" fmla="*/ 49826 h 1272568"/>
                  <a:gd name="connsiteX7" fmla="*/ 3692721 w 8148161"/>
                  <a:gd name="connsiteY7" fmla="*/ 49826 h 1272568"/>
                  <a:gd name="connsiteX8" fmla="*/ 4284039 w 8148161"/>
                  <a:gd name="connsiteY8" fmla="*/ 49826 h 1272568"/>
                  <a:gd name="connsiteX9" fmla="*/ 4798486 w 8148161"/>
                  <a:gd name="connsiteY9" fmla="*/ 49826 h 1272568"/>
                  <a:gd name="connsiteX10" fmla="*/ 5236061 w 8148161"/>
                  <a:gd name="connsiteY10" fmla="*/ 49826 h 1272568"/>
                  <a:gd name="connsiteX11" fmla="*/ 5827378 w 8148161"/>
                  <a:gd name="connsiteY11" fmla="*/ 49826 h 1272568"/>
                  <a:gd name="connsiteX12" fmla="*/ 6495568 w 8148161"/>
                  <a:gd name="connsiteY12" fmla="*/ 49826 h 1272568"/>
                  <a:gd name="connsiteX13" fmla="*/ 6856271 w 8148161"/>
                  <a:gd name="connsiteY13" fmla="*/ 49826 h 1272568"/>
                  <a:gd name="connsiteX14" fmla="*/ 7908817 w 8148161"/>
                  <a:gd name="connsiteY14" fmla="*/ 49826 h 1272568"/>
                  <a:gd name="connsiteX15" fmla="*/ 8104657 w 8148161"/>
                  <a:gd name="connsiteY15" fmla="*/ 245666 h 1272568"/>
                  <a:gd name="connsiteX16" fmla="*/ 8104657 w 8148161"/>
                  <a:gd name="connsiteY16" fmla="*/ 645166 h 1272568"/>
                  <a:gd name="connsiteX17" fmla="*/ 8104657 w 8148161"/>
                  <a:gd name="connsiteY17" fmla="*/ 1029000 h 1272568"/>
                  <a:gd name="connsiteX18" fmla="*/ 7908817 w 8148161"/>
                  <a:gd name="connsiteY18" fmla="*/ 1224840 h 1272568"/>
                  <a:gd name="connsiteX19" fmla="*/ 7240628 w 8148161"/>
                  <a:gd name="connsiteY19" fmla="*/ 1224840 h 1272568"/>
                  <a:gd name="connsiteX20" fmla="*/ 6803053 w 8148161"/>
                  <a:gd name="connsiteY20" fmla="*/ 1224840 h 1272568"/>
                  <a:gd name="connsiteX21" fmla="*/ 6057992 w 8148161"/>
                  <a:gd name="connsiteY21" fmla="*/ 1224840 h 1272568"/>
                  <a:gd name="connsiteX22" fmla="*/ 5620417 w 8148161"/>
                  <a:gd name="connsiteY22" fmla="*/ 1224840 h 1272568"/>
                  <a:gd name="connsiteX23" fmla="*/ 5029099 w 8148161"/>
                  <a:gd name="connsiteY23" fmla="*/ 1224840 h 1272568"/>
                  <a:gd name="connsiteX24" fmla="*/ 4668396 w 8148161"/>
                  <a:gd name="connsiteY24" fmla="*/ 1224840 h 1272568"/>
                  <a:gd name="connsiteX25" fmla="*/ 4000207 w 8148161"/>
                  <a:gd name="connsiteY25" fmla="*/ 1224840 h 1272568"/>
                  <a:gd name="connsiteX26" fmla="*/ 3408889 w 8148161"/>
                  <a:gd name="connsiteY26" fmla="*/ 1224840 h 1272568"/>
                  <a:gd name="connsiteX27" fmla="*/ 3048185 w 8148161"/>
                  <a:gd name="connsiteY27" fmla="*/ 1224840 h 1272568"/>
                  <a:gd name="connsiteX28" fmla="*/ 2610610 w 8148161"/>
                  <a:gd name="connsiteY28" fmla="*/ 1224840 h 1272568"/>
                  <a:gd name="connsiteX29" fmla="*/ 2019292 w 8148161"/>
                  <a:gd name="connsiteY29" fmla="*/ 1224840 h 1272568"/>
                  <a:gd name="connsiteX30" fmla="*/ 1581717 w 8148161"/>
                  <a:gd name="connsiteY30" fmla="*/ 1224840 h 1272568"/>
                  <a:gd name="connsiteX31" fmla="*/ 1144142 w 8148161"/>
                  <a:gd name="connsiteY31" fmla="*/ 1224840 h 1272568"/>
                  <a:gd name="connsiteX32" fmla="*/ 221686 w 8148161"/>
                  <a:gd name="connsiteY32" fmla="*/ 1224840 h 1272568"/>
                  <a:gd name="connsiteX33" fmla="*/ 220156 w 8148161"/>
                  <a:gd name="connsiteY33" fmla="*/ 1143300 h 1272568"/>
                  <a:gd name="connsiteX34" fmla="*/ 25846 w 8148161"/>
                  <a:gd name="connsiteY34" fmla="*/ 637333 h 1272568"/>
                  <a:gd name="connsiteX35" fmla="*/ 25846 w 8148161"/>
                  <a:gd name="connsiteY35" fmla="*/ 245666 h 1272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148161" h="1272568" fill="none" extrusionOk="0">
                    <a:moveTo>
                      <a:pt x="25846" y="245666"/>
                    </a:moveTo>
                    <a:cubicBezTo>
                      <a:pt x="12369" y="127195"/>
                      <a:pt x="136038" y="42941"/>
                      <a:pt x="221686" y="49826"/>
                    </a:cubicBezTo>
                    <a:cubicBezTo>
                      <a:pt x="380668" y="-18714"/>
                      <a:pt x="708822" y="93105"/>
                      <a:pt x="889875" y="49826"/>
                    </a:cubicBezTo>
                    <a:cubicBezTo>
                      <a:pt x="1066819" y="-43542"/>
                      <a:pt x="1280665" y="48523"/>
                      <a:pt x="1481193" y="49826"/>
                    </a:cubicBezTo>
                    <a:cubicBezTo>
                      <a:pt x="1674066" y="68553"/>
                      <a:pt x="1892775" y="104314"/>
                      <a:pt x="2149382" y="49826"/>
                    </a:cubicBezTo>
                    <a:cubicBezTo>
                      <a:pt x="2414300" y="39613"/>
                      <a:pt x="2472844" y="57221"/>
                      <a:pt x="2586957" y="49826"/>
                    </a:cubicBezTo>
                    <a:cubicBezTo>
                      <a:pt x="2657414" y="-58028"/>
                      <a:pt x="3032348" y="41554"/>
                      <a:pt x="3255146" y="49826"/>
                    </a:cubicBezTo>
                    <a:cubicBezTo>
                      <a:pt x="3491657" y="8939"/>
                      <a:pt x="3470677" y="58152"/>
                      <a:pt x="3692721" y="49826"/>
                    </a:cubicBezTo>
                    <a:cubicBezTo>
                      <a:pt x="3894970" y="83"/>
                      <a:pt x="4008349" y="97683"/>
                      <a:pt x="4284039" y="49826"/>
                    </a:cubicBezTo>
                    <a:cubicBezTo>
                      <a:pt x="4539536" y="79656"/>
                      <a:pt x="4724218" y="59695"/>
                      <a:pt x="4798486" y="49826"/>
                    </a:cubicBezTo>
                    <a:cubicBezTo>
                      <a:pt x="4944426" y="57494"/>
                      <a:pt x="5070815" y="130410"/>
                      <a:pt x="5236061" y="49826"/>
                    </a:cubicBezTo>
                    <a:cubicBezTo>
                      <a:pt x="5400803" y="51087"/>
                      <a:pt x="5517141" y="69538"/>
                      <a:pt x="5827378" y="49826"/>
                    </a:cubicBezTo>
                    <a:cubicBezTo>
                      <a:pt x="6081894" y="42482"/>
                      <a:pt x="6218681" y="91048"/>
                      <a:pt x="6495568" y="49826"/>
                    </a:cubicBezTo>
                    <a:cubicBezTo>
                      <a:pt x="6741464" y="42494"/>
                      <a:pt x="6718833" y="50921"/>
                      <a:pt x="6856271" y="49826"/>
                    </a:cubicBezTo>
                    <a:cubicBezTo>
                      <a:pt x="7073438" y="-56368"/>
                      <a:pt x="7244517" y="141604"/>
                      <a:pt x="7908817" y="49826"/>
                    </a:cubicBezTo>
                    <a:cubicBezTo>
                      <a:pt x="8065095" y="97120"/>
                      <a:pt x="8086409" y="181176"/>
                      <a:pt x="8104657" y="245666"/>
                    </a:cubicBezTo>
                    <a:cubicBezTo>
                      <a:pt x="8134464" y="412178"/>
                      <a:pt x="8098969" y="459107"/>
                      <a:pt x="8104657" y="645166"/>
                    </a:cubicBezTo>
                    <a:cubicBezTo>
                      <a:pt x="8139304" y="783140"/>
                      <a:pt x="8109127" y="837088"/>
                      <a:pt x="8104657" y="1029000"/>
                    </a:cubicBezTo>
                    <a:cubicBezTo>
                      <a:pt x="8141219" y="1177858"/>
                      <a:pt x="8011943" y="1185926"/>
                      <a:pt x="7908817" y="1224840"/>
                    </a:cubicBezTo>
                    <a:cubicBezTo>
                      <a:pt x="7590997" y="1251493"/>
                      <a:pt x="7379271" y="1274529"/>
                      <a:pt x="7240628" y="1224840"/>
                    </a:cubicBezTo>
                    <a:cubicBezTo>
                      <a:pt x="7015806" y="1200597"/>
                      <a:pt x="6951126" y="1221657"/>
                      <a:pt x="6803053" y="1224840"/>
                    </a:cubicBezTo>
                    <a:cubicBezTo>
                      <a:pt x="6636135" y="1322583"/>
                      <a:pt x="6402193" y="1027730"/>
                      <a:pt x="6057992" y="1224840"/>
                    </a:cubicBezTo>
                    <a:cubicBezTo>
                      <a:pt x="5764203" y="1269025"/>
                      <a:pt x="5791163" y="1184854"/>
                      <a:pt x="5620417" y="1224840"/>
                    </a:cubicBezTo>
                    <a:cubicBezTo>
                      <a:pt x="5512115" y="1236438"/>
                      <a:pt x="5191202" y="1116984"/>
                      <a:pt x="5029099" y="1224840"/>
                    </a:cubicBezTo>
                    <a:cubicBezTo>
                      <a:pt x="4818129" y="1275172"/>
                      <a:pt x="4767092" y="1184466"/>
                      <a:pt x="4668396" y="1224840"/>
                    </a:cubicBezTo>
                    <a:cubicBezTo>
                      <a:pt x="4611403" y="1226376"/>
                      <a:pt x="4314687" y="1311769"/>
                      <a:pt x="4000207" y="1224840"/>
                    </a:cubicBezTo>
                    <a:cubicBezTo>
                      <a:pt x="3658150" y="1252031"/>
                      <a:pt x="3563640" y="1167143"/>
                      <a:pt x="3408889" y="1224840"/>
                    </a:cubicBezTo>
                    <a:cubicBezTo>
                      <a:pt x="3225713" y="1243507"/>
                      <a:pt x="3168641" y="1248456"/>
                      <a:pt x="3048185" y="1224840"/>
                    </a:cubicBezTo>
                    <a:cubicBezTo>
                      <a:pt x="2946490" y="1246358"/>
                      <a:pt x="2681015" y="1238998"/>
                      <a:pt x="2610610" y="1224840"/>
                    </a:cubicBezTo>
                    <a:cubicBezTo>
                      <a:pt x="2419742" y="1333358"/>
                      <a:pt x="2296852" y="1059589"/>
                      <a:pt x="2019292" y="1224840"/>
                    </a:cubicBezTo>
                    <a:cubicBezTo>
                      <a:pt x="1805005" y="1270238"/>
                      <a:pt x="1728220" y="1198928"/>
                      <a:pt x="1581717" y="1224840"/>
                    </a:cubicBezTo>
                    <a:cubicBezTo>
                      <a:pt x="1424899" y="1220367"/>
                      <a:pt x="1275228" y="1165441"/>
                      <a:pt x="1144142" y="1224840"/>
                    </a:cubicBezTo>
                    <a:cubicBezTo>
                      <a:pt x="1130188" y="1146805"/>
                      <a:pt x="579645" y="1331628"/>
                      <a:pt x="221686" y="1224840"/>
                    </a:cubicBezTo>
                    <a:cubicBezTo>
                      <a:pt x="107665" y="1244983"/>
                      <a:pt x="11320" y="1113945"/>
                      <a:pt x="25846" y="1029000"/>
                    </a:cubicBezTo>
                    <a:cubicBezTo>
                      <a:pt x="-1834" y="870069"/>
                      <a:pt x="52896" y="754149"/>
                      <a:pt x="25846" y="637333"/>
                    </a:cubicBezTo>
                    <a:cubicBezTo>
                      <a:pt x="-29131" y="486409"/>
                      <a:pt x="56821" y="372563"/>
                      <a:pt x="25846" y="245666"/>
                    </a:cubicBezTo>
                    <a:close/>
                  </a:path>
                  <a:path w="8148161" h="1272568" stroke="0" extrusionOk="0">
                    <a:moveTo>
                      <a:pt x="14416" y="348536"/>
                    </a:moveTo>
                    <a:cubicBezTo>
                      <a:pt x="-15438" y="259489"/>
                      <a:pt x="94946" y="-204"/>
                      <a:pt x="221686" y="49826"/>
                    </a:cubicBezTo>
                    <a:cubicBezTo>
                      <a:pt x="437330" y="-23336"/>
                      <a:pt x="499622" y="101564"/>
                      <a:pt x="736132" y="49826"/>
                    </a:cubicBezTo>
                    <a:cubicBezTo>
                      <a:pt x="967445" y="52132"/>
                      <a:pt x="1001658" y="84241"/>
                      <a:pt x="1173708" y="49826"/>
                    </a:cubicBezTo>
                    <a:cubicBezTo>
                      <a:pt x="1326213" y="5915"/>
                      <a:pt x="1441968" y="87775"/>
                      <a:pt x="1611283" y="49826"/>
                    </a:cubicBezTo>
                    <a:cubicBezTo>
                      <a:pt x="1810435" y="-3932"/>
                      <a:pt x="2070414" y="90570"/>
                      <a:pt x="2202601" y="49826"/>
                    </a:cubicBezTo>
                    <a:cubicBezTo>
                      <a:pt x="2286843" y="-25668"/>
                      <a:pt x="2747192" y="82946"/>
                      <a:pt x="2947661" y="49826"/>
                    </a:cubicBezTo>
                    <a:cubicBezTo>
                      <a:pt x="3237428" y="-13651"/>
                      <a:pt x="3238056" y="70774"/>
                      <a:pt x="3462107" y="49826"/>
                    </a:cubicBezTo>
                    <a:cubicBezTo>
                      <a:pt x="3695519" y="107516"/>
                      <a:pt x="3881160" y="105464"/>
                      <a:pt x="4053425" y="49826"/>
                    </a:cubicBezTo>
                    <a:cubicBezTo>
                      <a:pt x="4238769" y="39643"/>
                      <a:pt x="4305066" y="56521"/>
                      <a:pt x="4414129" y="49826"/>
                    </a:cubicBezTo>
                    <a:cubicBezTo>
                      <a:pt x="4528338" y="-20806"/>
                      <a:pt x="4670445" y="66662"/>
                      <a:pt x="5005447" y="49826"/>
                    </a:cubicBezTo>
                    <a:cubicBezTo>
                      <a:pt x="5325256" y="25125"/>
                      <a:pt x="5360779" y="80076"/>
                      <a:pt x="5596765" y="49826"/>
                    </a:cubicBezTo>
                    <a:cubicBezTo>
                      <a:pt x="5821619" y="13468"/>
                      <a:pt x="5897518" y="56776"/>
                      <a:pt x="6188082" y="49826"/>
                    </a:cubicBezTo>
                    <a:cubicBezTo>
                      <a:pt x="6413223" y="-37631"/>
                      <a:pt x="6670698" y="211449"/>
                      <a:pt x="6856271" y="49826"/>
                    </a:cubicBezTo>
                    <a:cubicBezTo>
                      <a:pt x="7033941" y="27210"/>
                      <a:pt x="7173128" y="77518"/>
                      <a:pt x="7293847" y="49826"/>
                    </a:cubicBezTo>
                    <a:cubicBezTo>
                      <a:pt x="7460454" y="88352"/>
                      <a:pt x="7736504" y="148196"/>
                      <a:pt x="7908817" y="49826"/>
                    </a:cubicBezTo>
                    <a:cubicBezTo>
                      <a:pt x="8033593" y="16951"/>
                      <a:pt x="8093156" y="148862"/>
                      <a:pt x="8104657" y="245666"/>
                    </a:cubicBezTo>
                    <a:cubicBezTo>
                      <a:pt x="8121441" y="424432"/>
                      <a:pt x="8115729" y="521361"/>
                      <a:pt x="8104657" y="645166"/>
                    </a:cubicBezTo>
                    <a:cubicBezTo>
                      <a:pt x="8203240" y="747799"/>
                      <a:pt x="8103255" y="886834"/>
                      <a:pt x="8104657" y="1029000"/>
                    </a:cubicBezTo>
                    <a:cubicBezTo>
                      <a:pt x="8089410" y="1169400"/>
                      <a:pt x="8000928" y="1236946"/>
                      <a:pt x="7908817" y="1224840"/>
                    </a:cubicBezTo>
                    <a:cubicBezTo>
                      <a:pt x="7691836" y="1272512"/>
                      <a:pt x="7625725" y="1248652"/>
                      <a:pt x="7394371" y="1224840"/>
                    </a:cubicBezTo>
                    <a:cubicBezTo>
                      <a:pt x="7129180" y="1221606"/>
                      <a:pt x="7055304" y="1238594"/>
                      <a:pt x="6956795" y="1224840"/>
                    </a:cubicBezTo>
                    <a:cubicBezTo>
                      <a:pt x="6889902" y="1228258"/>
                      <a:pt x="6667806" y="1152686"/>
                      <a:pt x="6519220" y="1224840"/>
                    </a:cubicBezTo>
                    <a:cubicBezTo>
                      <a:pt x="6311874" y="1324576"/>
                      <a:pt x="6203025" y="1239339"/>
                      <a:pt x="5927902" y="1224840"/>
                    </a:cubicBezTo>
                    <a:cubicBezTo>
                      <a:pt x="5652898" y="1205674"/>
                      <a:pt x="5620654" y="1165375"/>
                      <a:pt x="5413456" y="1224840"/>
                    </a:cubicBezTo>
                    <a:cubicBezTo>
                      <a:pt x="5217840" y="1245175"/>
                      <a:pt x="4946908" y="1249239"/>
                      <a:pt x="4822138" y="1224840"/>
                    </a:cubicBezTo>
                    <a:cubicBezTo>
                      <a:pt x="4628125" y="1221548"/>
                      <a:pt x="4472585" y="1167617"/>
                      <a:pt x="4384563" y="1224840"/>
                    </a:cubicBezTo>
                    <a:cubicBezTo>
                      <a:pt x="4216596" y="1286655"/>
                      <a:pt x="4097634" y="1202096"/>
                      <a:pt x="3870117" y="1224840"/>
                    </a:cubicBezTo>
                    <a:cubicBezTo>
                      <a:pt x="3704073" y="1275263"/>
                      <a:pt x="3445272" y="1150073"/>
                      <a:pt x="3201928" y="1224840"/>
                    </a:cubicBezTo>
                    <a:cubicBezTo>
                      <a:pt x="2996062" y="1204564"/>
                      <a:pt x="2666428" y="1232858"/>
                      <a:pt x="2533738" y="1224840"/>
                    </a:cubicBezTo>
                    <a:cubicBezTo>
                      <a:pt x="2321763" y="1281409"/>
                      <a:pt x="2212653" y="1231749"/>
                      <a:pt x="1942421" y="1224840"/>
                    </a:cubicBezTo>
                    <a:cubicBezTo>
                      <a:pt x="1691794" y="1226100"/>
                      <a:pt x="1691139" y="1222247"/>
                      <a:pt x="1504846" y="1224840"/>
                    </a:cubicBezTo>
                    <a:cubicBezTo>
                      <a:pt x="1334234" y="1220649"/>
                      <a:pt x="1286031" y="1184617"/>
                      <a:pt x="1067270" y="1224840"/>
                    </a:cubicBezTo>
                    <a:cubicBezTo>
                      <a:pt x="874655" y="1219551"/>
                      <a:pt x="604132" y="1294929"/>
                      <a:pt x="221686" y="1224840"/>
                    </a:cubicBezTo>
                    <a:cubicBezTo>
                      <a:pt x="138838" y="1243726"/>
                      <a:pt x="47773" y="1136407"/>
                      <a:pt x="25846" y="1029000"/>
                    </a:cubicBezTo>
                    <a:cubicBezTo>
                      <a:pt x="2453" y="886833"/>
                      <a:pt x="-18174" y="778989"/>
                      <a:pt x="25846" y="653000"/>
                    </a:cubicBezTo>
                    <a:cubicBezTo>
                      <a:pt x="24060" y="526274"/>
                      <a:pt x="454" y="467968"/>
                      <a:pt x="14416" y="348536"/>
                    </a:cubicBezTo>
                    <a:close/>
                  </a:path>
                  <a:path w="8148161" h="1272568" fill="none" stroke="0" extrusionOk="0">
                    <a:moveTo>
                      <a:pt x="25846" y="245666"/>
                    </a:moveTo>
                    <a:cubicBezTo>
                      <a:pt x="-2219" y="122418"/>
                      <a:pt x="126564" y="60876"/>
                      <a:pt x="221686" y="49826"/>
                    </a:cubicBezTo>
                    <a:cubicBezTo>
                      <a:pt x="400744" y="-10582"/>
                      <a:pt x="713846" y="75343"/>
                      <a:pt x="889875" y="49826"/>
                    </a:cubicBezTo>
                    <a:cubicBezTo>
                      <a:pt x="1057041" y="27100"/>
                      <a:pt x="1306601" y="127483"/>
                      <a:pt x="1481193" y="49826"/>
                    </a:cubicBezTo>
                    <a:cubicBezTo>
                      <a:pt x="1619473" y="18002"/>
                      <a:pt x="1882129" y="126738"/>
                      <a:pt x="2149382" y="49826"/>
                    </a:cubicBezTo>
                    <a:cubicBezTo>
                      <a:pt x="2402358" y="21230"/>
                      <a:pt x="2442720" y="84546"/>
                      <a:pt x="2586957" y="49826"/>
                    </a:cubicBezTo>
                    <a:cubicBezTo>
                      <a:pt x="2666590" y="42210"/>
                      <a:pt x="3073102" y="96434"/>
                      <a:pt x="3255146" y="49826"/>
                    </a:cubicBezTo>
                    <a:cubicBezTo>
                      <a:pt x="3465216" y="2878"/>
                      <a:pt x="3474598" y="82097"/>
                      <a:pt x="3692721" y="49826"/>
                    </a:cubicBezTo>
                    <a:cubicBezTo>
                      <a:pt x="3895452" y="23848"/>
                      <a:pt x="4014868" y="56974"/>
                      <a:pt x="4284039" y="49826"/>
                    </a:cubicBezTo>
                    <a:cubicBezTo>
                      <a:pt x="4508564" y="432"/>
                      <a:pt x="4707466" y="69030"/>
                      <a:pt x="4798486" y="49826"/>
                    </a:cubicBezTo>
                    <a:cubicBezTo>
                      <a:pt x="4891751" y="1940"/>
                      <a:pt x="5057247" y="82283"/>
                      <a:pt x="5236061" y="49826"/>
                    </a:cubicBezTo>
                    <a:cubicBezTo>
                      <a:pt x="5394602" y="37456"/>
                      <a:pt x="5569187" y="87810"/>
                      <a:pt x="5827378" y="49826"/>
                    </a:cubicBezTo>
                    <a:cubicBezTo>
                      <a:pt x="6145887" y="68600"/>
                      <a:pt x="6256074" y="68737"/>
                      <a:pt x="6495568" y="49826"/>
                    </a:cubicBezTo>
                    <a:cubicBezTo>
                      <a:pt x="6734872" y="41326"/>
                      <a:pt x="6723857" y="56386"/>
                      <a:pt x="6856271" y="49826"/>
                    </a:cubicBezTo>
                    <a:cubicBezTo>
                      <a:pt x="7034538" y="-5095"/>
                      <a:pt x="7420890" y="171004"/>
                      <a:pt x="7908817" y="49826"/>
                    </a:cubicBezTo>
                    <a:cubicBezTo>
                      <a:pt x="8049944" y="46184"/>
                      <a:pt x="8113203" y="131685"/>
                      <a:pt x="8104657" y="245666"/>
                    </a:cubicBezTo>
                    <a:cubicBezTo>
                      <a:pt x="8090812" y="397374"/>
                      <a:pt x="8055422" y="506644"/>
                      <a:pt x="8104657" y="645166"/>
                    </a:cubicBezTo>
                    <a:cubicBezTo>
                      <a:pt x="8133640" y="807308"/>
                      <a:pt x="8097040" y="862037"/>
                      <a:pt x="8104657" y="1029000"/>
                    </a:cubicBezTo>
                    <a:cubicBezTo>
                      <a:pt x="8109913" y="1156492"/>
                      <a:pt x="8012094" y="1221951"/>
                      <a:pt x="7908817" y="1224840"/>
                    </a:cubicBezTo>
                    <a:cubicBezTo>
                      <a:pt x="7641141" y="1294805"/>
                      <a:pt x="7444461" y="1214259"/>
                      <a:pt x="7240628" y="1224840"/>
                    </a:cubicBezTo>
                    <a:cubicBezTo>
                      <a:pt x="7037652" y="1244753"/>
                      <a:pt x="6945615" y="1208368"/>
                      <a:pt x="6803053" y="1224840"/>
                    </a:cubicBezTo>
                    <a:cubicBezTo>
                      <a:pt x="6749629" y="1251504"/>
                      <a:pt x="6314645" y="1146649"/>
                      <a:pt x="6057992" y="1224840"/>
                    </a:cubicBezTo>
                    <a:cubicBezTo>
                      <a:pt x="5759708" y="1272657"/>
                      <a:pt x="5778263" y="1228422"/>
                      <a:pt x="5620417" y="1224840"/>
                    </a:cubicBezTo>
                    <a:cubicBezTo>
                      <a:pt x="5509389" y="1198098"/>
                      <a:pt x="5220608" y="1127123"/>
                      <a:pt x="5029099" y="1224840"/>
                    </a:cubicBezTo>
                    <a:cubicBezTo>
                      <a:pt x="4836755" y="1279000"/>
                      <a:pt x="4738909" y="1210692"/>
                      <a:pt x="4668396" y="1224840"/>
                    </a:cubicBezTo>
                    <a:cubicBezTo>
                      <a:pt x="4641915" y="1260637"/>
                      <a:pt x="4269381" y="1191689"/>
                      <a:pt x="4000207" y="1224840"/>
                    </a:cubicBezTo>
                    <a:cubicBezTo>
                      <a:pt x="3650776" y="1287155"/>
                      <a:pt x="3594655" y="1189952"/>
                      <a:pt x="3408889" y="1224840"/>
                    </a:cubicBezTo>
                    <a:cubicBezTo>
                      <a:pt x="3233713" y="1285199"/>
                      <a:pt x="3157153" y="1200378"/>
                      <a:pt x="3048185" y="1224840"/>
                    </a:cubicBezTo>
                    <a:cubicBezTo>
                      <a:pt x="2908129" y="1274651"/>
                      <a:pt x="2740619" y="1230752"/>
                      <a:pt x="2610610" y="1224840"/>
                    </a:cubicBezTo>
                    <a:cubicBezTo>
                      <a:pt x="2521073" y="1240857"/>
                      <a:pt x="2258010" y="1123152"/>
                      <a:pt x="2019292" y="1224840"/>
                    </a:cubicBezTo>
                    <a:cubicBezTo>
                      <a:pt x="1804460" y="1290951"/>
                      <a:pt x="1790856" y="1179820"/>
                      <a:pt x="1581717" y="1224840"/>
                    </a:cubicBezTo>
                    <a:cubicBezTo>
                      <a:pt x="1402833" y="1230064"/>
                      <a:pt x="1273511" y="1197004"/>
                      <a:pt x="1144142" y="1224840"/>
                    </a:cubicBezTo>
                    <a:cubicBezTo>
                      <a:pt x="1064160" y="1200765"/>
                      <a:pt x="616470" y="1293341"/>
                      <a:pt x="221686" y="1224840"/>
                    </a:cubicBezTo>
                    <a:cubicBezTo>
                      <a:pt x="118662" y="1175026"/>
                      <a:pt x="32545" y="1146893"/>
                      <a:pt x="25846" y="1029000"/>
                    </a:cubicBezTo>
                    <a:cubicBezTo>
                      <a:pt x="-22936" y="837661"/>
                      <a:pt x="326453" y="711257"/>
                      <a:pt x="288736" y="545893"/>
                    </a:cubicBezTo>
                    <a:cubicBezTo>
                      <a:pt x="203242" y="372983"/>
                      <a:pt x="37655" y="350388"/>
                      <a:pt x="25846" y="245666"/>
                    </a:cubicBezTo>
                    <a:close/>
                  </a:path>
                  <a:path w="8148161" h="1272568" fill="none" stroke="0" extrusionOk="0">
                    <a:moveTo>
                      <a:pt x="25846" y="245666"/>
                    </a:moveTo>
                    <a:cubicBezTo>
                      <a:pt x="-1639" y="147862"/>
                      <a:pt x="117270" y="11108"/>
                      <a:pt x="221686" y="49826"/>
                    </a:cubicBezTo>
                    <a:cubicBezTo>
                      <a:pt x="367402" y="35320"/>
                      <a:pt x="695179" y="64279"/>
                      <a:pt x="889875" y="49826"/>
                    </a:cubicBezTo>
                    <a:cubicBezTo>
                      <a:pt x="1092493" y="-21157"/>
                      <a:pt x="1272039" y="121796"/>
                      <a:pt x="1481193" y="49826"/>
                    </a:cubicBezTo>
                    <a:cubicBezTo>
                      <a:pt x="1608183" y="60291"/>
                      <a:pt x="1920166" y="98837"/>
                      <a:pt x="2149382" y="49826"/>
                    </a:cubicBezTo>
                    <a:cubicBezTo>
                      <a:pt x="2394511" y="33990"/>
                      <a:pt x="2460462" y="63187"/>
                      <a:pt x="2586957" y="49826"/>
                    </a:cubicBezTo>
                    <a:cubicBezTo>
                      <a:pt x="2675597" y="-36627"/>
                      <a:pt x="3093819" y="82490"/>
                      <a:pt x="3255146" y="49826"/>
                    </a:cubicBezTo>
                    <a:cubicBezTo>
                      <a:pt x="3489839" y="8129"/>
                      <a:pt x="3477051" y="77237"/>
                      <a:pt x="3692721" y="49826"/>
                    </a:cubicBezTo>
                    <a:cubicBezTo>
                      <a:pt x="3900989" y="13086"/>
                      <a:pt x="4018143" y="114430"/>
                      <a:pt x="4284039" y="49826"/>
                    </a:cubicBezTo>
                    <a:cubicBezTo>
                      <a:pt x="4532973" y="46122"/>
                      <a:pt x="4700945" y="83859"/>
                      <a:pt x="4798486" y="49826"/>
                    </a:cubicBezTo>
                    <a:cubicBezTo>
                      <a:pt x="4955719" y="63126"/>
                      <a:pt x="5061530" y="122285"/>
                      <a:pt x="5236061" y="49826"/>
                    </a:cubicBezTo>
                    <a:cubicBezTo>
                      <a:pt x="5384877" y="53782"/>
                      <a:pt x="5534408" y="82534"/>
                      <a:pt x="5827378" y="49826"/>
                    </a:cubicBezTo>
                    <a:cubicBezTo>
                      <a:pt x="6103881" y="56434"/>
                      <a:pt x="6265351" y="95197"/>
                      <a:pt x="6495568" y="49826"/>
                    </a:cubicBezTo>
                    <a:cubicBezTo>
                      <a:pt x="6740082" y="47144"/>
                      <a:pt x="6721883" y="53943"/>
                      <a:pt x="6856271" y="49826"/>
                    </a:cubicBezTo>
                    <a:cubicBezTo>
                      <a:pt x="7128360" y="-46623"/>
                      <a:pt x="7345260" y="143982"/>
                      <a:pt x="7908817" y="49826"/>
                    </a:cubicBezTo>
                    <a:cubicBezTo>
                      <a:pt x="8056693" y="78667"/>
                      <a:pt x="8093634" y="167827"/>
                      <a:pt x="8104657" y="245666"/>
                    </a:cubicBezTo>
                    <a:cubicBezTo>
                      <a:pt x="8103220" y="401932"/>
                      <a:pt x="8076823" y="477218"/>
                      <a:pt x="8104657" y="645166"/>
                    </a:cubicBezTo>
                    <a:cubicBezTo>
                      <a:pt x="8138676" y="803118"/>
                      <a:pt x="8100889" y="850227"/>
                      <a:pt x="8104657" y="1029000"/>
                    </a:cubicBezTo>
                    <a:cubicBezTo>
                      <a:pt x="8114623" y="1153909"/>
                      <a:pt x="8009224" y="1165353"/>
                      <a:pt x="7908817" y="1224840"/>
                    </a:cubicBezTo>
                    <a:cubicBezTo>
                      <a:pt x="7625061" y="1232813"/>
                      <a:pt x="7420011" y="1259251"/>
                      <a:pt x="7240628" y="1224840"/>
                    </a:cubicBezTo>
                    <a:cubicBezTo>
                      <a:pt x="7017376" y="1236711"/>
                      <a:pt x="6964229" y="1207396"/>
                      <a:pt x="6803053" y="1224840"/>
                    </a:cubicBezTo>
                    <a:cubicBezTo>
                      <a:pt x="6694961" y="1313687"/>
                      <a:pt x="6305361" y="1083439"/>
                      <a:pt x="6057992" y="1224840"/>
                    </a:cubicBezTo>
                    <a:cubicBezTo>
                      <a:pt x="5768104" y="1255518"/>
                      <a:pt x="5793649" y="1205332"/>
                      <a:pt x="5620417" y="1224840"/>
                    </a:cubicBezTo>
                    <a:cubicBezTo>
                      <a:pt x="5504163" y="1219788"/>
                      <a:pt x="5181000" y="1089571"/>
                      <a:pt x="5029099" y="1224840"/>
                    </a:cubicBezTo>
                    <a:cubicBezTo>
                      <a:pt x="4808480" y="1281108"/>
                      <a:pt x="4746552" y="1232930"/>
                      <a:pt x="4668396" y="1224840"/>
                    </a:cubicBezTo>
                    <a:cubicBezTo>
                      <a:pt x="4587471" y="1221984"/>
                      <a:pt x="4282624" y="1232274"/>
                      <a:pt x="4000207" y="1224840"/>
                    </a:cubicBezTo>
                    <a:cubicBezTo>
                      <a:pt x="3635721" y="1269457"/>
                      <a:pt x="3578347" y="1171115"/>
                      <a:pt x="3408889" y="1224840"/>
                    </a:cubicBezTo>
                    <a:cubicBezTo>
                      <a:pt x="3230448" y="1262524"/>
                      <a:pt x="3160585" y="1226191"/>
                      <a:pt x="3048185" y="1224840"/>
                    </a:cubicBezTo>
                    <a:cubicBezTo>
                      <a:pt x="2940649" y="1247657"/>
                      <a:pt x="2719000" y="1233204"/>
                      <a:pt x="2610610" y="1224840"/>
                    </a:cubicBezTo>
                    <a:cubicBezTo>
                      <a:pt x="2550837" y="1275467"/>
                      <a:pt x="2302386" y="1134005"/>
                      <a:pt x="2019292" y="1224840"/>
                    </a:cubicBezTo>
                    <a:cubicBezTo>
                      <a:pt x="1802927" y="1281495"/>
                      <a:pt x="1771034" y="1188489"/>
                      <a:pt x="1581717" y="1224840"/>
                    </a:cubicBezTo>
                    <a:cubicBezTo>
                      <a:pt x="1410847" y="1231266"/>
                      <a:pt x="1264901" y="1178355"/>
                      <a:pt x="1144142" y="1224840"/>
                    </a:cubicBezTo>
                    <a:cubicBezTo>
                      <a:pt x="1057113" y="1222389"/>
                      <a:pt x="567260" y="1289013"/>
                      <a:pt x="221686" y="1224840"/>
                    </a:cubicBezTo>
                    <a:cubicBezTo>
                      <a:pt x="117339" y="1224144"/>
                      <a:pt x="230896" y="1247700"/>
                      <a:pt x="220156" y="1143300"/>
                    </a:cubicBezTo>
                    <a:cubicBezTo>
                      <a:pt x="189280" y="987405"/>
                      <a:pt x="72160" y="791592"/>
                      <a:pt x="25846" y="637333"/>
                    </a:cubicBezTo>
                    <a:cubicBezTo>
                      <a:pt x="-24657" y="477722"/>
                      <a:pt x="41271" y="382985"/>
                      <a:pt x="25846" y="24566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noFill/>
                <a:extLst>
                  <a:ext uri="{C807C97D-BFC1-408E-A445-0C87EB9F89A2}">
                    <ask:lineSketchStyleProps xmlns="" xmlns:ask="http://schemas.microsoft.com/office/drawing/2018/sketchyshapes" sd="974754452">
                      <a:custGeom>
                        <a:avLst/>
                        <a:gdLst>
                          <a:gd name="connsiteX0" fmla="*/ 25846 w 8148161"/>
                          <a:gd name="connsiteY0" fmla="*/ 245666 h 1272568"/>
                          <a:gd name="connsiteX1" fmla="*/ 221686 w 8148161"/>
                          <a:gd name="connsiteY1" fmla="*/ 49826 h 1272568"/>
                          <a:gd name="connsiteX2" fmla="*/ 889875 w 8148161"/>
                          <a:gd name="connsiteY2" fmla="*/ 49826 h 1272568"/>
                          <a:gd name="connsiteX3" fmla="*/ 1481193 w 8148161"/>
                          <a:gd name="connsiteY3" fmla="*/ 49826 h 1272568"/>
                          <a:gd name="connsiteX4" fmla="*/ 2149382 w 8148161"/>
                          <a:gd name="connsiteY4" fmla="*/ 49826 h 1272568"/>
                          <a:gd name="connsiteX5" fmla="*/ 2586957 w 8148161"/>
                          <a:gd name="connsiteY5" fmla="*/ 49826 h 1272568"/>
                          <a:gd name="connsiteX6" fmla="*/ 3255146 w 8148161"/>
                          <a:gd name="connsiteY6" fmla="*/ 49826 h 1272568"/>
                          <a:gd name="connsiteX7" fmla="*/ 3692721 w 8148161"/>
                          <a:gd name="connsiteY7" fmla="*/ 49826 h 1272568"/>
                          <a:gd name="connsiteX8" fmla="*/ 4284039 w 8148161"/>
                          <a:gd name="connsiteY8" fmla="*/ 49826 h 1272568"/>
                          <a:gd name="connsiteX9" fmla="*/ 4798486 w 8148161"/>
                          <a:gd name="connsiteY9" fmla="*/ 49826 h 1272568"/>
                          <a:gd name="connsiteX10" fmla="*/ 5236061 w 8148161"/>
                          <a:gd name="connsiteY10" fmla="*/ 49826 h 1272568"/>
                          <a:gd name="connsiteX11" fmla="*/ 5827378 w 8148161"/>
                          <a:gd name="connsiteY11" fmla="*/ 49826 h 1272568"/>
                          <a:gd name="connsiteX12" fmla="*/ 6495568 w 8148161"/>
                          <a:gd name="connsiteY12" fmla="*/ 49826 h 1272568"/>
                          <a:gd name="connsiteX13" fmla="*/ 6856271 w 8148161"/>
                          <a:gd name="connsiteY13" fmla="*/ 49826 h 1272568"/>
                          <a:gd name="connsiteX14" fmla="*/ 7908817 w 8148161"/>
                          <a:gd name="connsiteY14" fmla="*/ 49826 h 1272568"/>
                          <a:gd name="connsiteX15" fmla="*/ 8104657 w 8148161"/>
                          <a:gd name="connsiteY15" fmla="*/ 245666 h 1272568"/>
                          <a:gd name="connsiteX16" fmla="*/ 8104657 w 8148161"/>
                          <a:gd name="connsiteY16" fmla="*/ 645166 h 1272568"/>
                          <a:gd name="connsiteX17" fmla="*/ 8104657 w 8148161"/>
                          <a:gd name="connsiteY17" fmla="*/ 1029000 h 1272568"/>
                          <a:gd name="connsiteX18" fmla="*/ 7908817 w 8148161"/>
                          <a:gd name="connsiteY18" fmla="*/ 1224840 h 1272568"/>
                          <a:gd name="connsiteX19" fmla="*/ 7240628 w 8148161"/>
                          <a:gd name="connsiteY19" fmla="*/ 1224840 h 1272568"/>
                          <a:gd name="connsiteX20" fmla="*/ 6803053 w 8148161"/>
                          <a:gd name="connsiteY20" fmla="*/ 1224840 h 1272568"/>
                          <a:gd name="connsiteX21" fmla="*/ 6057992 w 8148161"/>
                          <a:gd name="connsiteY21" fmla="*/ 1224840 h 1272568"/>
                          <a:gd name="connsiteX22" fmla="*/ 5620417 w 8148161"/>
                          <a:gd name="connsiteY22" fmla="*/ 1224840 h 1272568"/>
                          <a:gd name="connsiteX23" fmla="*/ 5029099 w 8148161"/>
                          <a:gd name="connsiteY23" fmla="*/ 1224840 h 1272568"/>
                          <a:gd name="connsiteX24" fmla="*/ 4668396 w 8148161"/>
                          <a:gd name="connsiteY24" fmla="*/ 1224840 h 1272568"/>
                          <a:gd name="connsiteX25" fmla="*/ 4000207 w 8148161"/>
                          <a:gd name="connsiteY25" fmla="*/ 1224840 h 1272568"/>
                          <a:gd name="connsiteX26" fmla="*/ 3408889 w 8148161"/>
                          <a:gd name="connsiteY26" fmla="*/ 1224840 h 1272568"/>
                          <a:gd name="connsiteX27" fmla="*/ 3048185 w 8148161"/>
                          <a:gd name="connsiteY27" fmla="*/ 1224840 h 1272568"/>
                          <a:gd name="connsiteX28" fmla="*/ 2610610 w 8148161"/>
                          <a:gd name="connsiteY28" fmla="*/ 1224840 h 1272568"/>
                          <a:gd name="connsiteX29" fmla="*/ 2019292 w 8148161"/>
                          <a:gd name="connsiteY29" fmla="*/ 1224840 h 1272568"/>
                          <a:gd name="connsiteX30" fmla="*/ 1581717 w 8148161"/>
                          <a:gd name="connsiteY30" fmla="*/ 1224840 h 1272568"/>
                          <a:gd name="connsiteX31" fmla="*/ 1144142 w 8148161"/>
                          <a:gd name="connsiteY31" fmla="*/ 1224840 h 1272568"/>
                          <a:gd name="connsiteX32" fmla="*/ 221686 w 8148161"/>
                          <a:gd name="connsiteY32" fmla="*/ 1224840 h 1272568"/>
                          <a:gd name="connsiteX33" fmla="*/ 25846 w 8148161"/>
                          <a:gd name="connsiteY33" fmla="*/ 1029000 h 1272568"/>
                          <a:gd name="connsiteX34" fmla="*/ 25846 w 8148161"/>
                          <a:gd name="connsiteY34" fmla="*/ 637333 h 1272568"/>
                          <a:gd name="connsiteX35" fmla="*/ 25846 w 8148161"/>
                          <a:gd name="connsiteY35" fmla="*/ 245666 h 1272568"/>
                          <a:gd name="connsiteX0" fmla="*/ 14416 w 8148161"/>
                          <a:gd name="connsiteY0" fmla="*/ 348536 h 1272568"/>
                          <a:gd name="connsiteX1" fmla="*/ 221686 w 8148161"/>
                          <a:gd name="connsiteY1" fmla="*/ 49826 h 1272568"/>
                          <a:gd name="connsiteX2" fmla="*/ 736132 w 8148161"/>
                          <a:gd name="connsiteY2" fmla="*/ 49826 h 1272568"/>
                          <a:gd name="connsiteX3" fmla="*/ 1173708 w 8148161"/>
                          <a:gd name="connsiteY3" fmla="*/ 49826 h 1272568"/>
                          <a:gd name="connsiteX4" fmla="*/ 1611283 w 8148161"/>
                          <a:gd name="connsiteY4" fmla="*/ 49826 h 1272568"/>
                          <a:gd name="connsiteX5" fmla="*/ 2202601 w 8148161"/>
                          <a:gd name="connsiteY5" fmla="*/ 49826 h 1272568"/>
                          <a:gd name="connsiteX6" fmla="*/ 2947661 w 8148161"/>
                          <a:gd name="connsiteY6" fmla="*/ 49826 h 1272568"/>
                          <a:gd name="connsiteX7" fmla="*/ 3462107 w 8148161"/>
                          <a:gd name="connsiteY7" fmla="*/ 49826 h 1272568"/>
                          <a:gd name="connsiteX8" fmla="*/ 4053425 w 8148161"/>
                          <a:gd name="connsiteY8" fmla="*/ 49826 h 1272568"/>
                          <a:gd name="connsiteX9" fmla="*/ 4414129 w 8148161"/>
                          <a:gd name="connsiteY9" fmla="*/ 49826 h 1272568"/>
                          <a:gd name="connsiteX10" fmla="*/ 5005447 w 8148161"/>
                          <a:gd name="connsiteY10" fmla="*/ 49826 h 1272568"/>
                          <a:gd name="connsiteX11" fmla="*/ 5596765 w 8148161"/>
                          <a:gd name="connsiteY11" fmla="*/ 49826 h 1272568"/>
                          <a:gd name="connsiteX12" fmla="*/ 6188082 w 8148161"/>
                          <a:gd name="connsiteY12" fmla="*/ 49826 h 1272568"/>
                          <a:gd name="connsiteX13" fmla="*/ 6856271 w 8148161"/>
                          <a:gd name="connsiteY13" fmla="*/ 49826 h 1272568"/>
                          <a:gd name="connsiteX14" fmla="*/ 7293847 w 8148161"/>
                          <a:gd name="connsiteY14" fmla="*/ 49826 h 1272568"/>
                          <a:gd name="connsiteX15" fmla="*/ 7908817 w 8148161"/>
                          <a:gd name="connsiteY15" fmla="*/ 49826 h 1272568"/>
                          <a:gd name="connsiteX16" fmla="*/ 8104657 w 8148161"/>
                          <a:gd name="connsiteY16" fmla="*/ 245666 h 1272568"/>
                          <a:gd name="connsiteX17" fmla="*/ 8104657 w 8148161"/>
                          <a:gd name="connsiteY17" fmla="*/ 645166 h 1272568"/>
                          <a:gd name="connsiteX18" fmla="*/ 8104657 w 8148161"/>
                          <a:gd name="connsiteY18" fmla="*/ 1029000 h 1272568"/>
                          <a:gd name="connsiteX19" fmla="*/ 7908817 w 8148161"/>
                          <a:gd name="connsiteY19" fmla="*/ 1224840 h 1272568"/>
                          <a:gd name="connsiteX20" fmla="*/ 7394371 w 8148161"/>
                          <a:gd name="connsiteY20" fmla="*/ 1224840 h 1272568"/>
                          <a:gd name="connsiteX21" fmla="*/ 6956795 w 8148161"/>
                          <a:gd name="connsiteY21" fmla="*/ 1224840 h 1272568"/>
                          <a:gd name="connsiteX22" fmla="*/ 6519220 w 8148161"/>
                          <a:gd name="connsiteY22" fmla="*/ 1224840 h 1272568"/>
                          <a:gd name="connsiteX23" fmla="*/ 5927902 w 8148161"/>
                          <a:gd name="connsiteY23" fmla="*/ 1224840 h 1272568"/>
                          <a:gd name="connsiteX24" fmla="*/ 5413456 w 8148161"/>
                          <a:gd name="connsiteY24" fmla="*/ 1224840 h 1272568"/>
                          <a:gd name="connsiteX25" fmla="*/ 4822138 w 8148161"/>
                          <a:gd name="connsiteY25" fmla="*/ 1224840 h 1272568"/>
                          <a:gd name="connsiteX26" fmla="*/ 4384563 w 8148161"/>
                          <a:gd name="connsiteY26" fmla="*/ 1224840 h 1272568"/>
                          <a:gd name="connsiteX27" fmla="*/ 3870117 w 8148161"/>
                          <a:gd name="connsiteY27" fmla="*/ 1224840 h 1272568"/>
                          <a:gd name="connsiteX28" fmla="*/ 3201928 w 8148161"/>
                          <a:gd name="connsiteY28" fmla="*/ 1224840 h 1272568"/>
                          <a:gd name="connsiteX29" fmla="*/ 2533738 w 8148161"/>
                          <a:gd name="connsiteY29" fmla="*/ 1224840 h 1272568"/>
                          <a:gd name="connsiteX30" fmla="*/ 1942421 w 8148161"/>
                          <a:gd name="connsiteY30" fmla="*/ 1224840 h 1272568"/>
                          <a:gd name="connsiteX31" fmla="*/ 1504846 w 8148161"/>
                          <a:gd name="connsiteY31" fmla="*/ 1224840 h 1272568"/>
                          <a:gd name="connsiteX32" fmla="*/ 1067270 w 8148161"/>
                          <a:gd name="connsiteY32" fmla="*/ 1224840 h 1272568"/>
                          <a:gd name="connsiteX33" fmla="*/ 221686 w 8148161"/>
                          <a:gd name="connsiteY33" fmla="*/ 1224840 h 1272568"/>
                          <a:gd name="connsiteX34" fmla="*/ 25846 w 8148161"/>
                          <a:gd name="connsiteY34" fmla="*/ 1029000 h 1272568"/>
                          <a:gd name="connsiteX35" fmla="*/ 25846 w 8148161"/>
                          <a:gd name="connsiteY35" fmla="*/ 653000 h 1272568"/>
                          <a:gd name="connsiteX36" fmla="*/ 14416 w 8148161"/>
                          <a:gd name="connsiteY36" fmla="*/ 348536 h 1272568"/>
                          <a:gd name="connsiteX0" fmla="*/ 25846 w 8148161"/>
                          <a:gd name="connsiteY0" fmla="*/ 245666 h 1272568"/>
                          <a:gd name="connsiteX1" fmla="*/ 221686 w 8148161"/>
                          <a:gd name="connsiteY1" fmla="*/ 49826 h 1272568"/>
                          <a:gd name="connsiteX2" fmla="*/ 889875 w 8148161"/>
                          <a:gd name="connsiteY2" fmla="*/ 49826 h 1272568"/>
                          <a:gd name="connsiteX3" fmla="*/ 1481193 w 8148161"/>
                          <a:gd name="connsiteY3" fmla="*/ 49826 h 1272568"/>
                          <a:gd name="connsiteX4" fmla="*/ 2149382 w 8148161"/>
                          <a:gd name="connsiteY4" fmla="*/ 49826 h 1272568"/>
                          <a:gd name="connsiteX5" fmla="*/ 2586957 w 8148161"/>
                          <a:gd name="connsiteY5" fmla="*/ 49826 h 1272568"/>
                          <a:gd name="connsiteX6" fmla="*/ 3255146 w 8148161"/>
                          <a:gd name="connsiteY6" fmla="*/ 49826 h 1272568"/>
                          <a:gd name="connsiteX7" fmla="*/ 3692721 w 8148161"/>
                          <a:gd name="connsiteY7" fmla="*/ 49826 h 1272568"/>
                          <a:gd name="connsiteX8" fmla="*/ 4284039 w 8148161"/>
                          <a:gd name="connsiteY8" fmla="*/ 49826 h 1272568"/>
                          <a:gd name="connsiteX9" fmla="*/ 4798486 w 8148161"/>
                          <a:gd name="connsiteY9" fmla="*/ 49826 h 1272568"/>
                          <a:gd name="connsiteX10" fmla="*/ 5236061 w 8148161"/>
                          <a:gd name="connsiteY10" fmla="*/ 49826 h 1272568"/>
                          <a:gd name="connsiteX11" fmla="*/ 5827378 w 8148161"/>
                          <a:gd name="connsiteY11" fmla="*/ 49826 h 1272568"/>
                          <a:gd name="connsiteX12" fmla="*/ 6495568 w 8148161"/>
                          <a:gd name="connsiteY12" fmla="*/ 49826 h 1272568"/>
                          <a:gd name="connsiteX13" fmla="*/ 6856271 w 8148161"/>
                          <a:gd name="connsiteY13" fmla="*/ 49826 h 1272568"/>
                          <a:gd name="connsiteX14" fmla="*/ 7908817 w 8148161"/>
                          <a:gd name="connsiteY14" fmla="*/ 49826 h 1272568"/>
                          <a:gd name="connsiteX15" fmla="*/ 8104657 w 8148161"/>
                          <a:gd name="connsiteY15" fmla="*/ 245666 h 1272568"/>
                          <a:gd name="connsiteX16" fmla="*/ 8104657 w 8148161"/>
                          <a:gd name="connsiteY16" fmla="*/ 645166 h 1272568"/>
                          <a:gd name="connsiteX17" fmla="*/ 8104657 w 8148161"/>
                          <a:gd name="connsiteY17" fmla="*/ 1029000 h 1272568"/>
                          <a:gd name="connsiteX18" fmla="*/ 7908817 w 8148161"/>
                          <a:gd name="connsiteY18" fmla="*/ 1224840 h 1272568"/>
                          <a:gd name="connsiteX19" fmla="*/ 7240628 w 8148161"/>
                          <a:gd name="connsiteY19" fmla="*/ 1224840 h 1272568"/>
                          <a:gd name="connsiteX20" fmla="*/ 6803053 w 8148161"/>
                          <a:gd name="connsiteY20" fmla="*/ 1224840 h 1272568"/>
                          <a:gd name="connsiteX21" fmla="*/ 6057992 w 8148161"/>
                          <a:gd name="connsiteY21" fmla="*/ 1224840 h 1272568"/>
                          <a:gd name="connsiteX22" fmla="*/ 5620417 w 8148161"/>
                          <a:gd name="connsiteY22" fmla="*/ 1224840 h 1272568"/>
                          <a:gd name="connsiteX23" fmla="*/ 5029099 w 8148161"/>
                          <a:gd name="connsiteY23" fmla="*/ 1224840 h 1272568"/>
                          <a:gd name="connsiteX24" fmla="*/ 4668396 w 8148161"/>
                          <a:gd name="connsiteY24" fmla="*/ 1224840 h 1272568"/>
                          <a:gd name="connsiteX25" fmla="*/ 4000207 w 8148161"/>
                          <a:gd name="connsiteY25" fmla="*/ 1224840 h 1272568"/>
                          <a:gd name="connsiteX26" fmla="*/ 3408889 w 8148161"/>
                          <a:gd name="connsiteY26" fmla="*/ 1224840 h 1272568"/>
                          <a:gd name="connsiteX27" fmla="*/ 3048185 w 8148161"/>
                          <a:gd name="connsiteY27" fmla="*/ 1224840 h 1272568"/>
                          <a:gd name="connsiteX28" fmla="*/ 2610610 w 8148161"/>
                          <a:gd name="connsiteY28" fmla="*/ 1224840 h 1272568"/>
                          <a:gd name="connsiteX29" fmla="*/ 2019292 w 8148161"/>
                          <a:gd name="connsiteY29" fmla="*/ 1224840 h 1272568"/>
                          <a:gd name="connsiteX30" fmla="*/ 1581717 w 8148161"/>
                          <a:gd name="connsiteY30" fmla="*/ 1224840 h 1272568"/>
                          <a:gd name="connsiteX31" fmla="*/ 1144142 w 8148161"/>
                          <a:gd name="connsiteY31" fmla="*/ 1224840 h 1272568"/>
                          <a:gd name="connsiteX32" fmla="*/ 221686 w 8148161"/>
                          <a:gd name="connsiteY32" fmla="*/ 1224840 h 1272568"/>
                          <a:gd name="connsiteX33" fmla="*/ 25846 w 8148161"/>
                          <a:gd name="connsiteY33" fmla="*/ 1029000 h 1272568"/>
                          <a:gd name="connsiteX34" fmla="*/ 288736 w 8148161"/>
                          <a:gd name="connsiteY34" fmla="*/ 545893 h 1272568"/>
                          <a:gd name="connsiteX35" fmla="*/ 25846 w 8148161"/>
                          <a:gd name="connsiteY35" fmla="*/ 245666 h 1272568"/>
                          <a:gd name="connsiteX0" fmla="*/ 25846 w 8148161"/>
                          <a:gd name="connsiteY0" fmla="*/ 245666 h 1272568"/>
                          <a:gd name="connsiteX1" fmla="*/ 221686 w 8148161"/>
                          <a:gd name="connsiteY1" fmla="*/ 49826 h 1272568"/>
                          <a:gd name="connsiteX2" fmla="*/ 889875 w 8148161"/>
                          <a:gd name="connsiteY2" fmla="*/ 49826 h 1272568"/>
                          <a:gd name="connsiteX3" fmla="*/ 1481193 w 8148161"/>
                          <a:gd name="connsiteY3" fmla="*/ 49826 h 1272568"/>
                          <a:gd name="connsiteX4" fmla="*/ 2149382 w 8148161"/>
                          <a:gd name="connsiteY4" fmla="*/ 49826 h 1272568"/>
                          <a:gd name="connsiteX5" fmla="*/ 2586957 w 8148161"/>
                          <a:gd name="connsiteY5" fmla="*/ 49826 h 1272568"/>
                          <a:gd name="connsiteX6" fmla="*/ 3255146 w 8148161"/>
                          <a:gd name="connsiteY6" fmla="*/ 49826 h 1272568"/>
                          <a:gd name="connsiteX7" fmla="*/ 3692721 w 8148161"/>
                          <a:gd name="connsiteY7" fmla="*/ 49826 h 1272568"/>
                          <a:gd name="connsiteX8" fmla="*/ 4284039 w 8148161"/>
                          <a:gd name="connsiteY8" fmla="*/ 49826 h 1272568"/>
                          <a:gd name="connsiteX9" fmla="*/ 4798486 w 8148161"/>
                          <a:gd name="connsiteY9" fmla="*/ 49826 h 1272568"/>
                          <a:gd name="connsiteX10" fmla="*/ 5236061 w 8148161"/>
                          <a:gd name="connsiteY10" fmla="*/ 49826 h 1272568"/>
                          <a:gd name="connsiteX11" fmla="*/ 5827378 w 8148161"/>
                          <a:gd name="connsiteY11" fmla="*/ 49826 h 1272568"/>
                          <a:gd name="connsiteX12" fmla="*/ 6495568 w 8148161"/>
                          <a:gd name="connsiteY12" fmla="*/ 49826 h 1272568"/>
                          <a:gd name="connsiteX13" fmla="*/ 6856271 w 8148161"/>
                          <a:gd name="connsiteY13" fmla="*/ 49826 h 1272568"/>
                          <a:gd name="connsiteX14" fmla="*/ 7908817 w 8148161"/>
                          <a:gd name="connsiteY14" fmla="*/ 49826 h 1272568"/>
                          <a:gd name="connsiteX15" fmla="*/ 8104657 w 8148161"/>
                          <a:gd name="connsiteY15" fmla="*/ 245666 h 1272568"/>
                          <a:gd name="connsiteX16" fmla="*/ 8104657 w 8148161"/>
                          <a:gd name="connsiteY16" fmla="*/ 645166 h 1272568"/>
                          <a:gd name="connsiteX17" fmla="*/ 8104657 w 8148161"/>
                          <a:gd name="connsiteY17" fmla="*/ 1029000 h 1272568"/>
                          <a:gd name="connsiteX18" fmla="*/ 7908817 w 8148161"/>
                          <a:gd name="connsiteY18" fmla="*/ 1224840 h 1272568"/>
                          <a:gd name="connsiteX19" fmla="*/ 7240628 w 8148161"/>
                          <a:gd name="connsiteY19" fmla="*/ 1224840 h 1272568"/>
                          <a:gd name="connsiteX20" fmla="*/ 6803053 w 8148161"/>
                          <a:gd name="connsiteY20" fmla="*/ 1224840 h 1272568"/>
                          <a:gd name="connsiteX21" fmla="*/ 6057992 w 8148161"/>
                          <a:gd name="connsiteY21" fmla="*/ 1224840 h 1272568"/>
                          <a:gd name="connsiteX22" fmla="*/ 5620417 w 8148161"/>
                          <a:gd name="connsiteY22" fmla="*/ 1224840 h 1272568"/>
                          <a:gd name="connsiteX23" fmla="*/ 5029099 w 8148161"/>
                          <a:gd name="connsiteY23" fmla="*/ 1224840 h 1272568"/>
                          <a:gd name="connsiteX24" fmla="*/ 4668396 w 8148161"/>
                          <a:gd name="connsiteY24" fmla="*/ 1224840 h 1272568"/>
                          <a:gd name="connsiteX25" fmla="*/ 4000207 w 8148161"/>
                          <a:gd name="connsiteY25" fmla="*/ 1224840 h 1272568"/>
                          <a:gd name="connsiteX26" fmla="*/ 3408889 w 8148161"/>
                          <a:gd name="connsiteY26" fmla="*/ 1224840 h 1272568"/>
                          <a:gd name="connsiteX27" fmla="*/ 3048185 w 8148161"/>
                          <a:gd name="connsiteY27" fmla="*/ 1224840 h 1272568"/>
                          <a:gd name="connsiteX28" fmla="*/ 2610610 w 8148161"/>
                          <a:gd name="connsiteY28" fmla="*/ 1224840 h 1272568"/>
                          <a:gd name="connsiteX29" fmla="*/ 2019292 w 8148161"/>
                          <a:gd name="connsiteY29" fmla="*/ 1224840 h 1272568"/>
                          <a:gd name="connsiteX30" fmla="*/ 1581717 w 8148161"/>
                          <a:gd name="connsiteY30" fmla="*/ 1224840 h 1272568"/>
                          <a:gd name="connsiteX31" fmla="*/ 1144142 w 8148161"/>
                          <a:gd name="connsiteY31" fmla="*/ 1224840 h 1272568"/>
                          <a:gd name="connsiteX32" fmla="*/ 221686 w 8148161"/>
                          <a:gd name="connsiteY32" fmla="*/ 1224840 h 1272568"/>
                          <a:gd name="connsiteX33" fmla="*/ 220156 w 8148161"/>
                          <a:gd name="connsiteY33" fmla="*/ 1143300 h 1272568"/>
                          <a:gd name="connsiteX34" fmla="*/ 25846 w 8148161"/>
                          <a:gd name="connsiteY34" fmla="*/ 637333 h 1272568"/>
                          <a:gd name="connsiteX35" fmla="*/ 25846 w 8148161"/>
                          <a:gd name="connsiteY35" fmla="*/ 245666 h 12725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</a:cxnLst>
                        <a:rect l="l" t="t" r="r" b="b"/>
                        <a:pathLst>
                          <a:path w="8148161" h="1272568" fill="none" extrusionOk="0">
                            <a:moveTo>
                              <a:pt x="25846" y="245666"/>
                            </a:moveTo>
                            <a:cubicBezTo>
                              <a:pt x="22115" y="113755"/>
                              <a:pt x="150176" y="47717"/>
                              <a:pt x="221686" y="49826"/>
                            </a:cubicBezTo>
                            <a:cubicBezTo>
                              <a:pt x="358448" y="-32152"/>
                              <a:pt x="671500" y="100580"/>
                              <a:pt x="889875" y="49826"/>
                            </a:cubicBezTo>
                            <a:cubicBezTo>
                              <a:pt x="1068752" y="-49839"/>
                              <a:pt x="1275533" y="16016"/>
                              <a:pt x="1481193" y="49826"/>
                            </a:cubicBezTo>
                            <a:cubicBezTo>
                              <a:pt x="1674167" y="97247"/>
                              <a:pt x="1887529" y="166408"/>
                              <a:pt x="2149382" y="49826"/>
                            </a:cubicBezTo>
                            <a:cubicBezTo>
                              <a:pt x="2419772" y="47652"/>
                              <a:pt x="2487474" y="52872"/>
                              <a:pt x="2586957" y="49826"/>
                            </a:cubicBezTo>
                            <a:cubicBezTo>
                              <a:pt x="2631541" y="-98288"/>
                              <a:pt x="3033949" y="28159"/>
                              <a:pt x="3255146" y="49826"/>
                            </a:cubicBezTo>
                            <a:cubicBezTo>
                              <a:pt x="3492101" y="11237"/>
                              <a:pt x="3465890" y="44365"/>
                              <a:pt x="3692721" y="49826"/>
                            </a:cubicBezTo>
                            <a:cubicBezTo>
                              <a:pt x="3877209" y="-29976"/>
                              <a:pt x="3997833" y="125617"/>
                              <a:pt x="4284039" y="49826"/>
                            </a:cubicBezTo>
                            <a:cubicBezTo>
                              <a:pt x="4538665" y="87298"/>
                              <a:pt x="4740658" y="47673"/>
                              <a:pt x="4798486" y="49826"/>
                            </a:cubicBezTo>
                            <a:cubicBezTo>
                              <a:pt x="4948285" y="61766"/>
                              <a:pt x="5080139" y="170703"/>
                              <a:pt x="5236061" y="49826"/>
                            </a:cubicBezTo>
                            <a:cubicBezTo>
                              <a:pt x="5397042" y="59689"/>
                              <a:pt x="5483087" y="75409"/>
                              <a:pt x="5827378" y="49826"/>
                            </a:cubicBezTo>
                            <a:cubicBezTo>
                              <a:pt x="6070405" y="45516"/>
                              <a:pt x="6211601" y="97226"/>
                              <a:pt x="6495568" y="49826"/>
                            </a:cubicBezTo>
                            <a:cubicBezTo>
                              <a:pt x="6743895" y="42839"/>
                              <a:pt x="6718543" y="49430"/>
                              <a:pt x="6856271" y="49826"/>
                            </a:cubicBezTo>
                            <a:cubicBezTo>
                              <a:pt x="7093400" y="-81051"/>
                              <a:pt x="7188833" y="154856"/>
                              <a:pt x="7908817" y="49826"/>
                            </a:cubicBezTo>
                            <a:cubicBezTo>
                              <a:pt x="8073807" y="108184"/>
                              <a:pt x="8084079" y="186861"/>
                              <a:pt x="8104657" y="245666"/>
                            </a:cubicBezTo>
                            <a:cubicBezTo>
                              <a:pt x="8144428" y="413604"/>
                              <a:pt x="8103580" y="454844"/>
                              <a:pt x="8104657" y="645166"/>
                            </a:cubicBezTo>
                            <a:cubicBezTo>
                              <a:pt x="8138272" y="771012"/>
                              <a:pt x="8110393" y="835362"/>
                              <a:pt x="8104657" y="1029000"/>
                            </a:cubicBezTo>
                            <a:cubicBezTo>
                              <a:pt x="8155832" y="1196050"/>
                              <a:pt x="8007147" y="1156944"/>
                              <a:pt x="7908817" y="1224840"/>
                            </a:cubicBezTo>
                            <a:cubicBezTo>
                              <a:pt x="7588237" y="1247321"/>
                              <a:pt x="7350151" y="1301865"/>
                              <a:pt x="7240628" y="1224840"/>
                            </a:cubicBezTo>
                            <a:cubicBezTo>
                              <a:pt x="7009093" y="1191234"/>
                              <a:pt x="6955265" y="1222747"/>
                              <a:pt x="6803053" y="1224840"/>
                            </a:cubicBezTo>
                            <a:cubicBezTo>
                              <a:pt x="6609794" y="1388402"/>
                              <a:pt x="6426033" y="946085"/>
                              <a:pt x="6057992" y="1224840"/>
                            </a:cubicBezTo>
                            <a:cubicBezTo>
                              <a:pt x="5771047" y="1263809"/>
                              <a:pt x="5798360" y="1173402"/>
                              <a:pt x="5620417" y="1224840"/>
                            </a:cubicBezTo>
                            <a:cubicBezTo>
                              <a:pt x="5532500" y="1237666"/>
                              <a:pt x="5185040" y="1105386"/>
                              <a:pt x="5029099" y="1224840"/>
                            </a:cubicBezTo>
                            <a:cubicBezTo>
                              <a:pt x="4798270" y="1271715"/>
                              <a:pt x="4777967" y="1157209"/>
                              <a:pt x="4668396" y="1224840"/>
                            </a:cubicBezTo>
                            <a:cubicBezTo>
                              <a:pt x="4678956" y="1218340"/>
                              <a:pt x="4310818" y="1356654"/>
                              <a:pt x="4000207" y="1224840"/>
                            </a:cubicBezTo>
                            <a:cubicBezTo>
                              <a:pt x="3641214" y="1232270"/>
                              <a:pt x="3547040" y="1150836"/>
                              <a:pt x="3408889" y="1224840"/>
                            </a:cubicBezTo>
                            <a:cubicBezTo>
                              <a:pt x="3224300" y="1239651"/>
                              <a:pt x="3168432" y="1251049"/>
                              <a:pt x="3048185" y="1224840"/>
                            </a:cubicBezTo>
                            <a:cubicBezTo>
                              <a:pt x="2964918" y="1254255"/>
                              <a:pt x="2679402" y="1240499"/>
                              <a:pt x="2610610" y="1224840"/>
                            </a:cubicBezTo>
                            <a:cubicBezTo>
                              <a:pt x="2393991" y="1360791"/>
                              <a:pt x="2338558" y="1001782"/>
                              <a:pt x="2019292" y="1224840"/>
                            </a:cubicBezTo>
                            <a:cubicBezTo>
                              <a:pt x="1799825" y="1251786"/>
                              <a:pt x="1700131" y="1204600"/>
                              <a:pt x="1581717" y="1224840"/>
                            </a:cubicBezTo>
                            <a:cubicBezTo>
                              <a:pt x="1432228" y="1200867"/>
                              <a:pt x="1283750" y="1146686"/>
                              <a:pt x="1144142" y="1224840"/>
                            </a:cubicBezTo>
                            <a:cubicBezTo>
                              <a:pt x="1180392" y="1100353"/>
                              <a:pt x="584554" y="1355760"/>
                              <a:pt x="221686" y="1224840"/>
                            </a:cubicBezTo>
                            <a:cubicBezTo>
                              <a:pt x="99225" y="1262059"/>
                              <a:pt x="-11508" y="1102138"/>
                              <a:pt x="25846" y="1029000"/>
                            </a:cubicBezTo>
                            <a:cubicBezTo>
                              <a:pt x="-13952" y="870933"/>
                              <a:pt x="46998" y="723530"/>
                              <a:pt x="25846" y="637333"/>
                            </a:cubicBezTo>
                            <a:cubicBezTo>
                              <a:pt x="-45166" y="493695"/>
                              <a:pt x="80378" y="347498"/>
                              <a:pt x="25846" y="245666"/>
                            </a:cubicBezTo>
                            <a:close/>
                          </a:path>
                          <a:path w="8148161" h="1272568" stroke="0" extrusionOk="0">
                            <a:moveTo>
                              <a:pt x="14416" y="348536"/>
                            </a:moveTo>
                            <a:cubicBezTo>
                              <a:pt x="-49402" y="275907"/>
                              <a:pt x="90878" y="-8392"/>
                              <a:pt x="221686" y="49826"/>
                            </a:cubicBezTo>
                            <a:cubicBezTo>
                              <a:pt x="451434" y="-32669"/>
                              <a:pt x="507092" y="135429"/>
                              <a:pt x="736132" y="49826"/>
                            </a:cubicBezTo>
                            <a:cubicBezTo>
                              <a:pt x="958953" y="55762"/>
                              <a:pt x="992888" y="84602"/>
                              <a:pt x="1173708" y="49826"/>
                            </a:cubicBezTo>
                            <a:cubicBezTo>
                              <a:pt x="1324703" y="-26875"/>
                              <a:pt x="1475759" y="113601"/>
                              <a:pt x="1611283" y="49826"/>
                            </a:cubicBezTo>
                            <a:cubicBezTo>
                              <a:pt x="1808542" y="-21349"/>
                              <a:pt x="2067707" y="98808"/>
                              <a:pt x="2202601" y="49826"/>
                            </a:cubicBezTo>
                            <a:cubicBezTo>
                              <a:pt x="2255122" y="-69489"/>
                              <a:pt x="2787574" y="68327"/>
                              <a:pt x="2947661" y="49826"/>
                            </a:cubicBezTo>
                            <a:cubicBezTo>
                              <a:pt x="3230903" y="-10255"/>
                              <a:pt x="3232019" y="74058"/>
                              <a:pt x="3462107" y="49826"/>
                            </a:cubicBezTo>
                            <a:cubicBezTo>
                              <a:pt x="3706238" y="131828"/>
                              <a:pt x="3922718" y="135623"/>
                              <a:pt x="4053425" y="49826"/>
                            </a:cubicBezTo>
                            <a:cubicBezTo>
                              <a:pt x="4234564" y="43193"/>
                              <a:pt x="4290278" y="46583"/>
                              <a:pt x="4414129" y="49826"/>
                            </a:cubicBezTo>
                            <a:cubicBezTo>
                              <a:pt x="4535967" y="-27914"/>
                              <a:pt x="4628537" y="47245"/>
                              <a:pt x="5005447" y="49826"/>
                            </a:cubicBezTo>
                            <a:cubicBezTo>
                              <a:pt x="5333041" y="28562"/>
                              <a:pt x="5355108" y="68408"/>
                              <a:pt x="5596765" y="49826"/>
                            </a:cubicBezTo>
                            <a:cubicBezTo>
                              <a:pt x="5822273" y="17127"/>
                              <a:pt x="5890910" y="45557"/>
                              <a:pt x="6188082" y="49826"/>
                            </a:cubicBezTo>
                            <a:cubicBezTo>
                              <a:pt x="6372977" y="-70624"/>
                              <a:pt x="6675534" y="278806"/>
                              <a:pt x="6856271" y="49826"/>
                            </a:cubicBezTo>
                            <a:cubicBezTo>
                              <a:pt x="7025863" y="56702"/>
                              <a:pt x="7204003" y="92692"/>
                              <a:pt x="7293847" y="49826"/>
                            </a:cubicBezTo>
                            <a:cubicBezTo>
                              <a:pt x="7458354" y="100845"/>
                              <a:pt x="7730128" y="152573"/>
                              <a:pt x="7908817" y="49826"/>
                            </a:cubicBezTo>
                            <a:cubicBezTo>
                              <a:pt x="8040938" y="-11093"/>
                              <a:pt x="8090120" y="149507"/>
                              <a:pt x="8104657" y="245666"/>
                            </a:cubicBezTo>
                            <a:cubicBezTo>
                              <a:pt x="8111601" y="430841"/>
                              <a:pt x="8132696" y="505632"/>
                              <a:pt x="8104657" y="645166"/>
                            </a:cubicBezTo>
                            <a:cubicBezTo>
                              <a:pt x="8213385" y="749640"/>
                              <a:pt x="8104421" y="902048"/>
                              <a:pt x="8104657" y="1029000"/>
                            </a:cubicBezTo>
                            <a:cubicBezTo>
                              <a:pt x="8089446" y="1173356"/>
                              <a:pt x="7998268" y="1239057"/>
                              <a:pt x="7908817" y="1224840"/>
                            </a:cubicBezTo>
                            <a:cubicBezTo>
                              <a:pt x="7679909" y="1288309"/>
                              <a:pt x="7619040" y="1259975"/>
                              <a:pt x="7394371" y="1224840"/>
                            </a:cubicBezTo>
                            <a:cubicBezTo>
                              <a:pt x="7124868" y="1219990"/>
                              <a:pt x="7053075" y="1255431"/>
                              <a:pt x="6956795" y="1224840"/>
                            </a:cubicBezTo>
                            <a:cubicBezTo>
                              <a:pt x="6926785" y="1224351"/>
                              <a:pt x="6631119" y="1131380"/>
                              <a:pt x="6519220" y="1224840"/>
                            </a:cubicBezTo>
                            <a:cubicBezTo>
                              <a:pt x="6311743" y="1362818"/>
                              <a:pt x="6224624" y="1252142"/>
                              <a:pt x="5927902" y="1224840"/>
                            </a:cubicBezTo>
                            <a:cubicBezTo>
                              <a:pt x="5647748" y="1201780"/>
                              <a:pt x="5626841" y="1165626"/>
                              <a:pt x="5413456" y="1224840"/>
                            </a:cubicBezTo>
                            <a:cubicBezTo>
                              <a:pt x="5215108" y="1240202"/>
                              <a:pt x="4933880" y="1266836"/>
                              <a:pt x="4822138" y="1224840"/>
                            </a:cubicBezTo>
                            <a:cubicBezTo>
                              <a:pt x="4620335" y="1211865"/>
                              <a:pt x="4463114" y="1162183"/>
                              <a:pt x="4384563" y="1224840"/>
                            </a:cubicBezTo>
                            <a:cubicBezTo>
                              <a:pt x="4199343" y="1300997"/>
                              <a:pt x="4060825" y="1206419"/>
                              <a:pt x="3870117" y="1224840"/>
                            </a:cubicBezTo>
                            <a:cubicBezTo>
                              <a:pt x="3748692" y="1287999"/>
                              <a:pt x="3446956" y="1144693"/>
                              <a:pt x="3201928" y="1224840"/>
                            </a:cubicBezTo>
                            <a:cubicBezTo>
                              <a:pt x="3000264" y="1194997"/>
                              <a:pt x="2651550" y="1236377"/>
                              <a:pt x="2533738" y="1224840"/>
                            </a:cubicBezTo>
                            <a:cubicBezTo>
                              <a:pt x="2320904" y="1291781"/>
                              <a:pt x="2230388" y="1240566"/>
                              <a:pt x="1942421" y="1224840"/>
                            </a:cubicBezTo>
                            <a:cubicBezTo>
                              <a:pt x="1692178" y="1225748"/>
                              <a:pt x="1690464" y="1222708"/>
                              <a:pt x="1504846" y="1224840"/>
                            </a:cubicBezTo>
                            <a:cubicBezTo>
                              <a:pt x="1350202" y="1213472"/>
                              <a:pt x="1290684" y="1168840"/>
                              <a:pt x="1067270" y="1224840"/>
                            </a:cubicBezTo>
                            <a:cubicBezTo>
                              <a:pt x="908704" y="1172024"/>
                              <a:pt x="593965" y="1337977"/>
                              <a:pt x="221686" y="1224840"/>
                            </a:cubicBezTo>
                            <a:cubicBezTo>
                              <a:pt x="152556" y="1251969"/>
                              <a:pt x="44885" y="1113059"/>
                              <a:pt x="25846" y="1029000"/>
                            </a:cubicBezTo>
                            <a:cubicBezTo>
                              <a:pt x="-942" y="874326"/>
                              <a:pt x="-31388" y="782608"/>
                              <a:pt x="25846" y="653000"/>
                            </a:cubicBezTo>
                            <a:cubicBezTo>
                              <a:pt x="24114" y="520275"/>
                              <a:pt x="-14532" y="460366"/>
                              <a:pt x="14416" y="348536"/>
                            </a:cubicBezTo>
                            <a:close/>
                          </a:path>
                          <a:path w="8148161" h="1272568" fill="none" stroke="0" extrusionOk="0">
                            <a:moveTo>
                              <a:pt x="25846" y="245666"/>
                            </a:moveTo>
                            <a:cubicBezTo>
                              <a:pt x="-2279" y="116008"/>
                              <a:pt x="135411" y="79368"/>
                              <a:pt x="221686" y="49826"/>
                            </a:cubicBezTo>
                            <a:cubicBezTo>
                              <a:pt x="415185" y="-58776"/>
                              <a:pt x="710301" y="86072"/>
                              <a:pt x="889875" y="49826"/>
                            </a:cubicBezTo>
                            <a:cubicBezTo>
                              <a:pt x="1056078" y="49699"/>
                              <a:pt x="1354251" y="107152"/>
                              <a:pt x="1481193" y="49826"/>
                            </a:cubicBezTo>
                            <a:cubicBezTo>
                              <a:pt x="1622963" y="70698"/>
                              <a:pt x="1863766" y="170367"/>
                              <a:pt x="2149382" y="49826"/>
                            </a:cubicBezTo>
                            <a:cubicBezTo>
                              <a:pt x="2419522" y="12034"/>
                              <a:pt x="2436969" y="100568"/>
                              <a:pt x="2586957" y="49826"/>
                            </a:cubicBezTo>
                            <a:cubicBezTo>
                              <a:pt x="2648116" y="49564"/>
                              <a:pt x="3040885" y="69913"/>
                              <a:pt x="3255146" y="49826"/>
                            </a:cubicBezTo>
                            <a:cubicBezTo>
                              <a:pt x="3470361" y="25726"/>
                              <a:pt x="3464443" y="63697"/>
                              <a:pt x="3692721" y="49826"/>
                            </a:cubicBezTo>
                            <a:cubicBezTo>
                              <a:pt x="3889626" y="27764"/>
                              <a:pt x="4003939" y="54626"/>
                              <a:pt x="4284039" y="49826"/>
                            </a:cubicBezTo>
                            <a:cubicBezTo>
                              <a:pt x="4507262" y="-1133"/>
                              <a:pt x="4716649" y="59725"/>
                              <a:pt x="4798486" y="49826"/>
                            </a:cubicBezTo>
                            <a:cubicBezTo>
                              <a:pt x="4875306" y="-11737"/>
                              <a:pt x="5064195" y="46997"/>
                              <a:pt x="5236061" y="49826"/>
                            </a:cubicBezTo>
                            <a:cubicBezTo>
                              <a:pt x="5445501" y="29223"/>
                              <a:pt x="5603133" y="111076"/>
                              <a:pt x="5827378" y="49826"/>
                            </a:cubicBezTo>
                            <a:cubicBezTo>
                              <a:pt x="6174395" y="78638"/>
                              <a:pt x="6242113" y="90561"/>
                              <a:pt x="6495568" y="49826"/>
                            </a:cubicBezTo>
                            <a:cubicBezTo>
                              <a:pt x="6734106" y="38909"/>
                              <a:pt x="6727657" y="56334"/>
                              <a:pt x="6856271" y="49826"/>
                            </a:cubicBezTo>
                            <a:cubicBezTo>
                              <a:pt x="7001442" y="-29005"/>
                              <a:pt x="7367826" y="222778"/>
                              <a:pt x="7908817" y="49826"/>
                            </a:cubicBezTo>
                            <a:cubicBezTo>
                              <a:pt x="8048031" y="29179"/>
                              <a:pt x="8105337" y="135415"/>
                              <a:pt x="8104657" y="245666"/>
                            </a:cubicBezTo>
                            <a:cubicBezTo>
                              <a:pt x="8068695" y="382701"/>
                              <a:pt x="8041838" y="531902"/>
                              <a:pt x="8104657" y="645166"/>
                            </a:cubicBezTo>
                            <a:cubicBezTo>
                              <a:pt x="8129220" y="808856"/>
                              <a:pt x="8110378" y="856524"/>
                              <a:pt x="8104657" y="1029000"/>
                            </a:cubicBezTo>
                            <a:cubicBezTo>
                              <a:pt x="8122909" y="1181786"/>
                              <a:pt x="8009615" y="1230834"/>
                              <a:pt x="7908817" y="1224840"/>
                            </a:cubicBezTo>
                            <a:cubicBezTo>
                              <a:pt x="7674684" y="1331384"/>
                              <a:pt x="7424297" y="1197083"/>
                              <a:pt x="7240628" y="1224840"/>
                            </a:cubicBezTo>
                            <a:cubicBezTo>
                              <a:pt x="7056616" y="1232927"/>
                              <a:pt x="6940908" y="1216105"/>
                              <a:pt x="6803053" y="1224840"/>
                            </a:cubicBezTo>
                            <a:cubicBezTo>
                              <a:pt x="6786474" y="1223756"/>
                              <a:pt x="6319457" y="1091603"/>
                              <a:pt x="6057992" y="1224840"/>
                            </a:cubicBezTo>
                            <a:cubicBezTo>
                              <a:pt x="5765434" y="1284428"/>
                              <a:pt x="5775015" y="1240877"/>
                              <a:pt x="5620417" y="1224840"/>
                            </a:cubicBezTo>
                            <a:cubicBezTo>
                              <a:pt x="5516657" y="1197652"/>
                              <a:pt x="5239306" y="1076401"/>
                              <a:pt x="5029099" y="1224840"/>
                            </a:cubicBezTo>
                            <a:cubicBezTo>
                              <a:pt x="4856174" y="1271250"/>
                              <a:pt x="4728176" y="1196418"/>
                              <a:pt x="4668396" y="1224840"/>
                            </a:cubicBezTo>
                            <a:cubicBezTo>
                              <a:pt x="4698410" y="1300468"/>
                              <a:pt x="4219549" y="1220839"/>
                              <a:pt x="4000207" y="1224840"/>
                            </a:cubicBezTo>
                            <a:cubicBezTo>
                              <a:pt x="3646860" y="1290865"/>
                              <a:pt x="3573900" y="1189204"/>
                              <a:pt x="3408889" y="1224840"/>
                            </a:cubicBezTo>
                            <a:cubicBezTo>
                              <a:pt x="3240882" y="1308479"/>
                              <a:pt x="3152699" y="1197842"/>
                              <a:pt x="3048185" y="1224840"/>
                            </a:cubicBezTo>
                            <a:cubicBezTo>
                              <a:pt x="2905327" y="1278420"/>
                              <a:pt x="2737447" y="1241410"/>
                              <a:pt x="2610610" y="1224840"/>
                            </a:cubicBezTo>
                            <a:cubicBezTo>
                              <a:pt x="2495547" y="1236261"/>
                              <a:pt x="2291548" y="1063956"/>
                              <a:pt x="2019292" y="1224840"/>
                            </a:cubicBezTo>
                            <a:cubicBezTo>
                              <a:pt x="1793228" y="1264158"/>
                              <a:pt x="1810170" y="1171835"/>
                              <a:pt x="1581717" y="1224840"/>
                            </a:cubicBezTo>
                            <a:cubicBezTo>
                              <a:pt x="1419755" y="1194676"/>
                              <a:pt x="1305643" y="1190081"/>
                              <a:pt x="1144142" y="1224840"/>
                            </a:cubicBezTo>
                            <a:cubicBezTo>
                              <a:pt x="1070289" y="1193589"/>
                              <a:pt x="681706" y="1368925"/>
                              <a:pt x="221686" y="1224840"/>
                            </a:cubicBezTo>
                            <a:cubicBezTo>
                              <a:pt x="108517" y="1159731"/>
                              <a:pt x="26206" y="1172448"/>
                              <a:pt x="25846" y="1029000"/>
                            </a:cubicBezTo>
                            <a:cubicBezTo>
                              <a:pt x="-50602" y="807135"/>
                              <a:pt x="319622" y="705793"/>
                              <a:pt x="288736" y="545893"/>
                            </a:cubicBezTo>
                            <a:cubicBezTo>
                              <a:pt x="192394" y="373223"/>
                              <a:pt x="39164" y="328516"/>
                              <a:pt x="25846" y="245666"/>
                            </a:cubicBezTo>
                            <a:close/>
                          </a:path>
                          <a:path w="8148161" h="1272568" fill="none" stroke="0" extrusionOk="0">
                            <a:moveTo>
                              <a:pt x="25846" y="245666"/>
                            </a:moveTo>
                            <a:cubicBezTo>
                              <a:pt x="-34150" y="152199"/>
                              <a:pt x="144367" y="3517"/>
                              <a:pt x="221686" y="49826"/>
                            </a:cubicBezTo>
                            <a:cubicBezTo>
                              <a:pt x="372079" y="38883"/>
                              <a:pt x="724575" y="48116"/>
                              <a:pt x="889875" y="49826"/>
                            </a:cubicBezTo>
                            <a:cubicBezTo>
                              <a:pt x="1093201" y="-36606"/>
                              <a:pt x="1250371" y="183240"/>
                              <a:pt x="1481193" y="49826"/>
                            </a:cubicBezTo>
                            <a:cubicBezTo>
                              <a:pt x="1647549" y="78680"/>
                              <a:pt x="1889719" y="126396"/>
                              <a:pt x="2149382" y="49826"/>
                            </a:cubicBezTo>
                            <a:cubicBezTo>
                              <a:pt x="2405949" y="23347"/>
                              <a:pt x="2454082" y="72234"/>
                              <a:pt x="2586957" y="49826"/>
                            </a:cubicBezTo>
                            <a:cubicBezTo>
                              <a:pt x="2644832" y="-35433"/>
                              <a:pt x="3101553" y="76015"/>
                              <a:pt x="3255146" y="49826"/>
                            </a:cubicBezTo>
                            <a:cubicBezTo>
                              <a:pt x="3493506" y="16450"/>
                              <a:pt x="3459598" y="87640"/>
                              <a:pt x="3692721" y="49826"/>
                            </a:cubicBezTo>
                            <a:cubicBezTo>
                              <a:pt x="3944338" y="25476"/>
                              <a:pt x="4023974" y="90742"/>
                              <a:pt x="4284039" y="49826"/>
                            </a:cubicBezTo>
                            <a:cubicBezTo>
                              <a:pt x="4508653" y="51609"/>
                              <a:pt x="4715902" y="89385"/>
                              <a:pt x="4798486" y="49826"/>
                            </a:cubicBezTo>
                            <a:cubicBezTo>
                              <a:pt x="4977720" y="81902"/>
                              <a:pt x="5069404" y="98658"/>
                              <a:pt x="5236061" y="49826"/>
                            </a:cubicBezTo>
                            <a:cubicBezTo>
                              <a:pt x="5379723" y="44818"/>
                              <a:pt x="5504681" y="60510"/>
                              <a:pt x="5827378" y="49826"/>
                            </a:cubicBezTo>
                            <a:cubicBezTo>
                              <a:pt x="6081932" y="26648"/>
                              <a:pt x="6232523" y="80832"/>
                              <a:pt x="6495568" y="49826"/>
                            </a:cubicBezTo>
                            <a:cubicBezTo>
                              <a:pt x="6741173" y="46747"/>
                              <a:pt x="6724653" y="55257"/>
                              <a:pt x="6856271" y="49826"/>
                            </a:cubicBezTo>
                            <a:cubicBezTo>
                              <a:pt x="7113462" y="-19661"/>
                              <a:pt x="7402272" y="207401"/>
                              <a:pt x="7908817" y="49826"/>
                            </a:cubicBezTo>
                            <a:cubicBezTo>
                              <a:pt x="8047145" y="94518"/>
                              <a:pt x="8104981" y="160363"/>
                              <a:pt x="8104657" y="245666"/>
                            </a:cubicBezTo>
                            <a:cubicBezTo>
                              <a:pt x="8095880" y="395707"/>
                              <a:pt x="8063070" y="482244"/>
                              <a:pt x="8104657" y="645166"/>
                            </a:cubicBezTo>
                            <a:cubicBezTo>
                              <a:pt x="8138449" y="800856"/>
                              <a:pt x="8102681" y="841355"/>
                              <a:pt x="8104657" y="1029000"/>
                            </a:cubicBezTo>
                            <a:cubicBezTo>
                              <a:pt x="8118463" y="1157551"/>
                              <a:pt x="8007076" y="1142168"/>
                              <a:pt x="7908817" y="1224840"/>
                            </a:cubicBezTo>
                            <a:cubicBezTo>
                              <a:pt x="7629086" y="1233296"/>
                              <a:pt x="7411949" y="1233735"/>
                              <a:pt x="7240628" y="1224840"/>
                            </a:cubicBezTo>
                            <a:cubicBezTo>
                              <a:pt x="7014311" y="1221091"/>
                              <a:pt x="6979345" y="1203771"/>
                              <a:pt x="6803053" y="1224840"/>
                            </a:cubicBezTo>
                            <a:cubicBezTo>
                              <a:pt x="6765151" y="1288593"/>
                              <a:pt x="6244298" y="1141421"/>
                              <a:pt x="6057992" y="1224840"/>
                            </a:cubicBezTo>
                            <a:cubicBezTo>
                              <a:pt x="5773566" y="1259401"/>
                              <a:pt x="5781850" y="1199562"/>
                              <a:pt x="5620417" y="1224840"/>
                            </a:cubicBezTo>
                            <a:cubicBezTo>
                              <a:pt x="5504402" y="1224547"/>
                              <a:pt x="5192936" y="1082618"/>
                              <a:pt x="5029099" y="1224840"/>
                            </a:cubicBezTo>
                            <a:cubicBezTo>
                              <a:pt x="4809276" y="1278253"/>
                              <a:pt x="4743213" y="1241450"/>
                              <a:pt x="4668396" y="1224840"/>
                            </a:cubicBezTo>
                            <a:cubicBezTo>
                              <a:pt x="4568096" y="1185054"/>
                              <a:pt x="4283360" y="1275297"/>
                              <a:pt x="4000207" y="1224840"/>
                            </a:cubicBezTo>
                            <a:cubicBezTo>
                              <a:pt x="3638305" y="1260363"/>
                              <a:pt x="3587820" y="1182053"/>
                              <a:pt x="3408889" y="1224840"/>
                            </a:cubicBezTo>
                            <a:cubicBezTo>
                              <a:pt x="3230559" y="1259252"/>
                              <a:pt x="3173114" y="1229822"/>
                              <a:pt x="3048185" y="1224840"/>
                            </a:cubicBezTo>
                            <a:cubicBezTo>
                              <a:pt x="2936165" y="1270531"/>
                              <a:pt x="2727701" y="1211203"/>
                              <a:pt x="2610610" y="1224840"/>
                            </a:cubicBezTo>
                            <a:cubicBezTo>
                              <a:pt x="2516674" y="1257170"/>
                              <a:pt x="2253235" y="1157029"/>
                              <a:pt x="2019292" y="1224840"/>
                            </a:cubicBezTo>
                            <a:cubicBezTo>
                              <a:pt x="1814632" y="1281792"/>
                              <a:pt x="1772984" y="1186568"/>
                              <a:pt x="1581717" y="1224840"/>
                            </a:cubicBezTo>
                            <a:cubicBezTo>
                              <a:pt x="1413347" y="1268756"/>
                              <a:pt x="1270982" y="1158945"/>
                              <a:pt x="1144142" y="1224840"/>
                            </a:cubicBezTo>
                            <a:cubicBezTo>
                              <a:pt x="1038504" y="1207993"/>
                              <a:pt x="565961" y="1297056"/>
                              <a:pt x="221686" y="1224840"/>
                            </a:cubicBezTo>
                            <a:cubicBezTo>
                              <a:pt x="127029" y="1244095"/>
                              <a:pt x="211733" y="1259227"/>
                              <a:pt x="220156" y="1143300"/>
                            </a:cubicBezTo>
                            <a:cubicBezTo>
                              <a:pt x="228924" y="980067"/>
                              <a:pt x="90265" y="763222"/>
                              <a:pt x="25846" y="637333"/>
                            </a:cubicBezTo>
                            <a:cubicBezTo>
                              <a:pt x="-18190" y="486709"/>
                              <a:pt x="66495" y="377217"/>
                              <a:pt x="25846" y="245666"/>
                            </a:cubicBezTo>
                            <a:close/>
                          </a:path>
                          <a:path w="8148161" h="1272568" fill="none" stroke="0" extrusionOk="0">
                            <a:moveTo>
                              <a:pt x="25846" y="245666"/>
                            </a:moveTo>
                            <a:cubicBezTo>
                              <a:pt x="7408" y="135290"/>
                              <a:pt x="137087" y="22914"/>
                              <a:pt x="221686" y="49826"/>
                            </a:cubicBezTo>
                            <a:cubicBezTo>
                              <a:pt x="352975" y="25362"/>
                              <a:pt x="698720" y="80791"/>
                              <a:pt x="889875" y="49826"/>
                            </a:cubicBezTo>
                            <a:cubicBezTo>
                              <a:pt x="1099121" y="-27828"/>
                              <a:pt x="1273484" y="64307"/>
                              <a:pt x="1481193" y="49826"/>
                            </a:cubicBezTo>
                            <a:cubicBezTo>
                              <a:pt x="1621993" y="67691"/>
                              <a:pt x="1924315" y="104138"/>
                              <a:pt x="2149382" y="49826"/>
                            </a:cubicBezTo>
                            <a:cubicBezTo>
                              <a:pt x="2404750" y="39431"/>
                              <a:pt x="2472028" y="58390"/>
                              <a:pt x="2586957" y="49826"/>
                            </a:cubicBezTo>
                            <a:cubicBezTo>
                              <a:pt x="2646521" y="-80624"/>
                              <a:pt x="3041174" y="39816"/>
                              <a:pt x="3255146" y="49826"/>
                            </a:cubicBezTo>
                            <a:cubicBezTo>
                              <a:pt x="3490271" y="9984"/>
                              <a:pt x="3472122" y="63050"/>
                              <a:pt x="3692721" y="49826"/>
                            </a:cubicBezTo>
                            <a:cubicBezTo>
                              <a:pt x="3876441" y="-16066"/>
                              <a:pt x="4014306" y="129508"/>
                              <a:pt x="4284039" y="49826"/>
                            </a:cubicBezTo>
                            <a:cubicBezTo>
                              <a:pt x="4529583" y="65161"/>
                              <a:pt x="4720285" y="64427"/>
                              <a:pt x="4798486" y="49826"/>
                            </a:cubicBezTo>
                            <a:cubicBezTo>
                              <a:pt x="4975839" y="80907"/>
                              <a:pt x="5068025" y="143124"/>
                              <a:pt x="5236061" y="49826"/>
                            </a:cubicBezTo>
                            <a:cubicBezTo>
                              <a:pt x="5389917" y="58452"/>
                              <a:pt x="5536071" y="91065"/>
                              <a:pt x="5827378" y="49826"/>
                            </a:cubicBezTo>
                            <a:cubicBezTo>
                              <a:pt x="6089404" y="61801"/>
                              <a:pt x="6227377" y="115847"/>
                              <a:pt x="6495568" y="49826"/>
                            </a:cubicBezTo>
                            <a:cubicBezTo>
                              <a:pt x="6742234" y="44624"/>
                              <a:pt x="6719632" y="51357"/>
                              <a:pt x="6856271" y="49826"/>
                            </a:cubicBezTo>
                            <a:cubicBezTo>
                              <a:pt x="7086036" y="-56124"/>
                              <a:pt x="7257939" y="179047"/>
                              <a:pt x="7908817" y="49826"/>
                            </a:cubicBezTo>
                            <a:cubicBezTo>
                              <a:pt x="8075530" y="94598"/>
                              <a:pt x="8091282" y="175982"/>
                              <a:pt x="8104657" y="245666"/>
                            </a:cubicBezTo>
                            <a:cubicBezTo>
                              <a:pt x="8126984" y="408854"/>
                              <a:pt x="8089639" y="465239"/>
                              <a:pt x="8104657" y="645166"/>
                            </a:cubicBezTo>
                            <a:cubicBezTo>
                              <a:pt x="8131824" y="794206"/>
                              <a:pt x="8105519" y="845421"/>
                              <a:pt x="8104657" y="1029000"/>
                            </a:cubicBezTo>
                            <a:cubicBezTo>
                              <a:pt x="8113054" y="1174903"/>
                              <a:pt x="8010217" y="1173811"/>
                              <a:pt x="7908817" y="1224840"/>
                            </a:cubicBezTo>
                            <a:cubicBezTo>
                              <a:pt x="7614690" y="1230552"/>
                              <a:pt x="7404146" y="1281681"/>
                              <a:pt x="7240628" y="1224840"/>
                            </a:cubicBezTo>
                            <a:cubicBezTo>
                              <a:pt x="7010428" y="1207887"/>
                              <a:pt x="6955996" y="1217435"/>
                              <a:pt x="6803053" y="1224840"/>
                            </a:cubicBezTo>
                            <a:cubicBezTo>
                              <a:pt x="6672525" y="1394134"/>
                              <a:pt x="6373943" y="1020190"/>
                              <a:pt x="6057992" y="1224840"/>
                            </a:cubicBezTo>
                            <a:cubicBezTo>
                              <a:pt x="5771805" y="1254504"/>
                              <a:pt x="5802872" y="1187966"/>
                              <a:pt x="5620417" y="1224840"/>
                            </a:cubicBezTo>
                            <a:cubicBezTo>
                              <a:pt x="5516647" y="1212127"/>
                              <a:pt x="5172977" y="1075999"/>
                              <a:pt x="5029099" y="1224840"/>
                            </a:cubicBezTo>
                            <a:cubicBezTo>
                              <a:pt x="4810026" y="1277976"/>
                              <a:pt x="4759214" y="1201999"/>
                              <a:pt x="4668396" y="1224840"/>
                            </a:cubicBezTo>
                            <a:cubicBezTo>
                              <a:pt x="4589189" y="1180675"/>
                              <a:pt x="4243144" y="1304567"/>
                              <a:pt x="4000207" y="1224840"/>
                            </a:cubicBezTo>
                            <a:cubicBezTo>
                              <a:pt x="3649759" y="1253350"/>
                              <a:pt x="3597603" y="1169269"/>
                              <a:pt x="3408889" y="1224840"/>
                            </a:cubicBezTo>
                            <a:cubicBezTo>
                              <a:pt x="3223816" y="1257661"/>
                              <a:pt x="3161478" y="1241301"/>
                              <a:pt x="3048185" y="1224840"/>
                            </a:cubicBezTo>
                            <a:cubicBezTo>
                              <a:pt x="2960237" y="1262414"/>
                              <a:pt x="2692383" y="1244280"/>
                              <a:pt x="2610610" y="1224840"/>
                            </a:cubicBezTo>
                            <a:cubicBezTo>
                              <a:pt x="2462109" y="1331533"/>
                              <a:pt x="2326409" y="1079277"/>
                              <a:pt x="2019292" y="1224840"/>
                            </a:cubicBezTo>
                            <a:cubicBezTo>
                              <a:pt x="1796761" y="1272428"/>
                              <a:pt x="1737648" y="1196271"/>
                              <a:pt x="1581717" y="1224840"/>
                            </a:cubicBezTo>
                            <a:cubicBezTo>
                              <a:pt x="1404354" y="1224131"/>
                              <a:pt x="1274322" y="1146512"/>
                              <a:pt x="1144142" y="1224840"/>
                            </a:cubicBezTo>
                            <a:cubicBezTo>
                              <a:pt x="1060098" y="1227627"/>
                              <a:pt x="591145" y="1423338"/>
                              <a:pt x="221686" y="1224840"/>
                            </a:cubicBezTo>
                            <a:cubicBezTo>
                              <a:pt x="111492" y="1236308"/>
                              <a:pt x="23984" y="1128224"/>
                              <a:pt x="25846" y="1029000"/>
                            </a:cubicBezTo>
                            <a:cubicBezTo>
                              <a:pt x="-6147" y="872047"/>
                              <a:pt x="61988" y="763495"/>
                              <a:pt x="25846" y="637333"/>
                            </a:cubicBezTo>
                            <a:cubicBezTo>
                              <a:pt x="-50425" y="464812"/>
                              <a:pt x="57167" y="359267"/>
                              <a:pt x="25846" y="245666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AAEEA33-4EFB-C8AF-E336-302BDDF7233C}"/>
                </a:ext>
              </a:extLst>
            </p:cNvPr>
            <p:cNvGrpSpPr/>
            <p:nvPr/>
          </p:nvGrpSpPr>
          <p:grpSpPr>
            <a:xfrm>
              <a:off x="-116436" y="177427"/>
              <a:ext cx="11924101" cy="1745857"/>
              <a:chOff x="1093117" y="740409"/>
              <a:chExt cx="8951120" cy="1745857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091243D-0B06-954C-E0D1-52732A620A60}"/>
                  </a:ext>
                </a:extLst>
              </p:cNvPr>
              <p:cNvSpPr txBox="1"/>
              <p:nvPr/>
            </p:nvSpPr>
            <p:spPr>
              <a:xfrm>
                <a:off x="1761322" y="950438"/>
                <a:ext cx="8282915" cy="1535828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2. T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ìm những nét đẹp riêng của vùng Đồng Tháp Mười được miêu tả trong bài thơ.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– Về cảnh vật thiên nhiên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– Về cuộc sống con người</a:t>
                </a:r>
                <a:endPara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24581AE-75B9-2239-E41D-CD5C75C2EC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93117" y="740409"/>
                <a:ext cx="666270" cy="574088"/>
              </a:xfrm>
              <a:prstGeom prst="rect">
                <a:avLst/>
              </a:prstGeom>
            </p:spPr>
          </p:pic>
        </p:grp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0D29135-ADDC-4513-A225-EC2C0F1E034D}"/>
              </a:ext>
            </a:extLst>
          </p:cNvPr>
          <p:cNvCxnSpPr>
            <a:cxnSpLocks/>
          </p:cNvCxnSpPr>
          <p:nvPr/>
        </p:nvCxnSpPr>
        <p:spPr>
          <a:xfrm>
            <a:off x="7124220" y="4786162"/>
            <a:ext cx="20197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673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7321B83-25FA-DF0F-F176-E738992B4805}"/>
              </a:ext>
            </a:extLst>
          </p:cNvPr>
          <p:cNvSpPr/>
          <p:nvPr/>
        </p:nvSpPr>
        <p:spPr>
          <a:xfrm>
            <a:off x="516188" y="266941"/>
            <a:ext cx="11159623" cy="6227011"/>
          </a:xfrm>
          <a:prstGeom prst="roundRect">
            <a:avLst>
              <a:gd name="adj" fmla="val 5849"/>
            </a:avLst>
          </a:prstGeom>
          <a:solidFill>
            <a:schemeClr val="bg1">
              <a:alpha val="88000"/>
            </a:schemeClr>
          </a:solidFill>
          <a:ln w="3175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endParaRPr lang="vi-VN" sz="3200" dirty="0">
              <a:solidFill>
                <a:schemeClr val="accent1">
                  <a:lumMod val="50000"/>
                </a:schemeClr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6E3C1D-747E-4980-B377-5CC2CF33F7B6}"/>
              </a:ext>
            </a:extLst>
          </p:cNvPr>
          <p:cNvSpPr/>
          <p:nvPr/>
        </p:nvSpPr>
        <p:spPr>
          <a:xfrm>
            <a:off x="926416" y="1328172"/>
            <a:ext cx="43693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gậy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845857-6FA8-497A-9E63-8CD57304CB14}"/>
              </a:ext>
            </a:extLst>
          </p:cNvPr>
          <p:cNvSpPr/>
          <p:nvPr/>
        </p:nvSpPr>
        <p:spPr>
          <a:xfrm>
            <a:off x="1694612" y="700095"/>
            <a:ext cx="27767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chemeClr val="accent1">
                    <a:lumMod val="50000"/>
                  </a:schemeClr>
                </a:solidFill>
              </a:rPr>
              <a:t>sào vít cong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endParaRPr lang="en-US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6BFF03-B1C2-43FB-9CED-2A235295AC53}"/>
              </a:ext>
            </a:extLst>
          </p:cNvPr>
          <p:cNvSpPr/>
          <p:nvPr/>
        </p:nvSpPr>
        <p:spPr>
          <a:xfrm>
            <a:off x="6325116" y="4312872"/>
            <a:ext cx="38574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40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chém cặp sừng</a:t>
            </a:r>
            <a:r>
              <a:rPr lang="en-US" sz="4000" b="1" i="1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endParaRPr lang="vi-VN" sz="40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074" name="Picture 2" descr="http://www.vietfuntravel.com.vn/image/data/Mekong/du-lich-dong-thap-vuon-quoc-gia-tram-chim-3.png">
            <a:extLst>
              <a:ext uri="{FF2B5EF4-FFF2-40B4-BE49-F238E27FC236}">
                <a16:creationId xmlns:a16="http://schemas.microsoft.com/office/drawing/2014/main" id="{5D50830E-AD60-491E-A618-442847D5E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377" y="449503"/>
            <a:ext cx="5652926" cy="339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img1.kienthucvui.vn/uploads/2021/01/22/hinh-anh-di-chan-trau_092555965.jpg">
            <a:extLst>
              <a:ext uri="{FF2B5EF4-FFF2-40B4-BE49-F238E27FC236}">
                <a16:creationId xmlns:a16="http://schemas.microsoft.com/office/drawing/2014/main" id="{9622DB2A-5369-4D3E-A467-E8EBEACD4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837" y="3223868"/>
            <a:ext cx="4154269" cy="311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76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3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71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7321B83-25FA-DF0F-F176-E738992B4805}"/>
              </a:ext>
            </a:extLst>
          </p:cNvPr>
          <p:cNvSpPr/>
          <p:nvPr/>
        </p:nvSpPr>
        <p:spPr>
          <a:xfrm>
            <a:off x="354130" y="1911952"/>
            <a:ext cx="11569971" cy="1703590"/>
          </a:xfrm>
          <a:prstGeom prst="roundRect">
            <a:avLst>
              <a:gd name="adj" fmla="val 5849"/>
            </a:avLst>
          </a:prstGeom>
          <a:solidFill>
            <a:schemeClr val="bg1">
              <a:alpha val="88000"/>
            </a:schemeClr>
          </a:solidFill>
          <a:ln w="3175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320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Những từ ngữ trong bài thơ gợi tả nhịp sống ở Đồng Tháp Mười rất sôi động, náo nức: </a:t>
            </a:r>
            <a:r>
              <a:rPr lang="vi-VN" sz="3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lướt như tên bắn; giật mình; chém cặp sừng; xình xịch; rẽ sóng; nước lớn; nghiêng ngả.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0176332-C67E-819D-B980-AE582E45AAFB}"/>
              </a:ext>
            </a:extLst>
          </p:cNvPr>
          <p:cNvGrpSpPr/>
          <p:nvPr/>
        </p:nvGrpSpPr>
        <p:grpSpPr>
          <a:xfrm>
            <a:off x="240119" y="-51315"/>
            <a:ext cx="11711759" cy="1963266"/>
            <a:chOff x="123683" y="72568"/>
            <a:chExt cx="11711759" cy="1963266"/>
          </a:xfrm>
        </p:grpSpPr>
        <p:grpSp>
          <p:nvGrpSpPr>
            <p:cNvPr id="6" name="Nhóm 29">
              <a:extLst>
                <a:ext uri="{FF2B5EF4-FFF2-40B4-BE49-F238E27FC236}">
                  <a16:creationId xmlns:a16="http://schemas.microsoft.com/office/drawing/2014/main" id="{66A4BC94-6C98-559B-EECA-89DEE3CFFD84}"/>
                </a:ext>
              </a:extLst>
            </p:cNvPr>
            <p:cNvGrpSpPr/>
            <p:nvPr/>
          </p:nvGrpSpPr>
          <p:grpSpPr>
            <a:xfrm>
              <a:off x="335734" y="72568"/>
              <a:ext cx="11499708" cy="1963266"/>
              <a:chOff x="330505" y="135037"/>
              <a:chExt cx="8763000" cy="1272568"/>
            </a:xfrm>
          </p:grpSpPr>
          <p:grpSp>
            <p:nvGrpSpPr>
              <p:cNvPr id="10" name="Google Shape;3956;p55">
                <a:extLst>
                  <a:ext uri="{FF2B5EF4-FFF2-40B4-BE49-F238E27FC236}">
                    <a16:creationId xmlns:a16="http://schemas.microsoft.com/office/drawing/2014/main" id="{314D732C-D64E-9D19-CB6E-D59F5C1439B0}"/>
                  </a:ext>
                </a:extLst>
              </p:cNvPr>
              <p:cNvGrpSpPr/>
              <p:nvPr/>
            </p:nvGrpSpPr>
            <p:grpSpPr>
              <a:xfrm>
                <a:off x="5818883" y="1098878"/>
                <a:ext cx="246464" cy="231319"/>
                <a:chOff x="5946283" y="1650903"/>
                <a:chExt cx="246464" cy="231319"/>
              </a:xfrm>
            </p:grpSpPr>
            <p:sp>
              <p:nvSpPr>
                <p:cNvPr id="15" name="Google Shape;3957;p55">
                  <a:extLst>
                    <a:ext uri="{FF2B5EF4-FFF2-40B4-BE49-F238E27FC236}">
                      <a16:creationId xmlns:a16="http://schemas.microsoft.com/office/drawing/2014/main" id="{17A55C66-35D3-466B-417A-6EA81A80A971}"/>
                    </a:ext>
                  </a:extLst>
                </p:cNvPr>
                <p:cNvSpPr/>
                <p:nvPr/>
              </p:nvSpPr>
              <p:spPr>
                <a:xfrm>
                  <a:off x="5946283" y="1650903"/>
                  <a:ext cx="246464" cy="231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5" h="7739" extrusionOk="0">
                      <a:moveTo>
                        <a:pt x="4122" y="1"/>
                      </a:moveTo>
                      <a:cubicBezTo>
                        <a:pt x="3335" y="1"/>
                        <a:pt x="2652" y="475"/>
                        <a:pt x="2377" y="1209"/>
                      </a:cubicBezTo>
                      <a:lnTo>
                        <a:pt x="2260" y="1518"/>
                      </a:lnTo>
                      <a:lnTo>
                        <a:pt x="1930" y="1534"/>
                      </a:lnTo>
                      <a:cubicBezTo>
                        <a:pt x="1146" y="1569"/>
                        <a:pt x="483" y="2076"/>
                        <a:pt x="241" y="2822"/>
                      </a:cubicBezTo>
                      <a:cubicBezTo>
                        <a:pt x="0" y="3569"/>
                        <a:pt x="240" y="4366"/>
                        <a:pt x="851" y="4855"/>
                      </a:cubicBezTo>
                      <a:lnTo>
                        <a:pt x="1109" y="5061"/>
                      </a:lnTo>
                      <a:lnTo>
                        <a:pt x="1021" y="5378"/>
                      </a:lnTo>
                      <a:cubicBezTo>
                        <a:pt x="865" y="5944"/>
                        <a:pt x="978" y="6536"/>
                        <a:pt x="1335" y="7002"/>
                      </a:cubicBezTo>
                      <a:cubicBezTo>
                        <a:pt x="1687" y="7463"/>
                        <a:pt x="2242" y="7739"/>
                        <a:pt x="2820" y="7739"/>
                      </a:cubicBezTo>
                      <a:cubicBezTo>
                        <a:pt x="3186" y="7739"/>
                        <a:pt x="3540" y="7633"/>
                        <a:pt x="3846" y="7431"/>
                      </a:cubicBezTo>
                      <a:lnTo>
                        <a:pt x="4122" y="7249"/>
                      </a:lnTo>
                      <a:lnTo>
                        <a:pt x="4397" y="7431"/>
                      </a:lnTo>
                      <a:cubicBezTo>
                        <a:pt x="4703" y="7631"/>
                        <a:pt x="5059" y="7739"/>
                        <a:pt x="5422" y="7739"/>
                      </a:cubicBezTo>
                      <a:cubicBezTo>
                        <a:pt x="6000" y="7739"/>
                        <a:pt x="6556" y="7465"/>
                        <a:pt x="6908" y="7002"/>
                      </a:cubicBezTo>
                      <a:cubicBezTo>
                        <a:pt x="7262" y="6536"/>
                        <a:pt x="7377" y="5944"/>
                        <a:pt x="7221" y="5378"/>
                      </a:cubicBezTo>
                      <a:lnTo>
                        <a:pt x="7134" y="5061"/>
                      </a:lnTo>
                      <a:lnTo>
                        <a:pt x="7391" y="4855"/>
                      </a:lnTo>
                      <a:cubicBezTo>
                        <a:pt x="8005" y="4366"/>
                        <a:pt x="8245" y="3569"/>
                        <a:pt x="8002" y="2822"/>
                      </a:cubicBezTo>
                      <a:cubicBezTo>
                        <a:pt x="7759" y="2076"/>
                        <a:pt x="7096" y="1572"/>
                        <a:pt x="6312" y="1534"/>
                      </a:cubicBezTo>
                      <a:lnTo>
                        <a:pt x="5982" y="1518"/>
                      </a:lnTo>
                      <a:lnTo>
                        <a:pt x="5866" y="1209"/>
                      </a:lnTo>
                      <a:cubicBezTo>
                        <a:pt x="5591" y="475"/>
                        <a:pt x="4905" y="1"/>
                        <a:pt x="412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1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Google Shape;3958;p55">
                  <a:extLst>
                    <a:ext uri="{FF2B5EF4-FFF2-40B4-BE49-F238E27FC236}">
                      <a16:creationId xmlns:a16="http://schemas.microsoft.com/office/drawing/2014/main" id="{DC2F175F-EDC9-F1E2-95F1-93431ED80FCB}"/>
                    </a:ext>
                  </a:extLst>
                </p:cNvPr>
                <p:cNvSpPr/>
                <p:nvPr/>
              </p:nvSpPr>
              <p:spPr>
                <a:xfrm>
                  <a:off x="5996353" y="1699086"/>
                  <a:ext cx="146384" cy="135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7" h="4520" extrusionOk="0">
                      <a:moveTo>
                        <a:pt x="2447" y="1"/>
                      </a:moveTo>
                      <a:cubicBezTo>
                        <a:pt x="2349" y="1"/>
                        <a:pt x="2252" y="56"/>
                        <a:pt x="2212" y="166"/>
                      </a:cubicBezTo>
                      <a:lnTo>
                        <a:pt x="1782" y="1309"/>
                      </a:lnTo>
                      <a:cubicBezTo>
                        <a:pt x="1744" y="1406"/>
                        <a:pt x="1656" y="1470"/>
                        <a:pt x="1553" y="1474"/>
                      </a:cubicBezTo>
                      <a:lnTo>
                        <a:pt x="332" y="1531"/>
                      </a:lnTo>
                      <a:cubicBezTo>
                        <a:pt x="96" y="1543"/>
                        <a:pt x="1" y="1840"/>
                        <a:pt x="184" y="1987"/>
                      </a:cubicBezTo>
                      <a:lnTo>
                        <a:pt x="1140" y="2750"/>
                      </a:lnTo>
                      <a:cubicBezTo>
                        <a:pt x="1219" y="2814"/>
                        <a:pt x="1253" y="2918"/>
                        <a:pt x="1226" y="3017"/>
                      </a:cubicBezTo>
                      <a:lnTo>
                        <a:pt x="901" y="4196"/>
                      </a:lnTo>
                      <a:cubicBezTo>
                        <a:pt x="853" y="4371"/>
                        <a:pt x="992" y="4519"/>
                        <a:pt x="1148" y="4519"/>
                      </a:cubicBezTo>
                      <a:cubicBezTo>
                        <a:pt x="1195" y="4519"/>
                        <a:pt x="1243" y="4506"/>
                        <a:pt x="1288" y="4476"/>
                      </a:cubicBezTo>
                      <a:lnTo>
                        <a:pt x="2308" y="3803"/>
                      </a:lnTo>
                      <a:cubicBezTo>
                        <a:pt x="2351" y="3775"/>
                        <a:pt x="2400" y="3761"/>
                        <a:pt x="2449" y="3761"/>
                      </a:cubicBezTo>
                      <a:cubicBezTo>
                        <a:pt x="2498" y="3761"/>
                        <a:pt x="2547" y="3775"/>
                        <a:pt x="2589" y="3803"/>
                      </a:cubicBezTo>
                      <a:lnTo>
                        <a:pt x="3611" y="4476"/>
                      </a:lnTo>
                      <a:cubicBezTo>
                        <a:pt x="3656" y="4506"/>
                        <a:pt x="3704" y="4520"/>
                        <a:pt x="3751" y="4520"/>
                      </a:cubicBezTo>
                      <a:cubicBezTo>
                        <a:pt x="3906" y="4520"/>
                        <a:pt x="4045" y="4371"/>
                        <a:pt x="3998" y="4196"/>
                      </a:cubicBezTo>
                      <a:lnTo>
                        <a:pt x="3673" y="3017"/>
                      </a:lnTo>
                      <a:cubicBezTo>
                        <a:pt x="3645" y="2920"/>
                        <a:pt x="3680" y="2814"/>
                        <a:pt x="3759" y="2750"/>
                      </a:cubicBezTo>
                      <a:lnTo>
                        <a:pt x="4713" y="1987"/>
                      </a:lnTo>
                      <a:cubicBezTo>
                        <a:pt x="4897" y="1838"/>
                        <a:pt x="4800" y="1542"/>
                        <a:pt x="4565" y="1531"/>
                      </a:cubicBezTo>
                      <a:lnTo>
                        <a:pt x="3344" y="1474"/>
                      </a:lnTo>
                      <a:cubicBezTo>
                        <a:pt x="3243" y="1470"/>
                        <a:pt x="3152" y="1404"/>
                        <a:pt x="3117" y="1309"/>
                      </a:cubicBezTo>
                      <a:lnTo>
                        <a:pt x="2687" y="166"/>
                      </a:lnTo>
                      <a:cubicBezTo>
                        <a:pt x="2644" y="56"/>
                        <a:pt x="2545" y="1"/>
                        <a:pt x="24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" name="Google Shape;3960;p55">
                <a:extLst>
                  <a:ext uri="{FF2B5EF4-FFF2-40B4-BE49-F238E27FC236}">
                    <a16:creationId xmlns:a16="http://schemas.microsoft.com/office/drawing/2014/main" id="{2D12E12A-8F73-0E73-8BD4-B65B05572625}"/>
                  </a:ext>
                </a:extLst>
              </p:cNvPr>
              <p:cNvGrpSpPr/>
              <p:nvPr/>
            </p:nvGrpSpPr>
            <p:grpSpPr>
              <a:xfrm>
                <a:off x="2251858" y="540003"/>
                <a:ext cx="246464" cy="231319"/>
                <a:chOff x="5946283" y="1650903"/>
                <a:chExt cx="246464" cy="231319"/>
              </a:xfrm>
            </p:grpSpPr>
            <p:sp>
              <p:nvSpPr>
                <p:cNvPr id="13" name="Google Shape;3961;p55">
                  <a:extLst>
                    <a:ext uri="{FF2B5EF4-FFF2-40B4-BE49-F238E27FC236}">
                      <a16:creationId xmlns:a16="http://schemas.microsoft.com/office/drawing/2014/main" id="{023F1F62-4694-2183-5879-9B5506E3CA82}"/>
                    </a:ext>
                  </a:extLst>
                </p:cNvPr>
                <p:cNvSpPr/>
                <p:nvPr/>
              </p:nvSpPr>
              <p:spPr>
                <a:xfrm>
                  <a:off x="5946283" y="1650903"/>
                  <a:ext cx="246464" cy="231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5" h="7739" extrusionOk="0">
                      <a:moveTo>
                        <a:pt x="4122" y="1"/>
                      </a:moveTo>
                      <a:cubicBezTo>
                        <a:pt x="3335" y="1"/>
                        <a:pt x="2652" y="475"/>
                        <a:pt x="2377" y="1209"/>
                      </a:cubicBezTo>
                      <a:lnTo>
                        <a:pt x="2260" y="1518"/>
                      </a:lnTo>
                      <a:lnTo>
                        <a:pt x="1930" y="1534"/>
                      </a:lnTo>
                      <a:cubicBezTo>
                        <a:pt x="1146" y="1569"/>
                        <a:pt x="483" y="2076"/>
                        <a:pt x="241" y="2822"/>
                      </a:cubicBezTo>
                      <a:cubicBezTo>
                        <a:pt x="0" y="3569"/>
                        <a:pt x="240" y="4366"/>
                        <a:pt x="851" y="4855"/>
                      </a:cubicBezTo>
                      <a:lnTo>
                        <a:pt x="1109" y="5061"/>
                      </a:lnTo>
                      <a:lnTo>
                        <a:pt x="1021" y="5378"/>
                      </a:lnTo>
                      <a:cubicBezTo>
                        <a:pt x="865" y="5944"/>
                        <a:pt x="978" y="6536"/>
                        <a:pt x="1335" y="7002"/>
                      </a:cubicBezTo>
                      <a:cubicBezTo>
                        <a:pt x="1687" y="7463"/>
                        <a:pt x="2242" y="7739"/>
                        <a:pt x="2820" y="7739"/>
                      </a:cubicBezTo>
                      <a:cubicBezTo>
                        <a:pt x="3186" y="7739"/>
                        <a:pt x="3540" y="7633"/>
                        <a:pt x="3846" y="7431"/>
                      </a:cubicBezTo>
                      <a:lnTo>
                        <a:pt x="4122" y="7249"/>
                      </a:lnTo>
                      <a:lnTo>
                        <a:pt x="4397" y="7431"/>
                      </a:lnTo>
                      <a:cubicBezTo>
                        <a:pt x="4703" y="7631"/>
                        <a:pt x="5059" y="7739"/>
                        <a:pt x="5422" y="7739"/>
                      </a:cubicBezTo>
                      <a:cubicBezTo>
                        <a:pt x="6000" y="7739"/>
                        <a:pt x="6556" y="7465"/>
                        <a:pt x="6908" y="7002"/>
                      </a:cubicBezTo>
                      <a:cubicBezTo>
                        <a:pt x="7262" y="6536"/>
                        <a:pt x="7377" y="5944"/>
                        <a:pt x="7221" y="5378"/>
                      </a:cubicBezTo>
                      <a:lnTo>
                        <a:pt x="7134" y="5061"/>
                      </a:lnTo>
                      <a:lnTo>
                        <a:pt x="7391" y="4855"/>
                      </a:lnTo>
                      <a:cubicBezTo>
                        <a:pt x="8005" y="4366"/>
                        <a:pt x="8245" y="3569"/>
                        <a:pt x="8002" y="2822"/>
                      </a:cubicBezTo>
                      <a:cubicBezTo>
                        <a:pt x="7759" y="2076"/>
                        <a:pt x="7096" y="1572"/>
                        <a:pt x="6312" y="1534"/>
                      </a:cubicBezTo>
                      <a:lnTo>
                        <a:pt x="5982" y="1518"/>
                      </a:lnTo>
                      <a:lnTo>
                        <a:pt x="5866" y="1209"/>
                      </a:lnTo>
                      <a:cubicBezTo>
                        <a:pt x="5591" y="475"/>
                        <a:pt x="4905" y="1"/>
                        <a:pt x="412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1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Google Shape;3962;p55">
                  <a:extLst>
                    <a:ext uri="{FF2B5EF4-FFF2-40B4-BE49-F238E27FC236}">
                      <a16:creationId xmlns:a16="http://schemas.microsoft.com/office/drawing/2014/main" id="{149ED02C-1C0C-630C-F057-91040F64151E}"/>
                    </a:ext>
                  </a:extLst>
                </p:cNvPr>
                <p:cNvSpPr/>
                <p:nvPr/>
              </p:nvSpPr>
              <p:spPr>
                <a:xfrm>
                  <a:off x="5996353" y="1699086"/>
                  <a:ext cx="146384" cy="135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7" h="4520" extrusionOk="0">
                      <a:moveTo>
                        <a:pt x="2447" y="1"/>
                      </a:moveTo>
                      <a:cubicBezTo>
                        <a:pt x="2349" y="1"/>
                        <a:pt x="2252" y="56"/>
                        <a:pt x="2212" y="166"/>
                      </a:cubicBezTo>
                      <a:lnTo>
                        <a:pt x="1782" y="1309"/>
                      </a:lnTo>
                      <a:cubicBezTo>
                        <a:pt x="1744" y="1406"/>
                        <a:pt x="1656" y="1470"/>
                        <a:pt x="1553" y="1474"/>
                      </a:cubicBezTo>
                      <a:lnTo>
                        <a:pt x="332" y="1531"/>
                      </a:lnTo>
                      <a:cubicBezTo>
                        <a:pt x="96" y="1543"/>
                        <a:pt x="1" y="1840"/>
                        <a:pt x="184" y="1987"/>
                      </a:cubicBezTo>
                      <a:lnTo>
                        <a:pt x="1140" y="2750"/>
                      </a:lnTo>
                      <a:cubicBezTo>
                        <a:pt x="1219" y="2814"/>
                        <a:pt x="1253" y="2918"/>
                        <a:pt x="1226" y="3017"/>
                      </a:cubicBezTo>
                      <a:lnTo>
                        <a:pt x="901" y="4196"/>
                      </a:lnTo>
                      <a:cubicBezTo>
                        <a:pt x="853" y="4371"/>
                        <a:pt x="992" y="4519"/>
                        <a:pt x="1148" y="4519"/>
                      </a:cubicBezTo>
                      <a:cubicBezTo>
                        <a:pt x="1195" y="4519"/>
                        <a:pt x="1243" y="4506"/>
                        <a:pt x="1288" y="4476"/>
                      </a:cubicBezTo>
                      <a:lnTo>
                        <a:pt x="2308" y="3803"/>
                      </a:lnTo>
                      <a:cubicBezTo>
                        <a:pt x="2351" y="3775"/>
                        <a:pt x="2400" y="3761"/>
                        <a:pt x="2449" y="3761"/>
                      </a:cubicBezTo>
                      <a:cubicBezTo>
                        <a:pt x="2498" y="3761"/>
                        <a:pt x="2547" y="3775"/>
                        <a:pt x="2589" y="3803"/>
                      </a:cubicBezTo>
                      <a:lnTo>
                        <a:pt x="3611" y="4476"/>
                      </a:lnTo>
                      <a:cubicBezTo>
                        <a:pt x="3656" y="4506"/>
                        <a:pt x="3704" y="4520"/>
                        <a:pt x="3751" y="4520"/>
                      </a:cubicBezTo>
                      <a:cubicBezTo>
                        <a:pt x="3906" y="4520"/>
                        <a:pt x="4045" y="4371"/>
                        <a:pt x="3998" y="4196"/>
                      </a:cubicBezTo>
                      <a:lnTo>
                        <a:pt x="3673" y="3017"/>
                      </a:lnTo>
                      <a:cubicBezTo>
                        <a:pt x="3645" y="2920"/>
                        <a:pt x="3680" y="2814"/>
                        <a:pt x="3759" y="2750"/>
                      </a:cubicBezTo>
                      <a:lnTo>
                        <a:pt x="4713" y="1987"/>
                      </a:lnTo>
                      <a:cubicBezTo>
                        <a:pt x="4897" y="1838"/>
                        <a:pt x="4800" y="1542"/>
                        <a:pt x="4565" y="1531"/>
                      </a:cubicBezTo>
                      <a:lnTo>
                        <a:pt x="3344" y="1474"/>
                      </a:lnTo>
                      <a:cubicBezTo>
                        <a:pt x="3243" y="1470"/>
                        <a:pt x="3152" y="1404"/>
                        <a:pt x="3117" y="1309"/>
                      </a:cubicBezTo>
                      <a:lnTo>
                        <a:pt x="2687" y="166"/>
                      </a:lnTo>
                      <a:cubicBezTo>
                        <a:pt x="2644" y="56"/>
                        <a:pt x="2545" y="1"/>
                        <a:pt x="24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" name="Hình chữ nhật: Góc Tròn 2">
                <a:extLst>
                  <a:ext uri="{FF2B5EF4-FFF2-40B4-BE49-F238E27FC236}">
                    <a16:creationId xmlns:a16="http://schemas.microsoft.com/office/drawing/2014/main" id="{F52BBEDF-B8B6-947F-06A9-8A7FFA47D255}"/>
                  </a:ext>
                </a:extLst>
              </p:cNvPr>
              <p:cNvSpPr/>
              <p:nvPr/>
            </p:nvSpPr>
            <p:spPr>
              <a:xfrm>
                <a:off x="330505" y="135037"/>
                <a:ext cx="8763000" cy="1272568"/>
              </a:xfrm>
              <a:custGeom>
                <a:avLst/>
                <a:gdLst>
                  <a:gd name="connsiteX0" fmla="*/ 17435 w 8122863"/>
                  <a:gd name="connsiteY0" fmla="*/ 227276 h 1239095"/>
                  <a:gd name="connsiteX1" fmla="*/ 213275 w 8122863"/>
                  <a:gd name="connsiteY1" fmla="*/ 31436 h 1239095"/>
                  <a:gd name="connsiteX2" fmla="*/ 881464 w 8122863"/>
                  <a:gd name="connsiteY2" fmla="*/ 31436 h 1239095"/>
                  <a:gd name="connsiteX3" fmla="*/ 1472782 w 8122863"/>
                  <a:gd name="connsiteY3" fmla="*/ 31436 h 1239095"/>
                  <a:gd name="connsiteX4" fmla="*/ 2140971 w 8122863"/>
                  <a:gd name="connsiteY4" fmla="*/ 31436 h 1239095"/>
                  <a:gd name="connsiteX5" fmla="*/ 2578546 w 8122863"/>
                  <a:gd name="connsiteY5" fmla="*/ 31436 h 1239095"/>
                  <a:gd name="connsiteX6" fmla="*/ 3246735 w 8122863"/>
                  <a:gd name="connsiteY6" fmla="*/ 31436 h 1239095"/>
                  <a:gd name="connsiteX7" fmla="*/ 3684310 w 8122863"/>
                  <a:gd name="connsiteY7" fmla="*/ 31436 h 1239095"/>
                  <a:gd name="connsiteX8" fmla="*/ 4275628 w 8122863"/>
                  <a:gd name="connsiteY8" fmla="*/ 31436 h 1239095"/>
                  <a:gd name="connsiteX9" fmla="*/ 4790075 w 8122863"/>
                  <a:gd name="connsiteY9" fmla="*/ 31436 h 1239095"/>
                  <a:gd name="connsiteX10" fmla="*/ 5227650 w 8122863"/>
                  <a:gd name="connsiteY10" fmla="*/ 31436 h 1239095"/>
                  <a:gd name="connsiteX11" fmla="*/ 5818967 w 8122863"/>
                  <a:gd name="connsiteY11" fmla="*/ 31436 h 1239095"/>
                  <a:gd name="connsiteX12" fmla="*/ 6487157 w 8122863"/>
                  <a:gd name="connsiteY12" fmla="*/ 31436 h 1239095"/>
                  <a:gd name="connsiteX13" fmla="*/ 6847860 w 8122863"/>
                  <a:gd name="connsiteY13" fmla="*/ 31436 h 1239095"/>
                  <a:gd name="connsiteX14" fmla="*/ 7900406 w 8122863"/>
                  <a:gd name="connsiteY14" fmla="*/ 31436 h 1239095"/>
                  <a:gd name="connsiteX15" fmla="*/ 8096246 w 8122863"/>
                  <a:gd name="connsiteY15" fmla="*/ 227276 h 1239095"/>
                  <a:gd name="connsiteX16" fmla="*/ 8096246 w 8122863"/>
                  <a:gd name="connsiteY16" fmla="*/ 626776 h 1239095"/>
                  <a:gd name="connsiteX17" fmla="*/ 8096246 w 8122863"/>
                  <a:gd name="connsiteY17" fmla="*/ 1010610 h 1239095"/>
                  <a:gd name="connsiteX18" fmla="*/ 7900406 w 8122863"/>
                  <a:gd name="connsiteY18" fmla="*/ 1206450 h 1239095"/>
                  <a:gd name="connsiteX19" fmla="*/ 7232217 w 8122863"/>
                  <a:gd name="connsiteY19" fmla="*/ 1206450 h 1239095"/>
                  <a:gd name="connsiteX20" fmla="*/ 6794642 w 8122863"/>
                  <a:gd name="connsiteY20" fmla="*/ 1206450 h 1239095"/>
                  <a:gd name="connsiteX21" fmla="*/ 6049581 w 8122863"/>
                  <a:gd name="connsiteY21" fmla="*/ 1206450 h 1239095"/>
                  <a:gd name="connsiteX22" fmla="*/ 5612006 w 8122863"/>
                  <a:gd name="connsiteY22" fmla="*/ 1206450 h 1239095"/>
                  <a:gd name="connsiteX23" fmla="*/ 5020688 w 8122863"/>
                  <a:gd name="connsiteY23" fmla="*/ 1206450 h 1239095"/>
                  <a:gd name="connsiteX24" fmla="*/ 4659985 w 8122863"/>
                  <a:gd name="connsiteY24" fmla="*/ 1206450 h 1239095"/>
                  <a:gd name="connsiteX25" fmla="*/ 3991796 w 8122863"/>
                  <a:gd name="connsiteY25" fmla="*/ 1206450 h 1239095"/>
                  <a:gd name="connsiteX26" fmla="*/ 3400478 w 8122863"/>
                  <a:gd name="connsiteY26" fmla="*/ 1206450 h 1239095"/>
                  <a:gd name="connsiteX27" fmla="*/ 3039774 w 8122863"/>
                  <a:gd name="connsiteY27" fmla="*/ 1206450 h 1239095"/>
                  <a:gd name="connsiteX28" fmla="*/ 2602199 w 8122863"/>
                  <a:gd name="connsiteY28" fmla="*/ 1206450 h 1239095"/>
                  <a:gd name="connsiteX29" fmla="*/ 2010881 w 8122863"/>
                  <a:gd name="connsiteY29" fmla="*/ 1206450 h 1239095"/>
                  <a:gd name="connsiteX30" fmla="*/ 1573306 w 8122863"/>
                  <a:gd name="connsiteY30" fmla="*/ 1206450 h 1239095"/>
                  <a:gd name="connsiteX31" fmla="*/ 1135731 w 8122863"/>
                  <a:gd name="connsiteY31" fmla="*/ 1206450 h 1239095"/>
                  <a:gd name="connsiteX32" fmla="*/ 213275 w 8122863"/>
                  <a:gd name="connsiteY32" fmla="*/ 1206450 h 1239095"/>
                  <a:gd name="connsiteX33" fmla="*/ 17435 w 8122863"/>
                  <a:gd name="connsiteY33" fmla="*/ 1010610 h 1239095"/>
                  <a:gd name="connsiteX34" fmla="*/ 17435 w 8122863"/>
                  <a:gd name="connsiteY34" fmla="*/ 618943 h 1239095"/>
                  <a:gd name="connsiteX35" fmla="*/ 17435 w 8122863"/>
                  <a:gd name="connsiteY35" fmla="*/ 227276 h 1239095"/>
                  <a:gd name="connsiteX0" fmla="*/ 6005 w 8122863"/>
                  <a:gd name="connsiteY0" fmla="*/ 330146 h 1239095"/>
                  <a:gd name="connsiteX1" fmla="*/ 213275 w 8122863"/>
                  <a:gd name="connsiteY1" fmla="*/ 31436 h 1239095"/>
                  <a:gd name="connsiteX2" fmla="*/ 727721 w 8122863"/>
                  <a:gd name="connsiteY2" fmla="*/ 31436 h 1239095"/>
                  <a:gd name="connsiteX3" fmla="*/ 1165297 w 8122863"/>
                  <a:gd name="connsiteY3" fmla="*/ 31436 h 1239095"/>
                  <a:gd name="connsiteX4" fmla="*/ 1602872 w 8122863"/>
                  <a:gd name="connsiteY4" fmla="*/ 31436 h 1239095"/>
                  <a:gd name="connsiteX5" fmla="*/ 2194190 w 8122863"/>
                  <a:gd name="connsiteY5" fmla="*/ 31436 h 1239095"/>
                  <a:gd name="connsiteX6" fmla="*/ 2939250 w 8122863"/>
                  <a:gd name="connsiteY6" fmla="*/ 31436 h 1239095"/>
                  <a:gd name="connsiteX7" fmla="*/ 3453696 w 8122863"/>
                  <a:gd name="connsiteY7" fmla="*/ 31436 h 1239095"/>
                  <a:gd name="connsiteX8" fmla="*/ 4045014 w 8122863"/>
                  <a:gd name="connsiteY8" fmla="*/ 31436 h 1239095"/>
                  <a:gd name="connsiteX9" fmla="*/ 4405718 w 8122863"/>
                  <a:gd name="connsiteY9" fmla="*/ 31436 h 1239095"/>
                  <a:gd name="connsiteX10" fmla="*/ 4997036 w 8122863"/>
                  <a:gd name="connsiteY10" fmla="*/ 31436 h 1239095"/>
                  <a:gd name="connsiteX11" fmla="*/ 5588354 w 8122863"/>
                  <a:gd name="connsiteY11" fmla="*/ 31436 h 1239095"/>
                  <a:gd name="connsiteX12" fmla="*/ 6179671 w 8122863"/>
                  <a:gd name="connsiteY12" fmla="*/ 31436 h 1239095"/>
                  <a:gd name="connsiteX13" fmla="*/ 6847860 w 8122863"/>
                  <a:gd name="connsiteY13" fmla="*/ 31436 h 1239095"/>
                  <a:gd name="connsiteX14" fmla="*/ 7285436 w 8122863"/>
                  <a:gd name="connsiteY14" fmla="*/ 31436 h 1239095"/>
                  <a:gd name="connsiteX15" fmla="*/ 7900406 w 8122863"/>
                  <a:gd name="connsiteY15" fmla="*/ 31436 h 1239095"/>
                  <a:gd name="connsiteX16" fmla="*/ 8096246 w 8122863"/>
                  <a:gd name="connsiteY16" fmla="*/ 227276 h 1239095"/>
                  <a:gd name="connsiteX17" fmla="*/ 8096246 w 8122863"/>
                  <a:gd name="connsiteY17" fmla="*/ 626776 h 1239095"/>
                  <a:gd name="connsiteX18" fmla="*/ 8096246 w 8122863"/>
                  <a:gd name="connsiteY18" fmla="*/ 1010610 h 1239095"/>
                  <a:gd name="connsiteX19" fmla="*/ 7900406 w 8122863"/>
                  <a:gd name="connsiteY19" fmla="*/ 1206450 h 1239095"/>
                  <a:gd name="connsiteX20" fmla="*/ 7385960 w 8122863"/>
                  <a:gd name="connsiteY20" fmla="*/ 1206450 h 1239095"/>
                  <a:gd name="connsiteX21" fmla="*/ 6948384 w 8122863"/>
                  <a:gd name="connsiteY21" fmla="*/ 1206450 h 1239095"/>
                  <a:gd name="connsiteX22" fmla="*/ 6510809 w 8122863"/>
                  <a:gd name="connsiteY22" fmla="*/ 1206450 h 1239095"/>
                  <a:gd name="connsiteX23" fmla="*/ 5919491 w 8122863"/>
                  <a:gd name="connsiteY23" fmla="*/ 1206450 h 1239095"/>
                  <a:gd name="connsiteX24" fmla="*/ 5405045 w 8122863"/>
                  <a:gd name="connsiteY24" fmla="*/ 1206450 h 1239095"/>
                  <a:gd name="connsiteX25" fmla="*/ 4813727 w 8122863"/>
                  <a:gd name="connsiteY25" fmla="*/ 1206450 h 1239095"/>
                  <a:gd name="connsiteX26" fmla="*/ 4376152 w 8122863"/>
                  <a:gd name="connsiteY26" fmla="*/ 1206450 h 1239095"/>
                  <a:gd name="connsiteX27" fmla="*/ 3861706 w 8122863"/>
                  <a:gd name="connsiteY27" fmla="*/ 1206450 h 1239095"/>
                  <a:gd name="connsiteX28" fmla="*/ 3193517 w 8122863"/>
                  <a:gd name="connsiteY28" fmla="*/ 1206450 h 1239095"/>
                  <a:gd name="connsiteX29" fmla="*/ 2525327 w 8122863"/>
                  <a:gd name="connsiteY29" fmla="*/ 1206450 h 1239095"/>
                  <a:gd name="connsiteX30" fmla="*/ 1934010 w 8122863"/>
                  <a:gd name="connsiteY30" fmla="*/ 1206450 h 1239095"/>
                  <a:gd name="connsiteX31" fmla="*/ 1496435 w 8122863"/>
                  <a:gd name="connsiteY31" fmla="*/ 1206450 h 1239095"/>
                  <a:gd name="connsiteX32" fmla="*/ 1058859 w 8122863"/>
                  <a:gd name="connsiteY32" fmla="*/ 1206450 h 1239095"/>
                  <a:gd name="connsiteX33" fmla="*/ 213275 w 8122863"/>
                  <a:gd name="connsiteY33" fmla="*/ 1206450 h 1239095"/>
                  <a:gd name="connsiteX34" fmla="*/ 17435 w 8122863"/>
                  <a:gd name="connsiteY34" fmla="*/ 1010610 h 1239095"/>
                  <a:gd name="connsiteX35" fmla="*/ 17435 w 8122863"/>
                  <a:gd name="connsiteY35" fmla="*/ 634610 h 1239095"/>
                  <a:gd name="connsiteX36" fmla="*/ 6005 w 8122863"/>
                  <a:gd name="connsiteY36" fmla="*/ 330146 h 1239095"/>
                  <a:gd name="connsiteX0" fmla="*/ 17435 w 8122863"/>
                  <a:gd name="connsiteY0" fmla="*/ 227276 h 1239095"/>
                  <a:gd name="connsiteX1" fmla="*/ 213275 w 8122863"/>
                  <a:gd name="connsiteY1" fmla="*/ 31436 h 1239095"/>
                  <a:gd name="connsiteX2" fmla="*/ 881464 w 8122863"/>
                  <a:gd name="connsiteY2" fmla="*/ 31436 h 1239095"/>
                  <a:gd name="connsiteX3" fmla="*/ 1472782 w 8122863"/>
                  <a:gd name="connsiteY3" fmla="*/ 31436 h 1239095"/>
                  <a:gd name="connsiteX4" fmla="*/ 2140971 w 8122863"/>
                  <a:gd name="connsiteY4" fmla="*/ 31436 h 1239095"/>
                  <a:gd name="connsiteX5" fmla="*/ 2578546 w 8122863"/>
                  <a:gd name="connsiteY5" fmla="*/ 31436 h 1239095"/>
                  <a:gd name="connsiteX6" fmla="*/ 3246735 w 8122863"/>
                  <a:gd name="connsiteY6" fmla="*/ 31436 h 1239095"/>
                  <a:gd name="connsiteX7" fmla="*/ 3684310 w 8122863"/>
                  <a:gd name="connsiteY7" fmla="*/ 31436 h 1239095"/>
                  <a:gd name="connsiteX8" fmla="*/ 4275628 w 8122863"/>
                  <a:gd name="connsiteY8" fmla="*/ 31436 h 1239095"/>
                  <a:gd name="connsiteX9" fmla="*/ 4790075 w 8122863"/>
                  <a:gd name="connsiteY9" fmla="*/ 31436 h 1239095"/>
                  <a:gd name="connsiteX10" fmla="*/ 5227650 w 8122863"/>
                  <a:gd name="connsiteY10" fmla="*/ 31436 h 1239095"/>
                  <a:gd name="connsiteX11" fmla="*/ 5818967 w 8122863"/>
                  <a:gd name="connsiteY11" fmla="*/ 31436 h 1239095"/>
                  <a:gd name="connsiteX12" fmla="*/ 6487157 w 8122863"/>
                  <a:gd name="connsiteY12" fmla="*/ 31436 h 1239095"/>
                  <a:gd name="connsiteX13" fmla="*/ 6847860 w 8122863"/>
                  <a:gd name="connsiteY13" fmla="*/ 31436 h 1239095"/>
                  <a:gd name="connsiteX14" fmla="*/ 7900406 w 8122863"/>
                  <a:gd name="connsiteY14" fmla="*/ 31436 h 1239095"/>
                  <a:gd name="connsiteX15" fmla="*/ 8096246 w 8122863"/>
                  <a:gd name="connsiteY15" fmla="*/ 227276 h 1239095"/>
                  <a:gd name="connsiteX16" fmla="*/ 8096246 w 8122863"/>
                  <a:gd name="connsiteY16" fmla="*/ 626776 h 1239095"/>
                  <a:gd name="connsiteX17" fmla="*/ 8096246 w 8122863"/>
                  <a:gd name="connsiteY17" fmla="*/ 1010610 h 1239095"/>
                  <a:gd name="connsiteX18" fmla="*/ 7900406 w 8122863"/>
                  <a:gd name="connsiteY18" fmla="*/ 1206450 h 1239095"/>
                  <a:gd name="connsiteX19" fmla="*/ 7232217 w 8122863"/>
                  <a:gd name="connsiteY19" fmla="*/ 1206450 h 1239095"/>
                  <a:gd name="connsiteX20" fmla="*/ 6794642 w 8122863"/>
                  <a:gd name="connsiteY20" fmla="*/ 1206450 h 1239095"/>
                  <a:gd name="connsiteX21" fmla="*/ 6049581 w 8122863"/>
                  <a:gd name="connsiteY21" fmla="*/ 1206450 h 1239095"/>
                  <a:gd name="connsiteX22" fmla="*/ 5612006 w 8122863"/>
                  <a:gd name="connsiteY22" fmla="*/ 1206450 h 1239095"/>
                  <a:gd name="connsiteX23" fmla="*/ 5020688 w 8122863"/>
                  <a:gd name="connsiteY23" fmla="*/ 1206450 h 1239095"/>
                  <a:gd name="connsiteX24" fmla="*/ 4659985 w 8122863"/>
                  <a:gd name="connsiteY24" fmla="*/ 1206450 h 1239095"/>
                  <a:gd name="connsiteX25" fmla="*/ 3991796 w 8122863"/>
                  <a:gd name="connsiteY25" fmla="*/ 1206450 h 1239095"/>
                  <a:gd name="connsiteX26" fmla="*/ 3400478 w 8122863"/>
                  <a:gd name="connsiteY26" fmla="*/ 1206450 h 1239095"/>
                  <a:gd name="connsiteX27" fmla="*/ 3039774 w 8122863"/>
                  <a:gd name="connsiteY27" fmla="*/ 1206450 h 1239095"/>
                  <a:gd name="connsiteX28" fmla="*/ 2602199 w 8122863"/>
                  <a:gd name="connsiteY28" fmla="*/ 1206450 h 1239095"/>
                  <a:gd name="connsiteX29" fmla="*/ 2010881 w 8122863"/>
                  <a:gd name="connsiteY29" fmla="*/ 1206450 h 1239095"/>
                  <a:gd name="connsiteX30" fmla="*/ 1573306 w 8122863"/>
                  <a:gd name="connsiteY30" fmla="*/ 1206450 h 1239095"/>
                  <a:gd name="connsiteX31" fmla="*/ 1135731 w 8122863"/>
                  <a:gd name="connsiteY31" fmla="*/ 1206450 h 1239095"/>
                  <a:gd name="connsiteX32" fmla="*/ 213275 w 8122863"/>
                  <a:gd name="connsiteY32" fmla="*/ 1206450 h 1239095"/>
                  <a:gd name="connsiteX33" fmla="*/ 17435 w 8122863"/>
                  <a:gd name="connsiteY33" fmla="*/ 1010610 h 1239095"/>
                  <a:gd name="connsiteX34" fmla="*/ 280325 w 8122863"/>
                  <a:gd name="connsiteY34" fmla="*/ 527503 h 1239095"/>
                  <a:gd name="connsiteX35" fmla="*/ 17435 w 8122863"/>
                  <a:gd name="connsiteY35" fmla="*/ 227276 h 1239095"/>
                  <a:gd name="connsiteX0" fmla="*/ 25846 w 8148161"/>
                  <a:gd name="connsiteY0" fmla="*/ 245666 h 1272568"/>
                  <a:gd name="connsiteX1" fmla="*/ 221686 w 8148161"/>
                  <a:gd name="connsiteY1" fmla="*/ 49826 h 1272568"/>
                  <a:gd name="connsiteX2" fmla="*/ 889875 w 8148161"/>
                  <a:gd name="connsiteY2" fmla="*/ 49826 h 1272568"/>
                  <a:gd name="connsiteX3" fmla="*/ 1481193 w 8148161"/>
                  <a:gd name="connsiteY3" fmla="*/ 49826 h 1272568"/>
                  <a:gd name="connsiteX4" fmla="*/ 2149382 w 8148161"/>
                  <a:gd name="connsiteY4" fmla="*/ 49826 h 1272568"/>
                  <a:gd name="connsiteX5" fmla="*/ 2586957 w 8148161"/>
                  <a:gd name="connsiteY5" fmla="*/ 49826 h 1272568"/>
                  <a:gd name="connsiteX6" fmla="*/ 3255146 w 8148161"/>
                  <a:gd name="connsiteY6" fmla="*/ 49826 h 1272568"/>
                  <a:gd name="connsiteX7" fmla="*/ 3692721 w 8148161"/>
                  <a:gd name="connsiteY7" fmla="*/ 49826 h 1272568"/>
                  <a:gd name="connsiteX8" fmla="*/ 4284039 w 8148161"/>
                  <a:gd name="connsiteY8" fmla="*/ 49826 h 1272568"/>
                  <a:gd name="connsiteX9" fmla="*/ 4798486 w 8148161"/>
                  <a:gd name="connsiteY9" fmla="*/ 49826 h 1272568"/>
                  <a:gd name="connsiteX10" fmla="*/ 5236061 w 8148161"/>
                  <a:gd name="connsiteY10" fmla="*/ 49826 h 1272568"/>
                  <a:gd name="connsiteX11" fmla="*/ 5827378 w 8148161"/>
                  <a:gd name="connsiteY11" fmla="*/ 49826 h 1272568"/>
                  <a:gd name="connsiteX12" fmla="*/ 6495568 w 8148161"/>
                  <a:gd name="connsiteY12" fmla="*/ 49826 h 1272568"/>
                  <a:gd name="connsiteX13" fmla="*/ 6856271 w 8148161"/>
                  <a:gd name="connsiteY13" fmla="*/ 49826 h 1272568"/>
                  <a:gd name="connsiteX14" fmla="*/ 7908817 w 8148161"/>
                  <a:gd name="connsiteY14" fmla="*/ 49826 h 1272568"/>
                  <a:gd name="connsiteX15" fmla="*/ 8104657 w 8148161"/>
                  <a:gd name="connsiteY15" fmla="*/ 245666 h 1272568"/>
                  <a:gd name="connsiteX16" fmla="*/ 8104657 w 8148161"/>
                  <a:gd name="connsiteY16" fmla="*/ 645166 h 1272568"/>
                  <a:gd name="connsiteX17" fmla="*/ 8104657 w 8148161"/>
                  <a:gd name="connsiteY17" fmla="*/ 1029000 h 1272568"/>
                  <a:gd name="connsiteX18" fmla="*/ 7908817 w 8148161"/>
                  <a:gd name="connsiteY18" fmla="*/ 1224840 h 1272568"/>
                  <a:gd name="connsiteX19" fmla="*/ 7240628 w 8148161"/>
                  <a:gd name="connsiteY19" fmla="*/ 1224840 h 1272568"/>
                  <a:gd name="connsiteX20" fmla="*/ 6803053 w 8148161"/>
                  <a:gd name="connsiteY20" fmla="*/ 1224840 h 1272568"/>
                  <a:gd name="connsiteX21" fmla="*/ 6057992 w 8148161"/>
                  <a:gd name="connsiteY21" fmla="*/ 1224840 h 1272568"/>
                  <a:gd name="connsiteX22" fmla="*/ 5620417 w 8148161"/>
                  <a:gd name="connsiteY22" fmla="*/ 1224840 h 1272568"/>
                  <a:gd name="connsiteX23" fmla="*/ 5029099 w 8148161"/>
                  <a:gd name="connsiteY23" fmla="*/ 1224840 h 1272568"/>
                  <a:gd name="connsiteX24" fmla="*/ 4668396 w 8148161"/>
                  <a:gd name="connsiteY24" fmla="*/ 1224840 h 1272568"/>
                  <a:gd name="connsiteX25" fmla="*/ 4000207 w 8148161"/>
                  <a:gd name="connsiteY25" fmla="*/ 1224840 h 1272568"/>
                  <a:gd name="connsiteX26" fmla="*/ 3408889 w 8148161"/>
                  <a:gd name="connsiteY26" fmla="*/ 1224840 h 1272568"/>
                  <a:gd name="connsiteX27" fmla="*/ 3048185 w 8148161"/>
                  <a:gd name="connsiteY27" fmla="*/ 1224840 h 1272568"/>
                  <a:gd name="connsiteX28" fmla="*/ 2610610 w 8148161"/>
                  <a:gd name="connsiteY28" fmla="*/ 1224840 h 1272568"/>
                  <a:gd name="connsiteX29" fmla="*/ 2019292 w 8148161"/>
                  <a:gd name="connsiteY29" fmla="*/ 1224840 h 1272568"/>
                  <a:gd name="connsiteX30" fmla="*/ 1581717 w 8148161"/>
                  <a:gd name="connsiteY30" fmla="*/ 1224840 h 1272568"/>
                  <a:gd name="connsiteX31" fmla="*/ 1144142 w 8148161"/>
                  <a:gd name="connsiteY31" fmla="*/ 1224840 h 1272568"/>
                  <a:gd name="connsiteX32" fmla="*/ 221686 w 8148161"/>
                  <a:gd name="connsiteY32" fmla="*/ 1224840 h 1272568"/>
                  <a:gd name="connsiteX33" fmla="*/ 25846 w 8148161"/>
                  <a:gd name="connsiteY33" fmla="*/ 1029000 h 1272568"/>
                  <a:gd name="connsiteX34" fmla="*/ 25846 w 8148161"/>
                  <a:gd name="connsiteY34" fmla="*/ 637333 h 1272568"/>
                  <a:gd name="connsiteX35" fmla="*/ 25846 w 8148161"/>
                  <a:gd name="connsiteY35" fmla="*/ 245666 h 1272568"/>
                  <a:gd name="connsiteX0" fmla="*/ 14416 w 8148161"/>
                  <a:gd name="connsiteY0" fmla="*/ 348536 h 1272568"/>
                  <a:gd name="connsiteX1" fmla="*/ 221686 w 8148161"/>
                  <a:gd name="connsiteY1" fmla="*/ 49826 h 1272568"/>
                  <a:gd name="connsiteX2" fmla="*/ 736132 w 8148161"/>
                  <a:gd name="connsiteY2" fmla="*/ 49826 h 1272568"/>
                  <a:gd name="connsiteX3" fmla="*/ 1173708 w 8148161"/>
                  <a:gd name="connsiteY3" fmla="*/ 49826 h 1272568"/>
                  <a:gd name="connsiteX4" fmla="*/ 1611283 w 8148161"/>
                  <a:gd name="connsiteY4" fmla="*/ 49826 h 1272568"/>
                  <a:gd name="connsiteX5" fmla="*/ 2202601 w 8148161"/>
                  <a:gd name="connsiteY5" fmla="*/ 49826 h 1272568"/>
                  <a:gd name="connsiteX6" fmla="*/ 2947661 w 8148161"/>
                  <a:gd name="connsiteY6" fmla="*/ 49826 h 1272568"/>
                  <a:gd name="connsiteX7" fmla="*/ 3462107 w 8148161"/>
                  <a:gd name="connsiteY7" fmla="*/ 49826 h 1272568"/>
                  <a:gd name="connsiteX8" fmla="*/ 4053425 w 8148161"/>
                  <a:gd name="connsiteY8" fmla="*/ 49826 h 1272568"/>
                  <a:gd name="connsiteX9" fmla="*/ 4414129 w 8148161"/>
                  <a:gd name="connsiteY9" fmla="*/ 49826 h 1272568"/>
                  <a:gd name="connsiteX10" fmla="*/ 5005447 w 8148161"/>
                  <a:gd name="connsiteY10" fmla="*/ 49826 h 1272568"/>
                  <a:gd name="connsiteX11" fmla="*/ 5596765 w 8148161"/>
                  <a:gd name="connsiteY11" fmla="*/ 49826 h 1272568"/>
                  <a:gd name="connsiteX12" fmla="*/ 6188082 w 8148161"/>
                  <a:gd name="connsiteY12" fmla="*/ 49826 h 1272568"/>
                  <a:gd name="connsiteX13" fmla="*/ 6856271 w 8148161"/>
                  <a:gd name="connsiteY13" fmla="*/ 49826 h 1272568"/>
                  <a:gd name="connsiteX14" fmla="*/ 7293847 w 8148161"/>
                  <a:gd name="connsiteY14" fmla="*/ 49826 h 1272568"/>
                  <a:gd name="connsiteX15" fmla="*/ 7908817 w 8148161"/>
                  <a:gd name="connsiteY15" fmla="*/ 49826 h 1272568"/>
                  <a:gd name="connsiteX16" fmla="*/ 8104657 w 8148161"/>
                  <a:gd name="connsiteY16" fmla="*/ 245666 h 1272568"/>
                  <a:gd name="connsiteX17" fmla="*/ 8104657 w 8148161"/>
                  <a:gd name="connsiteY17" fmla="*/ 645166 h 1272568"/>
                  <a:gd name="connsiteX18" fmla="*/ 8104657 w 8148161"/>
                  <a:gd name="connsiteY18" fmla="*/ 1029000 h 1272568"/>
                  <a:gd name="connsiteX19" fmla="*/ 7908817 w 8148161"/>
                  <a:gd name="connsiteY19" fmla="*/ 1224840 h 1272568"/>
                  <a:gd name="connsiteX20" fmla="*/ 7394371 w 8148161"/>
                  <a:gd name="connsiteY20" fmla="*/ 1224840 h 1272568"/>
                  <a:gd name="connsiteX21" fmla="*/ 6956795 w 8148161"/>
                  <a:gd name="connsiteY21" fmla="*/ 1224840 h 1272568"/>
                  <a:gd name="connsiteX22" fmla="*/ 6519220 w 8148161"/>
                  <a:gd name="connsiteY22" fmla="*/ 1224840 h 1272568"/>
                  <a:gd name="connsiteX23" fmla="*/ 5927902 w 8148161"/>
                  <a:gd name="connsiteY23" fmla="*/ 1224840 h 1272568"/>
                  <a:gd name="connsiteX24" fmla="*/ 5413456 w 8148161"/>
                  <a:gd name="connsiteY24" fmla="*/ 1224840 h 1272568"/>
                  <a:gd name="connsiteX25" fmla="*/ 4822138 w 8148161"/>
                  <a:gd name="connsiteY25" fmla="*/ 1224840 h 1272568"/>
                  <a:gd name="connsiteX26" fmla="*/ 4384563 w 8148161"/>
                  <a:gd name="connsiteY26" fmla="*/ 1224840 h 1272568"/>
                  <a:gd name="connsiteX27" fmla="*/ 3870117 w 8148161"/>
                  <a:gd name="connsiteY27" fmla="*/ 1224840 h 1272568"/>
                  <a:gd name="connsiteX28" fmla="*/ 3201928 w 8148161"/>
                  <a:gd name="connsiteY28" fmla="*/ 1224840 h 1272568"/>
                  <a:gd name="connsiteX29" fmla="*/ 2533738 w 8148161"/>
                  <a:gd name="connsiteY29" fmla="*/ 1224840 h 1272568"/>
                  <a:gd name="connsiteX30" fmla="*/ 1942421 w 8148161"/>
                  <a:gd name="connsiteY30" fmla="*/ 1224840 h 1272568"/>
                  <a:gd name="connsiteX31" fmla="*/ 1504846 w 8148161"/>
                  <a:gd name="connsiteY31" fmla="*/ 1224840 h 1272568"/>
                  <a:gd name="connsiteX32" fmla="*/ 1067270 w 8148161"/>
                  <a:gd name="connsiteY32" fmla="*/ 1224840 h 1272568"/>
                  <a:gd name="connsiteX33" fmla="*/ 221686 w 8148161"/>
                  <a:gd name="connsiteY33" fmla="*/ 1224840 h 1272568"/>
                  <a:gd name="connsiteX34" fmla="*/ 25846 w 8148161"/>
                  <a:gd name="connsiteY34" fmla="*/ 1029000 h 1272568"/>
                  <a:gd name="connsiteX35" fmla="*/ 25846 w 8148161"/>
                  <a:gd name="connsiteY35" fmla="*/ 653000 h 1272568"/>
                  <a:gd name="connsiteX36" fmla="*/ 14416 w 8148161"/>
                  <a:gd name="connsiteY36" fmla="*/ 348536 h 1272568"/>
                  <a:gd name="connsiteX0" fmla="*/ 25846 w 8148161"/>
                  <a:gd name="connsiteY0" fmla="*/ 245666 h 1272568"/>
                  <a:gd name="connsiteX1" fmla="*/ 221686 w 8148161"/>
                  <a:gd name="connsiteY1" fmla="*/ 49826 h 1272568"/>
                  <a:gd name="connsiteX2" fmla="*/ 889875 w 8148161"/>
                  <a:gd name="connsiteY2" fmla="*/ 49826 h 1272568"/>
                  <a:gd name="connsiteX3" fmla="*/ 1481193 w 8148161"/>
                  <a:gd name="connsiteY3" fmla="*/ 49826 h 1272568"/>
                  <a:gd name="connsiteX4" fmla="*/ 2149382 w 8148161"/>
                  <a:gd name="connsiteY4" fmla="*/ 49826 h 1272568"/>
                  <a:gd name="connsiteX5" fmla="*/ 2586957 w 8148161"/>
                  <a:gd name="connsiteY5" fmla="*/ 49826 h 1272568"/>
                  <a:gd name="connsiteX6" fmla="*/ 3255146 w 8148161"/>
                  <a:gd name="connsiteY6" fmla="*/ 49826 h 1272568"/>
                  <a:gd name="connsiteX7" fmla="*/ 3692721 w 8148161"/>
                  <a:gd name="connsiteY7" fmla="*/ 49826 h 1272568"/>
                  <a:gd name="connsiteX8" fmla="*/ 4284039 w 8148161"/>
                  <a:gd name="connsiteY8" fmla="*/ 49826 h 1272568"/>
                  <a:gd name="connsiteX9" fmla="*/ 4798486 w 8148161"/>
                  <a:gd name="connsiteY9" fmla="*/ 49826 h 1272568"/>
                  <a:gd name="connsiteX10" fmla="*/ 5236061 w 8148161"/>
                  <a:gd name="connsiteY10" fmla="*/ 49826 h 1272568"/>
                  <a:gd name="connsiteX11" fmla="*/ 5827378 w 8148161"/>
                  <a:gd name="connsiteY11" fmla="*/ 49826 h 1272568"/>
                  <a:gd name="connsiteX12" fmla="*/ 6495568 w 8148161"/>
                  <a:gd name="connsiteY12" fmla="*/ 49826 h 1272568"/>
                  <a:gd name="connsiteX13" fmla="*/ 6856271 w 8148161"/>
                  <a:gd name="connsiteY13" fmla="*/ 49826 h 1272568"/>
                  <a:gd name="connsiteX14" fmla="*/ 7908817 w 8148161"/>
                  <a:gd name="connsiteY14" fmla="*/ 49826 h 1272568"/>
                  <a:gd name="connsiteX15" fmla="*/ 8104657 w 8148161"/>
                  <a:gd name="connsiteY15" fmla="*/ 245666 h 1272568"/>
                  <a:gd name="connsiteX16" fmla="*/ 8104657 w 8148161"/>
                  <a:gd name="connsiteY16" fmla="*/ 645166 h 1272568"/>
                  <a:gd name="connsiteX17" fmla="*/ 8104657 w 8148161"/>
                  <a:gd name="connsiteY17" fmla="*/ 1029000 h 1272568"/>
                  <a:gd name="connsiteX18" fmla="*/ 7908817 w 8148161"/>
                  <a:gd name="connsiteY18" fmla="*/ 1224840 h 1272568"/>
                  <a:gd name="connsiteX19" fmla="*/ 7240628 w 8148161"/>
                  <a:gd name="connsiteY19" fmla="*/ 1224840 h 1272568"/>
                  <a:gd name="connsiteX20" fmla="*/ 6803053 w 8148161"/>
                  <a:gd name="connsiteY20" fmla="*/ 1224840 h 1272568"/>
                  <a:gd name="connsiteX21" fmla="*/ 6057992 w 8148161"/>
                  <a:gd name="connsiteY21" fmla="*/ 1224840 h 1272568"/>
                  <a:gd name="connsiteX22" fmla="*/ 5620417 w 8148161"/>
                  <a:gd name="connsiteY22" fmla="*/ 1224840 h 1272568"/>
                  <a:gd name="connsiteX23" fmla="*/ 5029099 w 8148161"/>
                  <a:gd name="connsiteY23" fmla="*/ 1224840 h 1272568"/>
                  <a:gd name="connsiteX24" fmla="*/ 4668396 w 8148161"/>
                  <a:gd name="connsiteY24" fmla="*/ 1224840 h 1272568"/>
                  <a:gd name="connsiteX25" fmla="*/ 4000207 w 8148161"/>
                  <a:gd name="connsiteY25" fmla="*/ 1224840 h 1272568"/>
                  <a:gd name="connsiteX26" fmla="*/ 3408889 w 8148161"/>
                  <a:gd name="connsiteY26" fmla="*/ 1224840 h 1272568"/>
                  <a:gd name="connsiteX27" fmla="*/ 3048185 w 8148161"/>
                  <a:gd name="connsiteY27" fmla="*/ 1224840 h 1272568"/>
                  <a:gd name="connsiteX28" fmla="*/ 2610610 w 8148161"/>
                  <a:gd name="connsiteY28" fmla="*/ 1224840 h 1272568"/>
                  <a:gd name="connsiteX29" fmla="*/ 2019292 w 8148161"/>
                  <a:gd name="connsiteY29" fmla="*/ 1224840 h 1272568"/>
                  <a:gd name="connsiteX30" fmla="*/ 1581717 w 8148161"/>
                  <a:gd name="connsiteY30" fmla="*/ 1224840 h 1272568"/>
                  <a:gd name="connsiteX31" fmla="*/ 1144142 w 8148161"/>
                  <a:gd name="connsiteY31" fmla="*/ 1224840 h 1272568"/>
                  <a:gd name="connsiteX32" fmla="*/ 221686 w 8148161"/>
                  <a:gd name="connsiteY32" fmla="*/ 1224840 h 1272568"/>
                  <a:gd name="connsiteX33" fmla="*/ 25846 w 8148161"/>
                  <a:gd name="connsiteY33" fmla="*/ 1029000 h 1272568"/>
                  <a:gd name="connsiteX34" fmla="*/ 288736 w 8148161"/>
                  <a:gd name="connsiteY34" fmla="*/ 545893 h 1272568"/>
                  <a:gd name="connsiteX35" fmla="*/ 25846 w 8148161"/>
                  <a:gd name="connsiteY35" fmla="*/ 245666 h 1272568"/>
                  <a:gd name="connsiteX0" fmla="*/ 25846 w 8148161"/>
                  <a:gd name="connsiteY0" fmla="*/ 245666 h 1272568"/>
                  <a:gd name="connsiteX1" fmla="*/ 221686 w 8148161"/>
                  <a:gd name="connsiteY1" fmla="*/ 49826 h 1272568"/>
                  <a:gd name="connsiteX2" fmla="*/ 889875 w 8148161"/>
                  <a:gd name="connsiteY2" fmla="*/ 49826 h 1272568"/>
                  <a:gd name="connsiteX3" fmla="*/ 1481193 w 8148161"/>
                  <a:gd name="connsiteY3" fmla="*/ 49826 h 1272568"/>
                  <a:gd name="connsiteX4" fmla="*/ 2149382 w 8148161"/>
                  <a:gd name="connsiteY4" fmla="*/ 49826 h 1272568"/>
                  <a:gd name="connsiteX5" fmla="*/ 2586957 w 8148161"/>
                  <a:gd name="connsiteY5" fmla="*/ 49826 h 1272568"/>
                  <a:gd name="connsiteX6" fmla="*/ 3255146 w 8148161"/>
                  <a:gd name="connsiteY6" fmla="*/ 49826 h 1272568"/>
                  <a:gd name="connsiteX7" fmla="*/ 3692721 w 8148161"/>
                  <a:gd name="connsiteY7" fmla="*/ 49826 h 1272568"/>
                  <a:gd name="connsiteX8" fmla="*/ 4284039 w 8148161"/>
                  <a:gd name="connsiteY8" fmla="*/ 49826 h 1272568"/>
                  <a:gd name="connsiteX9" fmla="*/ 4798486 w 8148161"/>
                  <a:gd name="connsiteY9" fmla="*/ 49826 h 1272568"/>
                  <a:gd name="connsiteX10" fmla="*/ 5236061 w 8148161"/>
                  <a:gd name="connsiteY10" fmla="*/ 49826 h 1272568"/>
                  <a:gd name="connsiteX11" fmla="*/ 5827378 w 8148161"/>
                  <a:gd name="connsiteY11" fmla="*/ 49826 h 1272568"/>
                  <a:gd name="connsiteX12" fmla="*/ 6495568 w 8148161"/>
                  <a:gd name="connsiteY12" fmla="*/ 49826 h 1272568"/>
                  <a:gd name="connsiteX13" fmla="*/ 6856271 w 8148161"/>
                  <a:gd name="connsiteY13" fmla="*/ 49826 h 1272568"/>
                  <a:gd name="connsiteX14" fmla="*/ 7908817 w 8148161"/>
                  <a:gd name="connsiteY14" fmla="*/ 49826 h 1272568"/>
                  <a:gd name="connsiteX15" fmla="*/ 8104657 w 8148161"/>
                  <a:gd name="connsiteY15" fmla="*/ 245666 h 1272568"/>
                  <a:gd name="connsiteX16" fmla="*/ 8104657 w 8148161"/>
                  <a:gd name="connsiteY16" fmla="*/ 645166 h 1272568"/>
                  <a:gd name="connsiteX17" fmla="*/ 8104657 w 8148161"/>
                  <a:gd name="connsiteY17" fmla="*/ 1029000 h 1272568"/>
                  <a:gd name="connsiteX18" fmla="*/ 7908817 w 8148161"/>
                  <a:gd name="connsiteY18" fmla="*/ 1224840 h 1272568"/>
                  <a:gd name="connsiteX19" fmla="*/ 7240628 w 8148161"/>
                  <a:gd name="connsiteY19" fmla="*/ 1224840 h 1272568"/>
                  <a:gd name="connsiteX20" fmla="*/ 6803053 w 8148161"/>
                  <a:gd name="connsiteY20" fmla="*/ 1224840 h 1272568"/>
                  <a:gd name="connsiteX21" fmla="*/ 6057992 w 8148161"/>
                  <a:gd name="connsiteY21" fmla="*/ 1224840 h 1272568"/>
                  <a:gd name="connsiteX22" fmla="*/ 5620417 w 8148161"/>
                  <a:gd name="connsiteY22" fmla="*/ 1224840 h 1272568"/>
                  <a:gd name="connsiteX23" fmla="*/ 5029099 w 8148161"/>
                  <a:gd name="connsiteY23" fmla="*/ 1224840 h 1272568"/>
                  <a:gd name="connsiteX24" fmla="*/ 4668396 w 8148161"/>
                  <a:gd name="connsiteY24" fmla="*/ 1224840 h 1272568"/>
                  <a:gd name="connsiteX25" fmla="*/ 4000207 w 8148161"/>
                  <a:gd name="connsiteY25" fmla="*/ 1224840 h 1272568"/>
                  <a:gd name="connsiteX26" fmla="*/ 3408889 w 8148161"/>
                  <a:gd name="connsiteY26" fmla="*/ 1224840 h 1272568"/>
                  <a:gd name="connsiteX27" fmla="*/ 3048185 w 8148161"/>
                  <a:gd name="connsiteY27" fmla="*/ 1224840 h 1272568"/>
                  <a:gd name="connsiteX28" fmla="*/ 2610610 w 8148161"/>
                  <a:gd name="connsiteY28" fmla="*/ 1224840 h 1272568"/>
                  <a:gd name="connsiteX29" fmla="*/ 2019292 w 8148161"/>
                  <a:gd name="connsiteY29" fmla="*/ 1224840 h 1272568"/>
                  <a:gd name="connsiteX30" fmla="*/ 1581717 w 8148161"/>
                  <a:gd name="connsiteY30" fmla="*/ 1224840 h 1272568"/>
                  <a:gd name="connsiteX31" fmla="*/ 1144142 w 8148161"/>
                  <a:gd name="connsiteY31" fmla="*/ 1224840 h 1272568"/>
                  <a:gd name="connsiteX32" fmla="*/ 221686 w 8148161"/>
                  <a:gd name="connsiteY32" fmla="*/ 1224840 h 1272568"/>
                  <a:gd name="connsiteX33" fmla="*/ 220156 w 8148161"/>
                  <a:gd name="connsiteY33" fmla="*/ 1143300 h 1272568"/>
                  <a:gd name="connsiteX34" fmla="*/ 25846 w 8148161"/>
                  <a:gd name="connsiteY34" fmla="*/ 637333 h 1272568"/>
                  <a:gd name="connsiteX35" fmla="*/ 25846 w 8148161"/>
                  <a:gd name="connsiteY35" fmla="*/ 245666 h 1272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148161" h="1272568" fill="none" extrusionOk="0">
                    <a:moveTo>
                      <a:pt x="25846" y="245666"/>
                    </a:moveTo>
                    <a:cubicBezTo>
                      <a:pt x="12369" y="127195"/>
                      <a:pt x="136038" y="42941"/>
                      <a:pt x="221686" y="49826"/>
                    </a:cubicBezTo>
                    <a:cubicBezTo>
                      <a:pt x="380668" y="-18714"/>
                      <a:pt x="708822" y="93105"/>
                      <a:pt x="889875" y="49826"/>
                    </a:cubicBezTo>
                    <a:cubicBezTo>
                      <a:pt x="1066819" y="-43542"/>
                      <a:pt x="1280665" y="48523"/>
                      <a:pt x="1481193" y="49826"/>
                    </a:cubicBezTo>
                    <a:cubicBezTo>
                      <a:pt x="1674066" y="68553"/>
                      <a:pt x="1892775" y="104314"/>
                      <a:pt x="2149382" y="49826"/>
                    </a:cubicBezTo>
                    <a:cubicBezTo>
                      <a:pt x="2414300" y="39613"/>
                      <a:pt x="2472844" y="57221"/>
                      <a:pt x="2586957" y="49826"/>
                    </a:cubicBezTo>
                    <a:cubicBezTo>
                      <a:pt x="2657414" y="-58028"/>
                      <a:pt x="3032348" y="41554"/>
                      <a:pt x="3255146" y="49826"/>
                    </a:cubicBezTo>
                    <a:cubicBezTo>
                      <a:pt x="3491657" y="8939"/>
                      <a:pt x="3470677" y="58152"/>
                      <a:pt x="3692721" y="49826"/>
                    </a:cubicBezTo>
                    <a:cubicBezTo>
                      <a:pt x="3894970" y="83"/>
                      <a:pt x="4008349" y="97683"/>
                      <a:pt x="4284039" y="49826"/>
                    </a:cubicBezTo>
                    <a:cubicBezTo>
                      <a:pt x="4539536" y="79656"/>
                      <a:pt x="4724218" y="59695"/>
                      <a:pt x="4798486" y="49826"/>
                    </a:cubicBezTo>
                    <a:cubicBezTo>
                      <a:pt x="4944426" y="57494"/>
                      <a:pt x="5070815" y="130410"/>
                      <a:pt x="5236061" y="49826"/>
                    </a:cubicBezTo>
                    <a:cubicBezTo>
                      <a:pt x="5400803" y="51087"/>
                      <a:pt x="5517141" y="69538"/>
                      <a:pt x="5827378" y="49826"/>
                    </a:cubicBezTo>
                    <a:cubicBezTo>
                      <a:pt x="6081894" y="42482"/>
                      <a:pt x="6218681" y="91048"/>
                      <a:pt x="6495568" y="49826"/>
                    </a:cubicBezTo>
                    <a:cubicBezTo>
                      <a:pt x="6741464" y="42494"/>
                      <a:pt x="6718833" y="50921"/>
                      <a:pt x="6856271" y="49826"/>
                    </a:cubicBezTo>
                    <a:cubicBezTo>
                      <a:pt x="7073438" y="-56368"/>
                      <a:pt x="7244517" y="141604"/>
                      <a:pt x="7908817" y="49826"/>
                    </a:cubicBezTo>
                    <a:cubicBezTo>
                      <a:pt x="8065095" y="97120"/>
                      <a:pt x="8086409" y="181176"/>
                      <a:pt x="8104657" y="245666"/>
                    </a:cubicBezTo>
                    <a:cubicBezTo>
                      <a:pt x="8134464" y="412178"/>
                      <a:pt x="8098969" y="459107"/>
                      <a:pt x="8104657" y="645166"/>
                    </a:cubicBezTo>
                    <a:cubicBezTo>
                      <a:pt x="8139304" y="783140"/>
                      <a:pt x="8109127" y="837088"/>
                      <a:pt x="8104657" y="1029000"/>
                    </a:cubicBezTo>
                    <a:cubicBezTo>
                      <a:pt x="8141219" y="1177858"/>
                      <a:pt x="8011943" y="1185926"/>
                      <a:pt x="7908817" y="1224840"/>
                    </a:cubicBezTo>
                    <a:cubicBezTo>
                      <a:pt x="7590997" y="1251493"/>
                      <a:pt x="7379271" y="1274529"/>
                      <a:pt x="7240628" y="1224840"/>
                    </a:cubicBezTo>
                    <a:cubicBezTo>
                      <a:pt x="7015806" y="1200597"/>
                      <a:pt x="6951126" y="1221657"/>
                      <a:pt x="6803053" y="1224840"/>
                    </a:cubicBezTo>
                    <a:cubicBezTo>
                      <a:pt x="6636135" y="1322583"/>
                      <a:pt x="6402193" y="1027730"/>
                      <a:pt x="6057992" y="1224840"/>
                    </a:cubicBezTo>
                    <a:cubicBezTo>
                      <a:pt x="5764203" y="1269025"/>
                      <a:pt x="5791163" y="1184854"/>
                      <a:pt x="5620417" y="1224840"/>
                    </a:cubicBezTo>
                    <a:cubicBezTo>
                      <a:pt x="5512115" y="1236438"/>
                      <a:pt x="5191202" y="1116984"/>
                      <a:pt x="5029099" y="1224840"/>
                    </a:cubicBezTo>
                    <a:cubicBezTo>
                      <a:pt x="4818129" y="1275172"/>
                      <a:pt x="4767092" y="1184466"/>
                      <a:pt x="4668396" y="1224840"/>
                    </a:cubicBezTo>
                    <a:cubicBezTo>
                      <a:pt x="4611403" y="1226376"/>
                      <a:pt x="4314687" y="1311769"/>
                      <a:pt x="4000207" y="1224840"/>
                    </a:cubicBezTo>
                    <a:cubicBezTo>
                      <a:pt x="3658150" y="1252031"/>
                      <a:pt x="3563640" y="1167143"/>
                      <a:pt x="3408889" y="1224840"/>
                    </a:cubicBezTo>
                    <a:cubicBezTo>
                      <a:pt x="3225713" y="1243507"/>
                      <a:pt x="3168641" y="1248456"/>
                      <a:pt x="3048185" y="1224840"/>
                    </a:cubicBezTo>
                    <a:cubicBezTo>
                      <a:pt x="2946490" y="1246358"/>
                      <a:pt x="2681015" y="1238998"/>
                      <a:pt x="2610610" y="1224840"/>
                    </a:cubicBezTo>
                    <a:cubicBezTo>
                      <a:pt x="2419742" y="1333358"/>
                      <a:pt x="2296852" y="1059589"/>
                      <a:pt x="2019292" y="1224840"/>
                    </a:cubicBezTo>
                    <a:cubicBezTo>
                      <a:pt x="1805005" y="1270238"/>
                      <a:pt x="1728220" y="1198928"/>
                      <a:pt x="1581717" y="1224840"/>
                    </a:cubicBezTo>
                    <a:cubicBezTo>
                      <a:pt x="1424899" y="1220367"/>
                      <a:pt x="1275228" y="1165441"/>
                      <a:pt x="1144142" y="1224840"/>
                    </a:cubicBezTo>
                    <a:cubicBezTo>
                      <a:pt x="1130188" y="1146805"/>
                      <a:pt x="579645" y="1331628"/>
                      <a:pt x="221686" y="1224840"/>
                    </a:cubicBezTo>
                    <a:cubicBezTo>
                      <a:pt x="107665" y="1244983"/>
                      <a:pt x="11320" y="1113945"/>
                      <a:pt x="25846" y="1029000"/>
                    </a:cubicBezTo>
                    <a:cubicBezTo>
                      <a:pt x="-1834" y="870069"/>
                      <a:pt x="52896" y="754149"/>
                      <a:pt x="25846" y="637333"/>
                    </a:cubicBezTo>
                    <a:cubicBezTo>
                      <a:pt x="-29131" y="486409"/>
                      <a:pt x="56821" y="372563"/>
                      <a:pt x="25846" y="245666"/>
                    </a:cubicBezTo>
                    <a:close/>
                  </a:path>
                  <a:path w="8148161" h="1272568" stroke="0" extrusionOk="0">
                    <a:moveTo>
                      <a:pt x="14416" y="348536"/>
                    </a:moveTo>
                    <a:cubicBezTo>
                      <a:pt x="-15438" y="259489"/>
                      <a:pt x="94946" y="-204"/>
                      <a:pt x="221686" y="49826"/>
                    </a:cubicBezTo>
                    <a:cubicBezTo>
                      <a:pt x="437330" y="-23336"/>
                      <a:pt x="499622" y="101564"/>
                      <a:pt x="736132" y="49826"/>
                    </a:cubicBezTo>
                    <a:cubicBezTo>
                      <a:pt x="967445" y="52132"/>
                      <a:pt x="1001658" y="84241"/>
                      <a:pt x="1173708" y="49826"/>
                    </a:cubicBezTo>
                    <a:cubicBezTo>
                      <a:pt x="1326213" y="5915"/>
                      <a:pt x="1441968" y="87775"/>
                      <a:pt x="1611283" y="49826"/>
                    </a:cubicBezTo>
                    <a:cubicBezTo>
                      <a:pt x="1810435" y="-3932"/>
                      <a:pt x="2070414" y="90570"/>
                      <a:pt x="2202601" y="49826"/>
                    </a:cubicBezTo>
                    <a:cubicBezTo>
                      <a:pt x="2286843" y="-25668"/>
                      <a:pt x="2747192" y="82946"/>
                      <a:pt x="2947661" y="49826"/>
                    </a:cubicBezTo>
                    <a:cubicBezTo>
                      <a:pt x="3237428" y="-13651"/>
                      <a:pt x="3238056" y="70774"/>
                      <a:pt x="3462107" y="49826"/>
                    </a:cubicBezTo>
                    <a:cubicBezTo>
                      <a:pt x="3695519" y="107516"/>
                      <a:pt x="3881160" y="105464"/>
                      <a:pt x="4053425" y="49826"/>
                    </a:cubicBezTo>
                    <a:cubicBezTo>
                      <a:pt x="4238769" y="39643"/>
                      <a:pt x="4305066" y="56521"/>
                      <a:pt x="4414129" y="49826"/>
                    </a:cubicBezTo>
                    <a:cubicBezTo>
                      <a:pt x="4528338" y="-20806"/>
                      <a:pt x="4670445" y="66662"/>
                      <a:pt x="5005447" y="49826"/>
                    </a:cubicBezTo>
                    <a:cubicBezTo>
                      <a:pt x="5325256" y="25125"/>
                      <a:pt x="5360779" y="80076"/>
                      <a:pt x="5596765" y="49826"/>
                    </a:cubicBezTo>
                    <a:cubicBezTo>
                      <a:pt x="5821619" y="13468"/>
                      <a:pt x="5897518" y="56776"/>
                      <a:pt x="6188082" y="49826"/>
                    </a:cubicBezTo>
                    <a:cubicBezTo>
                      <a:pt x="6413223" y="-37631"/>
                      <a:pt x="6670698" y="211449"/>
                      <a:pt x="6856271" y="49826"/>
                    </a:cubicBezTo>
                    <a:cubicBezTo>
                      <a:pt x="7033941" y="27210"/>
                      <a:pt x="7173128" y="77518"/>
                      <a:pt x="7293847" y="49826"/>
                    </a:cubicBezTo>
                    <a:cubicBezTo>
                      <a:pt x="7460454" y="88352"/>
                      <a:pt x="7736504" y="148196"/>
                      <a:pt x="7908817" y="49826"/>
                    </a:cubicBezTo>
                    <a:cubicBezTo>
                      <a:pt x="8033593" y="16951"/>
                      <a:pt x="8093156" y="148862"/>
                      <a:pt x="8104657" y="245666"/>
                    </a:cubicBezTo>
                    <a:cubicBezTo>
                      <a:pt x="8121441" y="424432"/>
                      <a:pt x="8115729" y="521361"/>
                      <a:pt x="8104657" y="645166"/>
                    </a:cubicBezTo>
                    <a:cubicBezTo>
                      <a:pt x="8203240" y="747799"/>
                      <a:pt x="8103255" y="886834"/>
                      <a:pt x="8104657" y="1029000"/>
                    </a:cubicBezTo>
                    <a:cubicBezTo>
                      <a:pt x="8089410" y="1169400"/>
                      <a:pt x="8000928" y="1236946"/>
                      <a:pt x="7908817" y="1224840"/>
                    </a:cubicBezTo>
                    <a:cubicBezTo>
                      <a:pt x="7691836" y="1272512"/>
                      <a:pt x="7625725" y="1248652"/>
                      <a:pt x="7394371" y="1224840"/>
                    </a:cubicBezTo>
                    <a:cubicBezTo>
                      <a:pt x="7129180" y="1221606"/>
                      <a:pt x="7055304" y="1238594"/>
                      <a:pt x="6956795" y="1224840"/>
                    </a:cubicBezTo>
                    <a:cubicBezTo>
                      <a:pt x="6889902" y="1228258"/>
                      <a:pt x="6667806" y="1152686"/>
                      <a:pt x="6519220" y="1224840"/>
                    </a:cubicBezTo>
                    <a:cubicBezTo>
                      <a:pt x="6311874" y="1324576"/>
                      <a:pt x="6203025" y="1239339"/>
                      <a:pt x="5927902" y="1224840"/>
                    </a:cubicBezTo>
                    <a:cubicBezTo>
                      <a:pt x="5652898" y="1205674"/>
                      <a:pt x="5620654" y="1165375"/>
                      <a:pt x="5413456" y="1224840"/>
                    </a:cubicBezTo>
                    <a:cubicBezTo>
                      <a:pt x="5217840" y="1245175"/>
                      <a:pt x="4946908" y="1249239"/>
                      <a:pt x="4822138" y="1224840"/>
                    </a:cubicBezTo>
                    <a:cubicBezTo>
                      <a:pt x="4628125" y="1221548"/>
                      <a:pt x="4472585" y="1167617"/>
                      <a:pt x="4384563" y="1224840"/>
                    </a:cubicBezTo>
                    <a:cubicBezTo>
                      <a:pt x="4216596" y="1286655"/>
                      <a:pt x="4097634" y="1202096"/>
                      <a:pt x="3870117" y="1224840"/>
                    </a:cubicBezTo>
                    <a:cubicBezTo>
                      <a:pt x="3704073" y="1275263"/>
                      <a:pt x="3445272" y="1150073"/>
                      <a:pt x="3201928" y="1224840"/>
                    </a:cubicBezTo>
                    <a:cubicBezTo>
                      <a:pt x="2996062" y="1204564"/>
                      <a:pt x="2666428" y="1232858"/>
                      <a:pt x="2533738" y="1224840"/>
                    </a:cubicBezTo>
                    <a:cubicBezTo>
                      <a:pt x="2321763" y="1281409"/>
                      <a:pt x="2212653" y="1231749"/>
                      <a:pt x="1942421" y="1224840"/>
                    </a:cubicBezTo>
                    <a:cubicBezTo>
                      <a:pt x="1691794" y="1226100"/>
                      <a:pt x="1691139" y="1222247"/>
                      <a:pt x="1504846" y="1224840"/>
                    </a:cubicBezTo>
                    <a:cubicBezTo>
                      <a:pt x="1334234" y="1220649"/>
                      <a:pt x="1286031" y="1184617"/>
                      <a:pt x="1067270" y="1224840"/>
                    </a:cubicBezTo>
                    <a:cubicBezTo>
                      <a:pt x="874655" y="1219551"/>
                      <a:pt x="604132" y="1294929"/>
                      <a:pt x="221686" y="1224840"/>
                    </a:cubicBezTo>
                    <a:cubicBezTo>
                      <a:pt x="138838" y="1243726"/>
                      <a:pt x="47773" y="1136407"/>
                      <a:pt x="25846" y="1029000"/>
                    </a:cubicBezTo>
                    <a:cubicBezTo>
                      <a:pt x="2453" y="886833"/>
                      <a:pt x="-18174" y="778989"/>
                      <a:pt x="25846" y="653000"/>
                    </a:cubicBezTo>
                    <a:cubicBezTo>
                      <a:pt x="24060" y="526274"/>
                      <a:pt x="454" y="467968"/>
                      <a:pt x="14416" y="348536"/>
                    </a:cubicBezTo>
                    <a:close/>
                  </a:path>
                  <a:path w="8148161" h="1272568" fill="none" stroke="0" extrusionOk="0">
                    <a:moveTo>
                      <a:pt x="25846" y="245666"/>
                    </a:moveTo>
                    <a:cubicBezTo>
                      <a:pt x="-2219" y="122418"/>
                      <a:pt x="126564" y="60876"/>
                      <a:pt x="221686" y="49826"/>
                    </a:cubicBezTo>
                    <a:cubicBezTo>
                      <a:pt x="400744" y="-10582"/>
                      <a:pt x="713846" y="75343"/>
                      <a:pt x="889875" y="49826"/>
                    </a:cubicBezTo>
                    <a:cubicBezTo>
                      <a:pt x="1057041" y="27100"/>
                      <a:pt x="1306601" y="127483"/>
                      <a:pt x="1481193" y="49826"/>
                    </a:cubicBezTo>
                    <a:cubicBezTo>
                      <a:pt x="1619473" y="18002"/>
                      <a:pt x="1882129" y="126738"/>
                      <a:pt x="2149382" y="49826"/>
                    </a:cubicBezTo>
                    <a:cubicBezTo>
                      <a:pt x="2402358" y="21230"/>
                      <a:pt x="2442720" y="84546"/>
                      <a:pt x="2586957" y="49826"/>
                    </a:cubicBezTo>
                    <a:cubicBezTo>
                      <a:pt x="2666590" y="42210"/>
                      <a:pt x="3073102" y="96434"/>
                      <a:pt x="3255146" y="49826"/>
                    </a:cubicBezTo>
                    <a:cubicBezTo>
                      <a:pt x="3465216" y="2878"/>
                      <a:pt x="3474598" y="82097"/>
                      <a:pt x="3692721" y="49826"/>
                    </a:cubicBezTo>
                    <a:cubicBezTo>
                      <a:pt x="3895452" y="23848"/>
                      <a:pt x="4014868" y="56974"/>
                      <a:pt x="4284039" y="49826"/>
                    </a:cubicBezTo>
                    <a:cubicBezTo>
                      <a:pt x="4508564" y="432"/>
                      <a:pt x="4707466" y="69030"/>
                      <a:pt x="4798486" y="49826"/>
                    </a:cubicBezTo>
                    <a:cubicBezTo>
                      <a:pt x="4891751" y="1940"/>
                      <a:pt x="5057247" y="82283"/>
                      <a:pt x="5236061" y="49826"/>
                    </a:cubicBezTo>
                    <a:cubicBezTo>
                      <a:pt x="5394602" y="37456"/>
                      <a:pt x="5569187" y="87810"/>
                      <a:pt x="5827378" y="49826"/>
                    </a:cubicBezTo>
                    <a:cubicBezTo>
                      <a:pt x="6145887" y="68600"/>
                      <a:pt x="6256074" y="68737"/>
                      <a:pt x="6495568" y="49826"/>
                    </a:cubicBezTo>
                    <a:cubicBezTo>
                      <a:pt x="6734872" y="41326"/>
                      <a:pt x="6723857" y="56386"/>
                      <a:pt x="6856271" y="49826"/>
                    </a:cubicBezTo>
                    <a:cubicBezTo>
                      <a:pt x="7034538" y="-5095"/>
                      <a:pt x="7420890" y="171004"/>
                      <a:pt x="7908817" y="49826"/>
                    </a:cubicBezTo>
                    <a:cubicBezTo>
                      <a:pt x="8049944" y="46184"/>
                      <a:pt x="8113203" y="131685"/>
                      <a:pt x="8104657" y="245666"/>
                    </a:cubicBezTo>
                    <a:cubicBezTo>
                      <a:pt x="8090812" y="397374"/>
                      <a:pt x="8055422" y="506644"/>
                      <a:pt x="8104657" y="645166"/>
                    </a:cubicBezTo>
                    <a:cubicBezTo>
                      <a:pt x="8133640" y="807308"/>
                      <a:pt x="8097040" y="862037"/>
                      <a:pt x="8104657" y="1029000"/>
                    </a:cubicBezTo>
                    <a:cubicBezTo>
                      <a:pt x="8109913" y="1156492"/>
                      <a:pt x="8012094" y="1221951"/>
                      <a:pt x="7908817" y="1224840"/>
                    </a:cubicBezTo>
                    <a:cubicBezTo>
                      <a:pt x="7641141" y="1294805"/>
                      <a:pt x="7444461" y="1214259"/>
                      <a:pt x="7240628" y="1224840"/>
                    </a:cubicBezTo>
                    <a:cubicBezTo>
                      <a:pt x="7037652" y="1244753"/>
                      <a:pt x="6945615" y="1208368"/>
                      <a:pt x="6803053" y="1224840"/>
                    </a:cubicBezTo>
                    <a:cubicBezTo>
                      <a:pt x="6749629" y="1251504"/>
                      <a:pt x="6314645" y="1146649"/>
                      <a:pt x="6057992" y="1224840"/>
                    </a:cubicBezTo>
                    <a:cubicBezTo>
                      <a:pt x="5759708" y="1272657"/>
                      <a:pt x="5778263" y="1228422"/>
                      <a:pt x="5620417" y="1224840"/>
                    </a:cubicBezTo>
                    <a:cubicBezTo>
                      <a:pt x="5509389" y="1198098"/>
                      <a:pt x="5220608" y="1127123"/>
                      <a:pt x="5029099" y="1224840"/>
                    </a:cubicBezTo>
                    <a:cubicBezTo>
                      <a:pt x="4836755" y="1279000"/>
                      <a:pt x="4738909" y="1210692"/>
                      <a:pt x="4668396" y="1224840"/>
                    </a:cubicBezTo>
                    <a:cubicBezTo>
                      <a:pt x="4641915" y="1260637"/>
                      <a:pt x="4269381" y="1191689"/>
                      <a:pt x="4000207" y="1224840"/>
                    </a:cubicBezTo>
                    <a:cubicBezTo>
                      <a:pt x="3650776" y="1287155"/>
                      <a:pt x="3594655" y="1189952"/>
                      <a:pt x="3408889" y="1224840"/>
                    </a:cubicBezTo>
                    <a:cubicBezTo>
                      <a:pt x="3233713" y="1285199"/>
                      <a:pt x="3157153" y="1200378"/>
                      <a:pt x="3048185" y="1224840"/>
                    </a:cubicBezTo>
                    <a:cubicBezTo>
                      <a:pt x="2908129" y="1274651"/>
                      <a:pt x="2740619" y="1230752"/>
                      <a:pt x="2610610" y="1224840"/>
                    </a:cubicBezTo>
                    <a:cubicBezTo>
                      <a:pt x="2521073" y="1240857"/>
                      <a:pt x="2258010" y="1123152"/>
                      <a:pt x="2019292" y="1224840"/>
                    </a:cubicBezTo>
                    <a:cubicBezTo>
                      <a:pt x="1804460" y="1290951"/>
                      <a:pt x="1790856" y="1179820"/>
                      <a:pt x="1581717" y="1224840"/>
                    </a:cubicBezTo>
                    <a:cubicBezTo>
                      <a:pt x="1402833" y="1230064"/>
                      <a:pt x="1273511" y="1197004"/>
                      <a:pt x="1144142" y="1224840"/>
                    </a:cubicBezTo>
                    <a:cubicBezTo>
                      <a:pt x="1064160" y="1200765"/>
                      <a:pt x="616470" y="1293341"/>
                      <a:pt x="221686" y="1224840"/>
                    </a:cubicBezTo>
                    <a:cubicBezTo>
                      <a:pt x="118662" y="1175026"/>
                      <a:pt x="32545" y="1146893"/>
                      <a:pt x="25846" y="1029000"/>
                    </a:cubicBezTo>
                    <a:cubicBezTo>
                      <a:pt x="-22936" y="837661"/>
                      <a:pt x="326453" y="711257"/>
                      <a:pt x="288736" y="545893"/>
                    </a:cubicBezTo>
                    <a:cubicBezTo>
                      <a:pt x="203242" y="372983"/>
                      <a:pt x="37655" y="350388"/>
                      <a:pt x="25846" y="245666"/>
                    </a:cubicBezTo>
                    <a:close/>
                  </a:path>
                  <a:path w="8148161" h="1272568" fill="none" stroke="0" extrusionOk="0">
                    <a:moveTo>
                      <a:pt x="25846" y="245666"/>
                    </a:moveTo>
                    <a:cubicBezTo>
                      <a:pt x="-1639" y="147862"/>
                      <a:pt x="117270" y="11108"/>
                      <a:pt x="221686" y="49826"/>
                    </a:cubicBezTo>
                    <a:cubicBezTo>
                      <a:pt x="367402" y="35320"/>
                      <a:pt x="695179" y="64279"/>
                      <a:pt x="889875" y="49826"/>
                    </a:cubicBezTo>
                    <a:cubicBezTo>
                      <a:pt x="1092493" y="-21157"/>
                      <a:pt x="1272039" y="121796"/>
                      <a:pt x="1481193" y="49826"/>
                    </a:cubicBezTo>
                    <a:cubicBezTo>
                      <a:pt x="1608183" y="60291"/>
                      <a:pt x="1920166" y="98837"/>
                      <a:pt x="2149382" y="49826"/>
                    </a:cubicBezTo>
                    <a:cubicBezTo>
                      <a:pt x="2394511" y="33990"/>
                      <a:pt x="2460462" y="63187"/>
                      <a:pt x="2586957" y="49826"/>
                    </a:cubicBezTo>
                    <a:cubicBezTo>
                      <a:pt x="2675597" y="-36627"/>
                      <a:pt x="3093819" y="82490"/>
                      <a:pt x="3255146" y="49826"/>
                    </a:cubicBezTo>
                    <a:cubicBezTo>
                      <a:pt x="3489839" y="8129"/>
                      <a:pt x="3477051" y="77237"/>
                      <a:pt x="3692721" y="49826"/>
                    </a:cubicBezTo>
                    <a:cubicBezTo>
                      <a:pt x="3900989" y="13086"/>
                      <a:pt x="4018143" y="114430"/>
                      <a:pt x="4284039" y="49826"/>
                    </a:cubicBezTo>
                    <a:cubicBezTo>
                      <a:pt x="4532973" y="46122"/>
                      <a:pt x="4700945" y="83859"/>
                      <a:pt x="4798486" y="49826"/>
                    </a:cubicBezTo>
                    <a:cubicBezTo>
                      <a:pt x="4955719" y="63126"/>
                      <a:pt x="5061530" y="122285"/>
                      <a:pt x="5236061" y="49826"/>
                    </a:cubicBezTo>
                    <a:cubicBezTo>
                      <a:pt x="5384877" y="53782"/>
                      <a:pt x="5534408" y="82534"/>
                      <a:pt x="5827378" y="49826"/>
                    </a:cubicBezTo>
                    <a:cubicBezTo>
                      <a:pt x="6103881" y="56434"/>
                      <a:pt x="6265351" y="95197"/>
                      <a:pt x="6495568" y="49826"/>
                    </a:cubicBezTo>
                    <a:cubicBezTo>
                      <a:pt x="6740082" y="47144"/>
                      <a:pt x="6721883" y="53943"/>
                      <a:pt x="6856271" y="49826"/>
                    </a:cubicBezTo>
                    <a:cubicBezTo>
                      <a:pt x="7128360" y="-46623"/>
                      <a:pt x="7345260" y="143982"/>
                      <a:pt x="7908817" y="49826"/>
                    </a:cubicBezTo>
                    <a:cubicBezTo>
                      <a:pt x="8056693" y="78667"/>
                      <a:pt x="8093634" y="167827"/>
                      <a:pt x="8104657" y="245666"/>
                    </a:cubicBezTo>
                    <a:cubicBezTo>
                      <a:pt x="8103220" y="401932"/>
                      <a:pt x="8076823" y="477218"/>
                      <a:pt x="8104657" y="645166"/>
                    </a:cubicBezTo>
                    <a:cubicBezTo>
                      <a:pt x="8138676" y="803118"/>
                      <a:pt x="8100889" y="850227"/>
                      <a:pt x="8104657" y="1029000"/>
                    </a:cubicBezTo>
                    <a:cubicBezTo>
                      <a:pt x="8114623" y="1153909"/>
                      <a:pt x="8009224" y="1165353"/>
                      <a:pt x="7908817" y="1224840"/>
                    </a:cubicBezTo>
                    <a:cubicBezTo>
                      <a:pt x="7625061" y="1232813"/>
                      <a:pt x="7420011" y="1259251"/>
                      <a:pt x="7240628" y="1224840"/>
                    </a:cubicBezTo>
                    <a:cubicBezTo>
                      <a:pt x="7017376" y="1236711"/>
                      <a:pt x="6964229" y="1207396"/>
                      <a:pt x="6803053" y="1224840"/>
                    </a:cubicBezTo>
                    <a:cubicBezTo>
                      <a:pt x="6694961" y="1313687"/>
                      <a:pt x="6305361" y="1083439"/>
                      <a:pt x="6057992" y="1224840"/>
                    </a:cubicBezTo>
                    <a:cubicBezTo>
                      <a:pt x="5768104" y="1255518"/>
                      <a:pt x="5793649" y="1205332"/>
                      <a:pt x="5620417" y="1224840"/>
                    </a:cubicBezTo>
                    <a:cubicBezTo>
                      <a:pt x="5504163" y="1219788"/>
                      <a:pt x="5181000" y="1089571"/>
                      <a:pt x="5029099" y="1224840"/>
                    </a:cubicBezTo>
                    <a:cubicBezTo>
                      <a:pt x="4808480" y="1281108"/>
                      <a:pt x="4746552" y="1232930"/>
                      <a:pt x="4668396" y="1224840"/>
                    </a:cubicBezTo>
                    <a:cubicBezTo>
                      <a:pt x="4587471" y="1221984"/>
                      <a:pt x="4282624" y="1232274"/>
                      <a:pt x="4000207" y="1224840"/>
                    </a:cubicBezTo>
                    <a:cubicBezTo>
                      <a:pt x="3635721" y="1269457"/>
                      <a:pt x="3578347" y="1171115"/>
                      <a:pt x="3408889" y="1224840"/>
                    </a:cubicBezTo>
                    <a:cubicBezTo>
                      <a:pt x="3230448" y="1262524"/>
                      <a:pt x="3160585" y="1226191"/>
                      <a:pt x="3048185" y="1224840"/>
                    </a:cubicBezTo>
                    <a:cubicBezTo>
                      <a:pt x="2940649" y="1247657"/>
                      <a:pt x="2719000" y="1233204"/>
                      <a:pt x="2610610" y="1224840"/>
                    </a:cubicBezTo>
                    <a:cubicBezTo>
                      <a:pt x="2550837" y="1275467"/>
                      <a:pt x="2302386" y="1134005"/>
                      <a:pt x="2019292" y="1224840"/>
                    </a:cubicBezTo>
                    <a:cubicBezTo>
                      <a:pt x="1802927" y="1281495"/>
                      <a:pt x="1771034" y="1188489"/>
                      <a:pt x="1581717" y="1224840"/>
                    </a:cubicBezTo>
                    <a:cubicBezTo>
                      <a:pt x="1410847" y="1231266"/>
                      <a:pt x="1264901" y="1178355"/>
                      <a:pt x="1144142" y="1224840"/>
                    </a:cubicBezTo>
                    <a:cubicBezTo>
                      <a:pt x="1057113" y="1222389"/>
                      <a:pt x="567260" y="1289013"/>
                      <a:pt x="221686" y="1224840"/>
                    </a:cubicBezTo>
                    <a:cubicBezTo>
                      <a:pt x="117339" y="1224144"/>
                      <a:pt x="230896" y="1247700"/>
                      <a:pt x="220156" y="1143300"/>
                    </a:cubicBezTo>
                    <a:cubicBezTo>
                      <a:pt x="189280" y="987405"/>
                      <a:pt x="72160" y="791592"/>
                      <a:pt x="25846" y="637333"/>
                    </a:cubicBezTo>
                    <a:cubicBezTo>
                      <a:pt x="-24657" y="477722"/>
                      <a:pt x="41271" y="382985"/>
                      <a:pt x="25846" y="24566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noFill/>
                <a:extLst>
                  <a:ext uri="{C807C97D-BFC1-408E-A445-0C87EB9F89A2}">
                    <ask:lineSketchStyleProps xmlns="" xmlns:ask="http://schemas.microsoft.com/office/drawing/2018/sketchyshapes" sd="974754452">
                      <a:custGeom>
                        <a:avLst/>
                        <a:gdLst>
                          <a:gd name="connsiteX0" fmla="*/ 25846 w 8148161"/>
                          <a:gd name="connsiteY0" fmla="*/ 245666 h 1272568"/>
                          <a:gd name="connsiteX1" fmla="*/ 221686 w 8148161"/>
                          <a:gd name="connsiteY1" fmla="*/ 49826 h 1272568"/>
                          <a:gd name="connsiteX2" fmla="*/ 889875 w 8148161"/>
                          <a:gd name="connsiteY2" fmla="*/ 49826 h 1272568"/>
                          <a:gd name="connsiteX3" fmla="*/ 1481193 w 8148161"/>
                          <a:gd name="connsiteY3" fmla="*/ 49826 h 1272568"/>
                          <a:gd name="connsiteX4" fmla="*/ 2149382 w 8148161"/>
                          <a:gd name="connsiteY4" fmla="*/ 49826 h 1272568"/>
                          <a:gd name="connsiteX5" fmla="*/ 2586957 w 8148161"/>
                          <a:gd name="connsiteY5" fmla="*/ 49826 h 1272568"/>
                          <a:gd name="connsiteX6" fmla="*/ 3255146 w 8148161"/>
                          <a:gd name="connsiteY6" fmla="*/ 49826 h 1272568"/>
                          <a:gd name="connsiteX7" fmla="*/ 3692721 w 8148161"/>
                          <a:gd name="connsiteY7" fmla="*/ 49826 h 1272568"/>
                          <a:gd name="connsiteX8" fmla="*/ 4284039 w 8148161"/>
                          <a:gd name="connsiteY8" fmla="*/ 49826 h 1272568"/>
                          <a:gd name="connsiteX9" fmla="*/ 4798486 w 8148161"/>
                          <a:gd name="connsiteY9" fmla="*/ 49826 h 1272568"/>
                          <a:gd name="connsiteX10" fmla="*/ 5236061 w 8148161"/>
                          <a:gd name="connsiteY10" fmla="*/ 49826 h 1272568"/>
                          <a:gd name="connsiteX11" fmla="*/ 5827378 w 8148161"/>
                          <a:gd name="connsiteY11" fmla="*/ 49826 h 1272568"/>
                          <a:gd name="connsiteX12" fmla="*/ 6495568 w 8148161"/>
                          <a:gd name="connsiteY12" fmla="*/ 49826 h 1272568"/>
                          <a:gd name="connsiteX13" fmla="*/ 6856271 w 8148161"/>
                          <a:gd name="connsiteY13" fmla="*/ 49826 h 1272568"/>
                          <a:gd name="connsiteX14" fmla="*/ 7908817 w 8148161"/>
                          <a:gd name="connsiteY14" fmla="*/ 49826 h 1272568"/>
                          <a:gd name="connsiteX15" fmla="*/ 8104657 w 8148161"/>
                          <a:gd name="connsiteY15" fmla="*/ 245666 h 1272568"/>
                          <a:gd name="connsiteX16" fmla="*/ 8104657 w 8148161"/>
                          <a:gd name="connsiteY16" fmla="*/ 645166 h 1272568"/>
                          <a:gd name="connsiteX17" fmla="*/ 8104657 w 8148161"/>
                          <a:gd name="connsiteY17" fmla="*/ 1029000 h 1272568"/>
                          <a:gd name="connsiteX18" fmla="*/ 7908817 w 8148161"/>
                          <a:gd name="connsiteY18" fmla="*/ 1224840 h 1272568"/>
                          <a:gd name="connsiteX19" fmla="*/ 7240628 w 8148161"/>
                          <a:gd name="connsiteY19" fmla="*/ 1224840 h 1272568"/>
                          <a:gd name="connsiteX20" fmla="*/ 6803053 w 8148161"/>
                          <a:gd name="connsiteY20" fmla="*/ 1224840 h 1272568"/>
                          <a:gd name="connsiteX21" fmla="*/ 6057992 w 8148161"/>
                          <a:gd name="connsiteY21" fmla="*/ 1224840 h 1272568"/>
                          <a:gd name="connsiteX22" fmla="*/ 5620417 w 8148161"/>
                          <a:gd name="connsiteY22" fmla="*/ 1224840 h 1272568"/>
                          <a:gd name="connsiteX23" fmla="*/ 5029099 w 8148161"/>
                          <a:gd name="connsiteY23" fmla="*/ 1224840 h 1272568"/>
                          <a:gd name="connsiteX24" fmla="*/ 4668396 w 8148161"/>
                          <a:gd name="connsiteY24" fmla="*/ 1224840 h 1272568"/>
                          <a:gd name="connsiteX25" fmla="*/ 4000207 w 8148161"/>
                          <a:gd name="connsiteY25" fmla="*/ 1224840 h 1272568"/>
                          <a:gd name="connsiteX26" fmla="*/ 3408889 w 8148161"/>
                          <a:gd name="connsiteY26" fmla="*/ 1224840 h 1272568"/>
                          <a:gd name="connsiteX27" fmla="*/ 3048185 w 8148161"/>
                          <a:gd name="connsiteY27" fmla="*/ 1224840 h 1272568"/>
                          <a:gd name="connsiteX28" fmla="*/ 2610610 w 8148161"/>
                          <a:gd name="connsiteY28" fmla="*/ 1224840 h 1272568"/>
                          <a:gd name="connsiteX29" fmla="*/ 2019292 w 8148161"/>
                          <a:gd name="connsiteY29" fmla="*/ 1224840 h 1272568"/>
                          <a:gd name="connsiteX30" fmla="*/ 1581717 w 8148161"/>
                          <a:gd name="connsiteY30" fmla="*/ 1224840 h 1272568"/>
                          <a:gd name="connsiteX31" fmla="*/ 1144142 w 8148161"/>
                          <a:gd name="connsiteY31" fmla="*/ 1224840 h 1272568"/>
                          <a:gd name="connsiteX32" fmla="*/ 221686 w 8148161"/>
                          <a:gd name="connsiteY32" fmla="*/ 1224840 h 1272568"/>
                          <a:gd name="connsiteX33" fmla="*/ 25846 w 8148161"/>
                          <a:gd name="connsiteY33" fmla="*/ 1029000 h 1272568"/>
                          <a:gd name="connsiteX34" fmla="*/ 25846 w 8148161"/>
                          <a:gd name="connsiteY34" fmla="*/ 637333 h 1272568"/>
                          <a:gd name="connsiteX35" fmla="*/ 25846 w 8148161"/>
                          <a:gd name="connsiteY35" fmla="*/ 245666 h 1272568"/>
                          <a:gd name="connsiteX0" fmla="*/ 14416 w 8148161"/>
                          <a:gd name="connsiteY0" fmla="*/ 348536 h 1272568"/>
                          <a:gd name="connsiteX1" fmla="*/ 221686 w 8148161"/>
                          <a:gd name="connsiteY1" fmla="*/ 49826 h 1272568"/>
                          <a:gd name="connsiteX2" fmla="*/ 736132 w 8148161"/>
                          <a:gd name="connsiteY2" fmla="*/ 49826 h 1272568"/>
                          <a:gd name="connsiteX3" fmla="*/ 1173708 w 8148161"/>
                          <a:gd name="connsiteY3" fmla="*/ 49826 h 1272568"/>
                          <a:gd name="connsiteX4" fmla="*/ 1611283 w 8148161"/>
                          <a:gd name="connsiteY4" fmla="*/ 49826 h 1272568"/>
                          <a:gd name="connsiteX5" fmla="*/ 2202601 w 8148161"/>
                          <a:gd name="connsiteY5" fmla="*/ 49826 h 1272568"/>
                          <a:gd name="connsiteX6" fmla="*/ 2947661 w 8148161"/>
                          <a:gd name="connsiteY6" fmla="*/ 49826 h 1272568"/>
                          <a:gd name="connsiteX7" fmla="*/ 3462107 w 8148161"/>
                          <a:gd name="connsiteY7" fmla="*/ 49826 h 1272568"/>
                          <a:gd name="connsiteX8" fmla="*/ 4053425 w 8148161"/>
                          <a:gd name="connsiteY8" fmla="*/ 49826 h 1272568"/>
                          <a:gd name="connsiteX9" fmla="*/ 4414129 w 8148161"/>
                          <a:gd name="connsiteY9" fmla="*/ 49826 h 1272568"/>
                          <a:gd name="connsiteX10" fmla="*/ 5005447 w 8148161"/>
                          <a:gd name="connsiteY10" fmla="*/ 49826 h 1272568"/>
                          <a:gd name="connsiteX11" fmla="*/ 5596765 w 8148161"/>
                          <a:gd name="connsiteY11" fmla="*/ 49826 h 1272568"/>
                          <a:gd name="connsiteX12" fmla="*/ 6188082 w 8148161"/>
                          <a:gd name="connsiteY12" fmla="*/ 49826 h 1272568"/>
                          <a:gd name="connsiteX13" fmla="*/ 6856271 w 8148161"/>
                          <a:gd name="connsiteY13" fmla="*/ 49826 h 1272568"/>
                          <a:gd name="connsiteX14" fmla="*/ 7293847 w 8148161"/>
                          <a:gd name="connsiteY14" fmla="*/ 49826 h 1272568"/>
                          <a:gd name="connsiteX15" fmla="*/ 7908817 w 8148161"/>
                          <a:gd name="connsiteY15" fmla="*/ 49826 h 1272568"/>
                          <a:gd name="connsiteX16" fmla="*/ 8104657 w 8148161"/>
                          <a:gd name="connsiteY16" fmla="*/ 245666 h 1272568"/>
                          <a:gd name="connsiteX17" fmla="*/ 8104657 w 8148161"/>
                          <a:gd name="connsiteY17" fmla="*/ 645166 h 1272568"/>
                          <a:gd name="connsiteX18" fmla="*/ 8104657 w 8148161"/>
                          <a:gd name="connsiteY18" fmla="*/ 1029000 h 1272568"/>
                          <a:gd name="connsiteX19" fmla="*/ 7908817 w 8148161"/>
                          <a:gd name="connsiteY19" fmla="*/ 1224840 h 1272568"/>
                          <a:gd name="connsiteX20" fmla="*/ 7394371 w 8148161"/>
                          <a:gd name="connsiteY20" fmla="*/ 1224840 h 1272568"/>
                          <a:gd name="connsiteX21" fmla="*/ 6956795 w 8148161"/>
                          <a:gd name="connsiteY21" fmla="*/ 1224840 h 1272568"/>
                          <a:gd name="connsiteX22" fmla="*/ 6519220 w 8148161"/>
                          <a:gd name="connsiteY22" fmla="*/ 1224840 h 1272568"/>
                          <a:gd name="connsiteX23" fmla="*/ 5927902 w 8148161"/>
                          <a:gd name="connsiteY23" fmla="*/ 1224840 h 1272568"/>
                          <a:gd name="connsiteX24" fmla="*/ 5413456 w 8148161"/>
                          <a:gd name="connsiteY24" fmla="*/ 1224840 h 1272568"/>
                          <a:gd name="connsiteX25" fmla="*/ 4822138 w 8148161"/>
                          <a:gd name="connsiteY25" fmla="*/ 1224840 h 1272568"/>
                          <a:gd name="connsiteX26" fmla="*/ 4384563 w 8148161"/>
                          <a:gd name="connsiteY26" fmla="*/ 1224840 h 1272568"/>
                          <a:gd name="connsiteX27" fmla="*/ 3870117 w 8148161"/>
                          <a:gd name="connsiteY27" fmla="*/ 1224840 h 1272568"/>
                          <a:gd name="connsiteX28" fmla="*/ 3201928 w 8148161"/>
                          <a:gd name="connsiteY28" fmla="*/ 1224840 h 1272568"/>
                          <a:gd name="connsiteX29" fmla="*/ 2533738 w 8148161"/>
                          <a:gd name="connsiteY29" fmla="*/ 1224840 h 1272568"/>
                          <a:gd name="connsiteX30" fmla="*/ 1942421 w 8148161"/>
                          <a:gd name="connsiteY30" fmla="*/ 1224840 h 1272568"/>
                          <a:gd name="connsiteX31" fmla="*/ 1504846 w 8148161"/>
                          <a:gd name="connsiteY31" fmla="*/ 1224840 h 1272568"/>
                          <a:gd name="connsiteX32" fmla="*/ 1067270 w 8148161"/>
                          <a:gd name="connsiteY32" fmla="*/ 1224840 h 1272568"/>
                          <a:gd name="connsiteX33" fmla="*/ 221686 w 8148161"/>
                          <a:gd name="connsiteY33" fmla="*/ 1224840 h 1272568"/>
                          <a:gd name="connsiteX34" fmla="*/ 25846 w 8148161"/>
                          <a:gd name="connsiteY34" fmla="*/ 1029000 h 1272568"/>
                          <a:gd name="connsiteX35" fmla="*/ 25846 w 8148161"/>
                          <a:gd name="connsiteY35" fmla="*/ 653000 h 1272568"/>
                          <a:gd name="connsiteX36" fmla="*/ 14416 w 8148161"/>
                          <a:gd name="connsiteY36" fmla="*/ 348536 h 1272568"/>
                          <a:gd name="connsiteX0" fmla="*/ 25846 w 8148161"/>
                          <a:gd name="connsiteY0" fmla="*/ 245666 h 1272568"/>
                          <a:gd name="connsiteX1" fmla="*/ 221686 w 8148161"/>
                          <a:gd name="connsiteY1" fmla="*/ 49826 h 1272568"/>
                          <a:gd name="connsiteX2" fmla="*/ 889875 w 8148161"/>
                          <a:gd name="connsiteY2" fmla="*/ 49826 h 1272568"/>
                          <a:gd name="connsiteX3" fmla="*/ 1481193 w 8148161"/>
                          <a:gd name="connsiteY3" fmla="*/ 49826 h 1272568"/>
                          <a:gd name="connsiteX4" fmla="*/ 2149382 w 8148161"/>
                          <a:gd name="connsiteY4" fmla="*/ 49826 h 1272568"/>
                          <a:gd name="connsiteX5" fmla="*/ 2586957 w 8148161"/>
                          <a:gd name="connsiteY5" fmla="*/ 49826 h 1272568"/>
                          <a:gd name="connsiteX6" fmla="*/ 3255146 w 8148161"/>
                          <a:gd name="connsiteY6" fmla="*/ 49826 h 1272568"/>
                          <a:gd name="connsiteX7" fmla="*/ 3692721 w 8148161"/>
                          <a:gd name="connsiteY7" fmla="*/ 49826 h 1272568"/>
                          <a:gd name="connsiteX8" fmla="*/ 4284039 w 8148161"/>
                          <a:gd name="connsiteY8" fmla="*/ 49826 h 1272568"/>
                          <a:gd name="connsiteX9" fmla="*/ 4798486 w 8148161"/>
                          <a:gd name="connsiteY9" fmla="*/ 49826 h 1272568"/>
                          <a:gd name="connsiteX10" fmla="*/ 5236061 w 8148161"/>
                          <a:gd name="connsiteY10" fmla="*/ 49826 h 1272568"/>
                          <a:gd name="connsiteX11" fmla="*/ 5827378 w 8148161"/>
                          <a:gd name="connsiteY11" fmla="*/ 49826 h 1272568"/>
                          <a:gd name="connsiteX12" fmla="*/ 6495568 w 8148161"/>
                          <a:gd name="connsiteY12" fmla="*/ 49826 h 1272568"/>
                          <a:gd name="connsiteX13" fmla="*/ 6856271 w 8148161"/>
                          <a:gd name="connsiteY13" fmla="*/ 49826 h 1272568"/>
                          <a:gd name="connsiteX14" fmla="*/ 7908817 w 8148161"/>
                          <a:gd name="connsiteY14" fmla="*/ 49826 h 1272568"/>
                          <a:gd name="connsiteX15" fmla="*/ 8104657 w 8148161"/>
                          <a:gd name="connsiteY15" fmla="*/ 245666 h 1272568"/>
                          <a:gd name="connsiteX16" fmla="*/ 8104657 w 8148161"/>
                          <a:gd name="connsiteY16" fmla="*/ 645166 h 1272568"/>
                          <a:gd name="connsiteX17" fmla="*/ 8104657 w 8148161"/>
                          <a:gd name="connsiteY17" fmla="*/ 1029000 h 1272568"/>
                          <a:gd name="connsiteX18" fmla="*/ 7908817 w 8148161"/>
                          <a:gd name="connsiteY18" fmla="*/ 1224840 h 1272568"/>
                          <a:gd name="connsiteX19" fmla="*/ 7240628 w 8148161"/>
                          <a:gd name="connsiteY19" fmla="*/ 1224840 h 1272568"/>
                          <a:gd name="connsiteX20" fmla="*/ 6803053 w 8148161"/>
                          <a:gd name="connsiteY20" fmla="*/ 1224840 h 1272568"/>
                          <a:gd name="connsiteX21" fmla="*/ 6057992 w 8148161"/>
                          <a:gd name="connsiteY21" fmla="*/ 1224840 h 1272568"/>
                          <a:gd name="connsiteX22" fmla="*/ 5620417 w 8148161"/>
                          <a:gd name="connsiteY22" fmla="*/ 1224840 h 1272568"/>
                          <a:gd name="connsiteX23" fmla="*/ 5029099 w 8148161"/>
                          <a:gd name="connsiteY23" fmla="*/ 1224840 h 1272568"/>
                          <a:gd name="connsiteX24" fmla="*/ 4668396 w 8148161"/>
                          <a:gd name="connsiteY24" fmla="*/ 1224840 h 1272568"/>
                          <a:gd name="connsiteX25" fmla="*/ 4000207 w 8148161"/>
                          <a:gd name="connsiteY25" fmla="*/ 1224840 h 1272568"/>
                          <a:gd name="connsiteX26" fmla="*/ 3408889 w 8148161"/>
                          <a:gd name="connsiteY26" fmla="*/ 1224840 h 1272568"/>
                          <a:gd name="connsiteX27" fmla="*/ 3048185 w 8148161"/>
                          <a:gd name="connsiteY27" fmla="*/ 1224840 h 1272568"/>
                          <a:gd name="connsiteX28" fmla="*/ 2610610 w 8148161"/>
                          <a:gd name="connsiteY28" fmla="*/ 1224840 h 1272568"/>
                          <a:gd name="connsiteX29" fmla="*/ 2019292 w 8148161"/>
                          <a:gd name="connsiteY29" fmla="*/ 1224840 h 1272568"/>
                          <a:gd name="connsiteX30" fmla="*/ 1581717 w 8148161"/>
                          <a:gd name="connsiteY30" fmla="*/ 1224840 h 1272568"/>
                          <a:gd name="connsiteX31" fmla="*/ 1144142 w 8148161"/>
                          <a:gd name="connsiteY31" fmla="*/ 1224840 h 1272568"/>
                          <a:gd name="connsiteX32" fmla="*/ 221686 w 8148161"/>
                          <a:gd name="connsiteY32" fmla="*/ 1224840 h 1272568"/>
                          <a:gd name="connsiteX33" fmla="*/ 25846 w 8148161"/>
                          <a:gd name="connsiteY33" fmla="*/ 1029000 h 1272568"/>
                          <a:gd name="connsiteX34" fmla="*/ 288736 w 8148161"/>
                          <a:gd name="connsiteY34" fmla="*/ 545893 h 1272568"/>
                          <a:gd name="connsiteX35" fmla="*/ 25846 w 8148161"/>
                          <a:gd name="connsiteY35" fmla="*/ 245666 h 1272568"/>
                          <a:gd name="connsiteX0" fmla="*/ 25846 w 8148161"/>
                          <a:gd name="connsiteY0" fmla="*/ 245666 h 1272568"/>
                          <a:gd name="connsiteX1" fmla="*/ 221686 w 8148161"/>
                          <a:gd name="connsiteY1" fmla="*/ 49826 h 1272568"/>
                          <a:gd name="connsiteX2" fmla="*/ 889875 w 8148161"/>
                          <a:gd name="connsiteY2" fmla="*/ 49826 h 1272568"/>
                          <a:gd name="connsiteX3" fmla="*/ 1481193 w 8148161"/>
                          <a:gd name="connsiteY3" fmla="*/ 49826 h 1272568"/>
                          <a:gd name="connsiteX4" fmla="*/ 2149382 w 8148161"/>
                          <a:gd name="connsiteY4" fmla="*/ 49826 h 1272568"/>
                          <a:gd name="connsiteX5" fmla="*/ 2586957 w 8148161"/>
                          <a:gd name="connsiteY5" fmla="*/ 49826 h 1272568"/>
                          <a:gd name="connsiteX6" fmla="*/ 3255146 w 8148161"/>
                          <a:gd name="connsiteY6" fmla="*/ 49826 h 1272568"/>
                          <a:gd name="connsiteX7" fmla="*/ 3692721 w 8148161"/>
                          <a:gd name="connsiteY7" fmla="*/ 49826 h 1272568"/>
                          <a:gd name="connsiteX8" fmla="*/ 4284039 w 8148161"/>
                          <a:gd name="connsiteY8" fmla="*/ 49826 h 1272568"/>
                          <a:gd name="connsiteX9" fmla="*/ 4798486 w 8148161"/>
                          <a:gd name="connsiteY9" fmla="*/ 49826 h 1272568"/>
                          <a:gd name="connsiteX10" fmla="*/ 5236061 w 8148161"/>
                          <a:gd name="connsiteY10" fmla="*/ 49826 h 1272568"/>
                          <a:gd name="connsiteX11" fmla="*/ 5827378 w 8148161"/>
                          <a:gd name="connsiteY11" fmla="*/ 49826 h 1272568"/>
                          <a:gd name="connsiteX12" fmla="*/ 6495568 w 8148161"/>
                          <a:gd name="connsiteY12" fmla="*/ 49826 h 1272568"/>
                          <a:gd name="connsiteX13" fmla="*/ 6856271 w 8148161"/>
                          <a:gd name="connsiteY13" fmla="*/ 49826 h 1272568"/>
                          <a:gd name="connsiteX14" fmla="*/ 7908817 w 8148161"/>
                          <a:gd name="connsiteY14" fmla="*/ 49826 h 1272568"/>
                          <a:gd name="connsiteX15" fmla="*/ 8104657 w 8148161"/>
                          <a:gd name="connsiteY15" fmla="*/ 245666 h 1272568"/>
                          <a:gd name="connsiteX16" fmla="*/ 8104657 w 8148161"/>
                          <a:gd name="connsiteY16" fmla="*/ 645166 h 1272568"/>
                          <a:gd name="connsiteX17" fmla="*/ 8104657 w 8148161"/>
                          <a:gd name="connsiteY17" fmla="*/ 1029000 h 1272568"/>
                          <a:gd name="connsiteX18" fmla="*/ 7908817 w 8148161"/>
                          <a:gd name="connsiteY18" fmla="*/ 1224840 h 1272568"/>
                          <a:gd name="connsiteX19" fmla="*/ 7240628 w 8148161"/>
                          <a:gd name="connsiteY19" fmla="*/ 1224840 h 1272568"/>
                          <a:gd name="connsiteX20" fmla="*/ 6803053 w 8148161"/>
                          <a:gd name="connsiteY20" fmla="*/ 1224840 h 1272568"/>
                          <a:gd name="connsiteX21" fmla="*/ 6057992 w 8148161"/>
                          <a:gd name="connsiteY21" fmla="*/ 1224840 h 1272568"/>
                          <a:gd name="connsiteX22" fmla="*/ 5620417 w 8148161"/>
                          <a:gd name="connsiteY22" fmla="*/ 1224840 h 1272568"/>
                          <a:gd name="connsiteX23" fmla="*/ 5029099 w 8148161"/>
                          <a:gd name="connsiteY23" fmla="*/ 1224840 h 1272568"/>
                          <a:gd name="connsiteX24" fmla="*/ 4668396 w 8148161"/>
                          <a:gd name="connsiteY24" fmla="*/ 1224840 h 1272568"/>
                          <a:gd name="connsiteX25" fmla="*/ 4000207 w 8148161"/>
                          <a:gd name="connsiteY25" fmla="*/ 1224840 h 1272568"/>
                          <a:gd name="connsiteX26" fmla="*/ 3408889 w 8148161"/>
                          <a:gd name="connsiteY26" fmla="*/ 1224840 h 1272568"/>
                          <a:gd name="connsiteX27" fmla="*/ 3048185 w 8148161"/>
                          <a:gd name="connsiteY27" fmla="*/ 1224840 h 1272568"/>
                          <a:gd name="connsiteX28" fmla="*/ 2610610 w 8148161"/>
                          <a:gd name="connsiteY28" fmla="*/ 1224840 h 1272568"/>
                          <a:gd name="connsiteX29" fmla="*/ 2019292 w 8148161"/>
                          <a:gd name="connsiteY29" fmla="*/ 1224840 h 1272568"/>
                          <a:gd name="connsiteX30" fmla="*/ 1581717 w 8148161"/>
                          <a:gd name="connsiteY30" fmla="*/ 1224840 h 1272568"/>
                          <a:gd name="connsiteX31" fmla="*/ 1144142 w 8148161"/>
                          <a:gd name="connsiteY31" fmla="*/ 1224840 h 1272568"/>
                          <a:gd name="connsiteX32" fmla="*/ 221686 w 8148161"/>
                          <a:gd name="connsiteY32" fmla="*/ 1224840 h 1272568"/>
                          <a:gd name="connsiteX33" fmla="*/ 220156 w 8148161"/>
                          <a:gd name="connsiteY33" fmla="*/ 1143300 h 1272568"/>
                          <a:gd name="connsiteX34" fmla="*/ 25846 w 8148161"/>
                          <a:gd name="connsiteY34" fmla="*/ 637333 h 1272568"/>
                          <a:gd name="connsiteX35" fmla="*/ 25846 w 8148161"/>
                          <a:gd name="connsiteY35" fmla="*/ 245666 h 12725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</a:cxnLst>
                        <a:rect l="l" t="t" r="r" b="b"/>
                        <a:pathLst>
                          <a:path w="8148161" h="1272568" fill="none" extrusionOk="0">
                            <a:moveTo>
                              <a:pt x="25846" y="245666"/>
                            </a:moveTo>
                            <a:cubicBezTo>
                              <a:pt x="22115" y="113755"/>
                              <a:pt x="150176" y="47717"/>
                              <a:pt x="221686" y="49826"/>
                            </a:cubicBezTo>
                            <a:cubicBezTo>
                              <a:pt x="358448" y="-32152"/>
                              <a:pt x="671500" y="100580"/>
                              <a:pt x="889875" y="49826"/>
                            </a:cubicBezTo>
                            <a:cubicBezTo>
                              <a:pt x="1068752" y="-49839"/>
                              <a:pt x="1275533" y="16016"/>
                              <a:pt x="1481193" y="49826"/>
                            </a:cubicBezTo>
                            <a:cubicBezTo>
                              <a:pt x="1674167" y="97247"/>
                              <a:pt x="1887529" y="166408"/>
                              <a:pt x="2149382" y="49826"/>
                            </a:cubicBezTo>
                            <a:cubicBezTo>
                              <a:pt x="2419772" y="47652"/>
                              <a:pt x="2487474" y="52872"/>
                              <a:pt x="2586957" y="49826"/>
                            </a:cubicBezTo>
                            <a:cubicBezTo>
                              <a:pt x="2631541" y="-98288"/>
                              <a:pt x="3033949" y="28159"/>
                              <a:pt x="3255146" y="49826"/>
                            </a:cubicBezTo>
                            <a:cubicBezTo>
                              <a:pt x="3492101" y="11237"/>
                              <a:pt x="3465890" y="44365"/>
                              <a:pt x="3692721" y="49826"/>
                            </a:cubicBezTo>
                            <a:cubicBezTo>
                              <a:pt x="3877209" y="-29976"/>
                              <a:pt x="3997833" y="125617"/>
                              <a:pt x="4284039" y="49826"/>
                            </a:cubicBezTo>
                            <a:cubicBezTo>
                              <a:pt x="4538665" y="87298"/>
                              <a:pt x="4740658" y="47673"/>
                              <a:pt x="4798486" y="49826"/>
                            </a:cubicBezTo>
                            <a:cubicBezTo>
                              <a:pt x="4948285" y="61766"/>
                              <a:pt x="5080139" y="170703"/>
                              <a:pt x="5236061" y="49826"/>
                            </a:cubicBezTo>
                            <a:cubicBezTo>
                              <a:pt x="5397042" y="59689"/>
                              <a:pt x="5483087" y="75409"/>
                              <a:pt x="5827378" y="49826"/>
                            </a:cubicBezTo>
                            <a:cubicBezTo>
                              <a:pt x="6070405" y="45516"/>
                              <a:pt x="6211601" y="97226"/>
                              <a:pt x="6495568" y="49826"/>
                            </a:cubicBezTo>
                            <a:cubicBezTo>
                              <a:pt x="6743895" y="42839"/>
                              <a:pt x="6718543" y="49430"/>
                              <a:pt x="6856271" y="49826"/>
                            </a:cubicBezTo>
                            <a:cubicBezTo>
                              <a:pt x="7093400" y="-81051"/>
                              <a:pt x="7188833" y="154856"/>
                              <a:pt x="7908817" y="49826"/>
                            </a:cubicBezTo>
                            <a:cubicBezTo>
                              <a:pt x="8073807" y="108184"/>
                              <a:pt x="8084079" y="186861"/>
                              <a:pt x="8104657" y="245666"/>
                            </a:cubicBezTo>
                            <a:cubicBezTo>
                              <a:pt x="8144428" y="413604"/>
                              <a:pt x="8103580" y="454844"/>
                              <a:pt x="8104657" y="645166"/>
                            </a:cubicBezTo>
                            <a:cubicBezTo>
                              <a:pt x="8138272" y="771012"/>
                              <a:pt x="8110393" y="835362"/>
                              <a:pt x="8104657" y="1029000"/>
                            </a:cubicBezTo>
                            <a:cubicBezTo>
                              <a:pt x="8155832" y="1196050"/>
                              <a:pt x="8007147" y="1156944"/>
                              <a:pt x="7908817" y="1224840"/>
                            </a:cubicBezTo>
                            <a:cubicBezTo>
                              <a:pt x="7588237" y="1247321"/>
                              <a:pt x="7350151" y="1301865"/>
                              <a:pt x="7240628" y="1224840"/>
                            </a:cubicBezTo>
                            <a:cubicBezTo>
                              <a:pt x="7009093" y="1191234"/>
                              <a:pt x="6955265" y="1222747"/>
                              <a:pt x="6803053" y="1224840"/>
                            </a:cubicBezTo>
                            <a:cubicBezTo>
                              <a:pt x="6609794" y="1388402"/>
                              <a:pt x="6426033" y="946085"/>
                              <a:pt x="6057992" y="1224840"/>
                            </a:cubicBezTo>
                            <a:cubicBezTo>
                              <a:pt x="5771047" y="1263809"/>
                              <a:pt x="5798360" y="1173402"/>
                              <a:pt x="5620417" y="1224840"/>
                            </a:cubicBezTo>
                            <a:cubicBezTo>
                              <a:pt x="5532500" y="1237666"/>
                              <a:pt x="5185040" y="1105386"/>
                              <a:pt x="5029099" y="1224840"/>
                            </a:cubicBezTo>
                            <a:cubicBezTo>
                              <a:pt x="4798270" y="1271715"/>
                              <a:pt x="4777967" y="1157209"/>
                              <a:pt x="4668396" y="1224840"/>
                            </a:cubicBezTo>
                            <a:cubicBezTo>
                              <a:pt x="4678956" y="1218340"/>
                              <a:pt x="4310818" y="1356654"/>
                              <a:pt x="4000207" y="1224840"/>
                            </a:cubicBezTo>
                            <a:cubicBezTo>
                              <a:pt x="3641214" y="1232270"/>
                              <a:pt x="3547040" y="1150836"/>
                              <a:pt x="3408889" y="1224840"/>
                            </a:cubicBezTo>
                            <a:cubicBezTo>
                              <a:pt x="3224300" y="1239651"/>
                              <a:pt x="3168432" y="1251049"/>
                              <a:pt x="3048185" y="1224840"/>
                            </a:cubicBezTo>
                            <a:cubicBezTo>
                              <a:pt x="2964918" y="1254255"/>
                              <a:pt x="2679402" y="1240499"/>
                              <a:pt x="2610610" y="1224840"/>
                            </a:cubicBezTo>
                            <a:cubicBezTo>
                              <a:pt x="2393991" y="1360791"/>
                              <a:pt x="2338558" y="1001782"/>
                              <a:pt x="2019292" y="1224840"/>
                            </a:cubicBezTo>
                            <a:cubicBezTo>
                              <a:pt x="1799825" y="1251786"/>
                              <a:pt x="1700131" y="1204600"/>
                              <a:pt x="1581717" y="1224840"/>
                            </a:cubicBezTo>
                            <a:cubicBezTo>
                              <a:pt x="1432228" y="1200867"/>
                              <a:pt x="1283750" y="1146686"/>
                              <a:pt x="1144142" y="1224840"/>
                            </a:cubicBezTo>
                            <a:cubicBezTo>
                              <a:pt x="1180392" y="1100353"/>
                              <a:pt x="584554" y="1355760"/>
                              <a:pt x="221686" y="1224840"/>
                            </a:cubicBezTo>
                            <a:cubicBezTo>
                              <a:pt x="99225" y="1262059"/>
                              <a:pt x="-11508" y="1102138"/>
                              <a:pt x="25846" y="1029000"/>
                            </a:cubicBezTo>
                            <a:cubicBezTo>
                              <a:pt x="-13952" y="870933"/>
                              <a:pt x="46998" y="723530"/>
                              <a:pt x="25846" y="637333"/>
                            </a:cubicBezTo>
                            <a:cubicBezTo>
                              <a:pt x="-45166" y="493695"/>
                              <a:pt x="80378" y="347498"/>
                              <a:pt x="25846" y="245666"/>
                            </a:cubicBezTo>
                            <a:close/>
                          </a:path>
                          <a:path w="8148161" h="1272568" stroke="0" extrusionOk="0">
                            <a:moveTo>
                              <a:pt x="14416" y="348536"/>
                            </a:moveTo>
                            <a:cubicBezTo>
                              <a:pt x="-49402" y="275907"/>
                              <a:pt x="90878" y="-8392"/>
                              <a:pt x="221686" y="49826"/>
                            </a:cubicBezTo>
                            <a:cubicBezTo>
                              <a:pt x="451434" y="-32669"/>
                              <a:pt x="507092" y="135429"/>
                              <a:pt x="736132" y="49826"/>
                            </a:cubicBezTo>
                            <a:cubicBezTo>
                              <a:pt x="958953" y="55762"/>
                              <a:pt x="992888" y="84602"/>
                              <a:pt x="1173708" y="49826"/>
                            </a:cubicBezTo>
                            <a:cubicBezTo>
                              <a:pt x="1324703" y="-26875"/>
                              <a:pt x="1475759" y="113601"/>
                              <a:pt x="1611283" y="49826"/>
                            </a:cubicBezTo>
                            <a:cubicBezTo>
                              <a:pt x="1808542" y="-21349"/>
                              <a:pt x="2067707" y="98808"/>
                              <a:pt x="2202601" y="49826"/>
                            </a:cubicBezTo>
                            <a:cubicBezTo>
                              <a:pt x="2255122" y="-69489"/>
                              <a:pt x="2787574" y="68327"/>
                              <a:pt x="2947661" y="49826"/>
                            </a:cubicBezTo>
                            <a:cubicBezTo>
                              <a:pt x="3230903" y="-10255"/>
                              <a:pt x="3232019" y="74058"/>
                              <a:pt x="3462107" y="49826"/>
                            </a:cubicBezTo>
                            <a:cubicBezTo>
                              <a:pt x="3706238" y="131828"/>
                              <a:pt x="3922718" y="135623"/>
                              <a:pt x="4053425" y="49826"/>
                            </a:cubicBezTo>
                            <a:cubicBezTo>
                              <a:pt x="4234564" y="43193"/>
                              <a:pt x="4290278" y="46583"/>
                              <a:pt x="4414129" y="49826"/>
                            </a:cubicBezTo>
                            <a:cubicBezTo>
                              <a:pt x="4535967" y="-27914"/>
                              <a:pt x="4628537" y="47245"/>
                              <a:pt x="5005447" y="49826"/>
                            </a:cubicBezTo>
                            <a:cubicBezTo>
                              <a:pt x="5333041" y="28562"/>
                              <a:pt x="5355108" y="68408"/>
                              <a:pt x="5596765" y="49826"/>
                            </a:cubicBezTo>
                            <a:cubicBezTo>
                              <a:pt x="5822273" y="17127"/>
                              <a:pt x="5890910" y="45557"/>
                              <a:pt x="6188082" y="49826"/>
                            </a:cubicBezTo>
                            <a:cubicBezTo>
                              <a:pt x="6372977" y="-70624"/>
                              <a:pt x="6675534" y="278806"/>
                              <a:pt x="6856271" y="49826"/>
                            </a:cubicBezTo>
                            <a:cubicBezTo>
                              <a:pt x="7025863" y="56702"/>
                              <a:pt x="7204003" y="92692"/>
                              <a:pt x="7293847" y="49826"/>
                            </a:cubicBezTo>
                            <a:cubicBezTo>
                              <a:pt x="7458354" y="100845"/>
                              <a:pt x="7730128" y="152573"/>
                              <a:pt x="7908817" y="49826"/>
                            </a:cubicBezTo>
                            <a:cubicBezTo>
                              <a:pt x="8040938" y="-11093"/>
                              <a:pt x="8090120" y="149507"/>
                              <a:pt x="8104657" y="245666"/>
                            </a:cubicBezTo>
                            <a:cubicBezTo>
                              <a:pt x="8111601" y="430841"/>
                              <a:pt x="8132696" y="505632"/>
                              <a:pt x="8104657" y="645166"/>
                            </a:cubicBezTo>
                            <a:cubicBezTo>
                              <a:pt x="8213385" y="749640"/>
                              <a:pt x="8104421" y="902048"/>
                              <a:pt x="8104657" y="1029000"/>
                            </a:cubicBezTo>
                            <a:cubicBezTo>
                              <a:pt x="8089446" y="1173356"/>
                              <a:pt x="7998268" y="1239057"/>
                              <a:pt x="7908817" y="1224840"/>
                            </a:cubicBezTo>
                            <a:cubicBezTo>
                              <a:pt x="7679909" y="1288309"/>
                              <a:pt x="7619040" y="1259975"/>
                              <a:pt x="7394371" y="1224840"/>
                            </a:cubicBezTo>
                            <a:cubicBezTo>
                              <a:pt x="7124868" y="1219990"/>
                              <a:pt x="7053075" y="1255431"/>
                              <a:pt x="6956795" y="1224840"/>
                            </a:cubicBezTo>
                            <a:cubicBezTo>
                              <a:pt x="6926785" y="1224351"/>
                              <a:pt x="6631119" y="1131380"/>
                              <a:pt x="6519220" y="1224840"/>
                            </a:cubicBezTo>
                            <a:cubicBezTo>
                              <a:pt x="6311743" y="1362818"/>
                              <a:pt x="6224624" y="1252142"/>
                              <a:pt x="5927902" y="1224840"/>
                            </a:cubicBezTo>
                            <a:cubicBezTo>
                              <a:pt x="5647748" y="1201780"/>
                              <a:pt x="5626841" y="1165626"/>
                              <a:pt x="5413456" y="1224840"/>
                            </a:cubicBezTo>
                            <a:cubicBezTo>
                              <a:pt x="5215108" y="1240202"/>
                              <a:pt x="4933880" y="1266836"/>
                              <a:pt x="4822138" y="1224840"/>
                            </a:cubicBezTo>
                            <a:cubicBezTo>
                              <a:pt x="4620335" y="1211865"/>
                              <a:pt x="4463114" y="1162183"/>
                              <a:pt x="4384563" y="1224840"/>
                            </a:cubicBezTo>
                            <a:cubicBezTo>
                              <a:pt x="4199343" y="1300997"/>
                              <a:pt x="4060825" y="1206419"/>
                              <a:pt x="3870117" y="1224840"/>
                            </a:cubicBezTo>
                            <a:cubicBezTo>
                              <a:pt x="3748692" y="1287999"/>
                              <a:pt x="3446956" y="1144693"/>
                              <a:pt x="3201928" y="1224840"/>
                            </a:cubicBezTo>
                            <a:cubicBezTo>
                              <a:pt x="3000264" y="1194997"/>
                              <a:pt x="2651550" y="1236377"/>
                              <a:pt x="2533738" y="1224840"/>
                            </a:cubicBezTo>
                            <a:cubicBezTo>
                              <a:pt x="2320904" y="1291781"/>
                              <a:pt x="2230388" y="1240566"/>
                              <a:pt x="1942421" y="1224840"/>
                            </a:cubicBezTo>
                            <a:cubicBezTo>
                              <a:pt x="1692178" y="1225748"/>
                              <a:pt x="1690464" y="1222708"/>
                              <a:pt x="1504846" y="1224840"/>
                            </a:cubicBezTo>
                            <a:cubicBezTo>
                              <a:pt x="1350202" y="1213472"/>
                              <a:pt x="1290684" y="1168840"/>
                              <a:pt x="1067270" y="1224840"/>
                            </a:cubicBezTo>
                            <a:cubicBezTo>
                              <a:pt x="908704" y="1172024"/>
                              <a:pt x="593965" y="1337977"/>
                              <a:pt x="221686" y="1224840"/>
                            </a:cubicBezTo>
                            <a:cubicBezTo>
                              <a:pt x="152556" y="1251969"/>
                              <a:pt x="44885" y="1113059"/>
                              <a:pt x="25846" y="1029000"/>
                            </a:cubicBezTo>
                            <a:cubicBezTo>
                              <a:pt x="-942" y="874326"/>
                              <a:pt x="-31388" y="782608"/>
                              <a:pt x="25846" y="653000"/>
                            </a:cubicBezTo>
                            <a:cubicBezTo>
                              <a:pt x="24114" y="520275"/>
                              <a:pt x="-14532" y="460366"/>
                              <a:pt x="14416" y="348536"/>
                            </a:cubicBezTo>
                            <a:close/>
                          </a:path>
                          <a:path w="8148161" h="1272568" fill="none" stroke="0" extrusionOk="0">
                            <a:moveTo>
                              <a:pt x="25846" y="245666"/>
                            </a:moveTo>
                            <a:cubicBezTo>
                              <a:pt x="-2279" y="116008"/>
                              <a:pt x="135411" y="79368"/>
                              <a:pt x="221686" y="49826"/>
                            </a:cubicBezTo>
                            <a:cubicBezTo>
                              <a:pt x="415185" y="-58776"/>
                              <a:pt x="710301" y="86072"/>
                              <a:pt x="889875" y="49826"/>
                            </a:cubicBezTo>
                            <a:cubicBezTo>
                              <a:pt x="1056078" y="49699"/>
                              <a:pt x="1354251" y="107152"/>
                              <a:pt x="1481193" y="49826"/>
                            </a:cubicBezTo>
                            <a:cubicBezTo>
                              <a:pt x="1622963" y="70698"/>
                              <a:pt x="1863766" y="170367"/>
                              <a:pt x="2149382" y="49826"/>
                            </a:cubicBezTo>
                            <a:cubicBezTo>
                              <a:pt x="2419522" y="12034"/>
                              <a:pt x="2436969" y="100568"/>
                              <a:pt x="2586957" y="49826"/>
                            </a:cubicBezTo>
                            <a:cubicBezTo>
                              <a:pt x="2648116" y="49564"/>
                              <a:pt x="3040885" y="69913"/>
                              <a:pt x="3255146" y="49826"/>
                            </a:cubicBezTo>
                            <a:cubicBezTo>
                              <a:pt x="3470361" y="25726"/>
                              <a:pt x="3464443" y="63697"/>
                              <a:pt x="3692721" y="49826"/>
                            </a:cubicBezTo>
                            <a:cubicBezTo>
                              <a:pt x="3889626" y="27764"/>
                              <a:pt x="4003939" y="54626"/>
                              <a:pt x="4284039" y="49826"/>
                            </a:cubicBezTo>
                            <a:cubicBezTo>
                              <a:pt x="4507262" y="-1133"/>
                              <a:pt x="4716649" y="59725"/>
                              <a:pt x="4798486" y="49826"/>
                            </a:cubicBezTo>
                            <a:cubicBezTo>
                              <a:pt x="4875306" y="-11737"/>
                              <a:pt x="5064195" y="46997"/>
                              <a:pt x="5236061" y="49826"/>
                            </a:cubicBezTo>
                            <a:cubicBezTo>
                              <a:pt x="5445501" y="29223"/>
                              <a:pt x="5603133" y="111076"/>
                              <a:pt x="5827378" y="49826"/>
                            </a:cubicBezTo>
                            <a:cubicBezTo>
                              <a:pt x="6174395" y="78638"/>
                              <a:pt x="6242113" y="90561"/>
                              <a:pt x="6495568" y="49826"/>
                            </a:cubicBezTo>
                            <a:cubicBezTo>
                              <a:pt x="6734106" y="38909"/>
                              <a:pt x="6727657" y="56334"/>
                              <a:pt x="6856271" y="49826"/>
                            </a:cubicBezTo>
                            <a:cubicBezTo>
                              <a:pt x="7001442" y="-29005"/>
                              <a:pt x="7367826" y="222778"/>
                              <a:pt x="7908817" y="49826"/>
                            </a:cubicBezTo>
                            <a:cubicBezTo>
                              <a:pt x="8048031" y="29179"/>
                              <a:pt x="8105337" y="135415"/>
                              <a:pt x="8104657" y="245666"/>
                            </a:cubicBezTo>
                            <a:cubicBezTo>
                              <a:pt x="8068695" y="382701"/>
                              <a:pt x="8041838" y="531902"/>
                              <a:pt x="8104657" y="645166"/>
                            </a:cubicBezTo>
                            <a:cubicBezTo>
                              <a:pt x="8129220" y="808856"/>
                              <a:pt x="8110378" y="856524"/>
                              <a:pt x="8104657" y="1029000"/>
                            </a:cubicBezTo>
                            <a:cubicBezTo>
                              <a:pt x="8122909" y="1181786"/>
                              <a:pt x="8009615" y="1230834"/>
                              <a:pt x="7908817" y="1224840"/>
                            </a:cubicBezTo>
                            <a:cubicBezTo>
                              <a:pt x="7674684" y="1331384"/>
                              <a:pt x="7424297" y="1197083"/>
                              <a:pt x="7240628" y="1224840"/>
                            </a:cubicBezTo>
                            <a:cubicBezTo>
                              <a:pt x="7056616" y="1232927"/>
                              <a:pt x="6940908" y="1216105"/>
                              <a:pt x="6803053" y="1224840"/>
                            </a:cubicBezTo>
                            <a:cubicBezTo>
                              <a:pt x="6786474" y="1223756"/>
                              <a:pt x="6319457" y="1091603"/>
                              <a:pt x="6057992" y="1224840"/>
                            </a:cubicBezTo>
                            <a:cubicBezTo>
                              <a:pt x="5765434" y="1284428"/>
                              <a:pt x="5775015" y="1240877"/>
                              <a:pt x="5620417" y="1224840"/>
                            </a:cubicBezTo>
                            <a:cubicBezTo>
                              <a:pt x="5516657" y="1197652"/>
                              <a:pt x="5239306" y="1076401"/>
                              <a:pt x="5029099" y="1224840"/>
                            </a:cubicBezTo>
                            <a:cubicBezTo>
                              <a:pt x="4856174" y="1271250"/>
                              <a:pt x="4728176" y="1196418"/>
                              <a:pt x="4668396" y="1224840"/>
                            </a:cubicBezTo>
                            <a:cubicBezTo>
                              <a:pt x="4698410" y="1300468"/>
                              <a:pt x="4219549" y="1220839"/>
                              <a:pt x="4000207" y="1224840"/>
                            </a:cubicBezTo>
                            <a:cubicBezTo>
                              <a:pt x="3646860" y="1290865"/>
                              <a:pt x="3573900" y="1189204"/>
                              <a:pt x="3408889" y="1224840"/>
                            </a:cubicBezTo>
                            <a:cubicBezTo>
                              <a:pt x="3240882" y="1308479"/>
                              <a:pt x="3152699" y="1197842"/>
                              <a:pt x="3048185" y="1224840"/>
                            </a:cubicBezTo>
                            <a:cubicBezTo>
                              <a:pt x="2905327" y="1278420"/>
                              <a:pt x="2737447" y="1241410"/>
                              <a:pt x="2610610" y="1224840"/>
                            </a:cubicBezTo>
                            <a:cubicBezTo>
                              <a:pt x="2495547" y="1236261"/>
                              <a:pt x="2291548" y="1063956"/>
                              <a:pt x="2019292" y="1224840"/>
                            </a:cubicBezTo>
                            <a:cubicBezTo>
                              <a:pt x="1793228" y="1264158"/>
                              <a:pt x="1810170" y="1171835"/>
                              <a:pt x="1581717" y="1224840"/>
                            </a:cubicBezTo>
                            <a:cubicBezTo>
                              <a:pt x="1419755" y="1194676"/>
                              <a:pt x="1305643" y="1190081"/>
                              <a:pt x="1144142" y="1224840"/>
                            </a:cubicBezTo>
                            <a:cubicBezTo>
                              <a:pt x="1070289" y="1193589"/>
                              <a:pt x="681706" y="1368925"/>
                              <a:pt x="221686" y="1224840"/>
                            </a:cubicBezTo>
                            <a:cubicBezTo>
                              <a:pt x="108517" y="1159731"/>
                              <a:pt x="26206" y="1172448"/>
                              <a:pt x="25846" y="1029000"/>
                            </a:cubicBezTo>
                            <a:cubicBezTo>
                              <a:pt x="-50602" y="807135"/>
                              <a:pt x="319622" y="705793"/>
                              <a:pt x="288736" y="545893"/>
                            </a:cubicBezTo>
                            <a:cubicBezTo>
                              <a:pt x="192394" y="373223"/>
                              <a:pt x="39164" y="328516"/>
                              <a:pt x="25846" y="245666"/>
                            </a:cubicBezTo>
                            <a:close/>
                          </a:path>
                          <a:path w="8148161" h="1272568" fill="none" stroke="0" extrusionOk="0">
                            <a:moveTo>
                              <a:pt x="25846" y="245666"/>
                            </a:moveTo>
                            <a:cubicBezTo>
                              <a:pt x="-34150" y="152199"/>
                              <a:pt x="144367" y="3517"/>
                              <a:pt x="221686" y="49826"/>
                            </a:cubicBezTo>
                            <a:cubicBezTo>
                              <a:pt x="372079" y="38883"/>
                              <a:pt x="724575" y="48116"/>
                              <a:pt x="889875" y="49826"/>
                            </a:cubicBezTo>
                            <a:cubicBezTo>
                              <a:pt x="1093201" y="-36606"/>
                              <a:pt x="1250371" y="183240"/>
                              <a:pt x="1481193" y="49826"/>
                            </a:cubicBezTo>
                            <a:cubicBezTo>
                              <a:pt x="1647549" y="78680"/>
                              <a:pt x="1889719" y="126396"/>
                              <a:pt x="2149382" y="49826"/>
                            </a:cubicBezTo>
                            <a:cubicBezTo>
                              <a:pt x="2405949" y="23347"/>
                              <a:pt x="2454082" y="72234"/>
                              <a:pt x="2586957" y="49826"/>
                            </a:cubicBezTo>
                            <a:cubicBezTo>
                              <a:pt x="2644832" y="-35433"/>
                              <a:pt x="3101553" y="76015"/>
                              <a:pt x="3255146" y="49826"/>
                            </a:cubicBezTo>
                            <a:cubicBezTo>
                              <a:pt x="3493506" y="16450"/>
                              <a:pt x="3459598" y="87640"/>
                              <a:pt x="3692721" y="49826"/>
                            </a:cubicBezTo>
                            <a:cubicBezTo>
                              <a:pt x="3944338" y="25476"/>
                              <a:pt x="4023974" y="90742"/>
                              <a:pt x="4284039" y="49826"/>
                            </a:cubicBezTo>
                            <a:cubicBezTo>
                              <a:pt x="4508653" y="51609"/>
                              <a:pt x="4715902" y="89385"/>
                              <a:pt x="4798486" y="49826"/>
                            </a:cubicBezTo>
                            <a:cubicBezTo>
                              <a:pt x="4977720" y="81902"/>
                              <a:pt x="5069404" y="98658"/>
                              <a:pt x="5236061" y="49826"/>
                            </a:cubicBezTo>
                            <a:cubicBezTo>
                              <a:pt x="5379723" y="44818"/>
                              <a:pt x="5504681" y="60510"/>
                              <a:pt x="5827378" y="49826"/>
                            </a:cubicBezTo>
                            <a:cubicBezTo>
                              <a:pt x="6081932" y="26648"/>
                              <a:pt x="6232523" y="80832"/>
                              <a:pt x="6495568" y="49826"/>
                            </a:cubicBezTo>
                            <a:cubicBezTo>
                              <a:pt x="6741173" y="46747"/>
                              <a:pt x="6724653" y="55257"/>
                              <a:pt x="6856271" y="49826"/>
                            </a:cubicBezTo>
                            <a:cubicBezTo>
                              <a:pt x="7113462" y="-19661"/>
                              <a:pt x="7402272" y="207401"/>
                              <a:pt x="7908817" y="49826"/>
                            </a:cubicBezTo>
                            <a:cubicBezTo>
                              <a:pt x="8047145" y="94518"/>
                              <a:pt x="8104981" y="160363"/>
                              <a:pt x="8104657" y="245666"/>
                            </a:cubicBezTo>
                            <a:cubicBezTo>
                              <a:pt x="8095880" y="395707"/>
                              <a:pt x="8063070" y="482244"/>
                              <a:pt x="8104657" y="645166"/>
                            </a:cubicBezTo>
                            <a:cubicBezTo>
                              <a:pt x="8138449" y="800856"/>
                              <a:pt x="8102681" y="841355"/>
                              <a:pt x="8104657" y="1029000"/>
                            </a:cubicBezTo>
                            <a:cubicBezTo>
                              <a:pt x="8118463" y="1157551"/>
                              <a:pt x="8007076" y="1142168"/>
                              <a:pt x="7908817" y="1224840"/>
                            </a:cubicBezTo>
                            <a:cubicBezTo>
                              <a:pt x="7629086" y="1233296"/>
                              <a:pt x="7411949" y="1233735"/>
                              <a:pt x="7240628" y="1224840"/>
                            </a:cubicBezTo>
                            <a:cubicBezTo>
                              <a:pt x="7014311" y="1221091"/>
                              <a:pt x="6979345" y="1203771"/>
                              <a:pt x="6803053" y="1224840"/>
                            </a:cubicBezTo>
                            <a:cubicBezTo>
                              <a:pt x="6765151" y="1288593"/>
                              <a:pt x="6244298" y="1141421"/>
                              <a:pt x="6057992" y="1224840"/>
                            </a:cubicBezTo>
                            <a:cubicBezTo>
                              <a:pt x="5773566" y="1259401"/>
                              <a:pt x="5781850" y="1199562"/>
                              <a:pt x="5620417" y="1224840"/>
                            </a:cubicBezTo>
                            <a:cubicBezTo>
                              <a:pt x="5504402" y="1224547"/>
                              <a:pt x="5192936" y="1082618"/>
                              <a:pt x="5029099" y="1224840"/>
                            </a:cubicBezTo>
                            <a:cubicBezTo>
                              <a:pt x="4809276" y="1278253"/>
                              <a:pt x="4743213" y="1241450"/>
                              <a:pt x="4668396" y="1224840"/>
                            </a:cubicBezTo>
                            <a:cubicBezTo>
                              <a:pt x="4568096" y="1185054"/>
                              <a:pt x="4283360" y="1275297"/>
                              <a:pt x="4000207" y="1224840"/>
                            </a:cubicBezTo>
                            <a:cubicBezTo>
                              <a:pt x="3638305" y="1260363"/>
                              <a:pt x="3587820" y="1182053"/>
                              <a:pt x="3408889" y="1224840"/>
                            </a:cubicBezTo>
                            <a:cubicBezTo>
                              <a:pt x="3230559" y="1259252"/>
                              <a:pt x="3173114" y="1229822"/>
                              <a:pt x="3048185" y="1224840"/>
                            </a:cubicBezTo>
                            <a:cubicBezTo>
                              <a:pt x="2936165" y="1270531"/>
                              <a:pt x="2727701" y="1211203"/>
                              <a:pt x="2610610" y="1224840"/>
                            </a:cubicBezTo>
                            <a:cubicBezTo>
                              <a:pt x="2516674" y="1257170"/>
                              <a:pt x="2253235" y="1157029"/>
                              <a:pt x="2019292" y="1224840"/>
                            </a:cubicBezTo>
                            <a:cubicBezTo>
                              <a:pt x="1814632" y="1281792"/>
                              <a:pt x="1772984" y="1186568"/>
                              <a:pt x="1581717" y="1224840"/>
                            </a:cubicBezTo>
                            <a:cubicBezTo>
                              <a:pt x="1413347" y="1268756"/>
                              <a:pt x="1270982" y="1158945"/>
                              <a:pt x="1144142" y="1224840"/>
                            </a:cubicBezTo>
                            <a:cubicBezTo>
                              <a:pt x="1038504" y="1207993"/>
                              <a:pt x="565961" y="1297056"/>
                              <a:pt x="221686" y="1224840"/>
                            </a:cubicBezTo>
                            <a:cubicBezTo>
                              <a:pt x="127029" y="1244095"/>
                              <a:pt x="211733" y="1259227"/>
                              <a:pt x="220156" y="1143300"/>
                            </a:cubicBezTo>
                            <a:cubicBezTo>
                              <a:pt x="228924" y="980067"/>
                              <a:pt x="90265" y="763222"/>
                              <a:pt x="25846" y="637333"/>
                            </a:cubicBezTo>
                            <a:cubicBezTo>
                              <a:pt x="-18190" y="486709"/>
                              <a:pt x="66495" y="377217"/>
                              <a:pt x="25846" y="245666"/>
                            </a:cubicBezTo>
                            <a:close/>
                          </a:path>
                          <a:path w="8148161" h="1272568" fill="none" stroke="0" extrusionOk="0">
                            <a:moveTo>
                              <a:pt x="25846" y="245666"/>
                            </a:moveTo>
                            <a:cubicBezTo>
                              <a:pt x="7408" y="135290"/>
                              <a:pt x="137087" y="22914"/>
                              <a:pt x="221686" y="49826"/>
                            </a:cubicBezTo>
                            <a:cubicBezTo>
                              <a:pt x="352975" y="25362"/>
                              <a:pt x="698720" y="80791"/>
                              <a:pt x="889875" y="49826"/>
                            </a:cubicBezTo>
                            <a:cubicBezTo>
                              <a:pt x="1099121" y="-27828"/>
                              <a:pt x="1273484" y="64307"/>
                              <a:pt x="1481193" y="49826"/>
                            </a:cubicBezTo>
                            <a:cubicBezTo>
                              <a:pt x="1621993" y="67691"/>
                              <a:pt x="1924315" y="104138"/>
                              <a:pt x="2149382" y="49826"/>
                            </a:cubicBezTo>
                            <a:cubicBezTo>
                              <a:pt x="2404750" y="39431"/>
                              <a:pt x="2472028" y="58390"/>
                              <a:pt x="2586957" y="49826"/>
                            </a:cubicBezTo>
                            <a:cubicBezTo>
                              <a:pt x="2646521" y="-80624"/>
                              <a:pt x="3041174" y="39816"/>
                              <a:pt x="3255146" y="49826"/>
                            </a:cubicBezTo>
                            <a:cubicBezTo>
                              <a:pt x="3490271" y="9984"/>
                              <a:pt x="3472122" y="63050"/>
                              <a:pt x="3692721" y="49826"/>
                            </a:cubicBezTo>
                            <a:cubicBezTo>
                              <a:pt x="3876441" y="-16066"/>
                              <a:pt x="4014306" y="129508"/>
                              <a:pt x="4284039" y="49826"/>
                            </a:cubicBezTo>
                            <a:cubicBezTo>
                              <a:pt x="4529583" y="65161"/>
                              <a:pt x="4720285" y="64427"/>
                              <a:pt x="4798486" y="49826"/>
                            </a:cubicBezTo>
                            <a:cubicBezTo>
                              <a:pt x="4975839" y="80907"/>
                              <a:pt x="5068025" y="143124"/>
                              <a:pt x="5236061" y="49826"/>
                            </a:cubicBezTo>
                            <a:cubicBezTo>
                              <a:pt x="5389917" y="58452"/>
                              <a:pt x="5536071" y="91065"/>
                              <a:pt x="5827378" y="49826"/>
                            </a:cubicBezTo>
                            <a:cubicBezTo>
                              <a:pt x="6089404" y="61801"/>
                              <a:pt x="6227377" y="115847"/>
                              <a:pt x="6495568" y="49826"/>
                            </a:cubicBezTo>
                            <a:cubicBezTo>
                              <a:pt x="6742234" y="44624"/>
                              <a:pt x="6719632" y="51357"/>
                              <a:pt x="6856271" y="49826"/>
                            </a:cubicBezTo>
                            <a:cubicBezTo>
                              <a:pt x="7086036" y="-56124"/>
                              <a:pt x="7257939" y="179047"/>
                              <a:pt x="7908817" y="49826"/>
                            </a:cubicBezTo>
                            <a:cubicBezTo>
                              <a:pt x="8075530" y="94598"/>
                              <a:pt x="8091282" y="175982"/>
                              <a:pt x="8104657" y="245666"/>
                            </a:cubicBezTo>
                            <a:cubicBezTo>
                              <a:pt x="8126984" y="408854"/>
                              <a:pt x="8089639" y="465239"/>
                              <a:pt x="8104657" y="645166"/>
                            </a:cubicBezTo>
                            <a:cubicBezTo>
                              <a:pt x="8131824" y="794206"/>
                              <a:pt x="8105519" y="845421"/>
                              <a:pt x="8104657" y="1029000"/>
                            </a:cubicBezTo>
                            <a:cubicBezTo>
                              <a:pt x="8113054" y="1174903"/>
                              <a:pt x="8010217" y="1173811"/>
                              <a:pt x="7908817" y="1224840"/>
                            </a:cubicBezTo>
                            <a:cubicBezTo>
                              <a:pt x="7614690" y="1230552"/>
                              <a:pt x="7404146" y="1281681"/>
                              <a:pt x="7240628" y="1224840"/>
                            </a:cubicBezTo>
                            <a:cubicBezTo>
                              <a:pt x="7010428" y="1207887"/>
                              <a:pt x="6955996" y="1217435"/>
                              <a:pt x="6803053" y="1224840"/>
                            </a:cubicBezTo>
                            <a:cubicBezTo>
                              <a:pt x="6672525" y="1394134"/>
                              <a:pt x="6373943" y="1020190"/>
                              <a:pt x="6057992" y="1224840"/>
                            </a:cubicBezTo>
                            <a:cubicBezTo>
                              <a:pt x="5771805" y="1254504"/>
                              <a:pt x="5802872" y="1187966"/>
                              <a:pt x="5620417" y="1224840"/>
                            </a:cubicBezTo>
                            <a:cubicBezTo>
                              <a:pt x="5516647" y="1212127"/>
                              <a:pt x="5172977" y="1075999"/>
                              <a:pt x="5029099" y="1224840"/>
                            </a:cubicBezTo>
                            <a:cubicBezTo>
                              <a:pt x="4810026" y="1277976"/>
                              <a:pt x="4759214" y="1201999"/>
                              <a:pt x="4668396" y="1224840"/>
                            </a:cubicBezTo>
                            <a:cubicBezTo>
                              <a:pt x="4589189" y="1180675"/>
                              <a:pt x="4243144" y="1304567"/>
                              <a:pt x="4000207" y="1224840"/>
                            </a:cubicBezTo>
                            <a:cubicBezTo>
                              <a:pt x="3649759" y="1253350"/>
                              <a:pt x="3597603" y="1169269"/>
                              <a:pt x="3408889" y="1224840"/>
                            </a:cubicBezTo>
                            <a:cubicBezTo>
                              <a:pt x="3223816" y="1257661"/>
                              <a:pt x="3161478" y="1241301"/>
                              <a:pt x="3048185" y="1224840"/>
                            </a:cubicBezTo>
                            <a:cubicBezTo>
                              <a:pt x="2960237" y="1262414"/>
                              <a:pt x="2692383" y="1244280"/>
                              <a:pt x="2610610" y="1224840"/>
                            </a:cubicBezTo>
                            <a:cubicBezTo>
                              <a:pt x="2462109" y="1331533"/>
                              <a:pt x="2326409" y="1079277"/>
                              <a:pt x="2019292" y="1224840"/>
                            </a:cubicBezTo>
                            <a:cubicBezTo>
                              <a:pt x="1796761" y="1272428"/>
                              <a:pt x="1737648" y="1196271"/>
                              <a:pt x="1581717" y="1224840"/>
                            </a:cubicBezTo>
                            <a:cubicBezTo>
                              <a:pt x="1404354" y="1224131"/>
                              <a:pt x="1274322" y="1146512"/>
                              <a:pt x="1144142" y="1224840"/>
                            </a:cubicBezTo>
                            <a:cubicBezTo>
                              <a:pt x="1060098" y="1227627"/>
                              <a:pt x="591145" y="1423338"/>
                              <a:pt x="221686" y="1224840"/>
                            </a:cubicBezTo>
                            <a:cubicBezTo>
                              <a:pt x="111492" y="1236308"/>
                              <a:pt x="23984" y="1128224"/>
                              <a:pt x="25846" y="1029000"/>
                            </a:cubicBezTo>
                            <a:cubicBezTo>
                              <a:pt x="-6147" y="872047"/>
                              <a:pt x="61988" y="763495"/>
                              <a:pt x="25846" y="637333"/>
                            </a:cubicBezTo>
                            <a:cubicBezTo>
                              <a:pt x="-50425" y="464812"/>
                              <a:pt x="57167" y="359267"/>
                              <a:pt x="25846" y="245666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AAEEA33-4EFB-C8AF-E336-302BDDF7233C}"/>
                </a:ext>
              </a:extLst>
            </p:cNvPr>
            <p:cNvGrpSpPr/>
            <p:nvPr/>
          </p:nvGrpSpPr>
          <p:grpSpPr>
            <a:xfrm>
              <a:off x="123683" y="259500"/>
              <a:ext cx="11683982" cy="1455979"/>
              <a:chOff x="1273368" y="822482"/>
              <a:chExt cx="8770869" cy="1455979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091243D-0B06-954C-E0D1-52732A620A60}"/>
                  </a:ext>
                </a:extLst>
              </p:cNvPr>
              <p:cNvSpPr txBox="1"/>
              <p:nvPr/>
            </p:nvSpPr>
            <p:spPr>
              <a:xfrm>
                <a:off x="1761322" y="950438"/>
                <a:ext cx="8282915" cy="1328023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3. </a:t>
                </a: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Những từ ngữ nào trong bài thơ gợi tả nhịp sống ở Đồng Tháp Mười rất sôi động, náo nức?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24581AE-75B9-2239-E41D-CD5C75C2EC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73368" y="822482"/>
                <a:ext cx="666270" cy="802640"/>
              </a:xfrm>
              <a:prstGeom prst="rect">
                <a:avLst/>
              </a:prstGeom>
            </p:spPr>
          </p:pic>
        </p:grp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F2F7EEE-7F2E-46AE-A80E-3BF5B53B204E}"/>
              </a:ext>
            </a:extLst>
          </p:cNvPr>
          <p:cNvCxnSpPr>
            <a:cxnSpLocks/>
          </p:cNvCxnSpPr>
          <p:nvPr/>
        </p:nvCxnSpPr>
        <p:spPr>
          <a:xfrm flipH="1">
            <a:off x="8508008" y="2990673"/>
            <a:ext cx="247506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74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335280" y="142240"/>
            <a:ext cx="11653520" cy="6553200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9B0EEC-57A1-3C85-09DC-913EFFD136A1}"/>
              </a:ext>
            </a:extLst>
          </p:cNvPr>
          <p:cNvSpPr txBox="1"/>
          <p:nvPr/>
        </p:nvSpPr>
        <p:spPr>
          <a:xfrm>
            <a:off x="440313" y="1051603"/>
            <a:ext cx="470064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700" b="1" dirty="0">
                <a:solidFill>
                  <a:srgbClr val="000000"/>
                </a:solidFill>
                <a:latin typeface="Cambria" panose="02040503050406030204" pitchFamily="18" charset="0"/>
              </a:rPr>
              <a:t>Bông súng thả lồng đèn</a:t>
            </a:r>
          </a:p>
          <a:p>
            <a:pPr algn="just"/>
            <a:r>
              <a:rPr lang="vi-VN" sz="2700" b="1" dirty="0">
                <a:solidFill>
                  <a:srgbClr val="000000"/>
                </a:solidFill>
                <a:latin typeface="Cambria" panose="02040503050406030204" pitchFamily="18" charset="0"/>
              </a:rPr>
              <a:t>Sáng bồng bềnh mặt nước</a:t>
            </a:r>
          </a:p>
          <a:p>
            <a:pPr algn="just"/>
            <a:r>
              <a:rPr lang="vi-VN" sz="2700" b="1" dirty="0">
                <a:solidFill>
                  <a:srgbClr val="000000"/>
                </a:solidFill>
                <a:latin typeface="Cambria" panose="02040503050406030204" pitchFamily="18" charset="0"/>
              </a:rPr>
              <a:t>Cá lòng tong chạy trước</a:t>
            </a:r>
          </a:p>
          <a:p>
            <a:pPr algn="just"/>
            <a:r>
              <a:rPr lang="vi-VN" sz="2700" b="1" dirty="0">
                <a:solidFill>
                  <a:srgbClr val="000000"/>
                </a:solidFill>
                <a:latin typeface="Cambria" panose="02040503050406030204" pitchFamily="18" charset="0"/>
              </a:rPr>
              <a:t>Dẫn đường về thăm ông.</a:t>
            </a:r>
            <a:endParaRPr lang="vi-VN" sz="2700" b="1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1ABB80-922A-6F1B-7CD0-60E881770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6160" y="144234"/>
            <a:ext cx="6078239" cy="8596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96B4C0-D04F-65FA-FC4A-CB6A31372B55}"/>
              </a:ext>
            </a:extLst>
          </p:cNvPr>
          <p:cNvSpPr txBox="1"/>
          <p:nvPr/>
        </p:nvSpPr>
        <p:spPr>
          <a:xfrm>
            <a:off x="440313" y="2992163"/>
            <a:ext cx="470064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700" b="1" dirty="0">
                <a:solidFill>
                  <a:srgbClr val="000000"/>
                </a:solidFill>
                <a:latin typeface="Cambria" panose="02040503050406030204" pitchFamily="18" charset="0"/>
              </a:rPr>
              <a:t>Đường quê, sào vít cong</a:t>
            </a:r>
          </a:p>
          <a:p>
            <a:pPr algn="just"/>
            <a:r>
              <a:rPr lang="vi-VN" sz="2700" b="1" dirty="0">
                <a:solidFill>
                  <a:srgbClr val="000000"/>
                </a:solidFill>
                <a:latin typeface="Cambria" panose="02040503050406030204" pitchFamily="18" charset="0"/>
              </a:rPr>
              <a:t>Xuồng lướt như tên bắn</a:t>
            </a:r>
          </a:p>
          <a:p>
            <a:pPr algn="just"/>
            <a:r>
              <a:rPr lang="vi-VN" sz="2700" b="1" dirty="0">
                <a:solidFill>
                  <a:srgbClr val="000000"/>
                </a:solidFill>
                <a:latin typeface="Cambria" panose="02040503050406030204" pitchFamily="18" charset="0"/>
              </a:rPr>
              <a:t>Cò ở đâu giật mình</a:t>
            </a:r>
          </a:p>
          <a:p>
            <a:pPr algn="just"/>
            <a:r>
              <a:rPr lang="vi-VN" sz="2700" b="1" dirty="0">
                <a:solidFill>
                  <a:srgbClr val="000000"/>
                </a:solidFill>
                <a:latin typeface="Cambria" panose="02040503050406030204" pitchFamily="18" charset="0"/>
              </a:rPr>
              <a:t>Bay lẫn vào mây trắng.</a:t>
            </a:r>
            <a:endParaRPr lang="vi-VN" sz="2700" b="1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9C5549-1AEE-C294-C284-316C77D99689}"/>
              </a:ext>
            </a:extLst>
          </p:cNvPr>
          <p:cNvSpPr txBox="1"/>
          <p:nvPr/>
        </p:nvSpPr>
        <p:spPr>
          <a:xfrm>
            <a:off x="5886073" y="685843"/>
            <a:ext cx="470064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700" b="1" dirty="0">
                <a:solidFill>
                  <a:srgbClr val="000000"/>
                </a:solidFill>
                <a:latin typeface="Cambria" panose="02040503050406030204" pitchFamily="18" charset="0"/>
              </a:rPr>
              <a:t>Lấm lem con trâu đầm</a:t>
            </a:r>
          </a:p>
          <a:p>
            <a:pPr algn="just"/>
            <a:r>
              <a:rPr lang="vi-VN" sz="2700" b="1" dirty="0">
                <a:solidFill>
                  <a:srgbClr val="000000"/>
                </a:solidFill>
                <a:latin typeface="Cambria" panose="02040503050406030204" pitchFamily="18" charset="0"/>
              </a:rPr>
              <a:t>Chém cặp sừng loé nắng</a:t>
            </a:r>
          </a:p>
          <a:p>
            <a:pPr algn="just"/>
            <a:r>
              <a:rPr lang="vi-VN" sz="2700" b="1" dirty="0">
                <a:solidFill>
                  <a:srgbClr val="000000"/>
                </a:solidFill>
                <a:latin typeface="Cambria" panose="02040503050406030204" pitchFamily="18" charset="0"/>
              </a:rPr>
              <a:t>Xình xịch thuyền đuôi tôm</a:t>
            </a:r>
          </a:p>
          <a:p>
            <a:pPr algn="just"/>
            <a:r>
              <a:rPr lang="vi-VN" sz="2700" b="1" dirty="0">
                <a:solidFill>
                  <a:srgbClr val="000000"/>
                </a:solidFill>
                <a:latin typeface="Cambria" panose="02040503050406030204" pitchFamily="18" charset="0"/>
              </a:rPr>
              <a:t>Chở lúa vàng, rẽ sóng.</a:t>
            </a:r>
            <a:endParaRPr lang="vi-VN" sz="2700" b="1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10AEFB-68E0-E92B-CCDD-CEC745BEC6DE}"/>
              </a:ext>
            </a:extLst>
          </p:cNvPr>
          <p:cNvSpPr txBox="1"/>
          <p:nvPr/>
        </p:nvSpPr>
        <p:spPr>
          <a:xfrm>
            <a:off x="5906393" y="2646723"/>
            <a:ext cx="470064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700" b="1" dirty="0">
                <a:solidFill>
                  <a:srgbClr val="000000"/>
                </a:solidFill>
                <a:latin typeface="Cambria" panose="02040503050406030204" pitchFamily="18" charset="0"/>
              </a:rPr>
              <a:t>Kìa mấy búp sen hồng</a:t>
            </a:r>
          </a:p>
          <a:p>
            <a:pPr algn="just"/>
            <a:r>
              <a:rPr lang="vi-VN" sz="2700" b="1" dirty="0">
                <a:solidFill>
                  <a:srgbClr val="000000"/>
                </a:solidFill>
                <a:latin typeface="Cambria" panose="02040503050406030204" pitchFamily="18" charset="0"/>
              </a:rPr>
              <a:t>Nối đầu thu, cuối hạ</a:t>
            </a:r>
          </a:p>
          <a:p>
            <a:pPr algn="just"/>
            <a:r>
              <a:rPr lang="vi-VN" sz="2700" b="1" dirty="0">
                <a:solidFill>
                  <a:srgbClr val="000000"/>
                </a:solidFill>
                <a:latin typeface="Cambria" panose="02040503050406030204" pitchFamily="18" charset="0"/>
              </a:rPr>
              <a:t>Nước lớn sông Cửu Long</a:t>
            </a:r>
          </a:p>
          <a:p>
            <a:pPr algn="just"/>
            <a:r>
              <a:rPr lang="vi-VN" sz="2700" b="1" dirty="0">
                <a:solidFill>
                  <a:srgbClr val="000000"/>
                </a:solidFill>
                <a:latin typeface="Cambria" panose="02040503050406030204" pitchFamily="18" charset="0"/>
              </a:rPr>
              <a:t>Chơi với sen nghiêng ngả.</a:t>
            </a:r>
            <a:endParaRPr lang="vi-VN" sz="2700" b="1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63DD51-DFEA-ECBD-6ABA-0A707C42B11A}"/>
              </a:ext>
            </a:extLst>
          </p:cNvPr>
          <p:cNvSpPr txBox="1"/>
          <p:nvPr/>
        </p:nvSpPr>
        <p:spPr>
          <a:xfrm>
            <a:off x="5936873" y="4526323"/>
            <a:ext cx="470064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700" b="1" dirty="0">
                <a:solidFill>
                  <a:srgbClr val="000000"/>
                </a:solidFill>
                <a:latin typeface="Cambria" panose="02040503050406030204" pitchFamily="18" charset="0"/>
              </a:rPr>
              <a:t>Về xứ mười tầng tháp</a:t>
            </a:r>
          </a:p>
          <a:p>
            <a:pPr algn="just"/>
            <a:r>
              <a:rPr lang="vi-VN" sz="2700" b="1" dirty="0">
                <a:solidFill>
                  <a:srgbClr val="000000"/>
                </a:solidFill>
                <a:latin typeface="Cambria" panose="02040503050406030204" pitchFamily="18" charset="0"/>
              </a:rPr>
              <a:t>Leo cầu trăm đốt tre</a:t>
            </a:r>
          </a:p>
          <a:p>
            <a:pPr algn="just"/>
            <a:r>
              <a:rPr lang="vi-VN" sz="2700" b="1" dirty="0">
                <a:solidFill>
                  <a:srgbClr val="000000"/>
                </a:solidFill>
                <a:latin typeface="Cambria" panose="02040503050406030204" pitchFamily="18" charset="0"/>
              </a:rPr>
              <a:t>Ông đứng như bụt hiện</a:t>
            </a:r>
          </a:p>
          <a:p>
            <a:pPr algn="just"/>
            <a:r>
              <a:rPr lang="vi-VN" sz="2700" b="1" dirty="0">
                <a:solidFill>
                  <a:srgbClr val="000000"/>
                </a:solidFill>
                <a:latin typeface="Cambria" panose="02040503050406030204" pitchFamily="18" charset="0"/>
              </a:rPr>
              <a:t>Chờ cháu cuối đường quê.</a:t>
            </a:r>
          </a:p>
          <a:p>
            <a:pPr algn="r"/>
            <a:r>
              <a:rPr lang="vi-VN" sz="2700" b="1" dirty="0">
                <a:solidFill>
                  <a:srgbClr val="000000"/>
                </a:solidFill>
                <a:latin typeface="Cambria" panose="02040503050406030204" pitchFamily="18" charset="0"/>
              </a:rPr>
              <a:t>(Trần Quốc Toàn)</a:t>
            </a:r>
            <a:endParaRPr lang="vi-VN" sz="2700" b="1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5E6595-AADC-4665-A3DB-91D06B76587F}"/>
              </a:ext>
            </a:extLst>
          </p:cNvPr>
          <p:cNvSpPr/>
          <p:nvPr/>
        </p:nvSpPr>
        <p:spPr>
          <a:xfrm>
            <a:off x="5928326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>
              <a:solidFill>
                <a:srgbClr val="FF0066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EC61950-C199-49E0-AB8D-0855DDE55703}"/>
              </a:ext>
            </a:extLst>
          </p:cNvPr>
          <p:cNvCxnSpPr>
            <a:cxnSpLocks/>
          </p:cNvCxnSpPr>
          <p:nvPr/>
        </p:nvCxnSpPr>
        <p:spPr>
          <a:xfrm flipH="1">
            <a:off x="440313" y="3874076"/>
            <a:ext cx="37752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AE2245-E5DF-490F-8D0A-ED7BA12D4459}"/>
              </a:ext>
            </a:extLst>
          </p:cNvPr>
          <p:cNvCxnSpPr>
            <a:cxnSpLocks/>
          </p:cNvCxnSpPr>
          <p:nvPr/>
        </p:nvCxnSpPr>
        <p:spPr>
          <a:xfrm flipH="1">
            <a:off x="5949173" y="1965201"/>
            <a:ext cx="41402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20A368B-F984-47BC-B3D9-F815AFD32A22}"/>
              </a:ext>
            </a:extLst>
          </p:cNvPr>
          <p:cNvCxnSpPr>
            <a:cxnSpLocks/>
          </p:cNvCxnSpPr>
          <p:nvPr/>
        </p:nvCxnSpPr>
        <p:spPr>
          <a:xfrm flipH="1">
            <a:off x="568678" y="2341076"/>
            <a:ext cx="37863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C2A003C-1D2D-4A4C-BDDB-7C48748A9F6E}"/>
              </a:ext>
            </a:extLst>
          </p:cNvPr>
          <p:cNvCxnSpPr>
            <a:cxnSpLocks/>
          </p:cNvCxnSpPr>
          <p:nvPr/>
        </p:nvCxnSpPr>
        <p:spPr>
          <a:xfrm flipH="1">
            <a:off x="440313" y="4244784"/>
            <a:ext cx="5360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B002E9E-0D7F-4A08-8B45-AFDE62B28EB8}"/>
              </a:ext>
            </a:extLst>
          </p:cNvPr>
          <p:cNvCxnSpPr>
            <a:cxnSpLocks/>
          </p:cNvCxnSpPr>
          <p:nvPr/>
        </p:nvCxnSpPr>
        <p:spPr>
          <a:xfrm flipH="1">
            <a:off x="2003058" y="4244784"/>
            <a:ext cx="13910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684DA50-BDD7-48E4-BBBC-4B2A3DAB58E0}"/>
              </a:ext>
            </a:extLst>
          </p:cNvPr>
          <p:cNvCxnSpPr>
            <a:cxnSpLocks/>
          </p:cNvCxnSpPr>
          <p:nvPr/>
        </p:nvCxnSpPr>
        <p:spPr>
          <a:xfrm flipH="1">
            <a:off x="486807" y="4699559"/>
            <a:ext cx="35737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8B738F9-E1BB-4CE2-ACD3-070436BB8415}"/>
              </a:ext>
            </a:extLst>
          </p:cNvPr>
          <p:cNvCxnSpPr>
            <a:cxnSpLocks/>
          </p:cNvCxnSpPr>
          <p:nvPr/>
        </p:nvCxnSpPr>
        <p:spPr>
          <a:xfrm flipH="1">
            <a:off x="6096000" y="1519824"/>
            <a:ext cx="35737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D59115B-37C3-49ED-859F-113A3FE74E84}"/>
              </a:ext>
            </a:extLst>
          </p:cNvPr>
          <p:cNvCxnSpPr>
            <a:cxnSpLocks/>
          </p:cNvCxnSpPr>
          <p:nvPr/>
        </p:nvCxnSpPr>
        <p:spPr>
          <a:xfrm flipH="1">
            <a:off x="8030706" y="1129785"/>
            <a:ext cx="7413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4D9FC1B-810E-4678-A13B-B68ACA5F6C9F}"/>
              </a:ext>
            </a:extLst>
          </p:cNvPr>
          <p:cNvCxnSpPr>
            <a:cxnSpLocks/>
          </p:cNvCxnSpPr>
          <p:nvPr/>
        </p:nvCxnSpPr>
        <p:spPr>
          <a:xfrm flipH="1">
            <a:off x="7330696" y="4366350"/>
            <a:ext cx="27587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969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20"/>
            <a:ext cx="12192000" cy="728673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7321B83-25FA-DF0F-F176-E738992B4805}"/>
              </a:ext>
            </a:extLst>
          </p:cNvPr>
          <p:cNvSpPr/>
          <p:nvPr/>
        </p:nvSpPr>
        <p:spPr>
          <a:xfrm>
            <a:off x="557415" y="2021228"/>
            <a:ext cx="11021559" cy="3396018"/>
          </a:xfrm>
          <a:prstGeom prst="roundRect">
            <a:avLst>
              <a:gd name="adj" fmla="val 5849"/>
            </a:avLst>
          </a:prstGeom>
          <a:solidFill>
            <a:schemeClr val="bg1">
              <a:alpha val="88000"/>
            </a:schemeClr>
          </a:solidFill>
          <a:ln w="3175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000" dirty="0">
                <a:solidFill>
                  <a:srgbClr val="FF0066"/>
                </a:solidFill>
                <a:latin typeface="Calibri" panose="020F0502020204030204"/>
              </a:rPr>
              <a:t>   </a:t>
            </a:r>
            <a:r>
              <a:rPr lang="vi-VN" sz="360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Ở khổ thơ cuối, bạn nhỏ muốn nói về quê hương mình: quê hương đẹp và chất phác với những nét đẹp thôn quê: </a:t>
            </a:r>
            <a:r>
              <a:rPr lang="vi-VN" sz="36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cầu tre, đường quê; bạn nhỏ yêu con người, yêu quê hương mình, nhìn quê hương như những gì nhẹ nhàng, hiền lành và tốt đẹp nhất.</a:t>
            </a:r>
            <a:endParaRPr kumimoji="0" lang="vi-VN" sz="4000" b="1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0176332-C67E-819D-B980-AE582E45AAFB}"/>
              </a:ext>
            </a:extLst>
          </p:cNvPr>
          <p:cNvGrpSpPr/>
          <p:nvPr/>
        </p:nvGrpSpPr>
        <p:grpSpPr>
          <a:xfrm>
            <a:off x="240119" y="-51315"/>
            <a:ext cx="11711759" cy="1963266"/>
            <a:chOff x="123683" y="72568"/>
            <a:chExt cx="11711759" cy="1963266"/>
          </a:xfrm>
        </p:grpSpPr>
        <p:grpSp>
          <p:nvGrpSpPr>
            <p:cNvPr id="6" name="Nhóm 29">
              <a:extLst>
                <a:ext uri="{FF2B5EF4-FFF2-40B4-BE49-F238E27FC236}">
                  <a16:creationId xmlns:a16="http://schemas.microsoft.com/office/drawing/2014/main" id="{66A4BC94-6C98-559B-EECA-89DEE3CFFD84}"/>
                </a:ext>
              </a:extLst>
            </p:cNvPr>
            <p:cNvGrpSpPr/>
            <p:nvPr/>
          </p:nvGrpSpPr>
          <p:grpSpPr>
            <a:xfrm>
              <a:off x="335734" y="72568"/>
              <a:ext cx="11499708" cy="1963266"/>
              <a:chOff x="330505" y="135037"/>
              <a:chExt cx="8763000" cy="1272568"/>
            </a:xfrm>
          </p:grpSpPr>
          <p:grpSp>
            <p:nvGrpSpPr>
              <p:cNvPr id="10" name="Google Shape;3956;p55">
                <a:extLst>
                  <a:ext uri="{FF2B5EF4-FFF2-40B4-BE49-F238E27FC236}">
                    <a16:creationId xmlns:a16="http://schemas.microsoft.com/office/drawing/2014/main" id="{314D732C-D64E-9D19-CB6E-D59F5C1439B0}"/>
                  </a:ext>
                </a:extLst>
              </p:cNvPr>
              <p:cNvGrpSpPr/>
              <p:nvPr/>
            </p:nvGrpSpPr>
            <p:grpSpPr>
              <a:xfrm>
                <a:off x="5818883" y="1098878"/>
                <a:ext cx="246464" cy="231319"/>
                <a:chOff x="5946283" y="1650903"/>
                <a:chExt cx="246464" cy="231319"/>
              </a:xfrm>
            </p:grpSpPr>
            <p:sp>
              <p:nvSpPr>
                <p:cNvPr id="15" name="Google Shape;3957;p55">
                  <a:extLst>
                    <a:ext uri="{FF2B5EF4-FFF2-40B4-BE49-F238E27FC236}">
                      <a16:creationId xmlns:a16="http://schemas.microsoft.com/office/drawing/2014/main" id="{17A55C66-35D3-466B-417A-6EA81A80A971}"/>
                    </a:ext>
                  </a:extLst>
                </p:cNvPr>
                <p:cNvSpPr/>
                <p:nvPr/>
              </p:nvSpPr>
              <p:spPr>
                <a:xfrm>
                  <a:off x="5946283" y="1650903"/>
                  <a:ext cx="246464" cy="231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5" h="7739" extrusionOk="0">
                      <a:moveTo>
                        <a:pt x="4122" y="1"/>
                      </a:moveTo>
                      <a:cubicBezTo>
                        <a:pt x="3335" y="1"/>
                        <a:pt x="2652" y="475"/>
                        <a:pt x="2377" y="1209"/>
                      </a:cubicBezTo>
                      <a:lnTo>
                        <a:pt x="2260" y="1518"/>
                      </a:lnTo>
                      <a:lnTo>
                        <a:pt x="1930" y="1534"/>
                      </a:lnTo>
                      <a:cubicBezTo>
                        <a:pt x="1146" y="1569"/>
                        <a:pt x="483" y="2076"/>
                        <a:pt x="241" y="2822"/>
                      </a:cubicBezTo>
                      <a:cubicBezTo>
                        <a:pt x="0" y="3569"/>
                        <a:pt x="240" y="4366"/>
                        <a:pt x="851" y="4855"/>
                      </a:cubicBezTo>
                      <a:lnTo>
                        <a:pt x="1109" y="5061"/>
                      </a:lnTo>
                      <a:lnTo>
                        <a:pt x="1021" y="5378"/>
                      </a:lnTo>
                      <a:cubicBezTo>
                        <a:pt x="865" y="5944"/>
                        <a:pt x="978" y="6536"/>
                        <a:pt x="1335" y="7002"/>
                      </a:cubicBezTo>
                      <a:cubicBezTo>
                        <a:pt x="1687" y="7463"/>
                        <a:pt x="2242" y="7739"/>
                        <a:pt x="2820" y="7739"/>
                      </a:cubicBezTo>
                      <a:cubicBezTo>
                        <a:pt x="3186" y="7739"/>
                        <a:pt x="3540" y="7633"/>
                        <a:pt x="3846" y="7431"/>
                      </a:cubicBezTo>
                      <a:lnTo>
                        <a:pt x="4122" y="7249"/>
                      </a:lnTo>
                      <a:lnTo>
                        <a:pt x="4397" y="7431"/>
                      </a:lnTo>
                      <a:cubicBezTo>
                        <a:pt x="4703" y="7631"/>
                        <a:pt x="5059" y="7739"/>
                        <a:pt x="5422" y="7739"/>
                      </a:cubicBezTo>
                      <a:cubicBezTo>
                        <a:pt x="6000" y="7739"/>
                        <a:pt x="6556" y="7465"/>
                        <a:pt x="6908" y="7002"/>
                      </a:cubicBezTo>
                      <a:cubicBezTo>
                        <a:pt x="7262" y="6536"/>
                        <a:pt x="7377" y="5944"/>
                        <a:pt x="7221" y="5378"/>
                      </a:cubicBezTo>
                      <a:lnTo>
                        <a:pt x="7134" y="5061"/>
                      </a:lnTo>
                      <a:lnTo>
                        <a:pt x="7391" y="4855"/>
                      </a:lnTo>
                      <a:cubicBezTo>
                        <a:pt x="8005" y="4366"/>
                        <a:pt x="8245" y="3569"/>
                        <a:pt x="8002" y="2822"/>
                      </a:cubicBezTo>
                      <a:cubicBezTo>
                        <a:pt x="7759" y="2076"/>
                        <a:pt x="7096" y="1572"/>
                        <a:pt x="6312" y="1534"/>
                      </a:cubicBezTo>
                      <a:lnTo>
                        <a:pt x="5982" y="1518"/>
                      </a:lnTo>
                      <a:lnTo>
                        <a:pt x="5866" y="1209"/>
                      </a:lnTo>
                      <a:cubicBezTo>
                        <a:pt x="5591" y="475"/>
                        <a:pt x="4905" y="1"/>
                        <a:pt x="412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1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Google Shape;3958;p55">
                  <a:extLst>
                    <a:ext uri="{FF2B5EF4-FFF2-40B4-BE49-F238E27FC236}">
                      <a16:creationId xmlns:a16="http://schemas.microsoft.com/office/drawing/2014/main" id="{DC2F175F-EDC9-F1E2-95F1-93431ED80FCB}"/>
                    </a:ext>
                  </a:extLst>
                </p:cNvPr>
                <p:cNvSpPr/>
                <p:nvPr/>
              </p:nvSpPr>
              <p:spPr>
                <a:xfrm>
                  <a:off x="5996353" y="1699086"/>
                  <a:ext cx="146384" cy="135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7" h="4520" extrusionOk="0">
                      <a:moveTo>
                        <a:pt x="2447" y="1"/>
                      </a:moveTo>
                      <a:cubicBezTo>
                        <a:pt x="2349" y="1"/>
                        <a:pt x="2252" y="56"/>
                        <a:pt x="2212" y="166"/>
                      </a:cubicBezTo>
                      <a:lnTo>
                        <a:pt x="1782" y="1309"/>
                      </a:lnTo>
                      <a:cubicBezTo>
                        <a:pt x="1744" y="1406"/>
                        <a:pt x="1656" y="1470"/>
                        <a:pt x="1553" y="1474"/>
                      </a:cubicBezTo>
                      <a:lnTo>
                        <a:pt x="332" y="1531"/>
                      </a:lnTo>
                      <a:cubicBezTo>
                        <a:pt x="96" y="1543"/>
                        <a:pt x="1" y="1840"/>
                        <a:pt x="184" y="1987"/>
                      </a:cubicBezTo>
                      <a:lnTo>
                        <a:pt x="1140" y="2750"/>
                      </a:lnTo>
                      <a:cubicBezTo>
                        <a:pt x="1219" y="2814"/>
                        <a:pt x="1253" y="2918"/>
                        <a:pt x="1226" y="3017"/>
                      </a:cubicBezTo>
                      <a:lnTo>
                        <a:pt x="901" y="4196"/>
                      </a:lnTo>
                      <a:cubicBezTo>
                        <a:pt x="853" y="4371"/>
                        <a:pt x="992" y="4519"/>
                        <a:pt x="1148" y="4519"/>
                      </a:cubicBezTo>
                      <a:cubicBezTo>
                        <a:pt x="1195" y="4519"/>
                        <a:pt x="1243" y="4506"/>
                        <a:pt x="1288" y="4476"/>
                      </a:cubicBezTo>
                      <a:lnTo>
                        <a:pt x="2308" y="3803"/>
                      </a:lnTo>
                      <a:cubicBezTo>
                        <a:pt x="2351" y="3775"/>
                        <a:pt x="2400" y="3761"/>
                        <a:pt x="2449" y="3761"/>
                      </a:cubicBezTo>
                      <a:cubicBezTo>
                        <a:pt x="2498" y="3761"/>
                        <a:pt x="2547" y="3775"/>
                        <a:pt x="2589" y="3803"/>
                      </a:cubicBezTo>
                      <a:lnTo>
                        <a:pt x="3611" y="4476"/>
                      </a:lnTo>
                      <a:cubicBezTo>
                        <a:pt x="3656" y="4506"/>
                        <a:pt x="3704" y="4520"/>
                        <a:pt x="3751" y="4520"/>
                      </a:cubicBezTo>
                      <a:cubicBezTo>
                        <a:pt x="3906" y="4520"/>
                        <a:pt x="4045" y="4371"/>
                        <a:pt x="3998" y="4196"/>
                      </a:cubicBezTo>
                      <a:lnTo>
                        <a:pt x="3673" y="3017"/>
                      </a:lnTo>
                      <a:cubicBezTo>
                        <a:pt x="3645" y="2920"/>
                        <a:pt x="3680" y="2814"/>
                        <a:pt x="3759" y="2750"/>
                      </a:cubicBezTo>
                      <a:lnTo>
                        <a:pt x="4713" y="1987"/>
                      </a:lnTo>
                      <a:cubicBezTo>
                        <a:pt x="4897" y="1838"/>
                        <a:pt x="4800" y="1542"/>
                        <a:pt x="4565" y="1531"/>
                      </a:cubicBezTo>
                      <a:lnTo>
                        <a:pt x="3344" y="1474"/>
                      </a:lnTo>
                      <a:cubicBezTo>
                        <a:pt x="3243" y="1470"/>
                        <a:pt x="3152" y="1404"/>
                        <a:pt x="3117" y="1309"/>
                      </a:cubicBezTo>
                      <a:lnTo>
                        <a:pt x="2687" y="166"/>
                      </a:lnTo>
                      <a:cubicBezTo>
                        <a:pt x="2644" y="56"/>
                        <a:pt x="2545" y="1"/>
                        <a:pt x="24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" name="Google Shape;3960;p55">
                <a:extLst>
                  <a:ext uri="{FF2B5EF4-FFF2-40B4-BE49-F238E27FC236}">
                    <a16:creationId xmlns:a16="http://schemas.microsoft.com/office/drawing/2014/main" id="{2D12E12A-8F73-0E73-8BD4-B65B05572625}"/>
                  </a:ext>
                </a:extLst>
              </p:cNvPr>
              <p:cNvGrpSpPr/>
              <p:nvPr/>
            </p:nvGrpSpPr>
            <p:grpSpPr>
              <a:xfrm>
                <a:off x="2251858" y="540003"/>
                <a:ext cx="246464" cy="231319"/>
                <a:chOff x="5946283" y="1650903"/>
                <a:chExt cx="246464" cy="231319"/>
              </a:xfrm>
            </p:grpSpPr>
            <p:sp>
              <p:nvSpPr>
                <p:cNvPr id="13" name="Google Shape;3961;p55">
                  <a:extLst>
                    <a:ext uri="{FF2B5EF4-FFF2-40B4-BE49-F238E27FC236}">
                      <a16:creationId xmlns:a16="http://schemas.microsoft.com/office/drawing/2014/main" id="{023F1F62-4694-2183-5879-9B5506E3CA82}"/>
                    </a:ext>
                  </a:extLst>
                </p:cNvPr>
                <p:cNvSpPr/>
                <p:nvPr/>
              </p:nvSpPr>
              <p:spPr>
                <a:xfrm>
                  <a:off x="5946283" y="1650903"/>
                  <a:ext cx="246464" cy="231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5" h="7739" extrusionOk="0">
                      <a:moveTo>
                        <a:pt x="4122" y="1"/>
                      </a:moveTo>
                      <a:cubicBezTo>
                        <a:pt x="3335" y="1"/>
                        <a:pt x="2652" y="475"/>
                        <a:pt x="2377" y="1209"/>
                      </a:cubicBezTo>
                      <a:lnTo>
                        <a:pt x="2260" y="1518"/>
                      </a:lnTo>
                      <a:lnTo>
                        <a:pt x="1930" y="1534"/>
                      </a:lnTo>
                      <a:cubicBezTo>
                        <a:pt x="1146" y="1569"/>
                        <a:pt x="483" y="2076"/>
                        <a:pt x="241" y="2822"/>
                      </a:cubicBezTo>
                      <a:cubicBezTo>
                        <a:pt x="0" y="3569"/>
                        <a:pt x="240" y="4366"/>
                        <a:pt x="851" y="4855"/>
                      </a:cubicBezTo>
                      <a:lnTo>
                        <a:pt x="1109" y="5061"/>
                      </a:lnTo>
                      <a:lnTo>
                        <a:pt x="1021" y="5378"/>
                      </a:lnTo>
                      <a:cubicBezTo>
                        <a:pt x="865" y="5944"/>
                        <a:pt x="978" y="6536"/>
                        <a:pt x="1335" y="7002"/>
                      </a:cubicBezTo>
                      <a:cubicBezTo>
                        <a:pt x="1687" y="7463"/>
                        <a:pt x="2242" y="7739"/>
                        <a:pt x="2820" y="7739"/>
                      </a:cubicBezTo>
                      <a:cubicBezTo>
                        <a:pt x="3186" y="7739"/>
                        <a:pt x="3540" y="7633"/>
                        <a:pt x="3846" y="7431"/>
                      </a:cubicBezTo>
                      <a:lnTo>
                        <a:pt x="4122" y="7249"/>
                      </a:lnTo>
                      <a:lnTo>
                        <a:pt x="4397" y="7431"/>
                      </a:lnTo>
                      <a:cubicBezTo>
                        <a:pt x="4703" y="7631"/>
                        <a:pt x="5059" y="7739"/>
                        <a:pt x="5422" y="7739"/>
                      </a:cubicBezTo>
                      <a:cubicBezTo>
                        <a:pt x="6000" y="7739"/>
                        <a:pt x="6556" y="7465"/>
                        <a:pt x="6908" y="7002"/>
                      </a:cubicBezTo>
                      <a:cubicBezTo>
                        <a:pt x="7262" y="6536"/>
                        <a:pt x="7377" y="5944"/>
                        <a:pt x="7221" y="5378"/>
                      </a:cubicBezTo>
                      <a:lnTo>
                        <a:pt x="7134" y="5061"/>
                      </a:lnTo>
                      <a:lnTo>
                        <a:pt x="7391" y="4855"/>
                      </a:lnTo>
                      <a:cubicBezTo>
                        <a:pt x="8005" y="4366"/>
                        <a:pt x="8245" y="3569"/>
                        <a:pt x="8002" y="2822"/>
                      </a:cubicBezTo>
                      <a:cubicBezTo>
                        <a:pt x="7759" y="2076"/>
                        <a:pt x="7096" y="1572"/>
                        <a:pt x="6312" y="1534"/>
                      </a:cubicBezTo>
                      <a:lnTo>
                        <a:pt x="5982" y="1518"/>
                      </a:lnTo>
                      <a:lnTo>
                        <a:pt x="5866" y="1209"/>
                      </a:lnTo>
                      <a:cubicBezTo>
                        <a:pt x="5591" y="475"/>
                        <a:pt x="4905" y="1"/>
                        <a:pt x="412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1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Google Shape;3962;p55">
                  <a:extLst>
                    <a:ext uri="{FF2B5EF4-FFF2-40B4-BE49-F238E27FC236}">
                      <a16:creationId xmlns:a16="http://schemas.microsoft.com/office/drawing/2014/main" id="{149ED02C-1C0C-630C-F057-91040F64151E}"/>
                    </a:ext>
                  </a:extLst>
                </p:cNvPr>
                <p:cNvSpPr/>
                <p:nvPr/>
              </p:nvSpPr>
              <p:spPr>
                <a:xfrm>
                  <a:off x="5996353" y="1699086"/>
                  <a:ext cx="146384" cy="135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7" h="4520" extrusionOk="0">
                      <a:moveTo>
                        <a:pt x="2447" y="1"/>
                      </a:moveTo>
                      <a:cubicBezTo>
                        <a:pt x="2349" y="1"/>
                        <a:pt x="2252" y="56"/>
                        <a:pt x="2212" y="166"/>
                      </a:cubicBezTo>
                      <a:lnTo>
                        <a:pt x="1782" y="1309"/>
                      </a:lnTo>
                      <a:cubicBezTo>
                        <a:pt x="1744" y="1406"/>
                        <a:pt x="1656" y="1470"/>
                        <a:pt x="1553" y="1474"/>
                      </a:cubicBezTo>
                      <a:lnTo>
                        <a:pt x="332" y="1531"/>
                      </a:lnTo>
                      <a:cubicBezTo>
                        <a:pt x="96" y="1543"/>
                        <a:pt x="1" y="1840"/>
                        <a:pt x="184" y="1987"/>
                      </a:cubicBezTo>
                      <a:lnTo>
                        <a:pt x="1140" y="2750"/>
                      </a:lnTo>
                      <a:cubicBezTo>
                        <a:pt x="1219" y="2814"/>
                        <a:pt x="1253" y="2918"/>
                        <a:pt x="1226" y="3017"/>
                      </a:cubicBezTo>
                      <a:lnTo>
                        <a:pt x="901" y="4196"/>
                      </a:lnTo>
                      <a:cubicBezTo>
                        <a:pt x="853" y="4371"/>
                        <a:pt x="992" y="4519"/>
                        <a:pt x="1148" y="4519"/>
                      </a:cubicBezTo>
                      <a:cubicBezTo>
                        <a:pt x="1195" y="4519"/>
                        <a:pt x="1243" y="4506"/>
                        <a:pt x="1288" y="4476"/>
                      </a:cubicBezTo>
                      <a:lnTo>
                        <a:pt x="2308" y="3803"/>
                      </a:lnTo>
                      <a:cubicBezTo>
                        <a:pt x="2351" y="3775"/>
                        <a:pt x="2400" y="3761"/>
                        <a:pt x="2449" y="3761"/>
                      </a:cubicBezTo>
                      <a:cubicBezTo>
                        <a:pt x="2498" y="3761"/>
                        <a:pt x="2547" y="3775"/>
                        <a:pt x="2589" y="3803"/>
                      </a:cubicBezTo>
                      <a:lnTo>
                        <a:pt x="3611" y="4476"/>
                      </a:lnTo>
                      <a:cubicBezTo>
                        <a:pt x="3656" y="4506"/>
                        <a:pt x="3704" y="4520"/>
                        <a:pt x="3751" y="4520"/>
                      </a:cubicBezTo>
                      <a:cubicBezTo>
                        <a:pt x="3906" y="4520"/>
                        <a:pt x="4045" y="4371"/>
                        <a:pt x="3998" y="4196"/>
                      </a:cubicBezTo>
                      <a:lnTo>
                        <a:pt x="3673" y="3017"/>
                      </a:lnTo>
                      <a:cubicBezTo>
                        <a:pt x="3645" y="2920"/>
                        <a:pt x="3680" y="2814"/>
                        <a:pt x="3759" y="2750"/>
                      </a:cubicBezTo>
                      <a:lnTo>
                        <a:pt x="4713" y="1987"/>
                      </a:lnTo>
                      <a:cubicBezTo>
                        <a:pt x="4897" y="1838"/>
                        <a:pt x="4800" y="1542"/>
                        <a:pt x="4565" y="1531"/>
                      </a:cubicBezTo>
                      <a:lnTo>
                        <a:pt x="3344" y="1474"/>
                      </a:lnTo>
                      <a:cubicBezTo>
                        <a:pt x="3243" y="1470"/>
                        <a:pt x="3152" y="1404"/>
                        <a:pt x="3117" y="1309"/>
                      </a:cubicBezTo>
                      <a:lnTo>
                        <a:pt x="2687" y="166"/>
                      </a:lnTo>
                      <a:cubicBezTo>
                        <a:pt x="2644" y="56"/>
                        <a:pt x="2545" y="1"/>
                        <a:pt x="24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" name="Hình chữ nhật: Góc Tròn 2">
                <a:extLst>
                  <a:ext uri="{FF2B5EF4-FFF2-40B4-BE49-F238E27FC236}">
                    <a16:creationId xmlns:a16="http://schemas.microsoft.com/office/drawing/2014/main" id="{F52BBEDF-B8B6-947F-06A9-8A7FFA47D255}"/>
                  </a:ext>
                </a:extLst>
              </p:cNvPr>
              <p:cNvSpPr/>
              <p:nvPr/>
            </p:nvSpPr>
            <p:spPr>
              <a:xfrm>
                <a:off x="330505" y="135037"/>
                <a:ext cx="8763000" cy="1272568"/>
              </a:xfrm>
              <a:custGeom>
                <a:avLst/>
                <a:gdLst>
                  <a:gd name="connsiteX0" fmla="*/ 17435 w 8122863"/>
                  <a:gd name="connsiteY0" fmla="*/ 227276 h 1239095"/>
                  <a:gd name="connsiteX1" fmla="*/ 213275 w 8122863"/>
                  <a:gd name="connsiteY1" fmla="*/ 31436 h 1239095"/>
                  <a:gd name="connsiteX2" fmla="*/ 881464 w 8122863"/>
                  <a:gd name="connsiteY2" fmla="*/ 31436 h 1239095"/>
                  <a:gd name="connsiteX3" fmla="*/ 1472782 w 8122863"/>
                  <a:gd name="connsiteY3" fmla="*/ 31436 h 1239095"/>
                  <a:gd name="connsiteX4" fmla="*/ 2140971 w 8122863"/>
                  <a:gd name="connsiteY4" fmla="*/ 31436 h 1239095"/>
                  <a:gd name="connsiteX5" fmla="*/ 2578546 w 8122863"/>
                  <a:gd name="connsiteY5" fmla="*/ 31436 h 1239095"/>
                  <a:gd name="connsiteX6" fmla="*/ 3246735 w 8122863"/>
                  <a:gd name="connsiteY6" fmla="*/ 31436 h 1239095"/>
                  <a:gd name="connsiteX7" fmla="*/ 3684310 w 8122863"/>
                  <a:gd name="connsiteY7" fmla="*/ 31436 h 1239095"/>
                  <a:gd name="connsiteX8" fmla="*/ 4275628 w 8122863"/>
                  <a:gd name="connsiteY8" fmla="*/ 31436 h 1239095"/>
                  <a:gd name="connsiteX9" fmla="*/ 4790075 w 8122863"/>
                  <a:gd name="connsiteY9" fmla="*/ 31436 h 1239095"/>
                  <a:gd name="connsiteX10" fmla="*/ 5227650 w 8122863"/>
                  <a:gd name="connsiteY10" fmla="*/ 31436 h 1239095"/>
                  <a:gd name="connsiteX11" fmla="*/ 5818967 w 8122863"/>
                  <a:gd name="connsiteY11" fmla="*/ 31436 h 1239095"/>
                  <a:gd name="connsiteX12" fmla="*/ 6487157 w 8122863"/>
                  <a:gd name="connsiteY12" fmla="*/ 31436 h 1239095"/>
                  <a:gd name="connsiteX13" fmla="*/ 6847860 w 8122863"/>
                  <a:gd name="connsiteY13" fmla="*/ 31436 h 1239095"/>
                  <a:gd name="connsiteX14" fmla="*/ 7900406 w 8122863"/>
                  <a:gd name="connsiteY14" fmla="*/ 31436 h 1239095"/>
                  <a:gd name="connsiteX15" fmla="*/ 8096246 w 8122863"/>
                  <a:gd name="connsiteY15" fmla="*/ 227276 h 1239095"/>
                  <a:gd name="connsiteX16" fmla="*/ 8096246 w 8122863"/>
                  <a:gd name="connsiteY16" fmla="*/ 626776 h 1239095"/>
                  <a:gd name="connsiteX17" fmla="*/ 8096246 w 8122863"/>
                  <a:gd name="connsiteY17" fmla="*/ 1010610 h 1239095"/>
                  <a:gd name="connsiteX18" fmla="*/ 7900406 w 8122863"/>
                  <a:gd name="connsiteY18" fmla="*/ 1206450 h 1239095"/>
                  <a:gd name="connsiteX19" fmla="*/ 7232217 w 8122863"/>
                  <a:gd name="connsiteY19" fmla="*/ 1206450 h 1239095"/>
                  <a:gd name="connsiteX20" fmla="*/ 6794642 w 8122863"/>
                  <a:gd name="connsiteY20" fmla="*/ 1206450 h 1239095"/>
                  <a:gd name="connsiteX21" fmla="*/ 6049581 w 8122863"/>
                  <a:gd name="connsiteY21" fmla="*/ 1206450 h 1239095"/>
                  <a:gd name="connsiteX22" fmla="*/ 5612006 w 8122863"/>
                  <a:gd name="connsiteY22" fmla="*/ 1206450 h 1239095"/>
                  <a:gd name="connsiteX23" fmla="*/ 5020688 w 8122863"/>
                  <a:gd name="connsiteY23" fmla="*/ 1206450 h 1239095"/>
                  <a:gd name="connsiteX24" fmla="*/ 4659985 w 8122863"/>
                  <a:gd name="connsiteY24" fmla="*/ 1206450 h 1239095"/>
                  <a:gd name="connsiteX25" fmla="*/ 3991796 w 8122863"/>
                  <a:gd name="connsiteY25" fmla="*/ 1206450 h 1239095"/>
                  <a:gd name="connsiteX26" fmla="*/ 3400478 w 8122863"/>
                  <a:gd name="connsiteY26" fmla="*/ 1206450 h 1239095"/>
                  <a:gd name="connsiteX27" fmla="*/ 3039774 w 8122863"/>
                  <a:gd name="connsiteY27" fmla="*/ 1206450 h 1239095"/>
                  <a:gd name="connsiteX28" fmla="*/ 2602199 w 8122863"/>
                  <a:gd name="connsiteY28" fmla="*/ 1206450 h 1239095"/>
                  <a:gd name="connsiteX29" fmla="*/ 2010881 w 8122863"/>
                  <a:gd name="connsiteY29" fmla="*/ 1206450 h 1239095"/>
                  <a:gd name="connsiteX30" fmla="*/ 1573306 w 8122863"/>
                  <a:gd name="connsiteY30" fmla="*/ 1206450 h 1239095"/>
                  <a:gd name="connsiteX31" fmla="*/ 1135731 w 8122863"/>
                  <a:gd name="connsiteY31" fmla="*/ 1206450 h 1239095"/>
                  <a:gd name="connsiteX32" fmla="*/ 213275 w 8122863"/>
                  <a:gd name="connsiteY32" fmla="*/ 1206450 h 1239095"/>
                  <a:gd name="connsiteX33" fmla="*/ 17435 w 8122863"/>
                  <a:gd name="connsiteY33" fmla="*/ 1010610 h 1239095"/>
                  <a:gd name="connsiteX34" fmla="*/ 17435 w 8122863"/>
                  <a:gd name="connsiteY34" fmla="*/ 618943 h 1239095"/>
                  <a:gd name="connsiteX35" fmla="*/ 17435 w 8122863"/>
                  <a:gd name="connsiteY35" fmla="*/ 227276 h 1239095"/>
                  <a:gd name="connsiteX0" fmla="*/ 6005 w 8122863"/>
                  <a:gd name="connsiteY0" fmla="*/ 330146 h 1239095"/>
                  <a:gd name="connsiteX1" fmla="*/ 213275 w 8122863"/>
                  <a:gd name="connsiteY1" fmla="*/ 31436 h 1239095"/>
                  <a:gd name="connsiteX2" fmla="*/ 727721 w 8122863"/>
                  <a:gd name="connsiteY2" fmla="*/ 31436 h 1239095"/>
                  <a:gd name="connsiteX3" fmla="*/ 1165297 w 8122863"/>
                  <a:gd name="connsiteY3" fmla="*/ 31436 h 1239095"/>
                  <a:gd name="connsiteX4" fmla="*/ 1602872 w 8122863"/>
                  <a:gd name="connsiteY4" fmla="*/ 31436 h 1239095"/>
                  <a:gd name="connsiteX5" fmla="*/ 2194190 w 8122863"/>
                  <a:gd name="connsiteY5" fmla="*/ 31436 h 1239095"/>
                  <a:gd name="connsiteX6" fmla="*/ 2939250 w 8122863"/>
                  <a:gd name="connsiteY6" fmla="*/ 31436 h 1239095"/>
                  <a:gd name="connsiteX7" fmla="*/ 3453696 w 8122863"/>
                  <a:gd name="connsiteY7" fmla="*/ 31436 h 1239095"/>
                  <a:gd name="connsiteX8" fmla="*/ 4045014 w 8122863"/>
                  <a:gd name="connsiteY8" fmla="*/ 31436 h 1239095"/>
                  <a:gd name="connsiteX9" fmla="*/ 4405718 w 8122863"/>
                  <a:gd name="connsiteY9" fmla="*/ 31436 h 1239095"/>
                  <a:gd name="connsiteX10" fmla="*/ 4997036 w 8122863"/>
                  <a:gd name="connsiteY10" fmla="*/ 31436 h 1239095"/>
                  <a:gd name="connsiteX11" fmla="*/ 5588354 w 8122863"/>
                  <a:gd name="connsiteY11" fmla="*/ 31436 h 1239095"/>
                  <a:gd name="connsiteX12" fmla="*/ 6179671 w 8122863"/>
                  <a:gd name="connsiteY12" fmla="*/ 31436 h 1239095"/>
                  <a:gd name="connsiteX13" fmla="*/ 6847860 w 8122863"/>
                  <a:gd name="connsiteY13" fmla="*/ 31436 h 1239095"/>
                  <a:gd name="connsiteX14" fmla="*/ 7285436 w 8122863"/>
                  <a:gd name="connsiteY14" fmla="*/ 31436 h 1239095"/>
                  <a:gd name="connsiteX15" fmla="*/ 7900406 w 8122863"/>
                  <a:gd name="connsiteY15" fmla="*/ 31436 h 1239095"/>
                  <a:gd name="connsiteX16" fmla="*/ 8096246 w 8122863"/>
                  <a:gd name="connsiteY16" fmla="*/ 227276 h 1239095"/>
                  <a:gd name="connsiteX17" fmla="*/ 8096246 w 8122863"/>
                  <a:gd name="connsiteY17" fmla="*/ 626776 h 1239095"/>
                  <a:gd name="connsiteX18" fmla="*/ 8096246 w 8122863"/>
                  <a:gd name="connsiteY18" fmla="*/ 1010610 h 1239095"/>
                  <a:gd name="connsiteX19" fmla="*/ 7900406 w 8122863"/>
                  <a:gd name="connsiteY19" fmla="*/ 1206450 h 1239095"/>
                  <a:gd name="connsiteX20" fmla="*/ 7385960 w 8122863"/>
                  <a:gd name="connsiteY20" fmla="*/ 1206450 h 1239095"/>
                  <a:gd name="connsiteX21" fmla="*/ 6948384 w 8122863"/>
                  <a:gd name="connsiteY21" fmla="*/ 1206450 h 1239095"/>
                  <a:gd name="connsiteX22" fmla="*/ 6510809 w 8122863"/>
                  <a:gd name="connsiteY22" fmla="*/ 1206450 h 1239095"/>
                  <a:gd name="connsiteX23" fmla="*/ 5919491 w 8122863"/>
                  <a:gd name="connsiteY23" fmla="*/ 1206450 h 1239095"/>
                  <a:gd name="connsiteX24" fmla="*/ 5405045 w 8122863"/>
                  <a:gd name="connsiteY24" fmla="*/ 1206450 h 1239095"/>
                  <a:gd name="connsiteX25" fmla="*/ 4813727 w 8122863"/>
                  <a:gd name="connsiteY25" fmla="*/ 1206450 h 1239095"/>
                  <a:gd name="connsiteX26" fmla="*/ 4376152 w 8122863"/>
                  <a:gd name="connsiteY26" fmla="*/ 1206450 h 1239095"/>
                  <a:gd name="connsiteX27" fmla="*/ 3861706 w 8122863"/>
                  <a:gd name="connsiteY27" fmla="*/ 1206450 h 1239095"/>
                  <a:gd name="connsiteX28" fmla="*/ 3193517 w 8122863"/>
                  <a:gd name="connsiteY28" fmla="*/ 1206450 h 1239095"/>
                  <a:gd name="connsiteX29" fmla="*/ 2525327 w 8122863"/>
                  <a:gd name="connsiteY29" fmla="*/ 1206450 h 1239095"/>
                  <a:gd name="connsiteX30" fmla="*/ 1934010 w 8122863"/>
                  <a:gd name="connsiteY30" fmla="*/ 1206450 h 1239095"/>
                  <a:gd name="connsiteX31" fmla="*/ 1496435 w 8122863"/>
                  <a:gd name="connsiteY31" fmla="*/ 1206450 h 1239095"/>
                  <a:gd name="connsiteX32" fmla="*/ 1058859 w 8122863"/>
                  <a:gd name="connsiteY32" fmla="*/ 1206450 h 1239095"/>
                  <a:gd name="connsiteX33" fmla="*/ 213275 w 8122863"/>
                  <a:gd name="connsiteY33" fmla="*/ 1206450 h 1239095"/>
                  <a:gd name="connsiteX34" fmla="*/ 17435 w 8122863"/>
                  <a:gd name="connsiteY34" fmla="*/ 1010610 h 1239095"/>
                  <a:gd name="connsiteX35" fmla="*/ 17435 w 8122863"/>
                  <a:gd name="connsiteY35" fmla="*/ 634610 h 1239095"/>
                  <a:gd name="connsiteX36" fmla="*/ 6005 w 8122863"/>
                  <a:gd name="connsiteY36" fmla="*/ 330146 h 1239095"/>
                  <a:gd name="connsiteX0" fmla="*/ 17435 w 8122863"/>
                  <a:gd name="connsiteY0" fmla="*/ 227276 h 1239095"/>
                  <a:gd name="connsiteX1" fmla="*/ 213275 w 8122863"/>
                  <a:gd name="connsiteY1" fmla="*/ 31436 h 1239095"/>
                  <a:gd name="connsiteX2" fmla="*/ 881464 w 8122863"/>
                  <a:gd name="connsiteY2" fmla="*/ 31436 h 1239095"/>
                  <a:gd name="connsiteX3" fmla="*/ 1472782 w 8122863"/>
                  <a:gd name="connsiteY3" fmla="*/ 31436 h 1239095"/>
                  <a:gd name="connsiteX4" fmla="*/ 2140971 w 8122863"/>
                  <a:gd name="connsiteY4" fmla="*/ 31436 h 1239095"/>
                  <a:gd name="connsiteX5" fmla="*/ 2578546 w 8122863"/>
                  <a:gd name="connsiteY5" fmla="*/ 31436 h 1239095"/>
                  <a:gd name="connsiteX6" fmla="*/ 3246735 w 8122863"/>
                  <a:gd name="connsiteY6" fmla="*/ 31436 h 1239095"/>
                  <a:gd name="connsiteX7" fmla="*/ 3684310 w 8122863"/>
                  <a:gd name="connsiteY7" fmla="*/ 31436 h 1239095"/>
                  <a:gd name="connsiteX8" fmla="*/ 4275628 w 8122863"/>
                  <a:gd name="connsiteY8" fmla="*/ 31436 h 1239095"/>
                  <a:gd name="connsiteX9" fmla="*/ 4790075 w 8122863"/>
                  <a:gd name="connsiteY9" fmla="*/ 31436 h 1239095"/>
                  <a:gd name="connsiteX10" fmla="*/ 5227650 w 8122863"/>
                  <a:gd name="connsiteY10" fmla="*/ 31436 h 1239095"/>
                  <a:gd name="connsiteX11" fmla="*/ 5818967 w 8122863"/>
                  <a:gd name="connsiteY11" fmla="*/ 31436 h 1239095"/>
                  <a:gd name="connsiteX12" fmla="*/ 6487157 w 8122863"/>
                  <a:gd name="connsiteY12" fmla="*/ 31436 h 1239095"/>
                  <a:gd name="connsiteX13" fmla="*/ 6847860 w 8122863"/>
                  <a:gd name="connsiteY13" fmla="*/ 31436 h 1239095"/>
                  <a:gd name="connsiteX14" fmla="*/ 7900406 w 8122863"/>
                  <a:gd name="connsiteY14" fmla="*/ 31436 h 1239095"/>
                  <a:gd name="connsiteX15" fmla="*/ 8096246 w 8122863"/>
                  <a:gd name="connsiteY15" fmla="*/ 227276 h 1239095"/>
                  <a:gd name="connsiteX16" fmla="*/ 8096246 w 8122863"/>
                  <a:gd name="connsiteY16" fmla="*/ 626776 h 1239095"/>
                  <a:gd name="connsiteX17" fmla="*/ 8096246 w 8122863"/>
                  <a:gd name="connsiteY17" fmla="*/ 1010610 h 1239095"/>
                  <a:gd name="connsiteX18" fmla="*/ 7900406 w 8122863"/>
                  <a:gd name="connsiteY18" fmla="*/ 1206450 h 1239095"/>
                  <a:gd name="connsiteX19" fmla="*/ 7232217 w 8122863"/>
                  <a:gd name="connsiteY19" fmla="*/ 1206450 h 1239095"/>
                  <a:gd name="connsiteX20" fmla="*/ 6794642 w 8122863"/>
                  <a:gd name="connsiteY20" fmla="*/ 1206450 h 1239095"/>
                  <a:gd name="connsiteX21" fmla="*/ 6049581 w 8122863"/>
                  <a:gd name="connsiteY21" fmla="*/ 1206450 h 1239095"/>
                  <a:gd name="connsiteX22" fmla="*/ 5612006 w 8122863"/>
                  <a:gd name="connsiteY22" fmla="*/ 1206450 h 1239095"/>
                  <a:gd name="connsiteX23" fmla="*/ 5020688 w 8122863"/>
                  <a:gd name="connsiteY23" fmla="*/ 1206450 h 1239095"/>
                  <a:gd name="connsiteX24" fmla="*/ 4659985 w 8122863"/>
                  <a:gd name="connsiteY24" fmla="*/ 1206450 h 1239095"/>
                  <a:gd name="connsiteX25" fmla="*/ 3991796 w 8122863"/>
                  <a:gd name="connsiteY25" fmla="*/ 1206450 h 1239095"/>
                  <a:gd name="connsiteX26" fmla="*/ 3400478 w 8122863"/>
                  <a:gd name="connsiteY26" fmla="*/ 1206450 h 1239095"/>
                  <a:gd name="connsiteX27" fmla="*/ 3039774 w 8122863"/>
                  <a:gd name="connsiteY27" fmla="*/ 1206450 h 1239095"/>
                  <a:gd name="connsiteX28" fmla="*/ 2602199 w 8122863"/>
                  <a:gd name="connsiteY28" fmla="*/ 1206450 h 1239095"/>
                  <a:gd name="connsiteX29" fmla="*/ 2010881 w 8122863"/>
                  <a:gd name="connsiteY29" fmla="*/ 1206450 h 1239095"/>
                  <a:gd name="connsiteX30" fmla="*/ 1573306 w 8122863"/>
                  <a:gd name="connsiteY30" fmla="*/ 1206450 h 1239095"/>
                  <a:gd name="connsiteX31" fmla="*/ 1135731 w 8122863"/>
                  <a:gd name="connsiteY31" fmla="*/ 1206450 h 1239095"/>
                  <a:gd name="connsiteX32" fmla="*/ 213275 w 8122863"/>
                  <a:gd name="connsiteY32" fmla="*/ 1206450 h 1239095"/>
                  <a:gd name="connsiteX33" fmla="*/ 17435 w 8122863"/>
                  <a:gd name="connsiteY33" fmla="*/ 1010610 h 1239095"/>
                  <a:gd name="connsiteX34" fmla="*/ 280325 w 8122863"/>
                  <a:gd name="connsiteY34" fmla="*/ 527503 h 1239095"/>
                  <a:gd name="connsiteX35" fmla="*/ 17435 w 8122863"/>
                  <a:gd name="connsiteY35" fmla="*/ 227276 h 1239095"/>
                  <a:gd name="connsiteX0" fmla="*/ 25846 w 8148161"/>
                  <a:gd name="connsiteY0" fmla="*/ 245666 h 1272568"/>
                  <a:gd name="connsiteX1" fmla="*/ 221686 w 8148161"/>
                  <a:gd name="connsiteY1" fmla="*/ 49826 h 1272568"/>
                  <a:gd name="connsiteX2" fmla="*/ 889875 w 8148161"/>
                  <a:gd name="connsiteY2" fmla="*/ 49826 h 1272568"/>
                  <a:gd name="connsiteX3" fmla="*/ 1481193 w 8148161"/>
                  <a:gd name="connsiteY3" fmla="*/ 49826 h 1272568"/>
                  <a:gd name="connsiteX4" fmla="*/ 2149382 w 8148161"/>
                  <a:gd name="connsiteY4" fmla="*/ 49826 h 1272568"/>
                  <a:gd name="connsiteX5" fmla="*/ 2586957 w 8148161"/>
                  <a:gd name="connsiteY5" fmla="*/ 49826 h 1272568"/>
                  <a:gd name="connsiteX6" fmla="*/ 3255146 w 8148161"/>
                  <a:gd name="connsiteY6" fmla="*/ 49826 h 1272568"/>
                  <a:gd name="connsiteX7" fmla="*/ 3692721 w 8148161"/>
                  <a:gd name="connsiteY7" fmla="*/ 49826 h 1272568"/>
                  <a:gd name="connsiteX8" fmla="*/ 4284039 w 8148161"/>
                  <a:gd name="connsiteY8" fmla="*/ 49826 h 1272568"/>
                  <a:gd name="connsiteX9" fmla="*/ 4798486 w 8148161"/>
                  <a:gd name="connsiteY9" fmla="*/ 49826 h 1272568"/>
                  <a:gd name="connsiteX10" fmla="*/ 5236061 w 8148161"/>
                  <a:gd name="connsiteY10" fmla="*/ 49826 h 1272568"/>
                  <a:gd name="connsiteX11" fmla="*/ 5827378 w 8148161"/>
                  <a:gd name="connsiteY11" fmla="*/ 49826 h 1272568"/>
                  <a:gd name="connsiteX12" fmla="*/ 6495568 w 8148161"/>
                  <a:gd name="connsiteY12" fmla="*/ 49826 h 1272568"/>
                  <a:gd name="connsiteX13" fmla="*/ 6856271 w 8148161"/>
                  <a:gd name="connsiteY13" fmla="*/ 49826 h 1272568"/>
                  <a:gd name="connsiteX14" fmla="*/ 7908817 w 8148161"/>
                  <a:gd name="connsiteY14" fmla="*/ 49826 h 1272568"/>
                  <a:gd name="connsiteX15" fmla="*/ 8104657 w 8148161"/>
                  <a:gd name="connsiteY15" fmla="*/ 245666 h 1272568"/>
                  <a:gd name="connsiteX16" fmla="*/ 8104657 w 8148161"/>
                  <a:gd name="connsiteY16" fmla="*/ 645166 h 1272568"/>
                  <a:gd name="connsiteX17" fmla="*/ 8104657 w 8148161"/>
                  <a:gd name="connsiteY17" fmla="*/ 1029000 h 1272568"/>
                  <a:gd name="connsiteX18" fmla="*/ 7908817 w 8148161"/>
                  <a:gd name="connsiteY18" fmla="*/ 1224840 h 1272568"/>
                  <a:gd name="connsiteX19" fmla="*/ 7240628 w 8148161"/>
                  <a:gd name="connsiteY19" fmla="*/ 1224840 h 1272568"/>
                  <a:gd name="connsiteX20" fmla="*/ 6803053 w 8148161"/>
                  <a:gd name="connsiteY20" fmla="*/ 1224840 h 1272568"/>
                  <a:gd name="connsiteX21" fmla="*/ 6057992 w 8148161"/>
                  <a:gd name="connsiteY21" fmla="*/ 1224840 h 1272568"/>
                  <a:gd name="connsiteX22" fmla="*/ 5620417 w 8148161"/>
                  <a:gd name="connsiteY22" fmla="*/ 1224840 h 1272568"/>
                  <a:gd name="connsiteX23" fmla="*/ 5029099 w 8148161"/>
                  <a:gd name="connsiteY23" fmla="*/ 1224840 h 1272568"/>
                  <a:gd name="connsiteX24" fmla="*/ 4668396 w 8148161"/>
                  <a:gd name="connsiteY24" fmla="*/ 1224840 h 1272568"/>
                  <a:gd name="connsiteX25" fmla="*/ 4000207 w 8148161"/>
                  <a:gd name="connsiteY25" fmla="*/ 1224840 h 1272568"/>
                  <a:gd name="connsiteX26" fmla="*/ 3408889 w 8148161"/>
                  <a:gd name="connsiteY26" fmla="*/ 1224840 h 1272568"/>
                  <a:gd name="connsiteX27" fmla="*/ 3048185 w 8148161"/>
                  <a:gd name="connsiteY27" fmla="*/ 1224840 h 1272568"/>
                  <a:gd name="connsiteX28" fmla="*/ 2610610 w 8148161"/>
                  <a:gd name="connsiteY28" fmla="*/ 1224840 h 1272568"/>
                  <a:gd name="connsiteX29" fmla="*/ 2019292 w 8148161"/>
                  <a:gd name="connsiteY29" fmla="*/ 1224840 h 1272568"/>
                  <a:gd name="connsiteX30" fmla="*/ 1581717 w 8148161"/>
                  <a:gd name="connsiteY30" fmla="*/ 1224840 h 1272568"/>
                  <a:gd name="connsiteX31" fmla="*/ 1144142 w 8148161"/>
                  <a:gd name="connsiteY31" fmla="*/ 1224840 h 1272568"/>
                  <a:gd name="connsiteX32" fmla="*/ 221686 w 8148161"/>
                  <a:gd name="connsiteY32" fmla="*/ 1224840 h 1272568"/>
                  <a:gd name="connsiteX33" fmla="*/ 25846 w 8148161"/>
                  <a:gd name="connsiteY33" fmla="*/ 1029000 h 1272568"/>
                  <a:gd name="connsiteX34" fmla="*/ 25846 w 8148161"/>
                  <a:gd name="connsiteY34" fmla="*/ 637333 h 1272568"/>
                  <a:gd name="connsiteX35" fmla="*/ 25846 w 8148161"/>
                  <a:gd name="connsiteY35" fmla="*/ 245666 h 1272568"/>
                  <a:gd name="connsiteX0" fmla="*/ 14416 w 8148161"/>
                  <a:gd name="connsiteY0" fmla="*/ 348536 h 1272568"/>
                  <a:gd name="connsiteX1" fmla="*/ 221686 w 8148161"/>
                  <a:gd name="connsiteY1" fmla="*/ 49826 h 1272568"/>
                  <a:gd name="connsiteX2" fmla="*/ 736132 w 8148161"/>
                  <a:gd name="connsiteY2" fmla="*/ 49826 h 1272568"/>
                  <a:gd name="connsiteX3" fmla="*/ 1173708 w 8148161"/>
                  <a:gd name="connsiteY3" fmla="*/ 49826 h 1272568"/>
                  <a:gd name="connsiteX4" fmla="*/ 1611283 w 8148161"/>
                  <a:gd name="connsiteY4" fmla="*/ 49826 h 1272568"/>
                  <a:gd name="connsiteX5" fmla="*/ 2202601 w 8148161"/>
                  <a:gd name="connsiteY5" fmla="*/ 49826 h 1272568"/>
                  <a:gd name="connsiteX6" fmla="*/ 2947661 w 8148161"/>
                  <a:gd name="connsiteY6" fmla="*/ 49826 h 1272568"/>
                  <a:gd name="connsiteX7" fmla="*/ 3462107 w 8148161"/>
                  <a:gd name="connsiteY7" fmla="*/ 49826 h 1272568"/>
                  <a:gd name="connsiteX8" fmla="*/ 4053425 w 8148161"/>
                  <a:gd name="connsiteY8" fmla="*/ 49826 h 1272568"/>
                  <a:gd name="connsiteX9" fmla="*/ 4414129 w 8148161"/>
                  <a:gd name="connsiteY9" fmla="*/ 49826 h 1272568"/>
                  <a:gd name="connsiteX10" fmla="*/ 5005447 w 8148161"/>
                  <a:gd name="connsiteY10" fmla="*/ 49826 h 1272568"/>
                  <a:gd name="connsiteX11" fmla="*/ 5596765 w 8148161"/>
                  <a:gd name="connsiteY11" fmla="*/ 49826 h 1272568"/>
                  <a:gd name="connsiteX12" fmla="*/ 6188082 w 8148161"/>
                  <a:gd name="connsiteY12" fmla="*/ 49826 h 1272568"/>
                  <a:gd name="connsiteX13" fmla="*/ 6856271 w 8148161"/>
                  <a:gd name="connsiteY13" fmla="*/ 49826 h 1272568"/>
                  <a:gd name="connsiteX14" fmla="*/ 7293847 w 8148161"/>
                  <a:gd name="connsiteY14" fmla="*/ 49826 h 1272568"/>
                  <a:gd name="connsiteX15" fmla="*/ 7908817 w 8148161"/>
                  <a:gd name="connsiteY15" fmla="*/ 49826 h 1272568"/>
                  <a:gd name="connsiteX16" fmla="*/ 8104657 w 8148161"/>
                  <a:gd name="connsiteY16" fmla="*/ 245666 h 1272568"/>
                  <a:gd name="connsiteX17" fmla="*/ 8104657 w 8148161"/>
                  <a:gd name="connsiteY17" fmla="*/ 645166 h 1272568"/>
                  <a:gd name="connsiteX18" fmla="*/ 8104657 w 8148161"/>
                  <a:gd name="connsiteY18" fmla="*/ 1029000 h 1272568"/>
                  <a:gd name="connsiteX19" fmla="*/ 7908817 w 8148161"/>
                  <a:gd name="connsiteY19" fmla="*/ 1224840 h 1272568"/>
                  <a:gd name="connsiteX20" fmla="*/ 7394371 w 8148161"/>
                  <a:gd name="connsiteY20" fmla="*/ 1224840 h 1272568"/>
                  <a:gd name="connsiteX21" fmla="*/ 6956795 w 8148161"/>
                  <a:gd name="connsiteY21" fmla="*/ 1224840 h 1272568"/>
                  <a:gd name="connsiteX22" fmla="*/ 6519220 w 8148161"/>
                  <a:gd name="connsiteY22" fmla="*/ 1224840 h 1272568"/>
                  <a:gd name="connsiteX23" fmla="*/ 5927902 w 8148161"/>
                  <a:gd name="connsiteY23" fmla="*/ 1224840 h 1272568"/>
                  <a:gd name="connsiteX24" fmla="*/ 5413456 w 8148161"/>
                  <a:gd name="connsiteY24" fmla="*/ 1224840 h 1272568"/>
                  <a:gd name="connsiteX25" fmla="*/ 4822138 w 8148161"/>
                  <a:gd name="connsiteY25" fmla="*/ 1224840 h 1272568"/>
                  <a:gd name="connsiteX26" fmla="*/ 4384563 w 8148161"/>
                  <a:gd name="connsiteY26" fmla="*/ 1224840 h 1272568"/>
                  <a:gd name="connsiteX27" fmla="*/ 3870117 w 8148161"/>
                  <a:gd name="connsiteY27" fmla="*/ 1224840 h 1272568"/>
                  <a:gd name="connsiteX28" fmla="*/ 3201928 w 8148161"/>
                  <a:gd name="connsiteY28" fmla="*/ 1224840 h 1272568"/>
                  <a:gd name="connsiteX29" fmla="*/ 2533738 w 8148161"/>
                  <a:gd name="connsiteY29" fmla="*/ 1224840 h 1272568"/>
                  <a:gd name="connsiteX30" fmla="*/ 1942421 w 8148161"/>
                  <a:gd name="connsiteY30" fmla="*/ 1224840 h 1272568"/>
                  <a:gd name="connsiteX31" fmla="*/ 1504846 w 8148161"/>
                  <a:gd name="connsiteY31" fmla="*/ 1224840 h 1272568"/>
                  <a:gd name="connsiteX32" fmla="*/ 1067270 w 8148161"/>
                  <a:gd name="connsiteY32" fmla="*/ 1224840 h 1272568"/>
                  <a:gd name="connsiteX33" fmla="*/ 221686 w 8148161"/>
                  <a:gd name="connsiteY33" fmla="*/ 1224840 h 1272568"/>
                  <a:gd name="connsiteX34" fmla="*/ 25846 w 8148161"/>
                  <a:gd name="connsiteY34" fmla="*/ 1029000 h 1272568"/>
                  <a:gd name="connsiteX35" fmla="*/ 25846 w 8148161"/>
                  <a:gd name="connsiteY35" fmla="*/ 653000 h 1272568"/>
                  <a:gd name="connsiteX36" fmla="*/ 14416 w 8148161"/>
                  <a:gd name="connsiteY36" fmla="*/ 348536 h 1272568"/>
                  <a:gd name="connsiteX0" fmla="*/ 25846 w 8148161"/>
                  <a:gd name="connsiteY0" fmla="*/ 245666 h 1272568"/>
                  <a:gd name="connsiteX1" fmla="*/ 221686 w 8148161"/>
                  <a:gd name="connsiteY1" fmla="*/ 49826 h 1272568"/>
                  <a:gd name="connsiteX2" fmla="*/ 889875 w 8148161"/>
                  <a:gd name="connsiteY2" fmla="*/ 49826 h 1272568"/>
                  <a:gd name="connsiteX3" fmla="*/ 1481193 w 8148161"/>
                  <a:gd name="connsiteY3" fmla="*/ 49826 h 1272568"/>
                  <a:gd name="connsiteX4" fmla="*/ 2149382 w 8148161"/>
                  <a:gd name="connsiteY4" fmla="*/ 49826 h 1272568"/>
                  <a:gd name="connsiteX5" fmla="*/ 2586957 w 8148161"/>
                  <a:gd name="connsiteY5" fmla="*/ 49826 h 1272568"/>
                  <a:gd name="connsiteX6" fmla="*/ 3255146 w 8148161"/>
                  <a:gd name="connsiteY6" fmla="*/ 49826 h 1272568"/>
                  <a:gd name="connsiteX7" fmla="*/ 3692721 w 8148161"/>
                  <a:gd name="connsiteY7" fmla="*/ 49826 h 1272568"/>
                  <a:gd name="connsiteX8" fmla="*/ 4284039 w 8148161"/>
                  <a:gd name="connsiteY8" fmla="*/ 49826 h 1272568"/>
                  <a:gd name="connsiteX9" fmla="*/ 4798486 w 8148161"/>
                  <a:gd name="connsiteY9" fmla="*/ 49826 h 1272568"/>
                  <a:gd name="connsiteX10" fmla="*/ 5236061 w 8148161"/>
                  <a:gd name="connsiteY10" fmla="*/ 49826 h 1272568"/>
                  <a:gd name="connsiteX11" fmla="*/ 5827378 w 8148161"/>
                  <a:gd name="connsiteY11" fmla="*/ 49826 h 1272568"/>
                  <a:gd name="connsiteX12" fmla="*/ 6495568 w 8148161"/>
                  <a:gd name="connsiteY12" fmla="*/ 49826 h 1272568"/>
                  <a:gd name="connsiteX13" fmla="*/ 6856271 w 8148161"/>
                  <a:gd name="connsiteY13" fmla="*/ 49826 h 1272568"/>
                  <a:gd name="connsiteX14" fmla="*/ 7908817 w 8148161"/>
                  <a:gd name="connsiteY14" fmla="*/ 49826 h 1272568"/>
                  <a:gd name="connsiteX15" fmla="*/ 8104657 w 8148161"/>
                  <a:gd name="connsiteY15" fmla="*/ 245666 h 1272568"/>
                  <a:gd name="connsiteX16" fmla="*/ 8104657 w 8148161"/>
                  <a:gd name="connsiteY16" fmla="*/ 645166 h 1272568"/>
                  <a:gd name="connsiteX17" fmla="*/ 8104657 w 8148161"/>
                  <a:gd name="connsiteY17" fmla="*/ 1029000 h 1272568"/>
                  <a:gd name="connsiteX18" fmla="*/ 7908817 w 8148161"/>
                  <a:gd name="connsiteY18" fmla="*/ 1224840 h 1272568"/>
                  <a:gd name="connsiteX19" fmla="*/ 7240628 w 8148161"/>
                  <a:gd name="connsiteY19" fmla="*/ 1224840 h 1272568"/>
                  <a:gd name="connsiteX20" fmla="*/ 6803053 w 8148161"/>
                  <a:gd name="connsiteY20" fmla="*/ 1224840 h 1272568"/>
                  <a:gd name="connsiteX21" fmla="*/ 6057992 w 8148161"/>
                  <a:gd name="connsiteY21" fmla="*/ 1224840 h 1272568"/>
                  <a:gd name="connsiteX22" fmla="*/ 5620417 w 8148161"/>
                  <a:gd name="connsiteY22" fmla="*/ 1224840 h 1272568"/>
                  <a:gd name="connsiteX23" fmla="*/ 5029099 w 8148161"/>
                  <a:gd name="connsiteY23" fmla="*/ 1224840 h 1272568"/>
                  <a:gd name="connsiteX24" fmla="*/ 4668396 w 8148161"/>
                  <a:gd name="connsiteY24" fmla="*/ 1224840 h 1272568"/>
                  <a:gd name="connsiteX25" fmla="*/ 4000207 w 8148161"/>
                  <a:gd name="connsiteY25" fmla="*/ 1224840 h 1272568"/>
                  <a:gd name="connsiteX26" fmla="*/ 3408889 w 8148161"/>
                  <a:gd name="connsiteY26" fmla="*/ 1224840 h 1272568"/>
                  <a:gd name="connsiteX27" fmla="*/ 3048185 w 8148161"/>
                  <a:gd name="connsiteY27" fmla="*/ 1224840 h 1272568"/>
                  <a:gd name="connsiteX28" fmla="*/ 2610610 w 8148161"/>
                  <a:gd name="connsiteY28" fmla="*/ 1224840 h 1272568"/>
                  <a:gd name="connsiteX29" fmla="*/ 2019292 w 8148161"/>
                  <a:gd name="connsiteY29" fmla="*/ 1224840 h 1272568"/>
                  <a:gd name="connsiteX30" fmla="*/ 1581717 w 8148161"/>
                  <a:gd name="connsiteY30" fmla="*/ 1224840 h 1272568"/>
                  <a:gd name="connsiteX31" fmla="*/ 1144142 w 8148161"/>
                  <a:gd name="connsiteY31" fmla="*/ 1224840 h 1272568"/>
                  <a:gd name="connsiteX32" fmla="*/ 221686 w 8148161"/>
                  <a:gd name="connsiteY32" fmla="*/ 1224840 h 1272568"/>
                  <a:gd name="connsiteX33" fmla="*/ 25846 w 8148161"/>
                  <a:gd name="connsiteY33" fmla="*/ 1029000 h 1272568"/>
                  <a:gd name="connsiteX34" fmla="*/ 288736 w 8148161"/>
                  <a:gd name="connsiteY34" fmla="*/ 545893 h 1272568"/>
                  <a:gd name="connsiteX35" fmla="*/ 25846 w 8148161"/>
                  <a:gd name="connsiteY35" fmla="*/ 245666 h 1272568"/>
                  <a:gd name="connsiteX0" fmla="*/ 25846 w 8148161"/>
                  <a:gd name="connsiteY0" fmla="*/ 245666 h 1272568"/>
                  <a:gd name="connsiteX1" fmla="*/ 221686 w 8148161"/>
                  <a:gd name="connsiteY1" fmla="*/ 49826 h 1272568"/>
                  <a:gd name="connsiteX2" fmla="*/ 889875 w 8148161"/>
                  <a:gd name="connsiteY2" fmla="*/ 49826 h 1272568"/>
                  <a:gd name="connsiteX3" fmla="*/ 1481193 w 8148161"/>
                  <a:gd name="connsiteY3" fmla="*/ 49826 h 1272568"/>
                  <a:gd name="connsiteX4" fmla="*/ 2149382 w 8148161"/>
                  <a:gd name="connsiteY4" fmla="*/ 49826 h 1272568"/>
                  <a:gd name="connsiteX5" fmla="*/ 2586957 w 8148161"/>
                  <a:gd name="connsiteY5" fmla="*/ 49826 h 1272568"/>
                  <a:gd name="connsiteX6" fmla="*/ 3255146 w 8148161"/>
                  <a:gd name="connsiteY6" fmla="*/ 49826 h 1272568"/>
                  <a:gd name="connsiteX7" fmla="*/ 3692721 w 8148161"/>
                  <a:gd name="connsiteY7" fmla="*/ 49826 h 1272568"/>
                  <a:gd name="connsiteX8" fmla="*/ 4284039 w 8148161"/>
                  <a:gd name="connsiteY8" fmla="*/ 49826 h 1272568"/>
                  <a:gd name="connsiteX9" fmla="*/ 4798486 w 8148161"/>
                  <a:gd name="connsiteY9" fmla="*/ 49826 h 1272568"/>
                  <a:gd name="connsiteX10" fmla="*/ 5236061 w 8148161"/>
                  <a:gd name="connsiteY10" fmla="*/ 49826 h 1272568"/>
                  <a:gd name="connsiteX11" fmla="*/ 5827378 w 8148161"/>
                  <a:gd name="connsiteY11" fmla="*/ 49826 h 1272568"/>
                  <a:gd name="connsiteX12" fmla="*/ 6495568 w 8148161"/>
                  <a:gd name="connsiteY12" fmla="*/ 49826 h 1272568"/>
                  <a:gd name="connsiteX13" fmla="*/ 6856271 w 8148161"/>
                  <a:gd name="connsiteY13" fmla="*/ 49826 h 1272568"/>
                  <a:gd name="connsiteX14" fmla="*/ 7908817 w 8148161"/>
                  <a:gd name="connsiteY14" fmla="*/ 49826 h 1272568"/>
                  <a:gd name="connsiteX15" fmla="*/ 8104657 w 8148161"/>
                  <a:gd name="connsiteY15" fmla="*/ 245666 h 1272568"/>
                  <a:gd name="connsiteX16" fmla="*/ 8104657 w 8148161"/>
                  <a:gd name="connsiteY16" fmla="*/ 645166 h 1272568"/>
                  <a:gd name="connsiteX17" fmla="*/ 8104657 w 8148161"/>
                  <a:gd name="connsiteY17" fmla="*/ 1029000 h 1272568"/>
                  <a:gd name="connsiteX18" fmla="*/ 7908817 w 8148161"/>
                  <a:gd name="connsiteY18" fmla="*/ 1224840 h 1272568"/>
                  <a:gd name="connsiteX19" fmla="*/ 7240628 w 8148161"/>
                  <a:gd name="connsiteY19" fmla="*/ 1224840 h 1272568"/>
                  <a:gd name="connsiteX20" fmla="*/ 6803053 w 8148161"/>
                  <a:gd name="connsiteY20" fmla="*/ 1224840 h 1272568"/>
                  <a:gd name="connsiteX21" fmla="*/ 6057992 w 8148161"/>
                  <a:gd name="connsiteY21" fmla="*/ 1224840 h 1272568"/>
                  <a:gd name="connsiteX22" fmla="*/ 5620417 w 8148161"/>
                  <a:gd name="connsiteY22" fmla="*/ 1224840 h 1272568"/>
                  <a:gd name="connsiteX23" fmla="*/ 5029099 w 8148161"/>
                  <a:gd name="connsiteY23" fmla="*/ 1224840 h 1272568"/>
                  <a:gd name="connsiteX24" fmla="*/ 4668396 w 8148161"/>
                  <a:gd name="connsiteY24" fmla="*/ 1224840 h 1272568"/>
                  <a:gd name="connsiteX25" fmla="*/ 4000207 w 8148161"/>
                  <a:gd name="connsiteY25" fmla="*/ 1224840 h 1272568"/>
                  <a:gd name="connsiteX26" fmla="*/ 3408889 w 8148161"/>
                  <a:gd name="connsiteY26" fmla="*/ 1224840 h 1272568"/>
                  <a:gd name="connsiteX27" fmla="*/ 3048185 w 8148161"/>
                  <a:gd name="connsiteY27" fmla="*/ 1224840 h 1272568"/>
                  <a:gd name="connsiteX28" fmla="*/ 2610610 w 8148161"/>
                  <a:gd name="connsiteY28" fmla="*/ 1224840 h 1272568"/>
                  <a:gd name="connsiteX29" fmla="*/ 2019292 w 8148161"/>
                  <a:gd name="connsiteY29" fmla="*/ 1224840 h 1272568"/>
                  <a:gd name="connsiteX30" fmla="*/ 1581717 w 8148161"/>
                  <a:gd name="connsiteY30" fmla="*/ 1224840 h 1272568"/>
                  <a:gd name="connsiteX31" fmla="*/ 1144142 w 8148161"/>
                  <a:gd name="connsiteY31" fmla="*/ 1224840 h 1272568"/>
                  <a:gd name="connsiteX32" fmla="*/ 221686 w 8148161"/>
                  <a:gd name="connsiteY32" fmla="*/ 1224840 h 1272568"/>
                  <a:gd name="connsiteX33" fmla="*/ 220156 w 8148161"/>
                  <a:gd name="connsiteY33" fmla="*/ 1143300 h 1272568"/>
                  <a:gd name="connsiteX34" fmla="*/ 25846 w 8148161"/>
                  <a:gd name="connsiteY34" fmla="*/ 637333 h 1272568"/>
                  <a:gd name="connsiteX35" fmla="*/ 25846 w 8148161"/>
                  <a:gd name="connsiteY35" fmla="*/ 245666 h 1272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148161" h="1272568" fill="none" extrusionOk="0">
                    <a:moveTo>
                      <a:pt x="25846" y="245666"/>
                    </a:moveTo>
                    <a:cubicBezTo>
                      <a:pt x="12369" y="127195"/>
                      <a:pt x="136038" y="42941"/>
                      <a:pt x="221686" y="49826"/>
                    </a:cubicBezTo>
                    <a:cubicBezTo>
                      <a:pt x="380668" y="-18714"/>
                      <a:pt x="708822" y="93105"/>
                      <a:pt x="889875" y="49826"/>
                    </a:cubicBezTo>
                    <a:cubicBezTo>
                      <a:pt x="1066819" y="-43542"/>
                      <a:pt x="1280665" y="48523"/>
                      <a:pt x="1481193" y="49826"/>
                    </a:cubicBezTo>
                    <a:cubicBezTo>
                      <a:pt x="1674066" y="68553"/>
                      <a:pt x="1892775" y="104314"/>
                      <a:pt x="2149382" y="49826"/>
                    </a:cubicBezTo>
                    <a:cubicBezTo>
                      <a:pt x="2414300" y="39613"/>
                      <a:pt x="2472844" y="57221"/>
                      <a:pt x="2586957" y="49826"/>
                    </a:cubicBezTo>
                    <a:cubicBezTo>
                      <a:pt x="2657414" y="-58028"/>
                      <a:pt x="3032348" y="41554"/>
                      <a:pt x="3255146" y="49826"/>
                    </a:cubicBezTo>
                    <a:cubicBezTo>
                      <a:pt x="3491657" y="8939"/>
                      <a:pt x="3470677" y="58152"/>
                      <a:pt x="3692721" y="49826"/>
                    </a:cubicBezTo>
                    <a:cubicBezTo>
                      <a:pt x="3894970" y="83"/>
                      <a:pt x="4008349" y="97683"/>
                      <a:pt x="4284039" y="49826"/>
                    </a:cubicBezTo>
                    <a:cubicBezTo>
                      <a:pt x="4539536" y="79656"/>
                      <a:pt x="4724218" y="59695"/>
                      <a:pt x="4798486" y="49826"/>
                    </a:cubicBezTo>
                    <a:cubicBezTo>
                      <a:pt x="4944426" y="57494"/>
                      <a:pt x="5070815" y="130410"/>
                      <a:pt x="5236061" y="49826"/>
                    </a:cubicBezTo>
                    <a:cubicBezTo>
                      <a:pt x="5400803" y="51087"/>
                      <a:pt x="5517141" y="69538"/>
                      <a:pt x="5827378" y="49826"/>
                    </a:cubicBezTo>
                    <a:cubicBezTo>
                      <a:pt x="6081894" y="42482"/>
                      <a:pt x="6218681" y="91048"/>
                      <a:pt x="6495568" y="49826"/>
                    </a:cubicBezTo>
                    <a:cubicBezTo>
                      <a:pt x="6741464" y="42494"/>
                      <a:pt x="6718833" y="50921"/>
                      <a:pt x="6856271" y="49826"/>
                    </a:cubicBezTo>
                    <a:cubicBezTo>
                      <a:pt x="7073438" y="-56368"/>
                      <a:pt x="7244517" y="141604"/>
                      <a:pt x="7908817" y="49826"/>
                    </a:cubicBezTo>
                    <a:cubicBezTo>
                      <a:pt x="8065095" y="97120"/>
                      <a:pt x="8086409" y="181176"/>
                      <a:pt x="8104657" y="245666"/>
                    </a:cubicBezTo>
                    <a:cubicBezTo>
                      <a:pt x="8134464" y="412178"/>
                      <a:pt x="8098969" y="459107"/>
                      <a:pt x="8104657" y="645166"/>
                    </a:cubicBezTo>
                    <a:cubicBezTo>
                      <a:pt x="8139304" y="783140"/>
                      <a:pt x="8109127" y="837088"/>
                      <a:pt x="8104657" y="1029000"/>
                    </a:cubicBezTo>
                    <a:cubicBezTo>
                      <a:pt x="8141219" y="1177858"/>
                      <a:pt x="8011943" y="1185926"/>
                      <a:pt x="7908817" y="1224840"/>
                    </a:cubicBezTo>
                    <a:cubicBezTo>
                      <a:pt x="7590997" y="1251493"/>
                      <a:pt x="7379271" y="1274529"/>
                      <a:pt x="7240628" y="1224840"/>
                    </a:cubicBezTo>
                    <a:cubicBezTo>
                      <a:pt x="7015806" y="1200597"/>
                      <a:pt x="6951126" y="1221657"/>
                      <a:pt x="6803053" y="1224840"/>
                    </a:cubicBezTo>
                    <a:cubicBezTo>
                      <a:pt x="6636135" y="1322583"/>
                      <a:pt x="6402193" y="1027730"/>
                      <a:pt x="6057992" y="1224840"/>
                    </a:cubicBezTo>
                    <a:cubicBezTo>
                      <a:pt x="5764203" y="1269025"/>
                      <a:pt x="5791163" y="1184854"/>
                      <a:pt x="5620417" y="1224840"/>
                    </a:cubicBezTo>
                    <a:cubicBezTo>
                      <a:pt x="5512115" y="1236438"/>
                      <a:pt x="5191202" y="1116984"/>
                      <a:pt x="5029099" y="1224840"/>
                    </a:cubicBezTo>
                    <a:cubicBezTo>
                      <a:pt x="4818129" y="1275172"/>
                      <a:pt x="4767092" y="1184466"/>
                      <a:pt x="4668396" y="1224840"/>
                    </a:cubicBezTo>
                    <a:cubicBezTo>
                      <a:pt x="4611403" y="1226376"/>
                      <a:pt x="4314687" y="1311769"/>
                      <a:pt x="4000207" y="1224840"/>
                    </a:cubicBezTo>
                    <a:cubicBezTo>
                      <a:pt x="3658150" y="1252031"/>
                      <a:pt x="3563640" y="1167143"/>
                      <a:pt x="3408889" y="1224840"/>
                    </a:cubicBezTo>
                    <a:cubicBezTo>
                      <a:pt x="3225713" y="1243507"/>
                      <a:pt x="3168641" y="1248456"/>
                      <a:pt x="3048185" y="1224840"/>
                    </a:cubicBezTo>
                    <a:cubicBezTo>
                      <a:pt x="2946490" y="1246358"/>
                      <a:pt x="2681015" y="1238998"/>
                      <a:pt x="2610610" y="1224840"/>
                    </a:cubicBezTo>
                    <a:cubicBezTo>
                      <a:pt x="2419742" y="1333358"/>
                      <a:pt x="2296852" y="1059589"/>
                      <a:pt x="2019292" y="1224840"/>
                    </a:cubicBezTo>
                    <a:cubicBezTo>
                      <a:pt x="1805005" y="1270238"/>
                      <a:pt x="1728220" y="1198928"/>
                      <a:pt x="1581717" y="1224840"/>
                    </a:cubicBezTo>
                    <a:cubicBezTo>
                      <a:pt x="1424899" y="1220367"/>
                      <a:pt x="1275228" y="1165441"/>
                      <a:pt x="1144142" y="1224840"/>
                    </a:cubicBezTo>
                    <a:cubicBezTo>
                      <a:pt x="1130188" y="1146805"/>
                      <a:pt x="579645" y="1331628"/>
                      <a:pt x="221686" y="1224840"/>
                    </a:cubicBezTo>
                    <a:cubicBezTo>
                      <a:pt x="107665" y="1244983"/>
                      <a:pt x="11320" y="1113945"/>
                      <a:pt x="25846" y="1029000"/>
                    </a:cubicBezTo>
                    <a:cubicBezTo>
                      <a:pt x="-1834" y="870069"/>
                      <a:pt x="52896" y="754149"/>
                      <a:pt x="25846" y="637333"/>
                    </a:cubicBezTo>
                    <a:cubicBezTo>
                      <a:pt x="-29131" y="486409"/>
                      <a:pt x="56821" y="372563"/>
                      <a:pt x="25846" y="245666"/>
                    </a:cubicBezTo>
                    <a:close/>
                  </a:path>
                  <a:path w="8148161" h="1272568" stroke="0" extrusionOk="0">
                    <a:moveTo>
                      <a:pt x="14416" y="348536"/>
                    </a:moveTo>
                    <a:cubicBezTo>
                      <a:pt x="-15438" y="259489"/>
                      <a:pt x="94946" y="-204"/>
                      <a:pt x="221686" y="49826"/>
                    </a:cubicBezTo>
                    <a:cubicBezTo>
                      <a:pt x="437330" y="-23336"/>
                      <a:pt x="499622" y="101564"/>
                      <a:pt x="736132" y="49826"/>
                    </a:cubicBezTo>
                    <a:cubicBezTo>
                      <a:pt x="967445" y="52132"/>
                      <a:pt x="1001658" y="84241"/>
                      <a:pt x="1173708" y="49826"/>
                    </a:cubicBezTo>
                    <a:cubicBezTo>
                      <a:pt x="1326213" y="5915"/>
                      <a:pt x="1441968" y="87775"/>
                      <a:pt x="1611283" y="49826"/>
                    </a:cubicBezTo>
                    <a:cubicBezTo>
                      <a:pt x="1810435" y="-3932"/>
                      <a:pt x="2070414" y="90570"/>
                      <a:pt x="2202601" y="49826"/>
                    </a:cubicBezTo>
                    <a:cubicBezTo>
                      <a:pt x="2286843" y="-25668"/>
                      <a:pt x="2747192" y="82946"/>
                      <a:pt x="2947661" y="49826"/>
                    </a:cubicBezTo>
                    <a:cubicBezTo>
                      <a:pt x="3237428" y="-13651"/>
                      <a:pt x="3238056" y="70774"/>
                      <a:pt x="3462107" y="49826"/>
                    </a:cubicBezTo>
                    <a:cubicBezTo>
                      <a:pt x="3695519" y="107516"/>
                      <a:pt x="3881160" y="105464"/>
                      <a:pt x="4053425" y="49826"/>
                    </a:cubicBezTo>
                    <a:cubicBezTo>
                      <a:pt x="4238769" y="39643"/>
                      <a:pt x="4305066" y="56521"/>
                      <a:pt x="4414129" y="49826"/>
                    </a:cubicBezTo>
                    <a:cubicBezTo>
                      <a:pt x="4528338" y="-20806"/>
                      <a:pt x="4670445" y="66662"/>
                      <a:pt x="5005447" y="49826"/>
                    </a:cubicBezTo>
                    <a:cubicBezTo>
                      <a:pt x="5325256" y="25125"/>
                      <a:pt x="5360779" y="80076"/>
                      <a:pt x="5596765" y="49826"/>
                    </a:cubicBezTo>
                    <a:cubicBezTo>
                      <a:pt x="5821619" y="13468"/>
                      <a:pt x="5897518" y="56776"/>
                      <a:pt x="6188082" y="49826"/>
                    </a:cubicBezTo>
                    <a:cubicBezTo>
                      <a:pt x="6413223" y="-37631"/>
                      <a:pt x="6670698" y="211449"/>
                      <a:pt x="6856271" y="49826"/>
                    </a:cubicBezTo>
                    <a:cubicBezTo>
                      <a:pt x="7033941" y="27210"/>
                      <a:pt x="7173128" y="77518"/>
                      <a:pt x="7293847" y="49826"/>
                    </a:cubicBezTo>
                    <a:cubicBezTo>
                      <a:pt x="7460454" y="88352"/>
                      <a:pt x="7736504" y="148196"/>
                      <a:pt x="7908817" y="49826"/>
                    </a:cubicBezTo>
                    <a:cubicBezTo>
                      <a:pt x="8033593" y="16951"/>
                      <a:pt x="8093156" y="148862"/>
                      <a:pt x="8104657" y="245666"/>
                    </a:cubicBezTo>
                    <a:cubicBezTo>
                      <a:pt x="8121441" y="424432"/>
                      <a:pt x="8115729" y="521361"/>
                      <a:pt x="8104657" y="645166"/>
                    </a:cubicBezTo>
                    <a:cubicBezTo>
                      <a:pt x="8203240" y="747799"/>
                      <a:pt x="8103255" y="886834"/>
                      <a:pt x="8104657" y="1029000"/>
                    </a:cubicBezTo>
                    <a:cubicBezTo>
                      <a:pt x="8089410" y="1169400"/>
                      <a:pt x="8000928" y="1236946"/>
                      <a:pt x="7908817" y="1224840"/>
                    </a:cubicBezTo>
                    <a:cubicBezTo>
                      <a:pt x="7691836" y="1272512"/>
                      <a:pt x="7625725" y="1248652"/>
                      <a:pt x="7394371" y="1224840"/>
                    </a:cubicBezTo>
                    <a:cubicBezTo>
                      <a:pt x="7129180" y="1221606"/>
                      <a:pt x="7055304" y="1238594"/>
                      <a:pt x="6956795" y="1224840"/>
                    </a:cubicBezTo>
                    <a:cubicBezTo>
                      <a:pt x="6889902" y="1228258"/>
                      <a:pt x="6667806" y="1152686"/>
                      <a:pt x="6519220" y="1224840"/>
                    </a:cubicBezTo>
                    <a:cubicBezTo>
                      <a:pt x="6311874" y="1324576"/>
                      <a:pt x="6203025" y="1239339"/>
                      <a:pt x="5927902" y="1224840"/>
                    </a:cubicBezTo>
                    <a:cubicBezTo>
                      <a:pt x="5652898" y="1205674"/>
                      <a:pt x="5620654" y="1165375"/>
                      <a:pt x="5413456" y="1224840"/>
                    </a:cubicBezTo>
                    <a:cubicBezTo>
                      <a:pt x="5217840" y="1245175"/>
                      <a:pt x="4946908" y="1249239"/>
                      <a:pt x="4822138" y="1224840"/>
                    </a:cubicBezTo>
                    <a:cubicBezTo>
                      <a:pt x="4628125" y="1221548"/>
                      <a:pt x="4472585" y="1167617"/>
                      <a:pt x="4384563" y="1224840"/>
                    </a:cubicBezTo>
                    <a:cubicBezTo>
                      <a:pt x="4216596" y="1286655"/>
                      <a:pt x="4097634" y="1202096"/>
                      <a:pt x="3870117" y="1224840"/>
                    </a:cubicBezTo>
                    <a:cubicBezTo>
                      <a:pt x="3704073" y="1275263"/>
                      <a:pt x="3445272" y="1150073"/>
                      <a:pt x="3201928" y="1224840"/>
                    </a:cubicBezTo>
                    <a:cubicBezTo>
                      <a:pt x="2996062" y="1204564"/>
                      <a:pt x="2666428" y="1232858"/>
                      <a:pt x="2533738" y="1224840"/>
                    </a:cubicBezTo>
                    <a:cubicBezTo>
                      <a:pt x="2321763" y="1281409"/>
                      <a:pt x="2212653" y="1231749"/>
                      <a:pt x="1942421" y="1224840"/>
                    </a:cubicBezTo>
                    <a:cubicBezTo>
                      <a:pt x="1691794" y="1226100"/>
                      <a:pt x="1691139" y="1222247"/>
                      <a:pt x="1504846" y="1224840"/>
                    </a:cubicBezTo>
                    <a:cubicBezTo>
                      <a:pt x="1334234" y="1220649"/>
                      <a:pt x="1286031" y="1184617"/>
                      <a:pt x="1067270" y="1224840"/>
                    </a:cubicBezTo>
                    <a:cubicBezTo>
                      <a:pt x="874655" y="1219551"/>
                      <a:pt x="604132" y="1294929"/>
                      <a:pt x="221686" y="1224840"/>
                    </a:cubicBezTo>
                    <a:cubicBezTo>
                      <a:pt x="138838" y="1243726"/>
                      <a:pt x="47773" y="1136407"/>
                      <a:pt x="25846" y="1029000"/>
                    </a:cubicBezTo>
                    <a:cubicBezTo>
                      <a:pt x="2453" y="886833"/>
                      <a:pt x="-18174" y="778989"/>
                      <a:pt x="25846" y="653000"/>
                    </a:cubicBezTo>
                    <a:cubicBezTo>
                      <a:pt x="24060" y="526274"/>
                      <a:pt x="454" y="467968"/>
                      <a:pt x="14416" y="348536"/>
                    </a:cubicBezTo>
                    <a:close/>
                  </a:path>
                  <a:path w="8148161" h="1272568" fill="none" stroke="0" extrusionOk="0">
                    <a:moveTo>
                      <a:pt x="25846" y="245666"/>
                    </a:moveTo>
                    <a:cubicBezTo>
                      <a:pt x="-2219" y="122418"/>
                      <a:pt x="126564" y="60876"/>
                      <a:pt x="221686" y="49826"/>
                    </a:cubicBezTo>
                    <a:cubicBezTo>
                      <a:pt x="400744" y="-10582"/>
                      <a:pt x="713846" y="75343"/>
                      <a:pt x="889875" y="49826"/>
                    </a:cubicBezTo>
                    <a:cubicBezTo>
                      <a:pt x="1057041" y="27100"/>
                      <a:pt x="1306601" y="127483"/>
                      <a:pt x="1481193" y="49826"/>
                    </a:cubicBezTo>
                    <a:cubicBezTo>
                      <a:pt x="1619473" y="18002"/>
                      <a:pt x="1882129" y="126738"/>
                      <a:pt x="2149382" y="49826"/>
                    </a:cubicBezTo>
                    <a:cubicBezTo>
                      <a:pt x="2402358" y="21230"/>
                      <a:pt x="2442720" y="84546"/>
                      <a:pt x="2586957" y="49826"/>
                    </a:cubicBezTo>
                    <a:cubicBezTo>
                      <a:pt x="2666590" y="42210"/>
                      <a:pt x="3073102" y="96434"/>
                      <a:pt x="3255146" y="49826"/>
                    </a:cubicBezTo>
                    <a:cubicBezTo>
                      <a:pt x="3465216" y="2878"/>
                      <a:pt x="3474598" y="82097"/>
                      <a:pt x="3692721" y="49826"/>
                    </a:cubicBezTo>
                    <a:cubicBezTo>
                      <a:pt x="3895452" y="23848"/>
                      <a:pt x="4014868" y="56974"/>
                      <a:pt x="4284039" y="49826"/>
                    </a:cubicBezTo>
                    <a:cubicBezTo>
                      <a:pt x="4508564" y="432"/>
                      <a:pt x="4707466" y="69030"/>
                      <a:pt x="4798486" y="49826"/>
                    </a:cubicBezTo>
                    <a:cubicBezTo>
                      <a:pt x="4891751" y="1940"/>
                      <a:pt x="5057247" y="82283"/>
                      <a:pt x="5236061" y="49826"/>
                    </a:cubicBezTo>
                    <a:cubicBezTo>
                      <a:pt x="5394602" y="37456"/>
                      <a:pt x="5569187" y="87810"/>
                      <a:pt x="5827378" y="49826"/>
                    </a:cubicBezTo>
                    <a:cubicBezTo>
                      <a:pt x="6145887" y="68600"/>
                      <a:pt x="6256074" y="68737"/>
                      <a:pt x="6495568" y="49826"/>
                    </a:cubicBezTo>
                    <a:cubicBezTo>
                      <a:pt x="6734872" y="41326"/>
                      <a:pt x="6723857" y="56386"/>
                      <a:pt x="6856271" y="49826"/>
                    </a:cubicBezTo>
                    <a:cubicBezTo>
                      <a:pt x="7034538" y="-5095"/>
                      <a:pt x="7420890" y="171004"/>
                      <a:pt x="7908817" y="49826"/>
                    </a:cubicBezTo>
                    <a:cubicBezTo>
                      <a:pt x="8049944" y="46184"/>
                      <a:pt x="8113203" y="131685"/>
                      <a:pt x="8104657" y="245666"/>
                    </a:cubicBezTo>
                    <a:cubicBezTo>
                      <a:pt x="8090812" y="397374"/>
                      <a:pt x="8055422" y="506644"/>
                      <a:pt x="8104657" y="645166"/>
                    </a:cubicBezTo>
                    <a:cubicBezTo>
                      <a:pt x="8133640" y="807308"/>
                      <a:pt x="8097040" y="862037"/>
                      <a:pt x="8104657" y="1029000"/>
                    </a:cubicBezTo>
                    <a:cubicBezTo>
                      <a:pt x="8109913" y="1156492"/>
                      <a:pt x="8012094" y="1221951"/>
                      <a:pt x="7908817" y="1224840"/>
                    </a:cubicBezTo>
                    <a:cubicBezTo>
                      <a:pt x="7641141" y="1294805"/>
                      <a:pt x="7444461" y="1214259"/>
                      <a:pt x="7240628" y="1224840"/>
                    </a:cubicBezTo>
                    <a:cubicBezTo>
                      <a:pt x="7037652" y="1244753"/>
                      <a:pt x="6945615" y="1208368"/>
                      <a:pt x="6803053" y="1224840"/>
                    </a:cubicBezTo>
                    <a:cubicBezTo>
                      <a:pt x="6749629" y="1251504"/>
                      <a:pt x="6314645" y="1146649"/>
                      <a:pt x="6057992" y="1224840"/>
                    </a:cubicBezTo>
                    <a:cubicBezTo>
                      <a:pt x="5759708" y="1272657"/>
                      <a:pt x="5778263" y="1228422"/>
                      <a:pt x="5620417" y="1224840"/>
                    </a:cubicBezTo>
                    <a:cubicBezTo>
                      <a:pt x="5509389" y="1198098"/>
                      <a:pt x="5220608" y="1127123"/>
                      <a:pt x="5029099" y="1224840"/>
                    </a:cubicBezTo>
                    <a:cubicBezTo>
                      <a:pt x="4836755" y="1279000"/>
                      <a:pt x="4738909" y="1210692"/>
                      <a:pt x="4668396" y="1224840"/>
                    </a:cubicBezTo>
                    <a:cubicBezTo>
                      <a:pt x="4641915" y="1260637"/>
                      <a:pt x="4269381" y="1191689"/>
                      <a:pt x="4000207" y="1224840"/>
                    </a:cubicBezTo>
                    <a:cubicBezTo>
                      <a:pt x="3650776" y="1287155"/>
                      <a:pt x="3594655" y="1189952"/>
                      <a:pt x="3408889" y="1224840"/>
                    </a:cubicBezTo>
                    <a:cubicBezTo>
                      <a:pt x="3233713" y="1285199"/>
                      <a:pt x="3157153" y="1200378"/>
                      <a:pt x="3048185" y="1224840"/>
                    </a:cubicBezTo>
                    <a:cubicBezTo>
                      <a:pt x="2908129" y="1274651"/>
                      <a:pt x="2740619" y="1230752"/>
                      <a:pt x="2610610" y="1224840"/>
                    </a:cubicBezTo>
                    <a:cubicBezTo>
                      <a:pt x="2521073" y="1240857"/>
                      <a:pt x="2258010" y="1123152"/>
                      <a:pt x="2019292" y="1224840"/>
                    </a:cubicBezTo>
                    <a:cubicBezTo>
                      <a:pt x="1804460" y="1290951"/>
                      <a:pt x="1790856" y="1179820"/>
                      <a:pt x="1581717" y="1224840"/>
                    </a:cubicBezTo>
                    <a:cubicBezTo>
                      <a:pt x="1402833" y="1230064"/>
                      <a:pt x="1273511" y="1197004"/>
                      <a:pt x="1144142" y="1224840"/>
                    </a:cubicBezTo>
                    <a:cubicBezTo>
                      <a:pt x="1064160" y="1200765"/>
                      <a:pt x="616470" y="1293341"/>
                      <a:pt x="221686" y="1224840"/>
                    </a:cubicBezTo>
                    <a:cubicBezTo>
                      <a:pt x="118662" y="1175026"/>
                      <a:pt x="32545" y="1146893"/>
                      <a:pt x="25846" y="1029000"/>
                    </a:cubicBezTo>
                    <a:cubicBezTo>
                      <a:pt x="-22936" y="837661"/>
                      <a:pt x="326453" y="711257"/>
                      <a:pt x="288736" y="545893"/>
                    </a:cubicBezTo>
                    <a:cubicBezTo>
                      <a:pt x="203242" y="372983"/>
                      <a:pt x="37655" y="350388"/>
                      <a:pt x="25846" y="245666"/>
                    </a:cubicBezTo>
                    <a:close/>
                  </a:path>
                  <a:path w="8148161" h="1272568" fill="none" stroke="0" extrusionOk="0">
                    <a:moveTo>
                      <a:pt x="25846" y="245666"/>
                    </a:moveTo>
                    <a:cubicBezTo>
                      <a:pt x="-1639" y="147862"/>
                      <a:pt x="117270" y="11108"/>
                      <a:pt x="221686" y="49826"/>
                    </a:cubicBezTo>
                    <a:cubicBezTo>
                      <a:pt x="367402" y="35320"/>
                      <a:pt x="695179" y="64279"/>
                      <a:pt x="889875" y="49826"/>
                    </a:cubicBezTo>
                    <a:cubicBezTo>
                      <a:pt x="1092493" y="-21157"/>
                      <a:pt x="1272039" y="121796"/>
                      <a:pt x="1481193" y="49826"/>
                    </a:cubicBezTo>
                    <a:cubicBezTo>
                      <a:pt x="1608183" y="60291"/>
                      <a:pt x="1920166" y="98837"/>
                      <a:pt x="2149382" y="49826"/>
                    </a:cubicBezTo>
                    <a:cubicBezTo>
                      <a:pt x="2394511" y="33990"/>
                      <a:pt x="2460462" y="63187"/>
                      <a:pt x="2586957" y="49826"/>
                    </a:cubicBezTo>
                    <a:cubicBezTo>
                      <a:pt x="2675597" y="-36627"/>
                      <a:pt x="3093819" y="82490"/>
                      <a:pt x="3255146" y="49826"/>
                    </a:cubicBezTo>
                    <a:cubicBezTo>
                      <a:pt x="3489839" y="8129"/>
                      <a:pt x="3477051" y="77237"/>
                      <a:pt x="3692721" y="49826"/>
                    </a:cubicBezTo>
                    <a:cubicBezTo>
                      <a:pt x="3900989" y="13086"/>
                      <a:pt x="4018143" y="114430"/>
                      <a:pt x="4284039" y="49826"/>
                    </a:cubicBezTo>
                    <a:cubicBezTo>
                      <a:pt x="4532973" y="46122"/>
                      <a:pt x="4700945" y="83859"/>
                      <a:pt x="4798486" y="49826"/>
                    </a:cubicBezTo>
                    <a:cubicBezTo>
                      <a:pt x="4955719" y="63126"/>
                      <a:pt x="5061530" y="122285"/>
                      <a:pt x="5236061" y="49826"/>
                    </a:cubicBezTo>
                    <a:cubicBezTo>
                      <a:pt x="5384877" y="53782"/>
                      <a:pt x="5534408" y="82534"/>
                      <a:pt x="5827378" y="49826"/>
                    </a:cubicBezTo>
                    <a:cubicBezTo>
                      <a:pt x="6103881" y="56434"/>
                      <a:pt x="6265351" y="95197"/>
                      <a:pt x="6495568" y="49826"/>
                    </a:cubicBezTo>
                    <a:cubicBezTo>
                      <a:pt x="6740082" y="47144"/>
                      <a:pt x="6721883" y="53943"/>
                      <a:pt x="6856271" y="49826"/>
                    </a:cubicBezTo>
                    <a:cubicBezTo>
                      <a:pt x="7128360" y="-46623"/>
                      <a:pt x="7345260" y="143982"/>
                      <a:pt x="7908817" y="49826"/>
                    </a:cubicBezTo>
                    <a:cubicBezTo>
                      <a:pt x="8056693" y="78667"/>
                      <a:pt x="8093634" y="167827"/>
                      <a:pt x="8104657" y="245666"/>
                    </a:cubicBezTo>
                    <a:cubicBezTo>
                      <a:pt x="8103220" y="401932"/>
                      <a:pt x="8076823" y="477218"/>
                      <a:pt x="8104657" y="645166"/>
                    </a:cubicBezTo>
                    <a:cubicBezTo>
                      <a:pt x="8138676" y="803118"/>
                      <a:pt x="8100889" y="850227"/>
                      <a:pt x="8104657" y="1029000"/>
                    </a:cubicBezTo>
                    <a:cubicBezTo>
                      <a:pt x="8114623" y="1153909"/>
                      <a:pt x="8009224" y="1165353"/>
                      <a:pt x="7908817" y="1224840"/>
                    </a:cubicBezTo>
                    <a:cubicBezTo>
                      <a:pt x="7625061" y="1232813"/>
                      <a:pt x="7420011" y="1259251"/>
                      <a:pt x="7240628" y="1224840"/>
                    </a:cubicBezTo>
                    <a:cubicBezTo>
                      <a:pt x="7017376" y="1236711"/>
                      <a:pt x="6964229" y="1207396"/>
                      <a:pt x="6803053" y="1224840"/>
                    </a:cubicBezTo>
                    <a:cubicBezTo>
                      <a:pt x="6694961" y="1313687"/>
                      <a:pt x="6305361" y="1083439"/>
                      <a:pt x="6057992" y="1224840"/>
                    </a:cubicBezTo>
                    <a:cubicBezTo>
                      <a:pt x="5768104" y="1255518"/>
                      <a:pt x="5793649" y="1205332"/>
                      <a:pt x="5620417" y="1224840"/>
                    </a:cubicBezTo>
                    <a:cubicBezTo>
                      <a:pt x="5504163" y="1219788"/>
                      <a:pt x="5181000" y="1089571"/>
                      <a:pt x="5029099" y="1224840"/>
                    </a:cubicBezTo>
                    <a:cubicBezTo>
                      <a:pt x="4808480" y="1281108"/>
                      <a:pt x="4746552" y="1232930"/>
                      <a:pt x="4668396" y="1224840"/>
                    </a:cubicBezTo>
                    <a:cubicBezTo>
                      <a:pt x="4587471" y="1221984"/>
                      <a:pt x="4282624" y="1232274"/>
                      <a:pt x="4000207" y="1224840"/>
                    </a:cubicBezTo>
                    <a:cubicBezTo>
                      <a:pt x="3635721" y="1269457"/>
                      <a:pt x="3578347" y="1171115"/>
                      <a:pt x="3408889" y="1224840"/>
                    </a:cubicBezTo>
                    <a:cubicBezTo>
                      <a:pt x="3230448" y="1262524"/>
                      <a:pt x="3160585" y="1226191"/>
                      <a:pt x="3048185" y="1224840"/>
                    </a:cubicBezTo>
                    <a:cubicBezTo>
                      <a:pt x="2940649" y="1247657"/>
                      <a:pt x="2719000" y="1233204"/>
                      <a:pt x="2610610" y="1224840"/>
                    </a:cubicBezTo>
                    <a:cubicBezTo>
                      <a:pt x="2550837" y="1275467"/>
                      <a:pt x="2302386" y="1134005"/>
                      <a:pt x="2019292" y="1224840"/>
                    </a:cubicBezTo>
                    <a:cubicBezTo>
                      <a:pt x="1802927" y="1281495"/>
                      <a:pt x="1771034" y="1188489"/>
                      <a:pt x="1581717" y="1224840"/>
                    </a:cubicBezTo>
                    <a:cubicBezTo>
                      <a:pt x="1410847" y="1231266"/>
                      <a:pt x="1264901" y="1178355"/>
                      <a:pt x="1144142" y="1224840"/>
                    </a:cubicBezTo>
                    <a:cubicBezTo>
                      <a:pt x="1057113" y="1222389"/>
                      <a:pt x="567260" y="1289013"/>
                      <a:pt x="221686" y="1224840"/>
                    </a:cubicBezTo>
                    <a:cubicBezTo>
                      <a:pt x="117339" y="1224144"/>
                      <a:pt x="230896" y="1247700"/>
                      <a:pt x="220156" y="1143300"/>
                    </a:cubicBezTo>
                    <a:cubicBezTo>
                      <a:pt x="189280" y="987405"/>
                      <a:pt x="72160" y="791592"/>
                      <a:pt x="25846" y="637333"/>
                    </a:cubicBezTo>
                    <a:cubicBezTo>
                      <a:pt x="-24657" y="477722"/>
                      <a:pt x="41271" y="382985"/>
                      <a:pt x="25846" y="24566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noFill/>
                <a:extLst>
                  <a:ext uri="{C807C97D-BFC1-408E-A445-0C87EB9F89A2}">
                    <ask:lineSketchStyleProps xmlns="" xmlns:ask="http://schemas.microsoft.com/office/drawing/2018/sketchyshapes" sd="974754452">
                      <a:custGeom>
                        <a:avLst/>
                        <a:gdLst>
                          <a:gd name="connsiteX0" fmla="*/ 25846 w 8148161"/>
                          <a:gd name="connsiteY0" fmla="*/ 245666 h 1272568"/>
                          <a:gd name="connsiteX1" fmla="*/ 221686 w 8148161"/>
                          <a:gd name="connsiteY1" fmla="*/ 49826 h 1272568"/>
                          <a:gd name="connsiteX2" fmla="*/ 889875 w 8148161"/>
                          <a:gd name="connsiteY2" fmla="*/ 49826 h 1272568"/>
                          <a:gd name="connsiteX3" fmla="*/ 1481193 w 8148161"/>
                          <a:gd name="connsiteY3" fmla="*/ 49826 h 1272568"/>
                          <a:gd name="connsiteX4" fmla="*/ 2149382 w 8148161"/>
                          <a:gd name="connsiteY4" fmla="*/ 49826 h 1272568"/>
                          <a:gd name="connsiteX5" fmla="*/ 2586957 w 8148161"/>
                          <a:gd name="connsiteY5" fmla="*/ 49826 h 1272568"/>
                          <a:gd name="connsiteX6" fmla="*/ 3255146 w 8148161"/>
                          <a:gd name="connsiteY6" fmla="*/ 49826 h 1272568"/>
                          <a:gd name="connsiteX7" fmla="*/ 3692721 w 8148161"/>
                          <a:gd name="connsiteY7" fmla="*/ 49826 h 1272568"/>
                          <a:gd name="connsiteX8" fmla="*/ 4284039 w 8148161"/>
                          <a:gd name="connsiteY8" fmla="*/ 49826 h 1272568"/>
                          <a:gd name="connsiteX9" fmla="*/ 4798486 w 8148161"/>
                          <a:gd name="connsiteY9" fmla="*/ 49826 h 1272568"/>
                          <a:gd name="connsiteX10" fmla="*/ 5236061 w 8148161"/>
                          <a:gd name="connsiteY10" fmla="*/ 49826 h 1272568"/>
                          <a:gd name="connsiteX11" fmla="*/ 5827378 w 8148161"/>
                          <a:gd name="connsiteY11" fmla="*/ 49826 h 1272568"/>
                          <a:gd name="connsiteX12" fmla="*/ 6495568 w 8148161"/>
                          <a:gd name="connsiteY12" fmla="*/ 49826 h 1272568"/>
                          <a:gd name="connsiteX13" fmla="*/ 6856271 w 8148161"/>
                          <a:gd name="connsiteY13" fmla="*/ 49826 h 1272568"/>
                          <a:gd name="connsiteX14" fmla="*/ 7908817 w 8148161"/>
                          <a:gd name="connsiteY14" fmla="*/ 49826 h 1272568"/>
                          <a:gd name="connsiteX15" fmla="*/ 8104657 w 8148161"/>
                          <a:gd name="connsiteY15" fmla="*/ 245666 h 1272568"/>
                          <a:gd name="connsiteX16" fmla="*/ 8104657 w 8148161"/>
                          <a:gd name="connsiteY16" fmla="*/ 645166 h 1272568"/>
                          <a:gd name="connsiteX17" fmla="*/ 8104657 w 8148161"/>
                          <a:gd name="connsiteY17" fmla="*/ 1029000 h 1272568"/>
                          <a:gd name="connsiteX18" fmla="*/ 7908817 w 8148161"/>
                          <a:gd name="connsiteY18" fmla="*/ 1224840 h 1272568"/>
                          <a:gd name="connsiteX19" fmla="*/ 7240628 w 8148161"/>
                          <a:gd name="connsiteY19" fmla="*/ 1224840 h 1272568"/>
                          <a:gd name="connsiteX20" fmla="*/ 6803053 w 8148161"/>
                          <a:gd name="connsiteY20" fmla="*/ 1224840 h 1272568"/>
                          <a:gd name="connsiteX21" fmla="*/ 6057992 w 8148161"/>
                          <a:gd name="connsiteY21" fmla="*/ 1224840 h 1272568"/>
                          <a:gd name="connsiteX22" fmla="*/ 5620417 w 8148161"/>
                          <a:gd name="connsiteY22" fmla="*/ 1224840 h 1272568"/>
                          <a:gd name="connsiteX23" fmla="*/ 5029099 w 8148161"/>
                          <a:gd name="connsiteY23" fmla="*/ 1224840 h 1272568"/>
                          <a:gd name="connsiteX24" fmla="*/ 4668396 w 8148161"/>
                          <a:gd name="connsiteY24" fmla="*/ 1224840 h 1272568"/>
                          <a:gd name="connsiteX25" fmla="*/ 4000207 w 8148161"/>
                          <a:gd name="connsiteY25" fmla="*/ 1224840 h 1272568"/>
                          <a:gd name="connsiteX26" fmla="*/ 3408889 w 8148161"/>
                          <a:gd name="connsiteY26" fmla="*/ 1224840 h 1272568"/>
                          <a:gd name="connsiteX27" fmla="*/ 3048185 w 8148161"/>
                          <a:gd name="connsiteY27" fmla="*/ 1224840 h 1272568"/>
                          <a:gd name="connsiteX28" fmla="*/ 2610610 w 8148161"/>
                          <a:gd name="connsiteY28" fmla="*/ 1224840 h 1272568"/>
                          <a:gd name="connsiteX29" fmla="*/ 2019292 w 8148161"/>
                          <a:gd name="connsiteY29" fmla="*/ 1224840 h 1272568"/>
                          <a:gd name="connsiteX30" fmla="*/ 1581717 w 8148161"/>
                          <a:gd name="connsiteY30" fmla="*/ 1224840 h 1272568"/>
                          <a:gd name="connsiteX31" fmla="*/ 1144142 w 8148161"/>
                          <a:gd name="connsiteY31" fmla="*/ 1224840 h 1272568"/>
                          <a:gd name="connsiteX32" fmla="*/ 221686 w 8148161"/>
                          <a:gd name="connsiteY32" fmla="*/ 1224840 h 1272568"/>
                          <a:gd name="connsiteX33" fmla="*/ 25846 w 8148161"/>
                          <a:gd name="connsiteY33" fmla="*/ 1029000 h 1272568"/>
                          <a:gd name="connsiteX34" fmla="*/ 25846 w 8148161"/>
                          <a:gd name="connsiteY34" fmla="*/ 637333 h 1272568"/>
                          <a:gd name="connsiteX35" fmla="*/ 25846 w 8148161"/>
                          <a:gd name="connsiteY35" fmla="*/ 245666 h 1272568"/>
                          <a:gd name="connsiteX0" fmla="*/ 14416 w 8148161"/>
                          <a:gd name="connsiteY0" fmla="*/ 348536 h 1272568"/>
                          <a:gd name="connsiteX1" fmla="*/ 221686 w 8148161"/>
                          <a:gd name="connsiteY1" fmla="*/ 49826 h 1272568"/>
                          <a:gd name="connsiteX2" fmla="*/ 736132 w 8148161"/>
                          <a:gd name="connsiteY2" fmla="*/ 49826 h 1272568"/>
                          <a:gd name="connsiteX3" fmla="*/ 1173708 w 8148161"/>
                          <a:gd name="connsiteY3" fmla="*/ 49826 h 1272568"/>
                          <a:gd name="connsiteX4" fmla="*/ 1611283 w 8148161"/>
                          <a:gd name="connsiteY4" fmla="*/ 49826 h 1272568"/>
                          <a:gd name="connsiteX5" fmla="*/ 2202601 w 8148161"/>
                          <a:gd name="connsiteY5" fmla="*/ 49826 h 1272568"/>
                          <a:gd name="connsiteX6" fmla="*/ 2947661 w 8148161"/>
                          <a:gd name="connsiteY6" fmla="*/ 49826 h 1272568"/>
                          <a:gd name="connsiteX7" fmla="*/ 3462107 w 8148161"/>
                          <a:gd name="connsiteY7" fmla="*/ 49826 h 1272568"/>
                          <a:gd name="connsiteX8" fmla="*/ 4053425 w 8148161"/>
                          <a:gd name="connsiteY8" fmla="*/ 49826 h 1272568"/>
                          <a:gd name="connsiteX9" fmla="*/ 4414129 w 8148161"/>
                          <a:gd name="connsiteY9" fmla="*/ 49826 h 1272568"/>
                          <a:gd name="connsiteX10" fmla="*/ 5005447 w 8148161"/>
                          <a:gd name="connsiteY10" fmla="*/ 49826 h 1272568"/>
                          <a:gd name="connsiteX11" fmla="*/ 5596765 w 8148161"/>
                          <a:gd name="connsiteY11" fmla="*/ 49826 h 1272568"/>
                          <a:gd name="connsiteX12" fmla="*/ 6188082 w 8148161"/>
                          <a:gd name="connsiteY12" fmla="*/ 49826 h 1272568"/>
                          <a:gd name="connsiteX13" fmla="*/ 6856271 w 8148161"/>
                          <a:gd name="connsiteY13" fmla="*/ 49826 h 1272568"/>
                          <a:gd name="connsiteX14" fmla="*/ 7293847 w 8148161"/>
                          <a:gd name="connsiteY14" fmla="*/ 49826 h 1272568"/>
                          <a:gd name="connsiteX15" fmla="*/ 7908817 w 8148161"/>
                          <a:gd name="connsiteY15" fmla="*/ 49826 h 1272568"/>
                          <a:gd name="connsiteX16" fmla="*/ 8104657 w 8148161"/>
                          <a:gd name="connsiteY16" fmla="*/ 245666 h 1272568"/>
                          <a:gd name="connsiteX17" fmla="*/ 8104657 w 8148161"/>
                          <a:gd name="connsiteY17" fmla="*/ 645166 h 1272568"/>
                          <a:gd name="connsiteX18" fmla="*/ 8104657 w 8148161"/>
                          <a:gd name="connsiteY18" fmla="*/ 1029000 h 1272568"/>
                          <a:gd name="connsiteX19" fmla="*/ 7908817 w 8148161"/>
                          <a:gd name="connsiteY19" fmla="*/ 1224840 h 1272568"/>
                          <a:gd name="connsiteX20" fmla="*/ 7394371 w 8148161"/>
                          <a:gd name="connsiteY20" fmla="*/ 1224840 h 1272568"/>
                          <a:gd name="connsiteX21" fmla="*/ 6956795 w 8148161"/>
                          <a:gd name="connsiteY21" fmla="*/ 1224840 h 1272568"/>
                          <a:gd name="connsiteX22" fmla="*/ 6519220 w 8148161"/>
                          <a:gd name="connsiteY22" fmla="*/ 1224840 h 1272568"/>
                          <a:gd name="connsiteX23" fmla="*/ 5927902 w 8148161"/>
                          <a:gd name="connsiteY23" fmla="*/ 1224840 h 1272568"/>
                          <a:gd name="connsiteX24" fmla="*/ 5413456 w 8148161"/>
                          <a:gd name="connsiteY24" fmla="*/ 1224840 h 1272568"/>
                          <a:gd name="connsiteX25" fmla="*/ 4822138 w 8148161"/>
                          <a:gd name="connsiteY25" fmla="*/ 1224840 h 1272568"/>
                          <a:gd name="connsiteX26" fmla="*/ 4384563 w 8148161"/>
                          <a:gd name="connsiteY26" fmla="*/ 1224840 h 1272568"/>
                          <a:gd name="connsiteX27" fmla="*/ 3870117 w 8148161"/>
                          <a:gd name="connsiteY27" fmla="*/ 1224840 h 1272568"/>
                          <a:gd name="connsiteX28" fmla="*/ 3201928 w 8148161"/>
                          <a:gd name="connsiteY28" fmla="*/ 1224840 h 1272568"/>
                          <a:gd name="connsiteX29" fmla="*/ 2533738 w 8148161"/>
                          <a:gd name="connsiteY29" fmla="*/ 1224840 h 1272568"/>
                          <a:gd name="connsiteX30" fmla="*/ 1942421 w 8148161"/>
                          <a:gd name="connsiteY30" fmla="*/ 1224840 h 1272568"/>
                          <a:gd name="connsiteX31" fmla="*/ 1504846 w 8148161"/>
                          <a:gd name="connsiteY31" fmla="*/ 1224840 h 1272568"/>
                          <a:gd name="connsiteX32" fmla="*/ 1067270 w 8148161"/>
                          <a:gd name="connsiteY32" fmla="*/ 1224840 h 1272568"/>
                          <a:gd name="connsiteX33" fmla="*/ 221686 w 8148161"/>
                          <a:gd name="connsiteY33" fmla="*/ 1224840 h 1272568"/>
                          <a:gd name="connsiteX34" fmla="*/ 25846 w 8148161"/>
                          <a:gd name="connsiteY34" fmla="*/ 1029000 h 1272568"/>
                          <a:gd name="connsiteX35" fmla="*/ 25846 w 8148161"/>
                          <a:gd name="connsiteY35" fmla="*/ 653000 h 1272568"/>
                          <a:gd name="connsiteX36" fmla="*/ 14416 w 8148161"/>
                          <a:gd name="connsiteY36" fmla="*/ 348536 h 1272568"/>
                          <a:gd name="connsiteX0" fmla="*/ 25846 w 8148161"/>
                          <a:gd name="connsiteY0" fmla="*/ 245666 h 1272568"/>
                          <a:gd name="connsiteX1" fmla="*/ 221686 w 8148161"/>
                          <a:gd name="connsiteY1" fmla="*/ 49826 h 1272568"/>
                          <a:gd name="connsiteX2" fmla="*/ 889875 w 8148161"/>
                          <a:gd name="connsiteY2" fmla="*/ 49826 h 1272568"/>
                          <a:gd name="connsiteX3" fmla="*/ 1481193 w 8148161"/>
                          <a:gd name="connsiteY3" fmla="*/ 49826 h 1272568"/>
                          <a:gd name="connsiteX4" fmla="*/ 2149382 w 8148161"/>
                          <a:gd name="connsiteY4" fmla="*/ 49826 h 1272568"/>
                          <a:gd name="connsiteX5" fmla="*/ 2586957 w 8148161"/>
                          <a:gd name="connsiteY5" fmla="*/ 49826 h 1272568"/>
                          <a:gd name="connsiteX6" fmla="*/ 3255146 w 8148161"/>
                          <a:gd name="connsiteY6" fmla="*/ 49826 h 1272568"/>
                          <a:gd name="connsiteX7" fmla="*/ 3692721 w 8148161"/>
                          <a:gd name="connsiteY7" fmla="*/ 49826 h 1272568"/>
                          <a:gd name="connsiteX8" fmla="*/ 4284039 w 8148161"/>
                          <a:gd name="connsiteY8" fmla="*/ 49826 h 1272568"/>
                          <a:gd name="connsiteX9" fmla="*/ 4798486 w 8148161"/>
                          <a:gd name="connsiteY9" fmla="*/ 49826 h 1272568"/>
                          <a:gd name="connsiteX10" fmla="*/ 5236061 w 8148161"/>
                          <a:gd name="connsiteY10" fmla="*/ 49826 h 1272568"/>
                          <a:gd name="connsiteX11" fmla="*/ 5827378 w 8148161"/>
                          <a:gd name="connsiteY11" fmla="*/ 49826 h 1272568"/>
                          <a:gd name="connsiteX12" fmla="*/ 6495568 w 8148161"/>
                          <a:gd name="connsiteY12" fmla="*/ 49826 h 1272568"/>
                          <a:gd name="connsiteX13" fmla="*/ 6856271 w 8148161"/>
                          <a:gd name="connsiteY13" fmla="*/ 49826 h 1272568"/>
                          <a:gd name="connsiteX14" fmla="*/ 7908817 w 8148161"/>
                          <a:gd name="connsiteY14" fmla="*/ 49826 h 1272568"/>
                          <a:gd name="connsiteX15" fmla="*/ 8104657 w 8148161"/>
                          <a:gd name="connsiteY15" fmla="*/ 245666 h 1272568"/>
                          <a:gd name="connsiteX16" fmla="*/ 8104657 w 8148161"/>
                          <a:gd name="connsiteY16" fmla="*/ 645166 h 1272568"/>
                          <a:gd name="connsiteX17" fmla="*/ 8104657 w 8148161"/>
                          <a:gd name="connsiteY17" fmla="*/ 1029000 h 1272568"/>
                          <a:gd name="connsiteX18" fmla="*/ 7908817 w 8148161"/>
                          <a:gd name="connsiteY18" fmla="*/ 1224840 h 1272568"/>
                          <a:gd name="connsiteX19" fmla="*/ 7240628 w 8148161"/>
                          <a:gd name="connsiteY19" fmla="*/ 1224840 h 1272568"/>
                          <a:gd name="connsiteX20" fmla="*/ 6803053 w 8148161"/>
                          <a:gd name="connsiteY20" fmla="*/ 1224840 h 1272568"/>
                          <a:gd name="connsiteX21" fmla="*/ 6057992 w 8148161"/>
                          <a:gd name="connsiteY21" fmla="*/ 1224840 h 1272568"/>
                          <a:gd name="connsiteX22" fmla="*/ 5620417 w 8148161"/>
                          <a:gd name="connsiteY22" fmla="*/ 1224840 h 1272568"/>
                          <a:gd name="connsiteX23" fmla="*/ 5029099 w 8148161"/>
                          <a:gd name="connsiteY23" fmla="*/ 1224840 h 1272568"/>
                          <a:gd name="connsiteX24" fmla="*/ 4668396 w 8148161"/>
                          <a:gd name="connsiteY24" fmla="*/ 1224840 h 1272568"/>
                          <a:gd name="connsiteX25" fmla="*/ 4000207 w 8148161"/>
                          <a:gd name="connsiteY25" fmla="*/ 1224840 h 1272568"/>
                          <a:gd name="connsiteX26" fmla="*/ 3408889 w 8148161"/>
                          <a:gd name="connsiteY26" fmla="*/ 1224840 h 1272568"/>
                          <a:gd name="connsiteX27" fmla="*/ 3048185 w 8148161"/>
                          <a:gd name="connsiteY27" fmla="*/ 1224840 h 1272568"/>
                          <a:gd name="connsiteX28" fmla="*/ 2610610 w 8148161"/>
                          <a:gd name="connsiteY28" fmla="*/ 1224840 h 1272568"/>
                          <a:gd name="connsiteX29" fmla="*/ 2019292 w 8148161"/>
                          <a:gd name="connsiteY29" fmla="*/ 1224840 h 1272568"/>
                          <a:gd name="connsiteX30" fmla="*/ 1581717 w 8148161"/>
                          <a:gd name="connsiteY30" fmla="*/ 1224840 h 1272568"/>
                          <a:gd name="connsiteX31" fmla="*/ 1144142 w 8148161"/>
                          <a:gd name="connsiteY31" fmla="*/ 1224840 h 1272568"/>
                          <a:gd name="connsiteX32" fmla="*/ 221686 w 8148161"/>
                          <a:gd name="connsiteY32" fmla="*/ 1224840 h 1272568"/>
                          <a:gd name="connsiteX33" fmla="*/ 25846 w 8148161"/>
                          <a:gd name="connsiteY33" fmla="*/ 1029000 h 1272568"/>
                          <a:gd name="connsiteX34" fmla="*/ 288736 w 8148161"/>
                          <a:gd name="connsiteY34" fmla="*/ 545893 h 1272568"/>
                          <a:gd name="connsiteX35" fmla="*/ 25846 w 8148161"/>
                          <a:gd name="connsiteY35" fmla="*/ 245666 h 1272568"/>
                          <a:gd name="connsiteX0" fmla="*/ 25846 w 8148161"/>
                          <a:gd name="connsiteY0" fmla="*/ 245666 h 1272568"/>
                          <a:gd name="connsiteX1" fmla="*/ 221686 w 8148161"/>
                          <a:gd name="connsiteY1" fmla="*/ 49826 h 1272568"/>
                          <a:gd name="connsiteX2" fmla="*/ 889875 w 8148161"/>
                          <a:gd name="connsiteY2" fmla="*/ 49826 h 1272568"/>
                          <a:gd name="connsiteX3" fmla="*/ 1481193 w 8148161"/>
                          <a:gd name="connsiteY3" fmla="*/ 49826 h 1272568"/>
                          <a:gd name="connsiteX4" fmla="*/ 2149382 w 8148161"/>
                          <a:gd name="connsiteY4" fmla="*/ 49826 h 1272568"/>
                          <a:gd name="connsiteX5" fmla="*/ 2586957 w 8148161"/>
                          <a:gd name="connsiteY5" fmla="*/ 49826 h 1272568"/>
                          <a:gd name="connsiteX6" fmla="*/ 3255146 w 8148161"/>
                          <a:gd name="connsiteY6" fmla="*/ 49826 h 1272568"/>
                          <a:gd name="connsiteX7" fmla="*/ 3692721 w 8148161"/>
                          <a:gd name="connsiteY7" fmla="*/ 49826 h 1272568"/>
                          <a:gd name="connsiteX8" fmla="*/ 4284039 w 8148161"/>
                          <a:gd name="connsiteY8" fmla="*/ 49826 h 1272568"/>
                          <a:gd name="connsiteX9" fmla="*/ 4798486 w 8148161"/>
                          <a:gd name="connsiteY9" fmla="*/ 49826 h 1272568"/>
                          <a:gd name="connsiteX10" fmla="*/ 5236061 w 8148161"/>
                          <a:gd name="connsiteY10" fmla="*/ 49826 h 1272568"/>
                          <a:gd name="connsiteX11" fmla="*/ 5827378 w 8148161"/>
                          <a:gd name="connsiteY11" fmla="*/ 49826 h 1272568"/>
                          <a:gd name="connsiteX12" fmla="*/ 6495568 w 8148161"/>
                          <a:gd name="connsiteY12" fmla="*/ 49826 h 1272568"/>
                          <a:gd name="connsiteX13" fmla="*/ 6856271 w 8148161"/>
                          <a:gd name="connsiteY13" fmla="*/ 49826 h 1272568"/>
                          <a:gd name="connsiteX14" fmla="*/ 7908817 w 8148161"/>
                          <a:gd name="connsiteY14" fmla="*/ 49826 h 1272568"/>
                          <a:gd name="connsiteX15" fmla="*/ 8104657 w 8148161"/>
                          <a:gd name="connsiteY15" fmla="*/ 245666 h 1272568"/>
                          <a:gd name="connsiteX16" fmla="*/ 8104657 w 8148161"/>
                          <a:gd name="connsiteY16" fmla="*/ 645166 h 1272568"/>
                          <a:gd name="connsiteX17" fmla="*/ 8104657 w 8148161"/>
                          <a:gd name="connsiteY17" fmla="*/ 1029000 h 1272568"/>
                          <a:gd name="connsiteX18" fmla="*/ 7908817 w 8148161"/>
                          <a:gd name="connsiteY18" fmla="*/ 1224840 h 1272568"/>
                          <a:gd name="connsiteX19" fmla="*/ 7240628 w 8148161"/>
                          <a:gd name="connsiteY19" fmla="*/ 1224840 h 1272568"/>
                          <a:gd name="connsiteX20" fmla="*/ 6803053 w 8148161"/>
                          <a:gd name="connsiteY20" fmla="*/ 1224840 h 1272568"/>
                          <a:gd name="connsiteX21" fmla="*/ 6057992 w 8148161"/>
                          <a:gd name="connsiteY21" fmla="*/ 1224840 h 1272568"/>
                          <a:gd name="connsiteX22" fmla="*/ 5620417 w 8148161"/>
                          <a:gd name="connsiteY22" fmla="*/ 1224840 h 1272568"/>
                          <a:gd name="connsiteX23" fmla="*/ 5029099 w 8148161"/>
                          <a:gd name="connsiteY23" fmla="*/ 1224840 h 1272568"/>
                          <a:gd name="connsiteX24" fmla="*/ 4668396 w 8148161"/>
                          <a:gd name="connsiteY24" fmla="*/ 1224840 h 1272568"/>
                          <a:gd name="connsiteX25" fmla="*/ 4000207 w 8148161"/>
                          <a:gd name="connsiteY25" fmla="*/ 1224840 h 1272568"/>
                          <a:gd name="connsiteX26" fmla="*/ 3408889 w 8148161"/>
                          <a:gd name="connsiteY26" fmla="*/ 1224840 h 1272568"/>
                          <a:gd name="connsiteX27" fmla="*/ 3048185 w 8148161"/>
                          <a:gd name="connsiteY27" fmla="*/ 1224840 h 1272568"/>
                          <a:gd name="connsiteX28" fmla="*/ 2610610 w 8148161"/>
                          <a:gd name="connsiteY28" fmla="*/ 1224840 h 1272568"/>
                          <a:gd name="connsiteX29" fmla="*/ 2019292 w 8148161"/>
                          <a:gd name="connsiteY29" fmla="*/ 1224840 h 1272568"/>
                          <a:gd name="connsiteX30" fmla="*/ 1581717 w 8148161"/>
                          <a:gd name="connsiteY30" fmla="*/ 1224840 h 1272568"/>
                          <a:gd name="connsiteX31" fmla="*/ 1144142 w 8148161"/>
                          <a:gd name="connsiteY31" fmla="*/ 1224840 h 1272568"/>
                          <a:gd name="connsiteX32" fmla="*/ 221686 w 8148161"/>
                          <a:gd name="connsiteY32" fmla="*/ 1224840 h 1272568"/>
                          <a:gd name="connsiteX33" fmla="*/ 220156 w 8148161"/>
                          <a:gd name="connsiteY33" fmla="*/ 1143300 h 1272568"/>
                          <a:gd name="connsiteX34" fmla="*/ 25846 w 8148161"/>
                          <a:gd name="connsiteY34" fmla="*/ 637333 h 1272568"/>
                          <a:gd name="connsiteX35" fmla="*/ 25846 w 8148161"/>
                          <a:gd name="connsiteY35" fmla="*/ 245666 h 12725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</a:cxnLst>
                        <a:rect l="l" t="t" r="r" b="b"/>
                        <a:pathLst>
                          <a:path w="8148161" h="1272568" fill="none" extrusionOk="0">
                            <a:moveTo>
                              <a:pt x="25846" y="245666"/>
                            </a:moveTo>
                            <a:cubicBezTo>
                              <a:pt x="22115" y="113755"/>
                              <a:pt x="150176" y="47717"/>
                              <a:pt x="221686" y="49826"/>
                            </a:cubicBezTo>
                            <a:cubicBezTo>
                              <a:pt x="358448" y="-32152"/>
                              <a:pt x="671500" y="100580"/>
                              <a:pt x="889875" y="49826"/>
                            </a:cubicBezTo>
                            <a:cubicBezTo>
                              <a:pt x="1068752" y="-49839"/>
                              <a:pt x="1275533" y="16016"/>
                              <a:pt x="1481193" y="49826"/>
                            </a:cubicBezTo>
                            <a:cubicBezTo>
                              <a:pt x="1674167" y="97247"/>
                              <a:pt x="1887529" y="166408"/>
                              <a:pt x="2149382" y="49826"/>
                            </a:cubicBezTo>
                            <a:cubicBezTo>
                              <a:pt x="2419772" y="47652"/>
                              <a:pt x="2487474" y="52872"/>
                              <a:pt x="2586957" y="49826"/>
                            </a:cubicBezTo>
                            <a:cubicBezTo>
                              <a:pt x="2631541" y="-98288"/>
                              <a:pt x="3033949" y="28159"/>
                              <a:pt x="3255146" y="49826"/>
                            </a:cubicBezTo>
                            <a:cubicBezTo>
                              <a:pt x="3492101" y="11237"/>
                              <a:pt x="3465890" y="44365"/>
                              <a:pt x="3692721" y="49826"/>
                            </a:cubicBezTo>
                            <a:cubicBezTo>
                              <a:pt x="3877209" y="-29976"/>
                              <a:pt x="3997833" y="125617"/>
                              <a:pt x="4284039" y="49826"/>
                            </a:cubicBezTo>
                            <a:cubicBezTo>
                              <a:pt x="4538665" y="87298"/>
                              <a:pt x="4740658" y="47673"/>
                              <a:pt x="4798486" y="49826"/>
                            </a:cubicBezTo>
                            <a:cubicBezTo>
                              <a:pt x="4948285" y="61766"/>
                              <a:pt x="5080139" y="170703"/>
                              <a:pt x="5236061" y="49826"/>
                            </a:cubicBezTo>
                            <a:cubicBezTo>
                              <a:pt x="5397042" y="59689"/>
                              <a:pt x="5483087" y="75409"/>
                              <a:pt x="5827378" y="49826"/>
                            </a:cubicBezTo>
                            <a:cubicBezTo>
                              <a:pt x="6070405" y="45516"/>
                              <a:pt x="6211601" y="97226"/>
                              <a:pt x="6495568" y="49826"/>
                            </a:cubicBezTo>
                            <a:cubicBezTo>
                              <a:pt x="6743895" y="42839"/>
                              <a:pt x="6718543" y="49430"/>
                              <a:pt x="6856271" y="49826"/>
                            </a:cubicBezTo>
                            <a:cubicBezTo>
                              <a:pt x="7093400" y="-81051"/>
                              <a:pt x="7188833" y="154856"/>
                              <a:pt x="7908817" y="49826"/>
                            </a:cubicBezTo>
                            <a:cubicBezTo>
                              <a:pt x="8073807" y="108184"/>
                              <a:pt x="8084079" y="186861"/>
                              <a:pt x="8104657" y="245666"/>
                            </a:cubicBezTo>
                            <a:cubicBezTo>
                              <a:pt x="8144428" y="413604"/>
                              <a:pt x="8103580" y="454844"/>
                              <a:pt x="8104657" y="645166"/>
                            </a:cubicBezTo>
                            <a:cubicBezTo>
                              <a:pt x="8138272" y="771012"/>
                              <a:pt x="8110393" y="835362"/>
                              <a:pt x="8104657" y="1029000"/>
                            </a:cubicBezTo>
                            <a:cubicBezTo>
                              <a:pt x="8155832" y="1196050"/>
                              <a:pt x="8007147" y="1156944"/>
                              <a:pt x="7908817" y="1224840"/>
                            </a:cubicBezTo>
                            <a:cubicBezTo>
                              <a:pt x="7588237" y="1247321"/>
                              <a:pt x="7350151" y="1301865"/>
                              <a:pt x="7240628" y="1224840"/>
                            </a:cubicBezTo>
                            <a:cubicBezTo>
                              <a:pt x="7009093" y="1191234"/>
                              <a:pt x="6955265" y="1222747"/>
                              <a:pt x="6803053" y="1224840"/>
                            </a:cubicBezTo>
                            <a:cubicBezTo>
                              <a:pt x="6609794" y="1388402"/>
                              <a:pt x="6426033" y="946085"/>
                              <a:pt x="6057992" y="1224840"/>
                            </a:cubicBezTo>
                            <a:cubicBezTo>
                              <a:pt x="5771047" y="1263809"/>
                              <a:pt x="5798360" y="1173402"/>
                              <a:pt x="5620417" y="1224840"/>
                            </a:cubicBezTo>
                            <a:cubicBezTo>
                              <a:pt x="5532500" y="1237666"/>
                              <a:pt x="5185040" y="1105386"/>
                              <a:pt x="5029099" y="1224840"/>
                            </a:cubicBezTo>
                            <a:cubicBezTo>
                              <a:pt x="4798270" y="1271715"/>
                              <a:pt x="4777967" y="1157209"/>
                              <a:pt x="4668396" y="1224840"/>
                            </a:cubicBezTo>
                            <a:cubicBezTo>
                              <a:pt x="4678956" y="1218340"/>
                              <a:pt x="4310818" y="1356654"/>
                              <a:pt x="4000207" y="1224840"/>
                            </a:cubicBezTo>
                            <a:cubicBezTo>
                              <a:pt x="3641214" y="1232270"/>
                              <a:pt x="3547040" y="1150836"/>
                              <a:pt x="3408889" y="1224840"/>
                            </a:cubicBezTo>
                            <a:cubicBezTo>
                              <a:pt x="3224300" y="1239651"/>
                              <a:pt x="3168432" y="1251049"/>
                              <a:pt x="3048185" y="1224840"/>
                            </a:cubicBezTo>
                            <a:cubicBezTo>
                              <a:pt x="2964918" y="1254255"/>
                              <a:pt x="2679402" y="1240499"/>
                              <a:pt x="2610610" y="1224840"/>
                            </a:cubicBezTo>
                            <a:cubicBezTo>
                              <a:pt x="2393991" y="1360791"/>
                              <a:pt x="2338558" y="1001782"/>
                              <a:pt x="2019292" y="1224840"/>
                            </a:cubicBezTo>
                            <a:cubicBezTo>
                              <a:pt x="1799825" y="1251786"/>
                              <a:pt x="1700131" y="1204600"/>
                              <a:pt x="1581717" y="1224840"/>
                            </a:cubicBezTo>
                            <a:cubicBezTo>
                              <a:pt x="1432228" y="1200867"/>
                              <a:pt x="1283750" y="1146686"/>
                              <a:pt x="1144142" y="1224840"/>
                            </a:cubicBezTo>
                            <a:cubicBezTo>
                              <a:pt x="1180392" y="1100353"/>
                              <a:pt x="584554" y="1355760"/>
                              <a:pt x="221686" y="1224840"/>
                            </a:cubicBezTo>
                            <a:cubicBezTo>
                              <a:pt x="99225" y="1262059"/>
                              <a:pt x="-11508" y="1102138"/>
                              <a:pt x="25846" y="1029000"/>
                            </a:cubicBezTo>
                            <a:cubicBezTo>
                              <a:pt x="-13952" y="870933"/>
                              <a:pt x="46998" y="723530"/>
                              <a:pt x="25846" y="637333"/>
                            </a:cubicBezTo>
                            <a:cubicBezTo>
                              <a:pt x="-45166" y="493695"/>
                              <a:pt x="80378" y="347498"/>
                              <a:pt x="25846" y="245666"/>
                            </a:cubicBezTo>
                            <a:close/>
                          </a:path>
                          <a:path w="8148161" h="1272568" stroke="0" extrusionOk="0">
                            <a:moveTo>
                              <a:pt x="14416" y="348536"/>
                            </a:moveTo>
                            <a:cubicBezTo>
                              <a:pt x="-49402" y="275907"/>
                              <a:pt x="90878" y="-8392"/>
                              <a:pt x="221686" y="49826"/>
                            </a:cubicBezTo>
                            <a:cubicBezTo>
                              <a:pt x="451434" y="-32669"/>
                              <a:pt x="507092" y="135429"/>
                              <a:pt x="736132" y="49826"/>
                            </a:cubicBezTo>
                            <a:cubicBezTo>
                              <a:pt x="958953" y="55762"/>
                              <a:pt x="992888" y="84602"/>
                              <a:pt x="1173708" y="49826"/>
                            </a:cubicBezTo>
                            <a:cubicBezTo>
                              <a:pt x="1324703" y="-26875"/>
                              <a:pt x="1475759" y="113601"/>
                              <a:pt x="1611283" y="49826"/>
                            </a:cubicBezTo>
                            <a:cubicBezTo>
                              <a:pt x="1808542" y="-21349"/>
                              <a:pt x="2067707" y="98808"/>
                              <a:pt x="2202601" y="49826"/>
                            </a:cubicBezTo>
                            <a:cubicBezTo>
                              <a:pt x="2255122" y="-69489"/>
                              <a:pt x="2787574" y="68327"/>
                              <a:pt x="2947661" y="49826"/>
                            </a:cubicBezTo>
                            <a:cubicBezTo>
                              <a:pt x="3230903" y="-10255"/>
                              <a:pt x="3232019" y="74058"/>
                              <a:pt x="3462107" y="49826"/>
                            </a:cubicBezTo>
                            <a:cubicBezTo>
                              <a:pt x="3706238" y="131828"/>
                              <a:pt x="3922718" y="135623"/>
                              <a:pt x="4053425" y="49826"/>
                            </a:cubicBezTo>
                            <a:cubicBezTo>
                              <a:pt x="4234564" y="43193"/>
                              <a:pt x="4290278" y="46583"/>
                              <a:pt x="4414129" y="49826"/>
                            </a:cubicBezTo>
                            <a:cubicBezTo>
                              <a:pt x="4535967" y="-27914"/>
                              <a:pt x="4628537" y="47245"/>
                              <a:pt x="5005447" y="49826"/>
                            </a:cubicBezTo>
                            <a:cubicBezTo>
                              <a:pt x="5333041" y="28562"/>
                              <a:pt x="5355108" y="68408"/>
                              <a:pt x="5596765" y="49826"/>
                            </a:cubicBezTo>
                            <a:cubicBezTo>
                              <a:pt x="5822273" y="17127"/>
                              <a:pt x="5890910" y="45557"/>
                              <a:pt x="6188082" y="49826"/>
                            </a:cubicBezTo>
                            <a:cubicBezTo>
                              <a:pt x="6372977" y="-70624"/>
                              <a:pt x="6675534" y="278806"/>
                              <a:pt x="6856271" y="49826"/>
                            </a:cubicBezTo>
                            <a:cubicBezTo>
                              <a:pt x="7025863" y="56702"/>
                              <a:pt x="7204003" y="92692"/>
                              <a:pt x="7293847" y="49826"/>
                            </a:cubicBezTo>
                            <a:cubicBezTo>
                              <a:pt x="7458354" y="100845"/>
                              <a:pt x="7730128" y="152573"/>
                              <a:pt x="7908817" y="49826"/>
                            </a:cubicBezTo>
                            <a:cubicBezTo>
                              <a:pt x="8040938" y="-11093"/>
                              <a:pt x="8090120" y="149507"/>
                              <a:pt x="8104657" y="245666"/>
                            </a:cubicBezTo>
                            <a:cubicBezTo>
                              <a:pt x="8111601" y="430841"/>
                              <a:pt x="8132696" y="505632"/>
                              <a:pt x="8104657" y="645166"/>
                            </a:cubicBezTo>
                            <a:cubicBezTo>
                              <a:pt x="8213385" y="749640"/>
                              <a:pt x="8104421" y="902048"/>
                              <a:pt x="8104657" y="1029000"/>
                            </a:cubicBezTo>
                            <a:cubicBezTo>
                              <a:pt x="8089446" y="1173356"/>
                              <a:pt x="7998268" y="1239057"/>
                              <a:pt x="7908817" y="1224840"/>
                            </a:cubicBezTo>
                            <a:cubicBezTo>
                              <a:pt x="7679909" y="1288309"/>
                              <a:pt x="7619040" y="1259975"/>
                              <a:pt x="7394371" y="1224840"/>
                            </a:cubicBezTo>
                            <a:cubicBezTo>
                              <a:pt x="7124868" y="1219990"/>
                              <a:pt x="7053075" y="1255431"/>
                              <a:pt x="6956795" y="1224840"/>
                            </a:cubicBezTo>
                            <a:cubicBezTo>
                              <a:pt x="6926785" y="1224351"/>
                              <a:pt x="6631119" y="1131380"/>
                              <a:pt x="6519220" y="1224840"/>
                            </a:cubicBezTo>
                            <a:cubicBezTo>
                              <a:pt x="6311743" y="1362818"/>
                              <a:pt x="6224624" y="1252142"/>
                              <a:pt x="5927902" y="1224840"/>
                            </a:cubicBezTo>
                            <a:cubicBezTo>
                              <a:pt x="5647748" y="1201780"/>
                              <a:pt x="5626841" y="1165626"/>
                              <a:pt x="5413456" y="1224840"/>
                            </a:cubicBezTo>
                            <a:cubicBezTo>
                              <a:pt x="5215108" y="1240202"/>
                              <a:pt x="4933880" y="1266836"/>
                              <a:pt x="4822138" y="1224840"/>
                            </a:cubicBezTo>
                            <a:cubicBezTo>
                              <a:pt x="4620335" y="1211865"/>
                              <a:pt x="4463114" y="1162183"/>
                              <a:pt x="4384563" y="1224840"/>
                            </a:cubicBezTo>
                            <a:cubicBezTo>
                              <a:pt x="4199343" y="1300997"/>
                              <a:pt x="4060825" y="1206419"/>
                              <a:pt x="3870117" y="1224840"/>
                            </a:cubicBezTo>
                            <a:cubicBezTo>
                              <a:pt x="3748692" y="1287999"/>
                              <a:pt x="3446956" y="1144693"/>
                              <a:pt x="3201928" y="1224840"/>
                            </a:cubicBezTo>
                            <a:cubicBezTo>
                              <a:pt x="3000264" y="1194997"/>
                              <a:pt x="2651550" y="1236377"/>
                              <a:pt x="2533738" y="1224840"/>
                            </a:cubicBezTo>
                            <a:cubicBezTo>
                              <a:pt x="2320904" y="1291781"/>
                              <a:pt x="2230388" y="1240566"/>
                              <a:pt x="1942421" y="1224840"/>
                            </a:cubicBezTo>
                            <a:cubicBezTo>
                              <a:pt x="1692178" y="1225748"/>
                              <a:pt x="1690464" y="1222708"/>
                              <a:pt x="1504846" y="1224840"/>
                            </a:cubicBezTo>
                            <a:cubicBezTo>
                              <a:pt x="1350202" y="1213472"/>
                              <a:pt x="1290684" y="1168840"/>
                              <a:pt x="1067270" y="1224840"/>
                            </a:cubicBezTo>
                            <a:cubicBezTo>
                              <a:pt x="908704" y="1172024"/>
                              <a:pt x="593965" y="1337977"/>
                              <a:pt x="221686" y="1224840"/>
                            </a:cubicBezTo>
                            <a:cubicBezTo>
                              <a:pt x="152556" y="1251969"/>
                              <a:pt x="44885" y="1113059"/>
                              <a:pt x="25846" y="1029000"/>
                            </a:cubicBezTo>
                            <a:cubicBezTo>
                              <a:pt x="-942" y="874326"/>
                              <a:pt x="-31388" y="782608"/>
                              <a:pt x="25846" y="653000"/>
                            </a:cubicBezTo>
                            <a:cubicBezTo>
                              <a:pt x="24114" y="520275"/>
                              <a:pt x="-14532" y="460366"/>
                              <a:pt x="14416" y="348536"/>
                            </a:cubicBezTo>
                            <a:close/>
                          </a:path>
                          <a:path w="8148161" h="1272568" fill="none" stroke="0" extrusionOk="0">
                            <a:moveTo>
                              <a:pt x="25846" y="245666"/>
                            </a:moveTo>
                            <a:cubicBezTo>
                              <a:pt x="-2279" y="116008"/>
                              <a:pt x="135411" y="79368"/>
                              <a:pt x="221686" y="49826"/>
                            </a:cubicBezTo>
                            <a:cubicBezTo>
                              <a:pt x="415185" y="-58776"/>
                              <a:pt x="710301" y="86072"/>
                              <a:pt x="889875" y="49826"/>
                            </a:cubicBezTo>
                            <a:cubicBezTo>
                              <a:pt x="1056078" y="49699"/>
                              <a:pt x="1354251" y="107152"/>
                              <a:pt x="1481193" y="49826"/>
                            </a:cubicBezTo>
                            <a:cubicBezTo>
                              <a:pt x="1622963" y="70698"/>
                              <a:pt x="1863766" y="170367"/>
                              <a:pt x="2149382" y="49826"/>
                            </a:cubicBezTo>
                            <a:cubicBezTo>
                              <a:pt x="2419522" y="12034"/>
                              <a:pt x="2436969" y="100568"/>
                              <a:pt x="2586957" y="49826"/>
                            </a:cubicBezTo>
                            <a:cubicBezTo>
                              <a:pt x="2648116" y="49564"/>
                              <a:pt x="3040885" y="69913"/>
                              <a:pt x="3255146" y="49826"/>
                            </a:cubicBezTo>
                            <a:cubicBezTo>
                              <a:pt x="3470361" y="25726"/>
                              <a:pt x="3464443" y="63697"/>
                              <a:pt x="3692721" y="49826"/>
                            </a:cubicBezTo>
                            <a:cubicBezTo>
                              <a:pt x="3889626" y="27764"/>
                              <a:pt x="4003939" y="54626"/>
                              <a:pt x="4284039" y="49826"/>
                            </a:cubicBezTo>
                            <a:cubicBezTo>
                              <a:pt x="4507262" y="-1133"/>
                              <a:pt x="4716649" y="59725"/>
                              <a:pt x="4798486" y="49826"/>
                            </a:cubicBezTo>
                            <a:cubicBezTo>
                              <a:pt x="4875306" y="-11737"/>
                              <a:pt x="5064195" y="46997"/>
                              <a:pt x="5236061" y="49826"/>
                            </a:cubicBezTo>
                            <a:cubicBezTo>
                              <a:pt x="5445501" y="29223"/>
                              <a:pt x="5603133" y="111076"/>
                              <a:pt x="5827378" y="49826"/>
                            </a:cubicBezTo>
                            <a:cubicBezTo>
                              <a:pt x="6174395" y="78638"/>
                              <a:pt x="6242113" y="90561"/>
                              <a:pt x="6495568" y="49826"/>
                            </a:cubicBezTo>
                            <a:cubicBezTo>
                              <a:pt x="6734106" y="38909"/>
                              <a:pt x="6727657" y="56334"/>
                              <a:pt x="6856271" y="49826"/>
                            </a:cubicBezTo>
                            <a:cubicBezTo>
                              <a:pt x="7001442" y="-29005"/>
                              <a:pt x="7367826" y="222778"/>
                              <a:pt x="7908817" y="49826"/>
                            </a:cubicBezTo>
                            <a:cubicBezTo>
                              <a:pt x="8048031" y="29179"/>
                              <a:pt x="8105337" y="135415"/>
                              <a:pt x="8104657" y="245666"/>
                            </a:cubicBezTo>
                            <a:cubicBezTo>
                              <a:pt x="8068695" y="382701"/>
                              <a:pt x="8041838" y="531902"/>
                              <a:pt x="8104657" y="645166"/>
                            </a:cubicBezTo>
                            <a:cubicBezTo>
                              <a:pt x="8129220" y="808856"/>
                              <a:pt x="8110378" y="856524"/>
                              <a:pt x="8104657" y="1029000"/>
                            </a:cubicBezTo>
                            <a:cubicBezTo>
                              <a:pt x="8122909" y="1181786"/>
                              <a:pt x="8009615" y="1230834"/>
                              <a:pt x="7908817" y="1224840"/>
                            </a:cubicBezTo>
                            <a:cubicBezTo>
                              <a:pt x="7674684" y="1331384"/>
                              <a:pt x="7424297" y="1197083"/>
                              <a:pt x="7240628" y="1224840"/>
                            </a:cubicBezTo>
                            <a:cubicBezTo>
                              <a:pt x="7056616" y="1232927"/>
                              <a:pt x="6940908" y="1216105"/>
                              <a:pt x="6803053" y="1224840"/>
                            </a:cubicBezTo>
                            <a:cubicBezTo>
                              <a:pt x="6786474" y="1223756"/>
                              <a:pt x="6319457" y="1091603"/>
                              <a:pt x="6057992" y="1224840"/>
                            </a:cubicBezTo>
                            <a:cubicBezTo>
                              <a:pt x="5765434" y="1284428"/>
                              <a:pt x="5775015" y="1240877"/>
                              <a:pt x="5620417" y="1224840"/>
                            </a:cubicBezTo>
                            <a:cubicBezTo>
                              <a:pt x="5516657" y="1197652"/>
                              <a:pt x="5239306" y="1076401"/>
                              <a:pt x="5029099" y="1224840"/>
                            </a:cubicBezTo>
                            <a:cubicBezTo>
                              <a:pt x="4856174" y="1271250"/>
                              <a:pt x="4728176" y="1196418"/>
                              <a:pt x="4668396" y="1224840"/>
                            </a:cubicBezTo>
                            <a:cubicBezTo>
                              <a:pt x="4698410" y="1300468"/>
                              <a:pt x="4219549" y="1220839"/>
                              <a:pt x="4000207" y="1224840"/>
                            </a:cubicBezTo>
                            <a:cubicBezTo>
                              <a:pt x="3646860" y="1290865"/>
                              <a:pt x="3573900" y="1189204"/>
                              <a:pt x="3408889" y="1224840"/>
                            </a:cubicBezTo>
                            <a:cubicBezTo>
                              <a:pt x="3240882" y="1308479"/>
                              <a:pt x="3152699" y="1197842"/>
                              <a:pt x="3048185" y="1224840"/>
                            </a:cubicBezTo>
                            <a:cubicBezTo>
                              <a:pt x="2905327" y="1278420"/>
                              <a:pt x="2737447" y="1241410"/>
                              <a:pt x="2610610" y="1224840"/>
                            </a:cubicBezTo>
                            <a:cubicBezTo>
                              <a:pt x="2495547" y="1236261"/>
                              <a:pt x="2291548" y="1063956"/>
                              <a:pt x="2019292" y="1224840"/>
                            </a:cubicBezTo>
                            <a:cubicBezTo>
                              <a:pt x="1793228" y="1264158"/>
                              <a:pt x="1810170" y="1171835"/>
                              <a:pt x="1581717" y="1224840"/>
                            </a:cubicBezTo>
                            <a:cubicBezTo>
                              <a:pt x="1419755" y="1194676"/>
                              <a:pt x="1305643" y="1190081"/>
                              <a:pt x="1144142" y="1224840"/>
                            </a:cubicBezTo>
                            <a:cubicBezTo>
                              <a:pt x="1070289" y="1193589"/>
                              <a:pt x="681706" y="1368925"/>
                              <a:pt x="221686" y="1224840"/>
                            </a:cubicBezTo>
                            <a:cubicBezTo>
                              <a:pt x="108517" y="1159731"/>
                              <a:pt x="26206" y="1172448"/>
                              <a:pt x="25846" y="1029000"/>
                            </a:cubicBezTo>
                            <a:cubicBezTo>
                              <a:pt x="-50602" y="807135"/>
                              <a:pt x="319622" y="705793"/>
                              <a:pt x="288736" y="545893"/>
                            </a:cubicBezTo>
                            <a:cubicBezTo>
                              <a:pt x="192394" y="373223"/>
                              <a:pt x="39164" y="328516"/>
                              <a:pt x="25846" y="245666"/>
                            </a:cubicBezTo>
                            <a:close/>
                          </a:path>
                          <a:path w="8148161" h="1272568" fill="none" stroke="0" extrusionOk="0">
                            <a:moveTo>
                              <a:pt x="25846" y="245666"/>
                            </a:moveTo>
                            <a:cubicBezTo>
                              <a:pt x="-34150" y="152199"/>
                              <a:pt x="144367" y="3517"/>
                              <a:pt x="221686" y="49826"/>
                            </a:cubicBezTo>
                            <a:cubicBezTo>
                              <a:pt x="372079" y="38883"/>
                              <a:pt x="724575" y="48116"/>
                              <a:pt x="889875" y="49826"/>
                            </a:cubicBezTo>
                            <a:cubicBezTo>
                              <a:pt x="1093201" y="-36606"/>
                              <a:pt x="1250371" y="183240"/>
                              <a:pt x="1481193" y="49826"/>
                            </a:cubicBezTo>
                            <a:cubicBezTo>
                              <a:pt x="1647549" y="78680"/>
                              <a:pt x="1889719" y="126396"/>
                              <a:pt x="2149382" y="49826"/>
                            </a:cubicBezTo>
                            <a:cubicBezTo>
                              <a:pt x="2405949" y="23347"/>
                              <a:pt x="2454082" y="72234"/>
                              <a:pt x="2586957" y="49826"/>
                            </a:cubicBezTo>
                            <a:cubicBezTo>
                              <a:pt x="2644832" y="-35433"/>
                              <a:pt x="3101553" y="76015"/>
                              <a:pt x="3255146" y="49826"/>
                            </a:cubicBezTo>
                            <a:cubicBezTo>
                              <a:pt x="3493506" y="16450"/>
                              <a:pt x="3459598" y="87640"/>
                              <a:pt x="3692721" y="49826"/>
                            </a:cubicBezTo>
                            <a:cubicBezTo>
                              <a:pt x="3944338" y="25476"/>
                              <a:pt x="4023974" y="90742"/>
                              <a:pt x="4284039" y="49826"/>
                            </a:cubicBezTo>
                            <a:cubicBezTo>
                              <a:pt x="4508653" y="51609"/>
                              <a:pt x="4715902" y="89385"/>
                              <a:pt x="4798486" y="49826"/>
                            </a:cubicBezTo>
                            <a:cubicBezTo>
                              <a:pt x="4977720" y="81902"/>
                              <a:pt x="5069404" y="98658"/>
                              <a:pt x="5236061" y="49826"/>
                            </a:cubicBezTo>
                            <a:cubicBezTo>
                              <a:pt x="5379723" y="44818"/>
                              <a:pt x="5504681" y="60510"/>
                              <a:pt x="5827378" y="49826"/>
                            </a:cubicBezTo>
                            <a:cubicBezTo>
                              <a:pt x="6081932" y="26648"/>
                              <a:pt x="6232523" y="80832"/>
                              <a:pt x="6495568" y="49826"/>
                            </a:cubicBezTo>
                            <a:cubicBezTo>
                              <a:pt x="6741173" y="46747"/>
                              <a:pt x="6724653" y="55257"/>
                              <a:pt x="6856271" y="49826"/>
                            </a:cubicBezTo>
                            <a:cubicBezTo>
                              <a:pt x="7113462" y="-19661"/>
                              <a:pt x="7402272" y="207401"/>
                              <a:pt x="7908817" y="49826"/>
                            </a:cubicBezTo>
                            <a:cubicBezTo>
                              <a:pt x="8047145" y="94518"/>
                              <a:pt x="8104981" y="160363"/>
                              <a:pt x="8104657" y="245666"/>
                            </a:cubicBezTo>
                            <a:cubicBezTo>
                              <a:pt x="8095880" y="395707"/>
                              <a:pt x="8063070" y="482244"/>
                              <a:pt x="8104657" y="645166"/>
                            </a:cubicBezTo>
                            <a:cubicBezTo>
                              <a:pt x="8138449" y="800856"/>
                              <a:pt x="8102681" y="841355"/>
                              <a:pt x="8104657" y="1029000"/>
                            </a:cubicBezTo>
                            <a:cubicBezTo>
                              <a:pt x="8118463" y="1157551"/>
                              <a:pt x="8007076" y="1142168"/>
                              <a:pt x="7908817" y="1224840"/>
                            </a:cubicBezTo>
                            <a:cubicBezTo>
                              <a:pt x="7629086" y="1233296"/>
                              <a:pt x="7411949" y="1233735"/>
                              <a:pt x="7240628" y="1224840"/>
                            </a:cubicBezTo>
                            <a:cubicBezTo>
                              <a:pt x="7014311" y="1221091"/>
                              <a:pt x="6979345" y="1203771"/>
                              <a:pt x="6803053" y="1224840"/>
                            </a:cubicBezTo>
                            <a:cubicBezTo>
                              <a:pt x="6765151" y="1288593"/>
                              <a:pt x="6244298" y="1141421"/>
                              <a:pt x="6057992" y="1224840"/>
                            </a:cubicBezTo>
                            <a:cubicBezTo>
                              <a:pt x="5773566" y="1259401"/>
                              <a:pt x="5781850" y="1199562"/>
                              <a:pt x="5620417" y="1224840"/>
                            </a:cubicBezTo>
                            <a:cubicBezTo>
                              <a:pt x="5504402" y="1224547"/>
                              <a:pt x="5192936" y="1082618"/>
                              <a:pt x="5029099" y="1224840"/>
                            </a:cubicBezTo>
                            <a:cubicBezTo>
                              <a:pt x="4809276" y="1278253"/>
                              <a:pt x="4743213" y="1241450"/>
                              <a:pt x="4668396" y="1224840"/>
                            </a:cubicBezTo>
                            <a:cubicBezTo>
                              <a:pt x="4568096" y="1185054"/>
                              <a:pt x="4283360" y="1275297"/>
                              <a:pt x="4000207" y="1224840"/>
                            </a:cubicBezTo>
                            <a:cubicBezTo>
                              <a:pt x="3638305" y="1260363"/>
                              <a:pt x="3587820" y="1182053"/>
                              <a:pt x="3408889" y="1224840"/>
                            </a:cubicBezTo>
                            <a:cubicBezTo>
                              <a:pt x="3230559" y="1259252"/>
                              <a:pt x="3173114" y="1229822"/>
                              <a:pt x="3048185" y="1224840"/>
                            </a:cubicBezTo>
                            <a:cubicBezTo>
                              <a:pt x="2936165" y="1270531"/>
                              <a:pt x="2727701" y="1211203"/>
                              <a:pt x="2610610" y="1224840"/>
                            </a:cubicBezTo>
                            <a:cubicBezTo>
                              <a:pt x="2516674" y="1257170"/>
                              <a:pt x="2253235" y="1157029"/>
                              <a:pt x="2019292" y="1224840"/>
                            </a:cubicBezTo>
                            <a:cubicBezTo>
                              <a:pt x="1814632" y="1281792"/>
                              <a:pt x="1772984" y="1186568"/>
                              <a:pt x="1581717" y="1224840"/>
                            </a:cubicBezTo>
                            <a:cubicBezTo>
                              <a:pt x="1413347" y="1268756"/>
                              <a:pt x="1270982" y="1158945"/>
                              <a:pt x="1144142" y="1224840"/>
                            </a:cubicBezTo>
                            <a:cubicBezTo>
                              <a:pt x="1038504" y="1207993"/>
                              <a:pt x="565961" y="1297056"/>
                              <a:pt x="221686" y="1224840"/>
                            </a:cubicBezTo>
                            <a:cubicBezTo>
                              <a:pt x="127029" y="1244095"/>
                              <a:pt x="211733" y="1259227"/>
                              <a:pt x="220156" y="1143300"/>
                            </a:cubicBezTo>
                            <a:cubicBezTo>
                              <a:pt x="228924" y="980067"/>
                              <a:pt x="90265" y="763222"/>
                              <a:pt x="25846" y="637333"/>
                            </a:cubicBezTo>
                            <a:cubicBezTo>
                              <a:pt x="-18190" y="486709"/>
                              <a:pt x="66495" y="377217"/>
                              <a:pt x="25846" y="245666"/>
                            </a:cubicBezTo>
                            <a:close/>
                          </a:path>
                          <a:path w="8148161" h="1272568" fill="none" stroke="0" extrusionOk="0">
                            <a:moveTo>
                              <a:pt x="25846" y="245666"/>
                            </a:moveTo>
                            <a:cubicBezTo>
                              <a:pt x="7408" y="135290"/>
                              <a:pt x="137087" y="22914"/>
                              <a:pt x="221686" y="49826"/>
                            </a:cubicBezTo>
                            <a:cubicBezTo>
                              <a:pt x="352975" y="25362"/>
                              <a:pt x="698720" y="80791"/>
                              <a:pt x="889875" y="49826"/>
                            </a:cubicBezTo>
                            <a:cubicBezTo>
                              <a:pt x="1099121" y="-27828"/>
                              <a:pt x="1273484" y="64307"/>
                              <a:pt x="1481193" y="49826"/>
                            </a:cubicBezTo>
                            <a:cubicBezTo>
                              <a:pt x="1621993" y="67691"/>
                              <a:pt x="1924315" y="104138"/>
                              <a:pt x="2149382" y="49826"/>
                            </a:cubicBezTo>
                            <a:cubicBezTo>
                              <a:pt x="2404750" y="39431"/>
                              <a:pt x="2472028" y="58390"/>
                              <a:pt x="2586957" y="49826"/>
                            </a:cubicBezTo>
                            <a:cubicBezTo>
                              <a:pt x="2646521" y="-80624"/>
                              <a:pt x="3041174" y="39816"/>
                              <a:pt x="3255146" y="49826"/>
                            </a:cubicBezTo>
                            <a:cubicBezTo>
                              <a:pt x="3490271" y="9984"/>
                              <a:pt x="3472122" y="63050"/>
                              <a:pt x="3692721" y="49826"/>
                            </a:cubicBezTo>
                            <a:cubicBezTo>
                              <a:pt x="3876441" y="-16066"/>
                              <a:pt x="4014306" y="129508"/>
                              <a:pt x="4284039" y="49826"/>
                            </a:cubicBezTo>
                            <a:cubicBezTo>
                              <a:pt x="4529583" y="65161"/>
                              <a:pt x="4720285" y="64427"/>
                              <a:pt x="4798486" y="49826"/>
                            </a:cubicBezTo>
                            <a:cubicBezTo>
                              <a:pt x="4975839" y="80907"/>
                              <a:pt x="5068025" y="143124"/>
                              <a:pt x="5236061" y="49826"/>
                            </a:cubicBezTo>
                            <a:cubicBezTo>
                              <a:pt x="5389917" y="58452"/>
                              <a:pt x="5536071" y="91065"/>
                              <a:pt x="5827378" y="49826"/>
                            </a:cubicBezTo>
                            <a:cubicBezTo>
                              <a:pt x="6089404" y="61801"/>
                              <a:pt x="6227377" y="115847"/>
                              <a:pt x="6495568" y="49826"/>
                            </a:cubicBezTo>
                            <a:cubicBezTo>
                              <a:pt x="6742234" y="44624"/>
                              <a:pt x="6719632" y="51357"/>
                              <a:pt x="6856271" y="49826"/>
                            </a:cubicBezTo>
                            <a:cubicBezTo>
                              <a:pt x="7086036" y="-56124"/>
                              <a:pt x="7257939" y="179047"/>
                              <a:pt x="7908817" y="49826"/>
                            </a:cubicBezTo>
                            <a:cubicBezTo>
                              <a:pt x="8075530" y="94598"/>
                              <a:pt x="8091282" y="175982"/>
                              <a:pt x="8104657" y="245666"/>
                            </a:cubicBezTo>
                            <a:cubicBezTo>
                              <a:pt x="8126984" y="408854"/>
                              <a:pt x="8089639" y="465239"/>
                              <a:pt x="8104657" y="645166"/>
                            </a:cubicBezTo>
                            <a:cubicBezTo>
                              <a:pt x="8131824" y="794206"/>
                              <a:pt x="8105519" y="845421"/>
                              <a:pt x="8104657" y="1029000"/>
                            </a:cubicBezTo>
                            <a:cubicBezTo>
                              <a:pt x="8113054" y="1174903"/>
                              <a:pt x="8010217" y="1173811"/>
                              <a:pt x="7908817" y="1224840"/>
                            </a:cubicBezTo>
                            <a:cubicBezTo>
                              <a:pt x="7614690" y="1230552"/>
                              <a:pt x="7404146" y="1281681"/>
                              <a:pt x="7240628" y="1224840"/>
                            </a:cubicBezTo>
                            <a:cubicBezTo>
                              <a:pt x="7010428" y="1207887"/>
                              <a:pt x="6955996" y="1217435"/>
                              <a:pt x="6803053" y="1224840"/>
                            </a:cubicBezTo>
                            <a:cubicBezTo>
                              <a:pt x="6672525" y="1394134"/>
                              <a:pt x="6373943" y="1020190"/>
                              <a:pt x="6057992" y="1224840"/>
                            </a:cubicBezTo>
                            <a:cubicBezTo>
                              <a:pt x="5771805" y="1254504"/>
                              <a:pt x="5802872" y="1187966"/>
                              <a:pt x="5620417" y="1224840"/>
                            </a:cubicBezTo>
                            <a:cubicBezTo>
                              <a:pt x="5516647" y="1212127"/>
                              <a:pt x="5172977" y="1075999"/>
                              <a:pt x="5029099" y="1224840"/>
                            </a:cubicBezTo>
                            <a:cubicBezTo>
                              <a:pt x="4810026" y="1277976"/>
                              <a:pt x="4759214" y="1201999"/>
                              <a:pt x="4668396" y="1224840"/>
                            </a:cubicBezTo>
                            <a:cubicBezTo>
                              <a:pt x="4589189" y="1180675"/>
                              <a:pt x="4243144" y="1304567"/>
                              <a:pt x="4000207" y="1224840"/>
                            </a:cubicBezTo>
                            <a:cubicBezTo>
                              <a:pt x="3649759" y="1253350"/>
                              <a:pt x="3597603" y="1169269"/>
                              <a:pt x="3408889" y="1224840"/>
                            </a:cubicBezTo>
                            <a:cubicBezTo>
                              <a:pt x="3223816" y="1257661"/>
                              <a:pt x="3161478" y="1241301"/>
                              <a:pt x="3048185" y="1224840"/>
                            </a:cubicBezTo>
                            <a:cubicBezTo>
                              <a:pt x="2960237" y="1262414"/>
                              <a:pt x="2692383" y="1244280"/>
                              <a:pt x="2610610" y="1224840"/>
                            </a:cubicBezTo>
                            <a:cubicBezTo>
                              <a:pt x="2462109" y="1331533"/>
                              <a:pt x="2326409" y="1079277"/>
                              <a:pt x="2019292" y="1224840"/>
                            </a:cubicBezTo>
                            <a:cubicBezTo>
                              <a:pt x="1796761" y="1272428"/>
                              <a:pt x="1737648" y="1196271"/>
                              <a:pt x="1581717" y="1224840"/>
                            </a:cubicBezTo>
                            <a:cubicBezTo>
                              <a:pt x="1404354" y="1224131"/>
                              <a:pt x="1274322" y="1146512"/>
                              <a:pt x="1144142" y="1224840"/>
                            </a:cubicBezTo>
                            <a:cubicBezTo>
                              <a:pt x="1060098" y="1227627"/>
                              <a:pt x="591145" y="1423338"/>
                              <a:pt x="221686" y="1224840"/>
                            </a:cubicBezTo>
                            <a:cubicBezTo>
                              <a:pt x="111492" y="1236308"/>
                              <a:pt x="23984" y="1128224"/>
                              <a:pt x="25846" y="1029000"/>
                            </a:cubicBezTo>
                            <a:cubicBezTo>
                              <a:pt x="-6147" y="872047"/>
                              <a:pt x="61988" y="763495"/>
                              <a:pt x="25846" y="637333"/>
                            </a:cubicBezTo>
                            <a:cubicBezTo>
                              <a:pt x="-50425" y="464812"/>
                              <a:pt x="57167" y="359267"/>
                              <a:pt x="25846" y="245666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AAEEA33-4EFB-C8AF-E336-302BDDF7233C}"/>
                </a:ext>
              </a:extLst>
            </p:cNvPr>
            <p:cNvGrpSpPr/>
            <p:nvPr/>
          </p:nvGrpSpPr>
          <p:grpSpPr>
            <a:xfrm>
              <a:off x="123683" y="259500"/>
              <a:ext cx="11683982" cy="1455979"/>
              <a:chOff x="1273368" y="822482"/>
              <a:chExt cx="8770869" cy="1455979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091243D-0B06-954C-E0D1-52732A620A60}"/>
                  </a:ext>
                </a:extLst>
              </p:cNvPr>
              <p:cNvSpPr txBox="1"/>
              <p:nvPr/>
            </p:nvSpPr>
            <p:spPr>
              <a:xfrm>
                <a:off x="1761322" y="950438"/>
                <a:ext cx="8282915" cy="1328023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4. </a:t>
                </a: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Ở khổ thơ cuối, bạn nhỏ muốn nói điều gì về quê hương mình?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24581AE-75B9-2239-E41D-CD5C75C2EC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73368" y="822482"/>
                <a:ext cx="666270" cy="802640"/>
              </a:xfrm>
              <a:prstGeom prst="rect">
                <a:avLst/>
              </a:prstGeom>
            </p:spPr>
          </p:pic>
        </p:grp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DD1572F-8A97-4B55-A511-9E95CC9239EF}"/>
              </a:ext>
            </a:extLst>
          </p:cNvPr>
          <p:cNvCxnSpPr/>
          <p:nvPr/>
        </p:nvCxnSpPr>
        <p:spPr>
          <a:xfrm>
            <a:off x="1695236" y="4017196"/>
            <a:ext cx="12783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594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20"/>
            <a:ext cx="12192000" cy="728673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7321B83-25FA-DF0F-F176-E738992B4805}"/>
              </a:ext>
            </a:extLst>
          </p:cNvPr>
          <p:cNvSpPr/>
          <p:nvPr/>
        </p:nvSpPr>
        <p:spPr>
          <a:xfrm>
            <a:off x="557415" y="2021228"/>
            <a:ext cx="11021559" cy="5296330"/>
          </a:xfrm>
          <a:prstGeom prst="roundRect">
            <a:avLst>
              <a:gd name="adj" fmla="val 5849"/>
            </a:avLst>
          </a:prstGeom>
          <a:solidFill>
            <a:schemeClr val="bg1">
              <a:alpha val="88000"/>
            </a:schemeClr>
          </a:solidFill>
          <a:ln w="3175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000" dirty="0">
                <a:solidFill>
                  <a:srgbClr val="FF0066"/>
                </a:solidFill>
                <a:latin typeface="Calibri" panose="020F0502020204030204"/>
              </a:rPr>
              <a:t>   </a:t>
            </a:r>
            <a:endParaRPr kumimoji="0" lang="vi-VN" sz="4000" b="1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0176332-C67E-819D-B980-AE582E45AAFB}"/>
              </a:ext>
            </a:extLst>
          </p:cNvPr>
          <p:cNvGrpSpPr/>
          <p:nvPr/>
        </p:nvGrpSpPr>
        <p:grpSpPr>
          <a:xfrm>
            <a:off x="240119" y="-51315"/>
            <a:ext cx="11711759" cy="1963266"/>
            <a:chOff x="123683" y="72568"/>
            <a:chExt cx="11711759" cy="1963266"/>
          </a:xfrm>
        </p:grpSpPr>
        <p:grpSp>
          <p:nvGrpSpPr>
            <p:cNvPr id="6" name="Nhóm 29">
              <a:extLst>
                <a:ext uri="{FF2B5EF4-FFF2-40B4-BE49-F238E27FC236}">
                  <a16:creationId xmlns:a16="http://schemas.microsoft.com/office/drawing/2014/main" id="{66A4BC94-6C98-559B-EECA-89DEE3CFFD84}"/>
                </a:ext>
              </a:extLst>
            </p:cNvPr>
            <p:cNvGrpSpPr/>
            <p:nvPr/>
          </p:nvGrpSpPr>
          <p:grpSpPr>
            <a:xfrm>
              <a:off x="335734" y="72568"/>
              <a:ext cx="11499708" cy="1963266"/>
              <a:chOff x="330505" y="135037"/>
              <a:chExt cx="8763000" cy="1272568"/>
            </a:xfrm>
          </p:grpSpPr>
          <p:grpSp>
            <p:nvGrpSpPr>
              <p:cNvPr id="10" name="Google Shape;3956;p55">
                <a:extLst>
                  <a:ext uri="{FF2B5EF4-FFF2-40B4-BE49-F238E27FC236}">
                    <a16:creationId xmlns:a16="http://schemas.microsoft.com/office/drawing/2014/main" id="{314D732C-D64E-9D19-CB6E-D59F5C1439B0}"/>
                  </a:ext>
                </a:extLst>
              </p:cNvPr>
              <p:cNvGrpSpPr/>
              <p:nvPr/>
            </p:nvGrpSpPr>
            <p:grpSpPr>
              <a:xfrm>
                <a:off x="5818883" y="1098878"/>
                <a:ext cx="246464" cy="231319"/>
                <a:chOff x="5946283" y="1650903"/>
                <a:chExt cx="246464" cy="231319"/>
              </a:xfrm>
            </p:grpSpPr>
            <p:sp>
              <p:nvSpPr>
                <p:cNvPr id="15" name="Google Shape;3957;p55">
                  <a:extLst>
                    <a:ext uri="{FF2B5EF4-FFF2-40B4-BE49-F238E27FC236}">
                      <a16:creationId xmlns:a16="http://schemas.microsoft.com/office/drawing/2014/main" id="{17A55C66-35D3-466B-417A-6EA81A80A971}"/>
                    </a:ext>
                  </a:extLst>
                </p:cNvPr>
                <p:cNvSpPr/>
                <p:nvPr/>
              </p:nvSpPr>
              <p:spPr>
                <a:xfrm>
                  <a:off x="5946283" y="1650903"/>
                  <a:ext cx="246464" cy="231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5" h="7739" extrusionOk="0">
                      <a:moveTo>
                        <a:pt x="4122" y="1"/>
                      </a:moveTo>
                      <a:cubicBezTo>
                        <a:pt x="3335" y="1"/>
                        <a:pt x="2652" y="475"/>
                        <a:pt x="2377" y="1209"/>
                      </a:cubicBezTo>
                      <a:lnTo>
                        <a:pt x="2260" y="1518"/>
                      </a:lnTo>
                      <a:lnTo>
                        <a:pt x="1930" y="1534"/>
                      </a:lnTo>
                      <a:cubicBezTo>
                        <a:pt x="1146" y="1569"/>
                        <a:pt x="483" y="2076"/>
                        <a:pt x="241" y="2822"/>
                      </a:cubicBezTo>
                      <a:cubicBezTo>
                        <a:pt x="0" y="3569"/>
                        <a:pt x="240" y="4366"/>
                        <a:pt x="851" y="4855"/>
                      </a:cubicBezTo>
                      <a:lnTo>
                        <a:pt x="1109" y="5061"/>
                      </a:lnTo>
                      <a:lnTo>
                        <a:pt x="1021" y="5378"/>
                      </a:lnTo>
                      <a:cubicBezTo>
                        <a:pt x="865" y="5944"/>
                        <a:pt x="978" y="6536"/>
                        <a:pt x="1335" y="7002"/>
                      </a:cubicBezTo>
                      <a:cubicBezTo>
                        <a:pt x="1687" y="7463"/>
                        <a:pt x="2242" y="7739"/>
                        <a:pt x="2820" y="7739"/>
                      </a:cubicBezTo>
                      <a:cubicBezTo>
                        <a:pt x="3186" y="7739"/>
                        <a:pt x="3540" y="7633"/>
                        <a:pt x="3846" y="7431"/>
                      </a:cubicBezTo>
                      <a:lnTo>
                        <a:pt x="4122" y="7249"/>
                      </a:lnTo>
                      <a:lnTo>
                        <a:pt x="4397" y="7431"/>
                      </a:lnTo>
                      <a:cubicBezTo>
                        <a:pt x="4703" y="7631"/>
                        <a:pt x="5059" y="7739"/>
                        <a:pt x="5422" y="7739"/>
                      </a:cubicBezTo>
                      <a:cubicBezTo>
                        <a:pt x="6000" y="7739"/>
                        <a:pt x="6556" y="7465"/>
                        <a:pt x="6908" y="7002"/>
                      </a:cubicBezTo>
                      <a:cubicBezTo>
                        <a:pt x="7262" y="6536"/>
                        <a:pt x="7377" y="5944"/>
                        <a:pt x="7221" y="5378"/>
                      </a:cubicBezTo>
                      <a:lnTo>
                        <a:pt x="7134" y="5061"/>
                      </a:lnTo>
                      <a:lnTo>
                        <a:pt x="7391" y="4855"/>
                      </a:lnTo>
                      <a:cubicBezTo>
                        <a:pt x="8005" y="4366"/>
                        <a:pt x="8245" y="3569"/>
                        <a:pt x="8002" y="2822"/>
                      </a:cubicBezTo>
                      <a:cubicBezTo>
                        <a:pt x="7759" y="2076"/>
                        <a:pt x="7096" y="1572"/>
                        <a:pt x="6312" y="1534"/>
                      </a:cubicBezTo>
                      <a:lnTo>
                        <a:pt x="5982" y="1518"/>
                      </a:lnTo>
                      <a:lnTo>
                        <a:pt x="5866" y="1209"/>
                      </a:lnTo>
                      <a:cubicBezTo>
                        <a:pt x="5591" y="475"/>
                        <a:pt x="4905" y="1"/>
                        <a:pt x="412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1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Google Shape;3958;p55">
                  <a:extLst>
                    <a:ext uri="{FF2B5EF4-FFF2-40B4-BE49-F238E27FC236}">
                      <a16:creationId xmlns:a16="http://schemas.microsoft.com/office/drawing/2014/main" id="{DC2F175F-EDC9-F1E2-95F1-93431ED80FCB}"/>
                    </a:ext>
                  </a:extLst>
                </p:cNvPr>
                <p:cNvSpPr/>
                <p:nvPr/>
              </p:nvSpPr>
              <p:spPr>
                <a:xfrm>
                  <a:off x="5996353" y="1699086"/>
                  <a:ext cx="146384" cy="135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7" h="4520" extrusionOk="0">
                      <a:moveTo>
                        <a:pt x="2447" y="1"/>
                      </a:moveTo>
                      <a:cubicBezTo>
                        <a:pt x="2349" y="1"/>
                        <a:pt x="2252" y="56"/>
                        <a:pt x="2212" y="166"/>
                      </a:cubicBezTo>
                      <a:lnTo>
                        <a:pt x="1782" y="1309"/>
                      </a:lnTo>
                      <a:cubicBezTo>
                        <a:pt x="1744" y="1406"/>
                        <a:pt x="1656" y="1470"/>
                        <a:pt x="1553" y="1474"/>
                      </a:cubicBezTo>
                      <a:lnTo>
                        <a:pt x="332" y="1531"/>
                      </a:lnTo>
                      <a:cubicBezTo>
                        <a:pt x="96" y="1543"/>
                        <a:pt x="1" y="1840"/>
                        <a:pt x="184" y="1987"/>
                      </a:cubicBezTo>
                      <a:lnTo>
                        <a:pt x="1140" y="2750"/>
                      </a:lnTo>
                      <a:cubicBezTo>
                        <a:pt x="1219" y="2814"/>
                        <a:pt x="1253" y="2918"/>
                        <a:pt x="1226" y="3017"/>
                      </a:cubicBezTo>
                      <a:lnTo>
                        <a:pt x="901" y="4196"/>
                      </a:lnTo>
                      <a:cubicBezTo>
                        <a:pt x="853" y="4371"/>
                        <a:pt x="992" y="4519"/>
                        <a:pt x="1148" y="4519"/>
                      </a:cubicBezTo>
                      <a:cubicBezTo>
                        <a:pt x="1195" y="4519"/>
                        <a:pt x="1243" y="4506"/>
                        <a:pt x="1288" y="4476"/>
                      </a:cubicBezTo>
                      <a:lnTo>
                        <a:pt x="2308" y="3803"/>
                      </a:lnTo>
                      <a:cubicBezTo>
                        <a:pt x="2351" y="3775"/>
                        <a:pt x="2400" y="3761"/>
                        <a:pt x="2449" y="3761"/>
                      </a:cubicBezTo>
                      <a:cubicBezTo>
                        <a:pt x="2498" y="3761"/>
                        <a:pt x="2547" y="3775"/>
                        <a:pt x="2589" y="3803"/>
                      </a:cubicBezTo>
                      <a:lnTo>
                        <a:pt x="3611" y="4476"/>
                      </a:lnTo>
                      <a:cubicBezTo>
                        <a:pt x="3656" y="4506"/>
                        <a:pt x="3704" y="4520"/>
                        <a:pt x="3751" y="4520"/>
                      </a:cubicBezTo>
                      <a:cubicBezTo>
                        <a:pt x="3906" y="4520"/>
                        <a:pt x="4045" y="4371"/>
                        <a:pt x="3998" y="4196"/>
                      </a:cubicBezTo>
                      <a:lnTo>
                        <a:pt x="3673" y="3017"/>
                      </a:lnTo>
                      <a:cubicBezTo>
                        <a:pt x="3645" y="2920"/>
                        <a:pt x="3680" y="2814"/>
                        <a:pt x="3759" y="2750"/>
                      </a:cubicBezTo>
                      <a:lnTo>
                        <a:pt x="4713" y="1987"/>
                      </a:lnTo>
                      <a:cubicBezTo>
                        <a:pt x="4897" y="1838"/>
                        <a:pt x="4800" y="1542"/>
                        <a:pt x="4565" y="1531"/>
                      </a:cubicBezTo>
                      <a:lnTo>
                        <a:pt x="3344" y="1474"/>
                      </a:lnTo>
                      <a:cubicBezTo>
                        <a:pt x="3243" y="1470"/>
                        <a:pt x="3152" y="1404"/>
                        <a:pt x="3117" y="1309"/>
                      </a:cubicBezTo>
                      <a:lnTo>
                        <a:pt x="2687" y="166"/>
                      </a:lnTo>
                      <a:cubicBezTo>
                        <a:pt x="2644" y="56"/>
                        <a:pt x="2545" y="1"/>
                        <a:pt x="24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" name="Google Shape;3960;p55">
                <a:extLst>
                  <a:ext uri="{FF2B5EF4-FFF2-40B4-BE49-F238E27FC236}">
                    <a16:creationId xmlns:a16="http://schemas.microsoft.com/office/drawing/2014/main" id="{2D12E12A-8F73-0E73-8BD4-B65B05572625}"/>
                  </a:ext>
                </a:extLst>
              </p:cNvPr>
              <p:cNvGrpSpPr/>
              <p:nvPr/>
            </p:nvGrpSpPr>
            <p:grpSpPr>
              <a:xfrm>
                <a:off x="2251858" y="540003"/>
                <a:ext cx="246464" cy="231319"/>
                <a:chOff x="5946283" y="1650903"/>
                <a:chExt cx="246464" cy="231319"/>
              </a:xfrm>
            </p:grpSpPr>
            <p:sp>
              <p:nvSpPr>
                <p:cNvPr id="13" name="Google Shape;3961;p55">
                  <a:extLst>
                    <a:ext uri="{FF2B5EF4-FFF2-40B4-BE49-F238E27FC236}">
                      <a16:creationId xmlns:a16="http://schemas.microsoft.com/office/drawing/2014/main" id="{023F1F62-4694-2183-5879-9B5506E3CA82}"/>
                    </a:ext>
                  </a:extLst>
                </p:cNvPr>
                <p:cNvSpPr/>
                <p:nvPr/>
              </p:nvSpPr>
              <p:spPr>
                <a:xfrm>
                  <a:off x="5946283" y="1650903"/>
                  <a:ext cx="246464" cy="231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5" h="7739" extrusionOk="0">
                      <a:moveTo>
                        <a:pt x="4122" y="1"/>
                      </a:moveTo>
                      <a:cubicBezTo>
                        <a:pt x="3335" y="1"/>
                        <a:pt x="2652" y="475"/>
                        <a:pt x="2377" y="1209"/>
                      </a:cubicBezTo>
                      <a:lnTo>
                        <a:pt x="2260" y="1518"/>
                      </a:lnTo>
                      <a:lnTo>
                        <a:pt x="1930" y="1534"/>
                      </a:lnTo>
                      <a:cubicBezTo>
                        <a:pt x="1146" y="1569"/>
                        <a:pt x="483" y="2076"/>
                        <a:pt x="241" y="2822"/>
                      </a:cubicBezTo>
                      <a:cubicBezTo>
                        <a:pt x="0" y="3569"/>
                        <a:pt x="240" y="4366"/>
                        <a:pt x="851" y="4855"/>
                      </a:cubicBezTo>
                      <a:lnTo>
                        <a:pt x="1109" y="5061"/>
                      </a:lnTo>
                      <a:lnTo>
                        <a:pt x="1021" y="5378"/>
                      </a:lnTo>
                      <a:cubicBezTo>
                        <a:pt x="865" y="5944"/>
                        <a:pt x="978" y="6536"/>
                        <a:pt x="1335" y="7002"/>
                      </a:cubicBezTo>
                      <a:cubicBezTo>
                        <a:pt x="1687" y="7463"/>
                        <a:pt x="2242" y="7739"/>
                        <a:pt x="2820" y="7739"/>
                      </a:cubicBezTo>
                      <a:cubicBezTo>
                        <a:pt x="3186" y="7739"/>
                        <a:pt x="3540" y="7633"/>
                        <a:pt x="3846" y="7431"/>
                      </a:cubicBezTo>
                      <a:lnTo>
                        <a:pt x="4122" y="7249"/>
                      </a:lnTo>
                      <a:lnTo>
                        <a:pt x="4397" y="7431"/>
                      </a:lnTo>
                      <a:cubicBezTo>
                        <a:pt x="4703" y="7631"/>
                        <a:pt x="5059" y="7739"/>
                        <a:pt x="5422" y="7739"/>
                      </a:cubicBezTo>
                      <a:cubicBezTo>
                        <a:pt x="6000" y="7739"/>
                        <a:pt x="6556" y="7465"/>
                        <a:pt x="6908" y="7002"/>
                      </a:cubicBezTo>
                      <a:cubicBezTo>
                        <a:pt x="7262" y="6536"/>
                        <a:pt x="7377" y="5944"/>
                        <a:pt x="7221" y="5378"/>
                      </a:cubicBezTo>
                      <a:lnTo>
                        <a:pt x="7134" y="5061"/>
                      </a:lnTo>
                      <a:lnTo>
                        <a:pt x="7391" y="4855"/>
                      </a:lnTo>
                      <a:cubicBezTo>
                        <a:pt x="8005" y="4366"/>
                        <a:pt x="8245" y="3569"/>
                        <a:pt x="8002" y="2822"/>
                      </a:cubicBezTo>
                      <a:cubicBezTo>
                        <a:pt x="7759" y="2076"/>
                        <a:pt x="7096" y="1572"/>
                        <a:pt x="6312" y="1534"/>
                      </a:cubicBezTo>
                      <a:lnTo>
                        <a:pt x="5982" y="1518"/>
                      </a:lnTo>
                      <a:lnTo>
                        <a:pt x="5866" y="1209"/>
                      </a:lnTo>
                      <a:cubicBezTo>
                        <a:pt x="5591" y="475"/>
                        <a:pt x="4905" y="1"/>
                        <a:pt x="412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1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Google Shape;3962;p55">
                  <a:extLst>
                    <a:ext uri="{FF2B5EF4-FFF2-40B4-BE49-F238E27FC236}">
                      <a16:creationId xmlns:a16="http://schemas.microsoft.com/office/drawing/2014/main" id="{149ED02C-1C0C-630C-F057-91040F64151E}"/>
                    </a:ext>
                  </a:extLst>
                </p:cNvPr>
                <p:cNvSpPr/>
                <p:nvPr/>
              </p:nvSpPr>
              <p:spPr>
                <a:xfrm>
                  <a:off x="5996353" y="1699086"/>
                  <a:ext cx="146384" cy="135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7" h="4520" extrusionOk="0">
                      <a:moveTo>
                        <a:pt x="2447" y="1"/>
                      </a:moveTo>
                      <a:cubicBezTo>
                        <a:pt x="2349" y="1"/>
                        <a:pt x="2252" y="56"/>
                        <a:pt x="2212" y="166"/>
                      </a:cubicBezTo>
                      <a:lnTo>
                        <a:pt x="1782" y="1309"/>
                      </a:lnTo>
                      <a:cubicBezTo>
                        <a:pt x="1744" y="1406"/>
                        <a:pt x="1656" y="1470"/>
                        <a:pt x="1553" y="1474"/>
                      </a:cubicBezTo>
                      <a:lnTo>
                        <a:pt x="332" y="1531"/>
                      </a:lnTo>
                      <a:cubicBezTo>
                        <a:pt x="96" y="1543"/>
                        <a:pt x="1" y="1840"/>
                        <a:pt x="184" y="1987"/>
                      </a:cubicBezTo>
                      <a:lnTo>
                        <a:pt x="1140" y="2750"/>
                      </a:lnTo>
                      <a:cubicBezTo>
                        <a:pt x="1219" y="2814"/>
                        <a:pt x="1253" y="2918"/>
                        <a:pt x="1226" y="3017"/>
                      </a:cubicBezTo>
                      <a:lnTo>
                        <a:pt x="901" y="4196"/>
                      </a:lnTo>
                      <a:cubicBezTo>
                        <a:pt x="853" y="4371"/>
                        <a:pt x="992" y="4519"/>
                        <a:pt x="1148" y="4519"/>
                      </a:cubicBezTo>
                      <a:cubicBezTo>
                        <a:pt x="1195" y="4519"/>
                        <a:pt x="1243" y="4506"/>
                        <a:pt x="1288" y="4476"/>
                      </a:cubicBezTo>
                      <a:lnTo>
                        <a:pt x="2308" y="3803"/>
                      </a:lnTo>
                      <a:cubicBezTo>
                        <a:pt x="2351" y="3775"/>
                        <a:pt x="2400" y="3761"/>
                        <a:pt x="2449" y="3761"/>
                      </a:cubicBezTo>
                      <a:cubicBezTo>
                        <a:pt x="2498" y="3761"/>
                        <a:pt x="2547" y="3775"/>
                        <a:pt x="2589" y="3803"/>
                      </a:cubicBezTo>
                      <a:lnTo>
                        <a:pt x="3611" y="4476"/>
                      </a:lnTo>
                      <a:cubicBezTo>
                        <a:pt x="3656" y="4506"/>
                        <a:pt x="3704" y="4520"/>
                        <a:pt x="3751" y="4520"/>
                      </a:cubicBezTo>
                      <a:cubicBezTo>
                        <a:pt x="3906" y="4520"/>
                        <a:pt x="4045" y="4371"/>
                        <a:pt x="3998" y="4196"/>
                      </a:cubicBezTo>
                      <a:lnTo>
                        <a:pt x="3673" y="3017"/>
                      </a:lnTo>
                      <a:cubicBezTo>
                        <a:pt x="3645" y="2920"/>
                        <a:pt x="3680" y="2814"/>
                        <a:pt x="3759" y="2750"/>
                      </a:cubicBezTo>
                      <a:lnTo>
                        <a:pt x="4713" y="1987"/>
                      </a:lnTo>
                      <a:cubicBezTo>
                        <a:pt x="4897" y="1838"/>
                        <a:pt x="4800" y="1542"/>
                        <a:pt x="4565" y="1531"/>
                      </a:cubicBezTo>
                      <a:lnTo>
                        <a:pt x="3344" y="1474"/>
                      </a:lnTo>
                      <a:cubicBezTo>
                        <a:pt x="3243" y="1470"/>
                        <a:pt x="3152" y="1404"/>
                        <a:pt x="3117" y="1309"/>
                      </a:cubicBezTo>
                      <a:lnTo>
                        <a:pt x="2687" y="166"/>
                      </a:lnTo>
                      <a:cubicBezTo>
                        <a:pt x="2644" y="56"/>
                        <a:pt x="2545" y="1"/>
                        <a:pt x="24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" name="Hình chữ nhật: Góc Tròn 2">
                <a:extLst>
                  <a:ext uri="{FF2B5EF4-FFF2-40B4-BE49-F238E27FC236}">
                    <a16:creationId xmlns:a16="http://schemas.microsoft.com/office/drawing/2014/main" id="{F52BBEDF-B8B6-947F-06A9-8A7FFA47D255}"/>
                  </a:ext>
                </a:extLst>
              </p:cNvPr>
              <p:cNvSpPr/>
              <p:nvPr/>
            </p:nvSpPr>
            <p:spPr>
              <a:xfrm>
                <a:off x="330505" y="135037"/>
                <a:ext cx="8763000" cy="1272568"/>
              </a:xfrm>
              <a:custGeom>
                <a:avLst/>
                <a:gdLst>
                  <a:gd name="connsiteX0" fmla="*/ 17435 w 8122863"/>
                  <a:gd name="connsiteY0" fmla="*/ 227276 h 1239095"/>
                  <a:gd name="connsiteX1" fmla="*/ 213275 w 8122863"/>
                  <a:gd name="connsiteY1" fmla="*/ 31436 h 1239095"/>
                  <a:gd name="connsiteX2" fmla="*/ 881464 w 8122863"/>
                  <a:gd name="connsiteY2" fmla="*/ 31436 h 1239095"/>
                  <a:gd name="connsiteX3" fmla="*/ 1472782 w 8122863"/>
                  <a:gd name="connsiteY3" fmla="*/ 31436 h 1239095"/>
                  <a:gd name="connsiteX4" fmla="*/ 2140971 w 8122863"/>
                  <a:gd name="connsiteY4" fmla="*/ 31436 h 1239095"/>
                  <a:gd name="connsiteX5" fmla="*/ 2578546 w 8122863"/>
                  <a:gd name="connsiteY5" fmla="*/ 31436 h 1239095"/>
                  <a:gd name="connsiteX6" fmla="*/ 3246735 w 8122863"/>
                  <a:gd name="connsiteY6" fmla="*/ 31436 h 1239095"/>
                  <a:gd name="connsiteX7" fmla="*/ 3684310 w 8122863"/>
                  <a:gd name="connsiteY7" fmla="*/ 31436 h 1239095"/>
                  <a:gd name="connsiteX8" fmla="*/ 4275628 w 8122863"/>
                  <a:gd name="connsiteY8" fmla="*/ 31436 h 1239095"/>
                  <a:gd name="connsiteX9" fmla="*/ 4790075 w 8122863"/>
                  <a:gd name="connsiteY9" fmla="*/ 31436 h 1239095"/>
                  <a:gd name="connsiteX10" fmla="*/ 5227650 w 8122863"/>
                  <a:gd name="connsiteY10" fmla="*/ 31436 h 1239095"/>
                  <a:gd name="connsiteX11" fmla="*/ 5818967 w 8122863"/>
                  <a:gd name="connsiteY11" fmla="*/ 31436 h 1239095"/>
                  <a:gd name="connsiteX12" fmla="*/ 6487157 w 8122863"/>
                  <a:gd name="connsiteY12" fmla="*/ 31436 h 1239095"/>
                  <a:gd name="connsiteX13" fmla="*/ 6847860 w 8122863"/>
                  <a:gd name="connsiteY13" fmla="*/ 31436 h 1239095"/>
                  <a:gd name="connsiteX14" fmla="*/ 7900406 w 8122863"/>
                  <a:gd name="connsiteY14" fmla="*/ 31436 h 1239095"/>
                  <a:gd name="connsiteX15" fmla="*/ 8096246 w 8122863"/>
                  <a:gd name="connsiteY15" fmla="*/ 227276 h 1239095"/>
                  <a:gd name="connsiteX16" fmla="*/ 8096246 w 8122863"/>
                  <a:gd name="connsiteY16" fmla="*/ 626776 h 1239095"/>
                  <a:gd name="connsiteX17" fmla="*/ 8096246 w 8122863"/>
                  <a:gd name="connsiteY17" fmla="*/ 1010610 h 1239095"/>
                  <a:gd name="connsiteX18" fmla="*/ 7900406 w 8122863"/>
                  <a:gd name="connsiteY18" fmla="*/ 1206450 h 1239095"/>
                  <a:gd name="connsiteX19" fmla="*/ 7232217 w 8122863"/>
                  <a:gd name="connsiteY19" fmla="*/ 1206450 h 1239095"/>
                  <a:gd name="connsiteX20" fmla="*/ 6794642 w 8122863"/>
                  <a:gd name="connsiteY20" fmla="*/ 1206450 h 1239095"/>
                  <a:gd name="connsiteX21" fmla="*/ 6049581 w 8122863"/>
                  <a:gd name="connsiteY21" fmla="*/ 1206450 h 1239095"/>
                  <a:gd name="connsiteX22" fmla="*/ 5612006 w 8122863"/>
                  <a:gd name="connsiteY22" fmla="*/ 1206450 h 1239095"/>
                  <a:gd name="connsiteX23" fmla="*/ 5020688 w 8122863"/>
                  <a:gd name="connsiteY23" fmla="*/ 1206450 h 1239095"/>
                  <a:gd name="connsiteX24" fmla="*/ 4659985 w 8122863"/>
                  <a:gd name="connsiteY24" fmla="*/ 1206450 h 1239095"/>
                  <a:gd name="connsiteX25" fmla="*/ 3991796 w 8122863"/>
                  <a:gd name="connsiteY25" fmla="*/ 1206450 h 1239095"/>
                  <a:gd name="connsiteX26" fmla="*/ 3400478 w 8122863"/>
                  <a:gd name="connsiteY26" fmla="*/ 1206450 h 1239095"/>
                  <a:gd name="connsiteX27" fmla="*/ 3039774 w 8122863"/>
                  <a:gd name="connsiteY27" fmla="*/ 1206450 h 1239095"/>
                  <a:gd name="connsiteX28" fmla="*/ 2602199 w 8122863"/>
                  <a:gd name="connsiteY28" fmla="*/ 1206450 h 1239095"/>
                  <a:gd name="connsiteX29" fmla="*/ 2010881 w 8122863"/>
                  <a:gd name="connsiteY29" fmla="*/ 1206450 h 1239095"/>
                  <a:gd name="connsiteX30" fmla="*/ 1573306 w 8122863"/>
                  <a:gd name="connsiteY30" fmla="*/ 1206450 h 1239095"/>
                  <a:gd name="connsiteX31" fmla="*/ 1135731 w 8122863"/>
                  <a:gd name="connsiteY31" fmla="*/ 1206450 h 1239095"/>
                  <a:gd name="connsiteX32" fmla="*/ 213275 w 8122863"/>
                  <a:gd name="connsiteY32" fmla="*/ 1206450 h 1239095"/>
                  <a:gd name="connsiteX33" fmla="*/ 17435 w 8122863"/>
                  <a:gd name="connsiteY33" fmla="*/ 1010610 h 1239095"/>
                  <a:gd name="connsiteX34" fmla="*/ 17435 w 8122863"/>
                  <a:gd name="connsiteY34" fmla="*/ 618943 h 1239095"/>
                  <a:gd name="connsiteX35" fmla="*/ 17435 w 8122863"/>
                  <a:gd name="connsiteY35" fmla="*/ 227276 h 1239095"/>
                  <a:gd name="connsiteX0" fmla="*/ 6005 w 8122863"/>
                  <a:gd name="connsiteY0" fmla="*/ 330146 h 1239095"/>
                  <a:gd name="connsiteX1" fmla="*/ 213275 w 8122863"/>
                  <a:gd name="connsiteY1" fmla="*/ 31436 h 1239095"/>
                  <a:gd name="connsiteX2" fmla="*/ 727721 w 8122863"/>
                  <a:gd name="connsiteY2" fmla="*/ 31436 h 1239095"/>
                  <a:gd name="connsiteX3" fmla="*/ 1165297 w 8122863"/>
                  <a:gd name="connsiteY3" fmla="*/ 31436 h 1239095"/>
                  <a:gd name="connsiteX4" fmla="*/ 1602872 w 8122863"/>
                  <a:gd name="connsiteY4" fmla="*/ 31436 h 1239095"/>
                  <a:gd name="connsiteX5" fmla="*/ 2194190 w 8122863"/>
                  <a:gd name="connsiteY5" fmla="*/ 31436 h 1239095"/>
                  <a:gd name="connsiteX6" fmla="*/ 2939250 w 8122863"/>
                  <a:gd name="connsiteY6" fmla="*/ 31436 h 1239095"/>
                  <a:gd name="connsiteX7" fmla="*/ 3453696 w 8122863"/>
                  <a:gd name="connsiteY7" fmla="*/ 31436 h 1239095"/>
                  <a:gd name="connsiteX8" fmla="*/ 4045014 w 8122863"/>
                  <a:gd name="connsiteY8" fmla="*/ 31436 h 1239095"/>
                  <a:gd name="connsiteX9" fmla="*/ 4405718 w 8122863"/>
                  <a:gd name="connsiteY9" fmla="*/ 31436 h 1239095"/>
                  <a:gd name="connsiteX10" fmla="*/ 4997036 w 8122863"/>
                  <a:gd name="connsiteY10" fmla="*/ 31436 h 1239095"/>
                  <a:gd name="connsiteX11" fmla="*/ 5588354 w 8122863"/>
                  <a:gd name="connsiteY11" fmla="*/ 31436 h 1239095"/>
                  <a:gd name="connsiteX12" fmla="*/ 6179671 w 8122863"/>
                  <a:gd name="connsiteY12" fmla="*/ 31436 h 1239095"/>
                  <a:gd name="connsiteX13" fmla="*/ 6847860 w 8122863"/>
                  <a:gd name="connsiteY13" fmla="*/ 31436 h 1239095"/>
                  <a:gd name="connsiteX14" fmla="*/ 7285436 w 8122863"/>
                  <a:gd name="connsiteY14" fmla="*/ 31436 h 1239095"/>
                  <a:gd name="connsiteX15" fmla="*/ 7900406 w 8122863"/>
                  <a:gd name="connsiteY15" fmla="*/ 31436 h 1239095"/>
                  <a:gd name="connsiteX16" fmla="*/ 8096246 w 8122863"/>
                  <a:gd name="connsiteY16" fmla="*/ 227276 h 1239095"/>
                  <a:gd name="connsiteX17" fmla="*/ 8096246 w 8122863"/>
                  <a:gd name="connsiteY17" fmla="*/ 626776 h 1239095"/>
                  <a:gd name="connsiteX18" fmla="*/ 8096246 w 8122863"/>
                  <a:gd name="connsiteY18" fmla="*/ 1010610 h 1239095"/>
                  <a:gd name="connsiteX19" fmla="*/ 7900406 w 8122863"/>
                  <a:gd name="connsiteY19" fmla="*/ 1206450 h 1239095"/>
                  <a:gd name="connsiteX20" fmla="*/ 7385960 w 8122863"/>
                  <a:gd name="connsiteY20" fmla="*/ 1206450 h 1239095"/>
                  <a:gd name="connsiteX21" fmla="*/ 6948384 w 8122863"/>
                  <a:gd name="connsiteY21" fmla="*/ 1206450 h 1239095"/>
                  <a:gd name="connsiteX22" fmla="*/ 6510809 w 8122863"/>
                  <a:gd name="connsiteY22" fmla="*/ 1206450 h 1239095"/>
                  <a:gd name="connsiteX23" fmla="*/ 5919491 w 8122863"/>
                  <a:gd name="connsiteY23" fmla="*/ 1206450 h 1239095"/>
                  <a:gd name="connsiteX24" fmla="*/ 5405045 w 8122863"/>
                  <a:gd name="connsiteY24" fmla="*/ 1206450 h 1239095"/>
                  <a:gd name="connsiteX25" fmla="*/ 4813727 w 8122863"/>
                  <a:gd name="connsiteY25" fmla="*/ 1206450 h 1239095"/>
                  <a:gd name="connsiteX26" fmla="*/ 4376152 w 8122863"/>
                  <a:gd name="connsiteY26" fmla="*/ 1206450 h 1239095"/>
                  <a:gd name="connsiteX27" fmla="*/ 3861706 w 8122863"/>
                  <a:gd name="connsiteY27" fmla="*/ 1206450 h 1239095"/>
                  <a:gd name="connsiteX28" fmla="*/ 3193517 w 8122863"/>
                  <a:gd name="connsiteY28" fmla="*/ 1206450 h 1239095"/>
                  <a:gd name="connsiteX29" fmla="*/ 2525327 w 8122863"/>
                  <a:gd name="connsiteY29" fmla="*/ 1206450 h 1239095"/>
                  <a:gd name="connsiteX30" fmla="*/ 1934010 w 8122863"/>
                  <a:gd name="connsiteY30" fmla="*/ 1206450 h 1239095"/>
                  <a:gd name="connsiteX31" fmla="*/ 1496435 w 8122863"/>
                  <a:gd name="connsiteY31" fmla="*/ 1206450 h 1239095"/>
                  <a:gd name="connsiteX32" fmla="*/ 1058859 w 8122863"/>
                  <a:gd name="connsiteY32" fmla="*/ 1206450 h 1239095"/>
                  <a:gd name="connsiteX33" fmla="*/ 213275 w 8122863"/>
                  <a:gd name="connsiteY33" fmla="*/ 1206450 h 1239095"/>
                  <a:gd name="connsiteX34" fmla="*/ 17435 w 8122863"/>
                  <a:gd name="connsiteY34" fmla="*/ 1010610 h 1239095"/>
                  <a:gd name="connsiteX35" fmla="*/ 17435 w 8122863"/>
                  <a:gd name="connsiteY35" fmla="*/ 634610 h 1239095"/>
                  <a:gd name="connsiteX36" fmla="*/ 6005 w 8122863"/>
                  <a:gd name="connsiteY36" fmla="*/ 330146 h 1239095"/>
                  <a:gd name="connsiteX0" fmla="*/ 17435 w 8122863"/>
                  <a:gd name="connsiteY0" fmla="*/ 227276 h 1239095"/>
                  <a:gd name="connsiteX1" fmla="*/ 213275 w 8122863"/>
                  <a:gd name="connsiteY1" fmla="*/ 31436 h 1239095"/>
                  <a:gd name="connsiteX2" fmla="*/ 881464 w 8122863"/>
                  <a:gd name="connsiteY2" fmla="*/ 31436 h 1239095"/>
                  <a:gd name="connsiteX3" fmla="*/ 1472782 w 8122863"/>
                  <a:gd name="connsiteY3" fmla="*/ 31436 h 1239095"/>
                  <a:gd name="connsiteX4" fmla="*/ 2140971 w 8122863"/>
                  <a:gd name="connsiteY4" fmla="*/ 31436 h 1239095"/>
                  <a:gd name="connsiteX5" fmla="*/ 2578546 w 8122863"/>
                  <a:gd name="connsiteY5" fmla="*/ 31436 h 1239095"/>
                  <a:gd name="connsiteX6" fmla="*/ 3246735 w 8122863"/>
                  <a:gd name="connsiteY6" fmla="*/ 31436 h 1239095"/>
                  <a:gd name="connsiteX7" fmla="*/ 3684310 w 8122863"/>
                  <a:gd name="connsiteY7" fmla="*/ 31436 h 1239095"/>
                  <a:gd name="connsiteX8" fmla="*/ 4275628 w 8122863"/>
                  <a:gd name="connsiteY8" fmla="*/ 31436 h 1239095"/>
                  <a:gd name="connsiteX9" fmla="*/ 4790075 w 8122863"/>
                  <a:gd name="connsiteY9" fmla="*/ 31436 h 1239095"/>
                  <a:gd name="connsiteX10" fmla="*/ 5227650 w 8122863"/>
                  <a:gd name="connsiteY10" fmla="*/ 31436 h 1239095"/>
                  <a:gd name="connsiteX11" fmla="*/ 5818967 w 8122863"/>
                  <a:gd name="connsiteY11" fmla="*/ 31436 h 1239095"/>
                  <a:gd name="connsiteX12" fmla="*/ 6487157 w 8122863"/>
                  <a:gd name="connsiteY12" fmla="*/ 31436 h 1239095"/>
                  <a:gd name="connsiteX13" fmla="*/ 6847860 w 8122863"/>
                  <a:gd name="connsiteY13" fmla="*/ 31436 h 1239095"/>
                  <a:gd name="connsiteX14" fmla="*/ 7900406 w 8122863"/>
                  <a:gd name="connsiteY14" fmla="*/ 31436 h 1239095"/>
                  <a:gd name="connsiteX15" fmla="*/ 8096246 w 8122863"/>
                  <a:gd name="connsiteY15" fmla="*/ 227276 h 1239095"/>
                  <a:gd name="connsiteX16" fmla="*/ 8096246 w 8122863"/>
                  <a:gd name="connsiteY16" fmla="*/ 626776 h 1239095"/>
                  <a:gd name="connsiteX17" fmla="*/ 8096246 w 8122863"/>
                  <a:gd name="connsiteY17" fmla="*/ 1010610 h 1239095"/>
                  <a:gd name="connsiteX18" fmla="*/ 7900406 w 8122863"/>
                  <a:gd name="connsiteY18" fmla="*/ 1206450 h 1239095"/>
                  <a:gd name="connsiteX19" fmla="*/ 7232217 w 8122863"/>
                  <a:gd name="connsiteY19" fmla="*/ 1206450 h 1239095"/>
                  <a:gd name="connsiteX20" fmla="*/ 6794642 w 8122863"/>
                  <a:gd name="connsiteY20" fmla="*/ 1206450 h 1239095"/>
                  <a:gd name="connsiteX21" fmla="*/ 6049581 w 8122863"/>
                  <a:gd name="connsiteY21" fmla="*/ 1206450 h 1239095"/>
                  <a:gd name="connsiteX22" fmla="*/ 5612006 w 8122863"/>
                  <a:gd name="connsiteY22" fmla="*/ 1206450 h 1239095"/>
                  <a:gd name="connsiteX23" fmla="*/ 5020688 w 8122863"/>
                  <a:gd name="connsiteY23" fmla="*/ 1206450 h 1239095"/>
                  <a:gd name="connsiteX24" fmla="*/ 4659985 w 8122863"/>
                  <a:gd name="connsiteY24" fmla="*/ 1206450 h 1239095"/>
                  <a:gd name="connsiteX25" fmla="*/ 3991796 w 8122863"/>
                  <a:gd name="connsiteY25" fmla="*/ 1206450 h 1239095"/>
                  <a:gd name="connsiteX26" fmla="*/ 3400478 w 8122863"/>
                  <a:gd name="connsiteY26" fmla="*/ 1206450 h 1239095"/>
                  <a:gd name="connsiteX27" fmla="*/ 3039774 w 8122863"/>
                  <a:gd name="connsiteY27" fmla="*/ 1206450 h 1239095"/>
                  <a:gd name="connsiteX28" fmla="*/ 2602199 w 8122863"/>
                  <a:gd name="connsiteY28" fmla="*/ 1206450 h 1239095"/>
                  <a:gd name="connsiteX29" fmla="*/ 2010881 w 8122863"/>
                  <a:gd name="connsiteY29" fmla="*/ 1206450 h 1239095"/>
                  <a:gd name="connsiteX30" fmla="*/ 1573306 w 8122863"/>
                  <a:gd name="connsiteY30" fmla="*/ 1206450 h 1239095"/>
                  <a:gd name="connsiteX31" fmla="*/ 1135731 w 8122863"/>
                  <a:gd name="connsiteY31" fmla="*/ 1206450 h 1239095"/>
                  <a:gd name="connsiteX32" fmla="*/ 213275 w 8122863"/>
                  <a:gd name="connsiteY32" fmla="*/ 1206450 h 1239095"/>
                  <a:gd name="connsiteX33" fmla="*/ 17435 w 8122863"/>
                  <a:gd name="connsiteY33" fmla="*/ 1010610 h 1239095"/>
                  <a:gd name="connsiteX34" fmla="*/ 280325 w 8122863"/>
                  <a:gd name="connsiteY34" fmla="*/ 527503 h 1239095"/>
                  <a:gd name="connsiteX35" fmla="*/ 17435 w 8122863"/>
                  <a:gd name="connsiteY35" fmla="*/ 227276 h 1239095"/>
                  <a:gd name="connsiteX0" fmla="*/ 25846 w 8148161"/>
                  <a:gd name="connsiteY0" fmla="*/ 245666 h 1272568"/>
                  <a:gd name="connsiteX1" fmla="*/ 221686 w 8148161"/>
                  <a:gd name="connsiteY1" fmla="*/ 49826 h 1272568"/>
                  <a:gd name="connsiteX2" fmla="*/ 889875 w 8148161"/>
                  <a:gd name="connsiteY2" fmla="*/ 49826 h 1272568"/>
                  <a:gd name="connsiteX3" fmla="*/ 1481193 w 8148161"/>
                  <a:gd name="connsiteY3" fmla="*/ 49826 h 1272568"/>
                  <a:gd name="connsiteX4" fmla="*/ 2149382 w 8148161"/>
                  <a:gd name="connsiteY4" fmla="*/ 49826 h 1272568"/>
                  <a:gd name="connsiteX5" fmla="*/ 2586957 w 8148161"/>
                  <a:gd name="connsiteY5" fmla="*/ 49826 h 1272568"/>
                  <a:gd name="connsiteX6" fmla="*/ 3255146 w 8148161"/>
                  <a:gd name="connsiteY6" fmla="*/ 49826 h 1272568"/>
                  <a:gd name="connsiteX7" fmla="*/ 3692721 w 8148161"/>
                  <a:gd name="connsiteY7" fmla="*/ 49826 h 1272568"/>
                  <a:gd name="connsiteX8" fmla="*/ 4284039 w 8148161"/>
                  <a:gd name="connsiteY8" fmla="*/ 49826 h 1272568"/>
                  <a:gd name="connsiteX9" fmla="*/ 4798486 w 8148161"/>
                  <a:gd name="connsiteY9" fmla="*/ 49826 h 1272568"/>
                  <a:gd name="connsiteX10" fmla="*/ 5236061 w 8148161"/>
                  <a:gd name="connsiteY10" fmla="*/ 49826 h 1272568"/>
                  <a:gd name="connsiteX11" fmla="*/ 5827378 w 8148161"/>
                  <a:gd name="connsiteY11" fmla="*/ 49826 h 1272568"/>
                  <a:gd name="connsiteX12" fmla="*/ 6495568 w 8148161"/>
                  <a:gd name="connsiteY12" fmla="*/ 49826 h 1272568"/>
                  <a:gd name="connsiteX13" fmla="*/ 6856271 w 8148161"/>
                  <a:gd name="connsiteY13" fmla="*/ 49826 h 1272568"/>
                  <a:gd name="connsiteX14" fmla="*/ 7908817 w 8148161"/>
                  <a:gd name="connsiteY14" fmla="*/ 49826 h 1272568"/>
                  <a:gd name="connsiteX15" fmla="*/ 8104657 w 8148161"/>
                  <a:gd name="connsiteY15" fmla="*/ 245666 h 1272568"/>
                  <a:gd name="connsiteX16" fmla="*/ 8104657 w 8148161"/>
                  <a:gd name="connsiteY16" fmla="*/ 645166 h 1272568"/>
                  <a:gd name="connsiteX17" fmla="*/ 8104657 w 8148161"/>
                  <a:gd name="connsiteY17" fmla="*/ 1029000 h 1272568"/>
                  <a:gd name="connsiteX18" fmla="*/ 7908817 w 8148161"/>
                  <a:gd name="connsiteY18" fmla="*/ 1224840 h 1272568"/>
                  <a:gd name="connsiteX19" fmla="*/ 7240628 w 8148161"/>
                  <a:gd name="connsiteY19" fmla="*/ 1224840 h 1272568"/>
                  <a:gd name="connsiteX20" fmla="*/ 6803053 w 8148161"/>
                  <a:gd name="connsiteY20" fmla="*/ 1224840 h 1272568"/>
                  <a:gd name="connsiteX21" fmla="*/ 6057992 w 8148161"/>
                  <a:gd name="connsiteY21" fmla="*/ 1224840 h 1272568"/>
                  <a:gd name="connsiteX22" fmla="*/ 5620417 w 8148161"/>
                  <a:gd name="connsiteY22" fmla="*/ 1224840 h 1272568"/>
                  <a:gd name="connsiteX23" fmla="*/ 5029099 w 8148161"/>
                  <a:gd name="connsiteY23" fmla="*/ 1224840 h 1272568"/>
                  <a:gd name="connsiteX24" fmla="*/ 4668396 w 8148161"/>
                  <a:gd name="connsiteY24" fmla="*/ 1224840 h 1272568"/>
                  <a:gd name="connsiteX25" fmla="*/ 4000207 w 8148161"/>
                  <a:gd name="connsiteY25" fmla="*/ 1224840 h 1272568"/>
                  <a:gd name="connsiteX26" fmla="*/ 3408889 w 8148161"/>
                  <a:gd name="connsiteY26" fmla="*/ 1224840 h 1272568"/>
                  <a:gd name="connsiteX27" fmla="*/ 3048185 w 8148161"/>
                  <a:gd name="connsiteY27" fmla="*/ 1224840 h 1272568"/>
                  <a:gd name="connsiteX28" fmla="*/ 2610610 w 8148161"/>
                  <a:gd name="connsiteY28" fmla="*/ 1224840 h 1272568"/>
                  <a:gd name="connsiteX29" fmla="*/ 2019292 w 8148161"/>
                  <a:gd name="connsiteY29" fmla="*/ 1224840 h 1272568"/>
                  <a:gd name="connsiteX30" fmla="*/ 1581717 w 8148161"/>
                  <a:gd name="connsiteY30" fmla="*/ 1224840 h 1272568"/>
                  <a:gd name="connsiteX31" fmla="*/ 1144142 w 8148161"/>
                  <a:gd name="connsiteY31" fmla="*/ 1224840 h 1272568"/>
                  <a:gd name="connsiteX32" fmla="*/ 221686 w 8148161"/>
                  <a:gd name="connsiteY32" fmla="*/ 1224840 h 1272568"/>
                  <a:gd name="connsiteX33" fmla="*/ 25846 w 8148161"/>
                  <a:gd name="connsiteY33" fmla="*/ 1029000 h 1272568"/>
                  <a:gd name="connsiteX34" fmla="*/ 25846 w 8148161"/>
                  <a:gd name="connsiteY34" fmla="*/ 637333 h 1272568"/>
                  <a:gd name="connsiteX35" fmla="*/ 25846 w 8148161"/>
                  <a:gd name="connsiteY35" fmla="*/ 245666 h 1272568"/>
                  <a:gd name="connsiteX0" fmla="*/ 14416 w 8148161"/>
                  <a:gd name="connsiteY0" fmla="*/ 348536 h 1272568"/>
                  <a:gd name="connsiteX1" fmla="*/ 221686 w 8148161"/>
                  <a:gd name="connsiteY1" fmla="*/ 49826 h 1272568"/>
                  <a:gd name="connsiteX2" fmla="*/ 736132 w 8148161"/>
                  <a:gd name="connsiteY2" fmla="*/ 49826 h 1272568"/>
                  <a:gd name="connsiteX3" fmla="*/ 1173708 w 8148161"/>
                  <a:gd name="connsiteY3" fmla="*/ 49826 h 1272568"/>
                  <a:gd name="connsiteX4" fmla="*/ 1611283 w 8148161"/>
                  <a:gd name="connsiteY4" fmla="*/ 49826 h 1272568"/>
                  <a:gd name="connsiteX5" fmla="*/ 2202601 w 8148161"/>
                  <a:gd name="connsiteY5" fmla="*/ 49826 h 1272568"/>
                  <a:gd name="connsiteX6" fmla="*/ 2947661 w 8148161"/>
                  <a:gd name="connsiteY6" fmla="*/ 49826 h 1272568"/>
                  <a:gd name="connsiteX7" fmla="*/ 3462107 w 8148161"/>
                  <a:gd name="connsiteY7" fmla="*/ 49826 h 1272568"/>
                  <a:gd name="connsiteX8" fmla="*/ 4053425 w 8148161"/>
                  <a:gd name="connsiteY8" fmla="*/ 49826 h 1272568"/>
                  <a:gd name="connsiteX9" fmla="*/ 4414129 w 8148161"/>
                  <a:gd name="connsiteY9" fmla="*/ 49826 h 1272568"/>
                  <a:gd name="connsiteX10" fmla="*/ 5005447 w 8148161"/>
                  <a:gd name="connsiteY10" fmla="*/ 49826 h 1272568"/>
                  <a:gd name="connsiteX11" fmla="*/ 5596765 w 8148161"/>
                  <a:gd name="connsiteY11" fmla="*/ 49826 h 1272568"/>
                  <a:gd name="connsiteX12" fmla="*/ 6188082 w 8148161"/>
                  <a:gd name="connsiteY12" fmla="*/ 49826 h 1272568"/>
                  <a:gd name="connsiteX13" fmla="*/ 6856271 w 8148161"/>
                  <a:gd name="connsiteY13" fmla="*/ 49826 h 1272568"/>
                  <a:gd name="connsiteX14" fmla="*/ 7293847 w 8148161"/>
                  <a:gd name="connsiteY14" fmla="*/ 49826 h 1272568"/>
                  <a:gd name="connsiteX15" fmla="*/ 7908817 w 8148161"/>
                  <a:gd name="connsiteY15" fmla="*/ 49826 h 1272568"/>
                  <a:gd name="connsiteX16" fmla="*/ 8104657 w 8148161"/>
                  <a:gd name="connsiteY16" fmla="*/ 245666 h 1272568"/>
                  <a:gd name="connsiteX17" fmla="*/ 8104657 w 8148161"/>
                  <a:gd name="connsiteY17" fmla="*/ 645166 h 1272568"/>
                  <a:gd name="connsiteX18" fmla="*/ 8104657 w 8148161"/>
                  <a:gd name="connsiteY18" fmla="*/ 1029000 h 1272568"/>
                  <a:gd name="connsiteX19" fmla="*/ 7908817 w 8148161"/>
                  <a:gd name="connsiteY19" fmla="*/ 1224840 h 1272568"/>
                  <a:gd name="connsiteX20" fmla="*/ 7394371 w 8148161"/>
                  <a:gd name="connsiteY20" fmla="*/ 1224840 h 1272568"/>
                  <a:gd name="connsiteX21" fmla="*/ 6956795 w 8148161"/>
                  <a:gd name="connsiteY21" fmla="*/ 1224840 h 1272568"/>
                  <a:gd name="connsiteX22" fmla="*/ 6519220 w 8148161"/>
                  <a:gd name="connsiteY22" fmla="*/ 1224840 h 1272568"/>
                  <a:gd name="connsiteX23" fmla="*/ 5927902 w 8148161"/>
                  <a:gd name="connsiteY23" fmla="*/ 1224840 h 1272568"/>
                  <a:gd name="connsiteX24" fmla="*/ 5413456 w 8148161"/>
                  <a:gd name="connsiteY24" fmla="*/ 1224840 h 1272568"/>
                  <a:gd name="connsiteX25" fmla="*/ 4822138 w 8148161"/>
                  <a:gd name="connsiteY25" fmla="*/ 1224840 h 1272568"/>
                  <a:gd name="connsiteX26" fmla="*/ 4384563 w 8148161"/>
                  <a:gd name="connsiteY26" fmla="*/ 1224840 h 1272568"/>
                  <a:gd name="connsiteX27" fmla="*/ 3870117 w 8148161"/>
                  <a:gd name="connsiteY27" fmla="*/ 1224840 h 1272568"/>
                  <a:gd name="connsiteX28" fmla="*/ 3201928 w 8148161"/>
                  <a:gd name="connsiteY28" fmla="*/ 1224840 h 1272568"/>
                  <a:gd name="connsiteX29" fmla="*/ 2533738 w 8148161"/>
                  <a:gd name="connsiteY29" fmla="*/ 1224840 h 1272568"/>
                  <a:gd name="connsiteX30" fmla="*/ 1942421 w 8148161"/>
                  <a:gd name="connsiteY30" fmla="*/ 1224840 h 1272568"/>
                  <a:gd name="connsiteX31" fmla="*/ 1504846 w 8148161"/>
                  <a:gd name="connsiteY31" fmla="*/ 1224840 h 1272568"/>
                  <a:gd name="connsiteX32" fmla="*/ 1067270 w 8148161"/>
                  <a:gd name="connsiteY32" fmla="*/ 1224840 h 1272568"/>
                  <a:gd name="connsiteX33" fmla="*/ 221686 w 8148161"/>
                  <a:gd name="connsiteY33" fmla="*/ 1224840 h 1272568"/>
                  <a:gd name="connsiteX34" fmla="*/ 25846 w 8148161"/>
                  <a:gd name="connsiteY34" fmla="*/ 1029000 h 1272568"/>
                  <a:gd name="connsiteX35" fmla="*/ 25846 w 8148161"/>
                  <a:gd name="connsiteY35" fmla="*/ 653000 h 1272568"/>
                  <a:gd name="connsiteX36" fmla="*/ 14416 w 8148161"/>
                  <a:gd name="connsiteY36" fmla="*/ 348536 h 1272568"/>
                  <a:gd name="connsiteX0" fmla="*/ 25846 w 8148161"/>
                  <a:gd name="connsiteY0" fmla="*/ 245666 h 1272568"/>
                  <a:gd name="connsiteX1" fmla="*/ 221686 w 8148161"/>
                  <a:gd name="connsiteY1" fmla="*/ 49826 h 1272568"/>
                  <a:gd name="connsiteX2" fmla="*/ 889875 w 8148161"/>
                  <a:gd name="connsiteY2" fmla="*/ 49826 h 1272568"/>
                  <a:gd name="connsiteX3" fmla="*/ 1481193 w 8148161"/>
                  <a:gd name="connsiteY3" fmla="*/ 49826 h 1272568"/>
                  <a:gd name="connsiteX4" fmla="*/ 2149382 w 8148161"/>
                  <a:gd name="connsiteY4" fmla="*/ 49826 h 1272568"/>
                  <a:gd name="connsiteX5" fmla="*/ 2586957 w 8148161"/>
                  <a:gd name="connsiteY5" fmla="*/ 49826 h 1272568"/>
                  <a:gd name="connsiteX6" fmla="*/ 3255146 w 8148161"/>
                  <a:gd name="connsiteY6" fmla="*/ 49826 h 1272568"/>
                  <a:gd name="connsiteX7" fmla="*/ 3692721 w 8148161"/>
                  <a:gd name="connsiteY7" fmla="*/ 49826 h 1272568"/>
                  <a:gd name="connsiteX8" fmla="*/ 4284039 w 8148161"/>
                  <a:gd name="connsiteY8" fmla="*/ 49826 h 1272568"/>
                  <a:gd name="connsiteX9" fmla="*/ 4798486 w 8148161"/>
                  <a:gd name="connsiteY9" fmla="*/ 49826 h 1272568"/>
                  <a:gd name="connsiteX10" fmla="*/ 5236061 w 8148161"/>
                  <a:gd name="connsiteY10" fmla="*/ 49826 h 1272568"/>
                  <a:gd name="connsiteX11" fmla="*/ 5827378 w 8148161"/>
                  <a:gd name="connsiteY11" fmla="*/ 49826 h 1272568"/>
                  <a:gd name="connsiteX12" fmla="*/ 6495568 w 8148161"/>
                  <a:gd name="connsiteY12" fmla="*/ 49826 h 1272568"/>
                  <a:gd name="connsiteX13" fmla="*/ 6856271 w 8148161"/>
                  <a:gd name="connsiteY13" fmla="*/ 49826 h 1272568"/>
                  <a:gd name="connsiteX14" fmla="*/ 7908817 w 8148161"/>
                  <a:gd name="connsiteY14" fmla="*/ 49826 h 1272568"/>
                  <a:gd name="connsiteX15" fmla="*/ 8104657 w 8148161"/>
                  <a:gd name="connsiteY15" fmla="*/ 245666 h 1272568"/>
                  <a:gd name="connsiteX16" fmla="*/ 8104657 w 8148161"/>
                  <a:gd name="connsiteY16" fmla="*/ 645166 h 1272568"/>
                  <a:gd name="connsiteX17" fmla="*/ 8104657 w 8148161"/>
                  <a:gd name="connsiteY17" fmla="*/ 1029000 h 1272568"/>
                  <a:gd name="connsiteX18" fmla="*/ 7908817 w 8148161"/>
                  <a:gd name="connsiteY18" fmla="*/ 1224840 h 1272568"/>
                  <a:gd name="connsiteX19" fmla="*/ 7240628 w 8148161"/>
                  <a:gd name="connsiteY19" fmla="*/ 1224840 h 1272568"/>
                  <a:gd name="connsiteX20" fmla="*/ 6803053 w 8148161"/>
                  <a:gd name="connsiteY20" fmla="*/ 1224840 h 1272568"/>
                  <a:gd name="connsiteX21" fmla="*/ 6057992 w 8148161"/>
                  <a:gd name="connsiteY21" fmla="*/ 1224840 h 1272568"/>
                  <a:gd name="connsiteX22" fmla="*/ 5620417 w 8148161"/>
                  <a:gd name="connsiteY22" fmla="*/ 1224840 h 1272568"/>
                  <a:gd name="connsiteX23" fmla="*/ 5029099 w 8148161"/>
                  <a:gd name="connsiteY23" fmla="*/ 1224840 h 1272568"/>
                  <a:gd name="connsiteX24" fmla="*/ 4668396 w 8148161"/>
                  <a:gd name="connsiteY24" fmla="*/ 1224840 h 1272568"/>
                  <a:gd name="connsiteX25" fmla="*/ 4000207 w 8148161"/>
                  <a:gd name="connsiteY25" fmla="*/ 1224840 h 1272568"/>
                  <a:gd name="connsiteX26" fmla="*/ 3408889 w 8148161"/>
                  <a:gd name="connsiteY26" fmla="*/ 1224840 h 1272568"/>
                  <a:gd name="connsiteX27" fmla="*/ 3048185 w 8148161"/>
                  <a:gd name="connsiteY27" fmla="*/ 1224840 h 1272568"/>
                  <a:gd name="connsiteX28" fmla="*/ 2610610 w 8148161"/>
                  <a:gd name="connsiteY28" fmla="*/ 1224840 h 1272568"/>
                  <a:gd name="connsiteX29" fmla="*/ 2019292 w 8148161"/>
                  <a:gd name="connsiteY29" fmla="*/ 1224840 h 1272568"/>
                  <a:gd name="connsiteX30" fmla="*/ 1581717 w 8148161"/>
                  <a:gd name="connsiteY30" fmla="*/ 1224840 h 1272568"/>
                  <a:gd name="connsiteX31" fmla="*/ 1144142 w 8148161"/>
                  <a:gd name="connsiteY31" fmla="*/ 1224840 h 1272568"/>
                  <a:gd name="connsiteX32" fmla="*/ 221686 w 8148161"/>
                  <a:gd name="connsiteY32" fmla="*/ 1224840 h 1272568"/>
                  <a:gd name="connsiteX33" fmla="*/ 25846 w 8148161"/>
                  <a:gd name="connsiteY33" fmla="*/ 1029000 h 1272568"/>
                  <a:gd name="connsiteX34" fmla="*/ 288736 w 8148161"/>
                  <a:gd name="connsiteY34" fmla="*/ 545893 h 1272568"/>
                  <a:gd name="connsiteX35" fmla="*/ 25846 w 8148161"/>
                  <a:gd name="connsiteY35" fmla="*/ 245666 h 1272568"/>
                  <a:gd name="connsiteX0" fmla="*/ 25846 w 8148161"/>
                  <a:gd name="connsiteY0" fmla="*/ 245666 h 1272568"/>
                  <a:gd name="connsiteX1" fmla="*/ 221686 w 8148161"/>
                  <a:gd name="connsiteY1" fmla="*/ 49826 h 1272568"/>
                  <a:gd name="connsiteX2" fmla="*/ 889875 w 8148161"/>
                  <a:gd name="connsiteY2" fmla="*/ 49826 h 1272568"/>
                  <a:gd name="connsiteX3" fmla="*/ 1481193 w 8148161"/>
                  <a:gd name="connsiteY3" fmla="*/ 49826 h 1272568"/>
                  <a:gd name="connsiteX4" fmla="*/ 2149382 w 8148161"/>
                  <a:gd name="connsiteY4" fmla="*/ 49826 h 1272568"/>
                  <a:gd name="connsiteX5" fmla="*/ 2586957 w 8148161"/>
                  <a:gd name="connsiteY5" fmla="*/ 49826 h 1272568"/>
                  <a:gd name="connsiteX6" fmla="*/ 3255146 w 8148161"/>
                  <a:gd name="connsiteY6" fmla="*/ 49826 h 1272568"/>
                  <a:gd name="connsiteX7" fmla="*/ 3692721 w 8148161"/>
                  <a:gd name="connsiteY7" fmla="*/ 49826 h 1272568"/>
                  <a:gd name="connsiteX8" fmla="*/ 4284039 w 8148161"/>
                  <a:gd name="connsiteY8" fmla="*/ 49826 h 1272568"/>
                  <a:gd name="connsiteX9" fmla="*/ 4798486 w 8148161"/>
                  <a:gd name="connsiteY9" fmla="*/ 49826 h 1272568"/>
                  <a:gd name="connsiteX10" fmla="*/ 5236061 w 8148161"/>
                  <a:gd name="connsiteY10" fmla="*/ 49826 h 1272568"/>
                  <a:gd name="connsiteX11" fmla="*/ 5827378 w 8148161"/>
                  <a:gd name="connsiteY11" fmla="*/ 49826 h 1272568"/>
                  <a:gd name="connsiteX12" fmla="*/ 6495568 w 8148161"/>
                  <a:gd name="connsiteY12" fmla="*/ 49826 h 1272568"/>
                  <a:gd name="connsiteX13" fmla="*/ 6856271 w 8148161"/>
                  <a:gd name="connsiteY13" fmla="*/ 49826 h 1272568"/>
                  <a:gd name="connsiteX14" fmla="*/ 7908817 w 8148161"/>
                  <a:gd name="connsiteY14" fmla="*/ 49826 h 1272568"/>
                  <a:gd name="connsiteX15" fmla="*/ 8104657 w 8148161"/>
                  <a:gd name="connsiteY15" fmla="*/ 245666 h 1272568"/>
                  <a:gd name="connsiteX16" fmla="*/ 8104657 w 8148161"/>
                  <a:gd name="connsiteY16" fmla="*/ 645166 h 1272568"/>
                  <a:gd name="connsiteX17" fmla="*/ 8104657 w 8148161"/>
                  <a:gd name="connsiteY17" fmla="*/ 1029000 h 1272568"/>
                  <a:gd name="connsiteX18" fmla="*/ 7908817 w 8148161"/>
                  <a:gd name="connsiteY18" fmla="*/ 1224840 h 1272568"/>
                  <a:gd name="connsiteX19" fmla="*/ 7240628 w 8148161"/>
                  <a:gd name="connsiteY19" fmla="*/ 1224840 h 1272568"/>
                  <a:gd name="connsiteX20" fmla="*/ 6803053 w 8148161"/>
                  <a:gd name="connsiteY20" fmla="*/ 1224840 h 1272568"/>
                  <a:gd name="connsiteX21" fmla="*/ 6057992 w 8148161"/>
                  <a:gd name="connsiteY21" fmla="*/ 1224840 h 1272568"/>
                  <a:gd name="connsiteX22" fmla="*/ 5620417 w 8148161"/>
                  <a:gd name="connsiteY22" fmla="*/ 1224840 h 1272568"/>
                  <a:gd name="connsiteX23" fmla="*/ 5029099 w 8148161"/>
                  <a:gd name="connsiteY23" fmla="*/ 1224840 h 1272568"/>
                  <a:gd name="connsiteX24" fmla="*/ 4668396 w 8148161"/>
                  <a:gd name="connsiteY24" fmla="*/ 1224840 h 1272568"/>
                  <a:gd name="connsiteX25" fmla="*/ 4000207 w 8148161"/>
                  <a:gd name="connsiteY25" fmla="*/ 1224840 h 1272568"/>
                  <a:gd name="connsiteX26" fmla="*/ 3408889 w 8148161"/>
                  <a:gd name="connsiteY26" fmla="*/ 1224840 h 1272568"/>
                  <a:gd name="connsiteX27" fmla="*/ 3048185 w 8148161"/>
                  <a:gd name="connsiteY27" fmla="*/ 1224840 h 1272568"/>
                  <a:gd name="connsiteX28" fmla="*/ 2610610 w 8148161"/>
                  <a:gd name="connsiteY28" fmla="*/ 1224840 h 1272568"/>
                  <a:gd name="connsiteX29" fmla="*/ 2019292 w 8148161"/>
                  <a:gd name="connsiteY29" fmla="*/ 1224840 h 1272568"/>
                  <a:gd name="connsiteX30" fmla="*/ 1581717 w 8148161"/>
                  <a:gd name="connsiteY30" fmla="*/ 1224840 h 1272568"/>
                  <a:gd name="connsiteX31" fmla="*/ 1144142 w 8148161"/>
                  <a:gd name="connsiteY31" fmla="*/ 1224840 h 1272568"/>
                  <a:gd name="connsiteX32" fmla="*/ 221686 w 8148161"/>
                  <a:gd name="connsiteY32" fmla="*/ 1224840 h 1272568"/>
                  <a:gd name="connsiteX33" fmla="*/ 220156 w 8148161"/>
                  <a:gd name="connsiteY33" fmla="*/ 1143300 h 1272568"/>
                  <a:gd name="connsiteX34" fmla="*/ 25846 w 8148161"/>
                  <a:gd name="connsiteY34" fmla="*/ 637333 h 1272568"/>
                  <a:gd name="connsiteX35" fmla="*/ 25846 w 8148161"/>
                  <a:gd name="connsiteY35" fmla="*/ 245666 h 1272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148161" h="1272568" fill="none" extrusionOk="0">
                    <a:moveTo>
                      <a:pt x="25846" y="245666"/>
                    </a:moveTo>
                    <a:cubicBezTo>
                      <a:pt x="12369" y="127195"/>
                      <a:pt x="136038" y="42941"/>
                      <a:pt x="221686" y="49826"/>
                    </a:cubicBezTo>
                    <a:cubicBezTo>
                      <a:pt x="380668" y="-18714"/>
                      <a:pt x="708822" y="93105"/>
                      <a:pt x="889875" y="49826"/>
                    </a:cubicBezTo>
                    <a:cubicBezTo>
                      <a:pt x="1066819" y="-43542"/>
                      <a:pt x="1280665" y="48523"/>
                      <a:pt x="1481193" y="49826"/>
                    </a:cubicBezTo>
                    <a:cubicBezTo>
                      <a:pt x="1674066" y="68553"/>
                      <a:pt x="1892775" y="104314"/>
                      <a:pt x="2149382" y="49826"/>
                    </a:cubicBezTo>
                    <a:cubicBezTo>
                      <a:pt x="2414300" y="39613"/>
                      <a:pt x="2472844" y="57221"/>
                      <a:pt x="2586957" y="49826"/>
                    </a:cubicBezTo>
                    <a:cubicBezTo>
                      <a:pt x="2657414" y="-58028"/>
                      <a:pt x="3032348" y="41554"/>
                      <a:pt x="3255146" y="49826"/>
                    </a:cubicBezTo>
                    <a:cubicBezTo>
                      <a:pt x="3491657" y="8939"/>
                      <a:pt x="3470677" y="58152"/>
                      <a:pt x="3692721" y="49826"/>
                    </a:cubicBezTo>
                    <a:cubicBezTo>
                      <a:pt x="3894970" y="83"/>
                      <a:pt x="4008349" y="97683"/>
                      <a:pt x="4284039" y="49826"/>
                    </a:cubicBezTo>
                    <a:cubicBezTo>
                      <a:pt x="4539536" y="79656"/>
                      <a:pt x="4724218" y="59695"/>
                      <a:pt x="4798486" y="49826"/>
                    </a:cubicBezTo>
                    <a:cubicBezTo>
                      <a:pt x="4944426" y="57494"/>
                      <a:pt x="5070815" y="130410"/>
                      <a:pt x="5236061" y="49826"/>
                    </a:cubicBezTo>
                    <a:cubicBezTo>
                      <a:pt x="5400803" y="51087"/>
                      <a:pt x="5517141" y="69538"/>
                      <a:pt x="5827378" y="49826"/>
                    </a:cubicBezTo>
                    <a:cubicBezTo>
                      <a:pt x="6081894" y="42482"/>
                      <a:pt x="6218681" y="91048"/>
                      <a:pt x="6495568" y="49826"/>
                    </a:cubicBezTo>
                    <a:cubicBezTo>
                      <a:pt x="6741464" y="42494"/>
                      <a:pt x="6718833" y="50921"/>
                      <a:pt x="6856271" y="49826"/>
                    </a:cubicBezTo>
                    <a:cubicBezTo>
                      <a:pt x="7073438" y="-56368"/>
                      <a:pt x="7244517" y="141604"/>
                      <a:pt x="7908817" y="49826"/>
                    </a:cubicBezTo>
                    <a:cubicBezTo>
                      <a:pt x="8065095" y="97120"/>
                      <a:pt x="8086409" y="181176"/>
                      <a:pt x="8104657" y="245666"/>
                    </a:cubicBezTo>
                    <a:cubicBezTo>
                      <a:pt x="8134464" y="412178"/>
                      <a:pt x="8098969" y="459107"/>
                      <a:pt x="8104657" y="645166"/>
                    </a:cubicBezTo>
                    <a:cubicBezTo>
                      <a:pt x="8139304" y="783140"/>
                      <a:pt x="8109127" y="837088"/>
                      <a:pt x="8104657" y="1029000"/>
                    </a:cubicBezTo>
                    <a:cubicBezTo>
                      <a:pt x="8141219" y="1177858"/>
                      <a:pt x="8011943" y="1185926"/>
                      <a:pt x="7908817" y="1224840"/>
                    </a:cubicBezTo>
                    <a:cubicBezTo>
                      <a:pt x="7590997" y="1251493"/>
                      <a:pt x="7379271" y="1274529"/>
                      <a:pt x="7240628" y="1224840"/>
                    </a:cubicBezTo>
                    <a:cubicBezTo>
                      <a:pt x="7015806" y="1200597"/>
                      <a:pt x="6951126" y="1221657"/>
                      <a:pt x="6803053" y="1224840"/>
                    </a:cubicBezTo>
                    <a:cubicBezTo>
                      <a:pt x="6636135" y="1322583"/>
                      <a:pt x="6402193" y="1027730"/>
                      <a:pt x="6057992" y="1224840"/>
                    </a:cubicBezTo>
                    <a:cubicBezTo>
                      <a:pt x="5764203" y="1269025"/>
                      <a:pt x="5791163" y="1184854"/>
                      <a:pt x="5620417" y="1224840"/>
                    </a:cubicBezTo>
                    <a:cubicBezTo>
                      <a:pt x="5512115" y="1236438"/>
                      <a:pt x="5191202" y="1116984"/>
                      <a:pt x="5029099" y="1224840"/>
                    </a:cubicBezTo>
                    <a:cubicBezTo>
                      <a:pt x="4818129" y="1275172"/>
                      <a:pt x="4767092" y="1184466"/>
                      <a:pt x="4668396" y="1224840"/>
                    </a:cubicBezTo>
                    <a:cubicBezTo>
                      <a:pt x="4611403" y="1226376"/>
                      <a:pt x="4314687" y="1311769"/>
                      <a:pt x="4000207" y="1224840"/>
                    </a:cubicBezTo>
                    <a:cubicBezTo>
                      <a:pt x="3658150" y="1252031"/>
                      <a:pt x="3563640" y="1167143"/>
                      <a:pt x="3408889" y="1224840"/>
                    </a:cubicBezTo>
                    <a:cubicBezTo>
                      <a:pt x="3225713" y="1243507"/>
                      <a:pt x="3168641" y="1248456"/>
                      <a:pt x="3048185" y="1224840"/>
                    </a:cubicBezTo>
                    <a:cubicBezTo>
                      <a:pt x="2946490" y="1246358"/>
                      <a:pt x="2681015" y="1238998"/>
                      <a:pt x="2610610" y="1224840"/>
                    </a:cubicBezTo>
                    <a:cubicBezTo>
                      <a:pt x="2419742" y="1333358"/>
                      <a:pt x="2296852" y="1059589"/>
                      <a:pt x="2019292" y="1224840"/>
                    </a:cubicBezTo>
                    <a:cubicBezTo>
                      <a:pt x="1805005" y="1270238"/>
                      <a:pt x="1728220" y="1198928"/>
                      <a:pt x="1581717" y="1224840"/>
                    </a:cubicBezTo>
                    <a:cubicBezTo>
                      <a:pt x="1424899" y="1220367"/>
                      <a:pt x="1275228" y="1165441"/>
                      <a:pt x="1144142" y="1224840"/>
                    </a:cubicBezTo>
                    <a:cubicBezTo>
                      <a:pt x="1130188" y="1146805"/>
                      <a:pt x="579645" y="1331628"/>
                      <a:pt x="221686" y="1224840"/>
                    </a:cubicBezTo>
                    <a:cubicBezTo>
                      <a:pt x="107665" y="1244983"/>
                      <a:pt x="11320" y="1113945"/>
                      <a:pt x="25846" y="1029000"/>
                    </a:cubicBezTo>
                    <a:cubicBezTo>
                      <a:pt x="-1834" y="870069"/>
                      <a:pt x="52896" y="754149"/>
                      <a:pt x="25846" y="637333"/>
                    </a:cubicBezTo>
                    <a:cubicBezTo>
                      <a:pt x="-29131" y="486409"/>
                      <a:pt x="56821" y="372563"/>
                      <a:pt x="25846" y="245666"/>
                    </a:cubicBezTo>
                    <a:close/>
                  </a:path>
                  <a:path w="8148161" h="1272568" stroke="0" extrusionOk="0">
                    <a:moveTo>
                      <a:pt x="14416" y="348536"/>
                    </a:moveTo>
                    <a:cubicBezTo>
                      <a:pt x="-15438" y="259489"/>
                      <a:pt x="94946" y="-204"/>
                      <a:pt x="221686" y="49826"/>
                    </a:cubicBezTo>
                    <a:cubicBezTo>
                      <a:pt x="437330" y="-23336"/>
                      <a:pt x="499622" y="101564"/>
                      <a:pt x="736132" y="49826"/>
                    </a:cubicBezTo>
                    <a:cubicBezTo>
                      <a:pt x="967445" y="52132"/>
                      <a:pt x="1001658" y="84241"/>
                      <a:pt x="1173708" y="49826"/>
                    </a:cubicBezTo>
                    <a:cubicBezTo>
                      <a:pt x="1326213" y="5915"/>
                      <a:pt x="1441968" y="87775"/>
                      <a:pt x="1611283" y="49826"/>
                    </a:cubicBezTo>
                    <a:cubicBezTo>
                      <a:pt x="1810435" y="-3932"/>
                      <a:pt x="2070414" y="90570"/>
                      <a:pt x="2202601" y="49826"/>
                    </a:cubicBezTo>
                    <a:cubicBezTo>
                      <a:pt x="2286843" y="-25668"/>
                      <a:pt x="2747192" y="82946"/>
                      <a:pt x="2947661" y="49826"/>
                    </a:cubicBezTo>
                    <a:cubicBezTo>
                      <a:pt x="3237428" y="-13651"/>
                      <a:pt x="3238056" y="70774"/>
                      <a:pt x="3462107" y="49826"/>
                    </a:cubicBezTo>
                    <a:cubicBezTo>
                      <a:pt x="3695519" y="107516"/>
                      <a:pt x="3881160" y="105464"/>
                      <a:pt x="4053425" y="49826"/>
                    </a:cubicBezTo>
                    <a:cubicBezTo>
                      <a:pt x="4238769" y="39643"/>
                      <a:pt x="4305066" y="56521"/>
                      <a:pt x="4414129" y="49826"/>
                    </a:cubicBezTo>
                    <a:cubicBezTo>
                      <a:pt x="4528338" y="-20806"/>
                      <a:pt x="4670445" y="66662"/>
                      <a:pt x="5005447" y="49826"/>
                    </a:cubicBezTo>
                    <a:cubicBezTo>
                      <a:pt x="5325256" y="25125"/>
                      <a:pt x="5360779" y="80076"/>
                      <a:pt x="5596765" y="49826"/>
                    </a:cubicBezTo>
                    <a:cubicBezTo>
                      <a:pt x="5821619" y="13468"/>
                      <a:pt x="5897518" y="56776"/>
                      <a:pt x="6188082" y="49826"/>
                    </a:cubicBezTo>
                    <a:cubicBezTo>
                      <a:pt x="6413223" y="-37631"/>
                      <a:pt x="6670698" y="211449"/>
                      <a:pt x="6856271" y="49826"/>
                    </a:cubicBezTo>
                    <a:cubicBezTo>
                      <a:pt x="7033941" y="27210"/>
                      <a:pt x="7173128" y="77518"/>
                      <a:pt x="7293847" y="49826"/>
                    </a:cubicBezTo>
                    <a:cubicBezTo>
                      <a:pt x="7460454" y="88352"/>
                      <a:pt x="7736504" y="148196"/>
                      <a:pt x="7908817" y="49826"/>
                    </a:cubicBezTo>
                    <a:cubicBezTo>
                      <a:pt x="8033593" y="16951"/>
                      <a:pt x="8093156" y="148862"/>
                      <a:pt x="8104657" y="245666"/>
                    </a:cubicBezTo>
                    <a:cubicBezTo>
                      <a:pt x="8121441" y="424432"/>
                      <a:pt x="8115729" y="521361"/>
                      <a:pt x="8104657" y="645166"/>
                    </a:cubicBezTo>
                    <a:cubicBezTo>
                      <a:pt x="8203240" y="747799"/>
                      <a:pt x="8103255" y="886834"/>
                      <a:pt x="8104657" y="1029000"/>
                    </a:cubicBezTo>
                    <a:cubicBezTo>
                      <a:pt x="8089410" y="1169400"/>
                      <a:pt x="8000928" y="1236946"/>
                      <a:pt x="7908817" y="1224840"/>
                    </a:cubicBezTo>
                    <a:cubicBezTo>
                      <a:pt x="7691836" y="1272512"/>
                      <a:pt x="7625725" y="1248652"/>
                      <a:pt x="7394371" y="1224840"/>
                    </a:cubicBezTo>
                    <a:cubicBezTo>
                      <a:pt x="7129180" y="1221606"/>
                      <a:pt x="7055304" y="1238594"/>
                      <a:pt x="6956795" y="1224840"/>
                    </a:cubicBezTo>
                    <a:cubicBezTo>
                      <a:pt x="6889902" y="1228258"/>
                      <a:pt x="6667806" y="1152686"/>
                      <a:pt x="6519220" y="1224840"/>
                    </a:cubicBezTo>
                    <a:cubicBezTo>
                      <a:pt x="6311874" y="1324576"/>
                      <a:pt x="6203025" y="1239339"/>
                      <a:pt x="5927902" y="1224840"/>
                    </a:cubicBezTo>
                    <a:cubicBezTo>
                      <a:pt x="5652898" y="1205674"/>
                      <a:pt x="5620654" y="1165375"/>
                      <a:pt x="5413456" y="1224840"/>
                    </a:cubicBezTo>
                    <a:cubicBezTo>
                      <a:pt x="5217840" y="1245175"/>
                      <a:pt x="4946908" y="1249239"/>
                      <a:pt x="4822138" y="1224840"/>
                    </a:cubicBezTo>
                    <a:cubicBezTo>
                      <a:pt x="4628125" y="1221548"/>
                      <a:pt x="4472585" y="1167617"/>
                      <a:pt x="4384563" y="1224840"/>
                    </a:cubicBezTo>
                    <a:cubicBezTo>
                      <a:pt x="4216596" y="1286655"/>
                      <a:pt x="4097634" y="1202096"/>
                      <a:pt x="3870117" y="1224840"/>
                    </a:cubicBezTo>
                    <a:cubicBezTo>
                      <a:pt x="3704073" y="1275263"/>
                      <a:pt x="3445272" y="1150073"/>
                      <a:pt x="3201928" y="1224840"/>
                    </a:cubicBezTo>
                    <a:cubicBezTo>
                      <a:pt x="2996062" y="1204564"/>
                      <a:pt x="2666428" y="1232858"/>
                      <a:pt x="2533738" y="1224840"/>
                    </a:cubicBezTo>
                    <a:cubicBezTo>
                      <a:pt x="2321763" y="1281409"/>
                      <a:pt x="2212653" y="1231749"/>
                      <a:pt x="1942421" y="1224840"/>
                    </a:cubicBezTo>
                    <a:cubicBezTo>
                      <a:pt x="1691794" y="1226100"/>
                      <a:pt x="1691139" y="1222247"/>
                      <a:pt x="1504846" y="1224840"/>
                    </a:cubicBezTo>
                    <a:cubicBezTo>
                      <a:pt x="1334234" y="1220649"/>
                      <a:pt x="1286031" y="1184617"/>
                      <a:pt x="1067270" y="1224840"/>
                    </a:cubicBezTo>
                    <a:cubicBezTo>
                      <a:pt x="874655" y="1219551"/>
                      <a:pt x="604132" y="1294929"/>
                      <a:pt x="221686" y="1224840"/>
                    </a:cubicBezTo>
                    <a:cubicBezTo>
                      <a:pt x="138838" y="1243726"/>
                      <a:pt x="47773" y="1136407"/>
                      <a:pt x="25846" y="1029000"/>
                    </a:cubicBezTo>
                    <a:cubicBezTo>
                      <a:pt x="2453" y="886833"/>
                      <a:pt x="-18174" y="778989"/>
                      <a:pt x="25846" y="653000"/>
                    </a:cubicBezTo>
                    <a:cubicBezTo>
                      <a:pt x="24060" y="526274"/>
                      <a:pt x="454" y="467968"/>
                      <a:pt x="14416" y="348536"/>
                    </a:cubicBezTo>
                    <a:close/>
                  </a:path>
                  <a:path w="8148161" h="1272568" fill="none" stroke="0" extrusionOk="0">
                    <a:moveTo>
                      <a:pt x="25846" y="245666"/>
                    </a:moveTo>
                    <a:cubicBezTo>
                      <a:pt x="-2219" y="122418"/>
                      <a:pt x="126564" y="60876"/>
                      <a:pt x="221686" y="49826"/>
                    </a:cubicBezTo>
                    <a:cubicBezTo>
                      <a:pt x="400744" y="-10582"/>
                      <a:pt x="713846" y="75343"/>
                      <a:pt x="889875" y="49826"/>
                    </a:cubicBezTo>
                    <a:cubicBezTo>
                      <a:pt x="1057041" y="27100"/>
                      <a:pt x="1306601" y="127483"/>
                      <a:pt x="1481193" y="49826"/>
                    </a:cubicBezTo>
                    <a:cubicBezTo>
                      <a:pt x="1619473" y="18002"/>
                      <a:pt x="1882129" y="126738"/>
                      <a:pt x="2149382" y="49826"/>
                    </a:cubicBezTo>
                    <a:cubicBezTo>
                      <a:pt x="2402358" y="21230"/>
                      <a:pt x="2442720" y="84546"/>
                      <a:pt x="2586957" y="49826"/>
                    </a:cubicBezTo>
                    <a:cubicBezTo>
                      <a:pt x="2666590" y="42210"/>
                      <a:pt x="3073102" y="96434"/>
                      <a:pt x="3255146" y="49826"/>
                    </a:cubicBezTo>
                    <a:cubicBezTo>
                      <a:pt x="3465216" y="2878"/>
                      <a:pt x="3474598" y="82097"/>
                      <a:pt x="3692721" y="49826"/>
                    </a:cubicBezTo>
                    <a:cubicBezTo>
                      <a:pt x="3895452" y="23848"/>
                      <a:pt x="4014868" y="56974"/>
                      <a:pt x="4284039" y="49826"/>
                    </a:cubicBezTo>
                    <a:cubicBezTo>
                      <a:pt x="4508564" y="432"/>
                      <a:pt x="4707466" y="69030"/>
                      <a:pt x="4798486" y="49826"/>
                    </a:cubicBezTo>
                    <a:cubicBezTo>
                      <a:pt x="4891751" y="1940"/>
                      <a:pt x="5057247" y="82283"/>
                      <a:pt x="5236061" y="49826"/>
                    </a:cubicBezTo>
                    <a:cubicBezTo>
                      <a:pt x="5394602" y="37456"/>
                      <a:pt x="5569187" y="87810"/>
                      <a:pt x="5827378" y="49826"/>
                    </a:cubicBezTo>
                    <a:cubicBezTo>
                      <a:pt x="6145887" y="68600"/>
                      <a:pt x="6256074" y="68737"/>
                      <a:pt x="6495568" y="49826"/>
                    </a:cubicBezTo>
                    <a:cubicBezTo>
                      <a:pt x="6734872" y="41326"/>
                      <a:pt x="6723857" y="56386"/>
                      <a:pt x="6856271" y="49826"/>
                    </a:cubicBezTo>
                    <a:cubicBezTo>
                      <a:pt x="7034538" y="-5095"/>
                      <a:pt x="7420890" y="171004"/>
                      <a:pt x="7908817" y="49826"/>
                    </a:cubicBezTo>
                    <a:cubicBezTo>
                      <a:pt x="8049944" y="46184"/>
                      <a:pt x="8113203" y="131685"/>
                      <a:pt x="8104657" y="245666"/>
                    </a:cubicBezTo>
                    <a:cubicBezTo>
                      <a:pt x="8090812" y="397374"/>
                      <a:pt x="8055422" y="506644"/>
                      <a:pt x="8104657" y="645166"/>
                    </a:cubicBezTo>
                    <a:cubicBezTo>
                      <a:pt x="8133640" y="807308"/>
                      <a:pt x="8097040" y="862037"/>
                      <a:pt x="8104657" y="1029000"/>
                    </a:cubicBezTo>
                    <a:cubicBezTo>
                      <a:pt x="8109913" y="1156492"/>
                      <a:pt x="8012094" y="1221951"/>
                      <a:pt x="7908817" y="1224840"/>
                    </a:cubicBezTo>
                    <a:cubicBezTo>
                      <a:pt x="7641141" y="1294805"/>
                      <a:pt x="7444461" y="1214259"/>
                      <a:pt x="7240628" y="1224840"/>
                    </a:cubicBezTo>
                    <a:cubicBezTo>
                      <a:pt x="7037652" y="1244753"/>
                      <a:pt x="6945615" y="1208368"/>
                      <a:pt x="6803053" y="1224840"/>
                    </a:cubicBezTo>
                    <a:cubicBezTo>
                      <a:pt x="6749629" y="1251504"/>
                      <a:pt x="6314645" y="1146649"/>
                      <a:pt x="6057992" y="1224840"/>
                    </a:cubicBezTo>
                    <a:cubicBezTo>
                      <a:pt x="5759708" y="1272657"/>
                      <a:pt x="5778263" y="1228422"/>
                      <a:pt x="5620417" y="1224840"/>
                    </a:cubicBezTo>
                    <a:cubicBezTo>
                      <a:pt x="5509389" y="1198098"/>
                      <a:pt x="5220608" y="1127123"/>
                      <a:pt x="5029099" y="1224840"/>
                    </a:cubicBezTo>
                    <a:cubicBezTo>
                      <a:pt x="4836755" y="1279000"/>
                      <a:pt x="4738909" y="1210692"/>
                      <a:pt x="4668396" y="1224840"/>
                    </a:cubicBezTo>
                    <a:cubicBezTo>
                      <a:pt x="4641915" y="1260637"/>
                      <a:pt x="4269381" y="1191689"/>
                      <a:pt x="4000207" y="1224840"/>
                    </a:cubicBezTo>
                    <a:cubicBezTo>
                      <a:pt x="3650776" y="1287155"/>
                      <a:pt x="3594655" y="1189952"/>
                      <a:pt x="3408889" y="1224840"/>
                    </a:cubicBezTo>
                    <a:cubicBezTo>
                      <a:pt x="3233713" y="1285199"/>
                      <a:pt x="3157153" y="1200378"/>
                      <a:pt x="3048185" y="1224840"/>
                    </a:cubicBezTo>
                    <a:cubicBezTo>
                      <a:pt x="2908129" y="1274651"/>
                      <a:pt x="2740619" y="1230752"/>
                      <a:pt x="2610610" y="1224840"/>
                    </a:cubicBezTo>
                    <a:cubicBezTo>
                      <a:pt x="2521073" y="1240857"/>
                      <a:pt x="2258010" y="1123152"/>
                      <a:pt x="2019292" y="1224840"/>
                    </a:cubicBezTo>
                    <a:cubicBezTo>
                      <a:pt x="1804460" y="1290951"/>
                      <a:pt x="1790856" y="1179820"/>
                      <a:pt x="1581717" y="1224840"/>
                    </a:cubicBezTo>
                    <a:cubicBezTo>
                      <a:pt x="1402833" y="1230064"/>
                      <a:pt x="1273511" y="1197004"/>
                      <a:pt x="1144142" y="1224840"/>
                    </a:cubicBezTo>
                    <a:cubicBezTo>
                      <a:pt x="1064160" y="1200765"/>
                      <a:pt x="616470" y="1293341"/>
                      <a:pt x="221686" y="1224840"/>
                    </a:cubicBezTo>
                    <a:cubicBezTo>
                      <a:pt x="118662" y="1175026"/>
                      <a:pt x="32545" y="1146893"/>
                      <a:pt x="25846" y="1029000"/>
                    </a:cubicBezTo>
                    <a:cubicBezTo>
                      <a:pt x="-22936" y="837661"/>
                      <a:pt x="326453" y="711257"/>
                      <a:pt x="288736" y="545893"/>
                    </a:cubicBezTo>
                    <a:cubicBezTo>
                      <a:pt x="203242" y="372983"/>
                      <a:pt x="37655" y="350388"/>
                      <a:pt x="25846" y="245666"/>
                    </a:cubicBezTo>
                    <a:close/>
                  </a:path>
                  <a:path w="8148161" h="1272568" fill="none" stroke="0" extrusionOk="0">
                    <a:moveTo>
                      <a:pt x="25846" y="245666"/>
                    </a:moveTo>
                    <a:cubicBezTo>
                      <a:pt x="-1639" y="147862"/>
                      <a:pt x="117270" y="11108"/>
                      <a:pt x="221686" y="49826"/>
                    </a:cubicBezTo>
                    <a:cubicBezTo>
                      <a:pt x="367402" y="35320"/>
                      <a:pt x="695179" y="64279"/>
                      <a:pt x="889875" y="49826"/>
                    </a:cubicBezTo>
                    <a:cubicBezTo>
                      <a:pt x="1092493" y="-21157"/>
                      <a:pt x="1272039" y="121796"/>
                      <a:pt x="1481193" y="49826"/>
                    </a:cubicBezTo>
                    <a:cubicBezTo>
                      <a:pt x="1608183" y="60291"/>
                      <a:pt x="1920166" y="98837"/>
                      <a:pt x="2149382" y="49826"/>
                    </a:cubicBezTo>
                    <a:cubicBezTo>
                      <a:pt x="2394511" y="33990"/>
                      <a:pt x="2460462" y="63187"/>
                      <a:pt x="2586957" y="49826"/>
                    </a:cubicBezTo>
                    <a:cubicBezTo>
                      <a:pt x="2675597" y="-36627"/>
                      <a:pt x="3093819" y="82490"/>
                      <a:pt x="3255146" y="49826"/>
                    </a:cubicBezTo>
                    <a:cubicBezTo>
                      <a:pt x="3489839" y="8129"/>
                      <a:pt x="3477051" y="77237"/>
                      <a:pt x="3692721" y="49826"/>
                    </a:cubicBezTo>
                    <a:cubicBezTo>
                      <a:pt x="3900989" y="13086"/>
                      <a:pt x="4018143" y="114430"/>
                      <a:pt x="4284039" y="49826"/>
                    </a:cubicBezTo>
                    <a:cubicBezTo>
                      <a:pt x="4532973" y="46122"/>
                      <a:pt x="4700945" y="83859"/>
                      <a:pt x="4798486" y="49826"/>
                    </a:cubicBezTo>
                    <a:cubicBezTo>
                      <a:pt x="4955719" y="63126"/>
                      <a:pt x="5061530" y="122285"/>
                      <a:pt x="5236061" y="49826"/>
                    </a:cubicBezTo>
                    <a:cubicBezTo>
                      <a:pt x="5384877" y="53782"/>
                      <a:pt x="5534408" y="82534"/>
                      <a:pt x="5827378" y="49826"/>
                    </a:cubicBezTo>
                    <a:cubicBezTo>
                      <a:pt x="6103881" y="56434"/>
                      <a:pt x="6265351" y="95197"/>
                      <a:pt x="6495568" y="49826"/>
                    </a:cubicBezTo>
                    <a:cubicBezTo>
                      <a:pt x="6740082" y="47144"/>
                      <a:pt x="6721883" y="53943"/>
                      <a:pt x="6856271" y="49826"/>
                    </a:cubicBezTo>
                    <a:cubicBezTo>
                      <a:pt x="7128360" y="-46623"/>
                      <a:pt x="7345260" y="143982"/>
                      <a:pt x="7908817" y="49826"/>
                    </a:cubicBezTo>
                    <a:cubicBezTo>
                      <a:pt x="8056693" y="78667"/>
                      <a:pt x="8093634" y="167827"/>
                      <a:pt x="8104657" y="245666"/>
                    </a:cubicBezTo>
                    <a:cubicBezTo>
                      <a:pt x="8103220" y="401932"/>
                      <a:pt x="8076823" y="477218"/>
                      <a:pt x="8104657" y="645166"/>
                    </a:cubicBezTo>
                    <a:cubicBezTo>
                      <a:pt x="8138676" y="803118"/>
                      <a:pt x="8100889" y="850227"/>
                      <a:pt x="8104657" y="1029000"/>
                    </a:cubicBezTo>
                    <a:cubicBezTo>
                      <a:pt x="8114623" y="1153909"/>
                      <a:pt x="8009224" y="1165353"/>
                      <a:pt x="7908817" y="1224840"/>
                    </a:cubicBezTo>
                    <a:cubicBezTo>
                      <a:pt x="7625061" y="1232813"/>
                      <a:pt x="7420011" y="1259251"/>
                      <a:pt x="7240628" y="1224840"/>
                    </a:cubicBezTo>
                    <a:cubicBezTo>
                      <a:pt x="7017376" y="1236711"/>
                      <a:pt x="6964229" y="1207396"/>
                      <a:pt x="6803053" y="1224840"/>
                    </a:cubicBezTo>
                    <a:cubicBezTo>
                      <a:pt x="6694961" y="1313687"/>
                      <a:pt x="6305361" y="1083439"/>
                      <a:pt x="6057992" y="1224840"/>
                    </a:cubicBezTo>
                    <a:cubicBezTo>
                      <a:pt x="5768104" y="1255518"/>
                      <a:pt x="5793649" y="1205332"/>
                      <a:pt x="5620417" y="1224840"/>
                    </a:cubicBezTo>
                    <a:cubicBezTo>
                      <a:pt x="5504163" y="1219788"/>
                      <a:pt x="5181000" y="1089571"/>
                      <a:pt x="5029099" y="1224840"/>
                    </a:cubicBezTo>
                    <a:cubicBezTo>
                      <a:pt x="4808480" y="1281108"/>
                      <a:pt x="4746552" y="1232930"/>
                      <a:pt x="4668396" y="1224840"/>
                    </a:cubicBezTo>
                    <a:cubicBezTo>
                      <a:pt x="4587471" y="1221984"/>
                      <a:pt x="4282624" y="1232274"/>
                      <a:pt x="4000207" y="1224840"/>
                    </a:cubicBezTo>
                    <a:cubicBezTo>
                      <a:pt x="3635721" y="1269457"/>
                      <a:pt x="3578347" y="1171115"/>
                      <a:pt x="3408889" y="1224840"/>
                    </a:cubicBezTo>
                    <a:cubicBezTo>
                      <a:pt x="3230448" y="1262524"/>
                      <a:pt x="3160585" y="1226191"/>
                      <a:pt x="3048185" y="1224840"/>
                    </a:cubicBezTo>
                    <a:cubicBezTo>
                      <a:pt x="2940649" y="1247657"/>
                      <a:pt x="2719000" y="1233204"/>
                      <a:pt x="2610610" y="1224840"/>
                    </a:cubicBezTo>
                    <a:cubicBezTo>
                      <a:pt x="2550837" y="1275467"/>
                      <a:pt x="2302386" y="1134005"/>
                      <a:pt x="2019292" y="1224840"/>
                    </a:cubicBezTo>
                    <a:cubicBezTo>
                      <a:pt x="1802927" y="1281495"/>
                      <a:pt x="1771034" y="1188489"/>
                      <a:pt x="1581717" y="1224840"/>
                    </a:cubicBezTo>
                    <a:cubicBezTo>
                      <a:pt x="1410847" y="1231266"/>
                      <a:pt x="1264901" y="1178355"/>
                      <a:pt x="1144142" y="1224840"/>
                    </a:cubicBezTo>
                    <a:cubicBezTo>
                      <a:pt x="1057113" y="1222389"/>
                      <a:pt x="567260" y="1289013"/>
                      <a:pt x="221686" y="1224840"/>
                    </a:cubicBezTo>
                    <a:cubicBezTo>
                      <a:pt x="117339" y="1224144"/>
                      <a:pt x="230896" y="1247700"/>
                      <a:pt x="220156" y="1143300"/>
                    </a:cubicBezTo>
                    <a:cubicBezTo>
                      <a:pt x="189280" y="987405"/>
                      <a:pt x="72160" y="791592"/>
                      <a:pt x="25846" y="637333"/>
                    </a:cubicBezTo>
                    <a:cubicBezTo>
                      <a:pt x="-24657" y="477722"/>
                      <a:pt x="41271" y="382985"/>
                      <a:pt x="25846" y="24566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noFill/>
                <a:extLst>
                  <a:ext uri="{C807C97D-BFC1-408E-A445-0C87EB9F89A2}">
                    <ask:lineSketchStyleProps xmlns="" xmlns:ask="http://schemas.microsoft.com/office/drawing/2018/sketchyshapes" sd="974754452">
                      <a:custGeom>
                        <a:avLst/>
                        <a:gdLst>
                          <a:gd name="connsiteX0" fmla="*/ 25846 w 8148161"/>
                          <a:gd name="connsiteY0" fmla="*/ 245666 h 1272568"/>
                          <a:gd name="connsiteX1" fmla="*/ 221686 w 8148161"/>
                          <a:gd name="connsiteY1" fmla="*/ 49826 h 1272568"/>
                          <a:gd name="connsiteX2" fmla="*/ 889875 w 8148161"/>
                          <a:gd name="connsiteY2" fmla="*/ 49826 h 1272568"/>
                          <a:gd name="connsiteX3" fmla="*/ 1481193 w 8148161"/>
                          <a:gd name="connsiteY3" fmla="*/ 49826 h 1272568"/>
                          <a:gd name="connsiteX4" fmla="*/ 2149382 w 8148161"/>
                          <a:gd name="connsiteY4" fmla="*/ 49826 h 1272568"/>
                          <a:gd name="connsiteX5" fmla="*/ 2586957 w 8148161"/>
                          <a:gd name="connsiteY5" fmla="*/ 49826 h 1272568"/>
                          <a:gd name="connsiteX6" fmla="*/ 3255146 w 8148161"/>
                          <a:gd name="connsiteY6" fmla="*/ 49826 h 1272568"/>
                          <a:gd name="connsiteX7" fmla="*/ 3692721 w 8148161"/>
                          <a:gd name="connsiteY7" fmla="*/ 49826 h 1272568"/>
                          <a:gd name="connsiteX8" fmla="*/ 4284039 w 8148161"/>
                          <a:gd name="connsiteY8" fmla="*/ 49826 h 1272568"/>
                          <a:gd name="connsiteX9" fmla="*/ 4798486 w 8148161"/>
                          <a:gd name="connsiteY9" fmla="*/ 49826 h 1272568"/>
                          <a:gd name="connsiteX10" fmla="*/ 5236061 w 8148161"/>
                          <a:gd name="connsiteY10" fmla="*/ 49826 h 1272568"/>
                          <a:gd name="connsiteX11" fmla="*/ 5827378 w 8148161"/>
                          <a:gd name="connsiteY11" fmla="*/ 49826 h 1272568"/>
                          <a:gd name="connsiteX12" fmla="*/ 6495568 w 8148161"/>
                          <a:gd name="connsiteY12" fmla="*/ 49826 h 1272568"/>
                          <a:gd name="connsiteX13" fmla="*/ 6856271 w 8148161"/>
                          <a:gd name="connsiteY13" fmla="*/ 49826 h 1272568"/>
                          <a:gd name="connsiteX14" fmla="*/ 7908817 w 8148161"/>
                          <a:gd name="connsiteY14" fmla="*/ 49826 h 1272568"/>
                          <a:gd name="connsiteX15" fmla="*/ 8104657 w 8148161"/>
                          <a:gd name="connsiteY15" fmla="*/ 245666 h 1272568"/>
                          <a:gd name="connsiteX16" fmla="*/ 8104657 w 8148161"/>
                          <a:gd name="connsiteY16" fmla="*/ 645166 h 1272568"/>
                          <a:gd name="connsiteX17" fmla="*/ 8104657 w 8148161"/>
                          <a:gd name="connsiteY17" fmla="*/ 1029000 h 1272568"/>
                          <a:gd name="connsiteX18" fmla="*/ 7908817 w 8148161"/>
                          <a:gd name="connsiteY18" fmla="*/ 1224840 h 1272568"/>
                          <a:gd name="connsiteX19" fmla="*/ 7240628 w 8148161"/>
                          <a:gd name="connsiteY19" fmla="*/ 1224840 h 1272568"/>
                          <a:gd name="connsiteX20" fmla="*/ 6803053 w 8148161"/>
                          <a:gd name="connsiteY20" fmla="*/ 1224840 h 1272568"/>
                          <a:gd name="connsiteX21" fmla="*/ 6057992 w 8148161"/>
                          <a:gd name="connsiteY21" fmla="*/ 1224840 h 1272568"/>
                          <a:gd name="connsiteX22" fmla="*/ 5620417 w 8148161"/>
                          <a:gd name="connsiteY22" fmla="*/ 1224840 h 1272568"/>
                          <a:gd name="connsiteX23" fmla="*/ 5029099 w 8148161"/>
                          <a:gd name="connsiteY23" fmla="*/ 1224840 h 1272568"/>
                          <a:gd name="connsiteX24" fmla="*/ 4668396 w 8148161"/>
                          <a:gd name="connsiteY24" fmla="*/ 1224840 h 1272568"/>
                          <a:gd name="connsiteX25" fmla="*/ 4000207 w 8148161"/>
                          <a:gd name="connsiteY25" fmla="*/ 1224840 h 1272568"/>
                          <a:gd name="connsiteX26" fmla="*/ 3408889 w 8148161"/>
                          <a:gd name="connsiteY26" fmla="*/ 1224840 h 1272568"/>
                          <a:gd name="connsiteX27" fmla="*/ 3048185 w 8148161"/>
                          <a:gd name="connsiteY27" fmla="*/ 1224840 h 1272568"/>
                          <a:gd name="connsiteX28" fmla="*/ 2610610 w 8148161"/>
                          <a:gd name="connsiteY28" fmla="*/ 1224840 h 1272568"/>
                          <a:gd name="connsiteX29" fmla="*/ 2019292 w 8148161"/>
                          <a:gd name="connsiteY29" fmla="*/ 1224840 h 1272568"/>
                          <a:gd name="connsiteX30" fmla="*/ 1581717 w 8148161"/>
                          <a:gd name="connsiteY30" fmla="*/ 1224840 h 1272568"/>
                          <a:gd name="connsiteX31" fmla="*/ 1144142 w 8148161"/>
                          <a:gd name="connsiteY31" fmla="*/ 1224840 h 1272568"/>
                          <a:gd name="connsiteX32" fmla="*/ 221686 w 8148161"/>
                          <a:gd name="connsiteY32" fmla="*/ 1224840 h 1272568"/>
                          <a:gd name="connsiteX33" fmla="*/ 25846 w 8148161"/>
                          <a:gd name="connsiteY33" fmla="*/ 1029000 h 1272568"/>
                          <a:gd name="connsiteX34" fmla="*/ 25846 w 8148161"/>
                          <a:gd name="connsiteY34" fmla="*/ 637333 h 1272568"/>
                          <a:gd name="connsiteX35" fmla="*/ 25846 w 8148161"/>
                          <a:gd name="connsiteY35" fmla="*/ 245666 h 1272568"/>
                          <a:gd name="connsiteX0" fmla="*/ 14416 w 8148161"/>
                          <a:gd name="connsiteY0" fmla="*/ 348536 h 1272568"/>
                          <a:gd name="connsiteX1" fmla="*/ 221686 w 8148161"/>
                          <a:gd name="connsiteY1" fmla="*/ 49826 h 1272568"/>
                          <a:gd name="connsiteX2" fmla="*/ 736132 w 8148161"/>
                          <a:gd name="connsiteY2" fmla="*/ 49826 h 1272568"/>
                          <a:gd name="connsiteX3" fmla="*/ 1173708 w 8148161"/>
                          <a:gd name="connsiteY3" fmla="*/ 49826 h 1272568"/>
                          <a:gd name="connsiteX4" fmla="*/ 1611283 w 8148161"/>
                          <a:gd name="connsiteY4" fmla="*/ 49826 h 1272568"/>
                          <a:gd name="connsiteX5" fmla="*/ 2202601 w 8148161"/>
                          <a:gd name="connsiteY5" fmla="*/ 49826 h 1272568"/>
                          <a:gd name="connsiteX6" fmla="*/ 2947661 w 8148161"/>
                          <a:gd name="connsiteY6" fmla="*/ 49826 h 1272568"/>
                          <a:gd name="connsiteX7" fmla="*/ 3462107 w 8148161"/>
                          <a:gd name="connsiteY7" fmla="*/ 49826 h 1272568"/>
                          <a:gd name="connsiteX8" fmla="*/ 4053425 w 8148161"/>
                          <a:gd name="connsiteY8" fmla="*/ 49826 h 1272568"/>
                          <a:gd name="connsiteX9" fmla="*/ 4414129 w 8148161"/>
                          <a:gd name="connsiteY9" fmla="*/ 49826 h 1272568"/>
                          <a:gd name="connsiteX10" fmla="*/ 5005447 w 8148161"/>
                          <a:gd name="connsiteY10" fmla="*/ 49826 h 1272568"/>
                          <a:gd name="connsiteX11" fmla="*/ 5596765 w 8148161"/>
                          <a:gd name="connsiteY11" fmla="*/ 49826 h 1272568"/>
                          <a:gd name="connsiteX12" fmla="*/ 6188082 w 8148161"/>
                          <a:gd name="connsiteY12" fmla="*/ 49826 h 1272568"/>
                          <a:gd name="connsiteX13" fmla="*/ 6856271 w 8148161"/>
                          <a:gd name="connsiteY13" fmla="*/ 49826 h 1272568"/>
                          <a:gd name="connsiteX14" fmla="*/ 7293847 w 8148161"/>
                          <a:gd name="connsiteY14" fmla="*/ 49826 h 1272568"/>
                          <a:gd name="connsiteX15" fmla="*/ 7908817 w 8148161"/>
                          <a:gd name="connsiteY15" fmla="*/ 49826 h 1272568"/>
                          <a:gd name="connsiteX16" fmla="*/ 8104657 w 8148161"/>
                          <a:gd name="connsiteY16" fmla="*/ 245666 h 1272568"/>
                          <a:gd name="connsiteX17" fmla="*/ 8104657 w 8148161"/>
                          <a:gd name="connsiteY17" fmla="*/ 645166 h 1272568"/>
                          <a:gd name="connsiteX18" fmla="*/ 8104657 w 8148161"/>
                          <a:gd name="connsiteY18" fmla="*/ 1029000 h 1272568"/>
                          <a:gd name="connsiteX19" fmla="*/ 7908817 w 8148161"/>
                          <a:gd name="connsiteY19" fmla="*/ 1224840 h 1272568"/>
                          <a:gd name="connsiteX20" fmla="*/ 7394371 w 8148161"/>
                          <a:gd name="connsiteY20" fmla="*/ 1224840 h 1272568"/>
                          <a:gd name="connsiteX21" fmla="*/ 6956795 w 8148161"/>
                          <a:gd name="connsiteY21" fmla="*/ 1224840 h 1272568"/>
                          <a:gd name="connsiteX22" fmla="*/ 6519220 w 8148161"/>
                          <a:gd name="connsiteY22" fmla="*/ 1224840 h 1272568"/>
                          <a:gd name="connsiteX23" fmla="*/ 5927902 w 8148161"/>
                          <a:gd name="connsiteY23" fmla="*/ 1224840 h 1272568"/>
                          <a:gd name="connsiteX24" fmla="*/ 5413456 w 8148161"/>
                          <a:gd name="connsiteY24" fmla="*/ 1224840 h 1272568"/>
                          <a:gd name="connsiteX25" fmla="*/ 4822138 w 8148161"/>
                          <a:gd name="connsiteY25" fmla="*/ 1224840 h 1272568"/>
                          <a:gd name="connsiteX26" fmla="*/ 4384563 w 8148161"/>
                          <a:gd name="connsiteY26" fmla="*/ 1224840 h 1272568"/>
                          <a:gd name="connsiteX27" fmla="*/ 3870117 w 8148161"/>
                          <a:gd name="connsiteY27" fmla="*/ 1224840 h 1272568"/>
                          <a:gd name="connsiteX28" fmla="*/ 3201928 w 8148161"/>
                          <a:gd name="connsiteY28" fmla="*/ 1224840 h 1272568"/>
                          <a:gd name="connsiteX29" fmla="*/ 2533738 w 8148161"/>
                          <a:gd name="connsiteY29" fmla="*/ 1224840 h 1272568"/>
                          <a:gd name="connsiteX30" fmla="*/ 1942421 w 8148161"/>
                          <a:gd name="connsiteY30" fmla="*/ 1224840 h 1272568"/>
                          <a:gd name="connsiteX31" fmla="*/ 1504846 w 8148161"/>
                          <a:gd name="connsiteY31" fmla="*/ 1224840 h 1272568"/>
                          <a:gd name="connsiteX32" fmla="*/ 1067270 w 8148161"/>
                          <a:gd name="connsiteY32" fmla="*/ 1224840 h 1272568"/>
                          <a:gd name="connsiteX33" fmla="*/ 221686 w 8148161"/>
                          <a:gd name="connsiteY33" fmla="*/ 1224840 h 1272568"/>
                          <a:gd name="connsiteX34" fmla="*/ 25846 w 8148161"/>
                          <a:gd name="connsiteY34" fmla="*/ 1029000 h 1272568"/>
                          <a:gd name="connsiteX35" fmla="*/ 25846 w 8148161"/>
                          <a:gd name="connsiteY35" fmla="*/ 653000 h 1272568"/>
                          <a:gd name="connsiteX36" fmla="*/ 14416 w 8148161"/>
                          <a:gd name="connsiteY36" fmla="*/ 348536 h 1272568"/>
                          <a:gd name="connsiteX0" fmla="*/ 25846 w 8148161"/>
                          <a:gd name="connsiteY0" fmla="*/ 245666 h 1272568"/>
                          <a:gd name="connsiteX1" fmla="*/ 221686 w 8148161"/>
                          <a:gd name="connsiteY1" fmla="*/ 49826 h 1272568"/>
                          <a:gd name="connsiteX2" fmla="*/ 889875 w 8148161"/>
                          <a:gd name="connsiteY2" fmla="*/ 49826 h 1272568"/>
                          <a:gd name="connsiteX3" fmla="*/ 1481193 w 8148161"/>
                          <a:gd name="connsiteY3" fmla="*/ 49826 h 1272568"/>
                          <a:gd name="connsiteX4" fmla="*/ 2149382 w 8148161"/>
                          <a:gd name="connsiteY4" fmla="*/ 49826 h 1272568"/>
                          <a:gd name="connsiteX5" fmla="*/ 2586957 w 8148161"/>
                          <a:gd name="connsiteY5" fmla="*/ 49826 h 1272568"/>
                          <a:gd name="connsiteX6" fmla="*/ 3255146 w 8148161"/>
                          <a:gd name="connsiteY6" fmla="*/ 49826 h 1272568"/>
                          <a:gd name="connsiteX7" fmla="*/ 3692721 w 8148161"/>
                          <a:gd name="connsiteY7" fmla="*/ 49826 h 1272568"/>
                          <a:gd name="connsiteX8" fmla="*/ 4284039 w 8148161"/>
                          <a:gd name="connsiteY8" fmla="*/ 49826 h 1272568"/>
                          <a:gd name="connsiteX9" fmla="*/ 4798486 w 8148161"/>
                          <a:gd name="connsiteY9" fmla="*/ 49826 h 1272568"/>
                          <a:gd name="connsiteX10" fmla="*/ 5236061 w 8148161"/>
                          <a:gd name="connsiteY10" fmla="*/ 49826 h 1272568"/>
                          <a:gd name="connsiteX11" fmla="*/ 5827378 w 8148161"/>
                          <a:gd name="connsiteY11" fmla="*/ 49826 h 1272568"/>
                          <a:gd name="connsiteX12" fmla="*/ 6495568 w 8148161"/>
                          <a:gd name="connsiteY12" fmla="*/ 49826 h 1272568"/>
                          <a:gd name="connsiteX13" fmla="*/ 6856271 w 8148161"/>
                          <a:gd name="connsiteY13" fmla="*/ 49826 h 1272568"/>
                          <a:gd name="connsiteX14" fmla="*/ 7908817 w 8148161"/>
                          <a:gd name="connsiteY14" fmla="*/ 49826 h 1272568"/>
                          <a:gd name="connsiteX15" fmla="*/ 8104657 w 8148161"/>
                          <a:gd name="connsiteY15" fmla="*/ 245666 h 1272568"/>
                          <a:gd name="connsiteX16" fmla="*/ 8104657 w 8148161"/>
                          <a:gd name="connsiteY16" fmla="*/ 645166 h 1272568"/>
                          <a:gd name="connsiteX17" fmla="*/ 8104657 w 8148161"/>
                          <a:gd name="connsiteY17" fmla="*/ 1029000 h 1272568"/>
                          <a:gd name="connsiteX18" fmla="*/ 7908817 w 8148161"/>
                          <a:gd name="connsiteY18" fmla="*/ 1224840 h 1272568"/>
                          <a:gd name="connsiteX19" fmla="*/ 7240628 w 8148161"/>
                          <a:gd name="connsiteY19" fmla="*/ 1224840 h 1272568"/>
                          <a:gd name="connsiteX20" fmla="*/ 6803053 w 8148161"/>
                          <a:gd name="connsiteY20" fmla="*/ 1224840 h 1272568"/>
                          <a:gd name="connsiteX21" fmla="*/ 6057992 w 8148161"/>
                          <a:gd name="connsiteY21" fmla="*/ 1224840 h 1272568"/>
                          <a:gd name="connsiteX22" fmla="*/ 5620417 w 8148161"/>
                          <a:gd name="connsiteY22" fmla="*/ 1224840 h 1272568"/>
                          <a:gd name="connsiteX23" fmla="*/ 5029099 w 8148161"/>
                          <a:gd name="connsiteY23" fmla="*/ 1224840 h 1272568"/>
                          <a:gd name="connsiteX24" fmla="*/ 4668396 w 8148161"/>
                          <a:gd name="connsiteY24" fmla="*/ 1224840 h 1272568"/>
                          <a:gd name="connsiteX25" fmla="*/ 4000207 w 8148161"/>
                          <a:gd name="connsiteY25" fmla="*/ 1224840 h 1272568"/>
                          <a:gd name="connsiteX26" fmla="*/ 3408889 w 8148161"/>
                          <a:gd name="connsiteY26" fmla="*/ 1224840 h 1272568"/>
                          <a:gd name="connsiteX27" fmla="*/ 3048185 w 8148161"/>
                          <a:gd name="connsiteY27" fmla="*/ 1224840 h 1272568"/>
                          <a:gd name="connsiteX28" fmla="*/ 2610610 w 8148161"/>
                          <a:gd name="connsiteY28" fmla="*/ 1224840 h 1272568"/>
                          <a:gd name="connsiteX29" fmla="*/ 2019292 w 8148161"/>
                          <a:gd name="connsiteY29" fmla="*/ 1224840 h 1272568"/>
                          <a:gd name="connsiteX30" fmla="*/ 1581717 w 8148161"/>
                          <a:gd name="connsiteY30" fmla="*/ 1224840 h 1272568"/>
                          <a:gd name="connsiteX31" fmla="*/ 1144142 w 8148161"/>
                          <a:gd name="connsiteY31" fmla="*/ 1224840 h 1272568"/>
                          <a:gd name="connsiteX32" fmla="*/ 221686 w 8148161"/>
                          <a:gd name="connsiteY32" fmla="*/ 1224840 h 1272568"/>
                          <a:gd name="connsiteX33" fmla="*/ 25846 w 8148161"/>
                          <a:gd name="connsiteY33" fmla="*/ 1029000 h 1272568"/>
                          <a:gd name="connsiteX34" fmla="*/ 288736 w 8148161"/>
                          <a:gd name="connsiteY34" fmla="*/ 545893 h 1272568"/>
                          <a:gd name="connsiteX35" fmla="*/ 25846 w 8148161"/>
                          <a:gd name="connsiteY35" fmla="*/ 245666 h 1272568"/>
                          <a:gd name="connsiteX0" fmla="*/ 25846 w 8148161"/>
                          <a:gd name="connsiteY0" fmla="*/ 245666 h 1272568"/>
                          <a:gd name="connsiteX1" fmla="*/ 221686 w 8148161"/>
                          <a:gd name="connsiteY1" fmla="*/ 49826 h 1272568"/>
                          <a:gd name="connsiteX2" fmla="*/ 889875 w 8148161"/>
                          <a:gd name="connsiteY2" fmla="*/ 49826 h 1272568"/>
                          <a:gd name="connsiteX3" fmla="*/ 1481193 w 8148161"/>
                          <a:gd name="connsiteY3" fmla="*/ 49826 h 1272568"/>
                          <a:gd name="connsiteX4" fmla="*/ 2149382 w 8148161"/>
                          <a:gd name="connsiteY4" fmla="*/ 49826 h 1272568"/>
                          <a:gd name="connsiteX5" fmla="*/ 2586957 w 8148161"/>
                          <a:gd name="connsiteY5" fmla="*/ 49826 h 1272568"/>
                          <a:gd name="connsiteX6" fmla="*/ 3255146 w 8148161"/>
                          <a:gd name="connsiteY6" fmla="*/ 49826 h 1272568"/>
                          <a:gd name="connsiteX7" fmla="*/ 3692721 w 8148161"/>
                          <a:gd name="connsiteY7" fmla="*/ 49826 h 1272568"/>
                          <a:gd name="connsiteX8" fmla="*/ 4284039 w 8148161"/>
                          <a:gd name="connsiteY8" fmla="*/ 49826 h 1272568"/>
                          <a:gd name="connsiteX9" fmla="*/ 4798486 w 8148161"/>
                          <a:gd name="connsiteY9" fmla="*/ 49826 h 1272568"/>
                          <a:gd name="connsiteX10" fmla="*/ 5236061 w 8148161"/>
                          <a:gd name="connsiteY10" fmla="*/ 49826 h 1272568"/>
                          <a:gd name="connsiteX11" fmla="*/ 5827378 w 8148161"/>
                          <a:gd name="connsiteY11" fmla="*/ 49826 h 1272568"/>
                          <a:gd name="connsiteX12" fmla="*/ 6495568 w 8148161"/>
                          <a:gd name="connsiteY12" fmla="*/ 49826 h 1272568"/>
                          <a:gd name="connsiteX13" fmla="*/ 6856271 w 8148161"/>
                          <a:gd name="connsiteY13" fmla="*/ 49826 h 1272568"/>
                          <a:gd name="connsiteX14" fmla="*/ 7908817 w 8148161"/>
                          <a:gd name="connsiteY14" fmla="*/ 49826 h 1272568"/>
                          <a:gd name="connsiteX15" fmla="*/ 8104657 w 8148161"/>
                          <a:gd name="connsiteY15" fmla="*/ 245666 h 1272568"/>
                          <a:gd name="connsiteX16" fmla="*/ 8104657 w 8148161"/>
                          <a:gd name="connsiteY16" fmla="*/ 645166 h 1272568"/>
                          <a:gd name="connsiteX17" fmla="*/ 8104657 w 8148161"/>
                          <a:gd name="connsiteY17" fmla="*/ 1029000 h 1272568"/>
                          <a:gd name="connsiteX18" fmla="*/ 7908817 w 8148161"/>
                          <a:gd name="connsiteY18" fmla="*/ 1224840 h 1272568"/>
                          <a:gd name="connsiteX19" fmla="*/ 7240628 w 8148161"/>
                          <a:gd name="connsiteY19" fmla="*/ 1224840 h 1272568"/>
                          <a:gd name="connsiteX20" fmla="*/ 6803053 w 8148161"/>
                          <a:gd name="connsiteY20" fmla="*/ 1224840 h 1272568"/>
                          <a:gd name="connsiteX21" fmla="*/ 6057992 w 8148161"/>
                          <a:gd name="connsiteY21" fmla="*/ 1224840 h 1272568"/>
                          <a:gd name="connsiteX22" fmla="*/ 5620417 w 8148161"/>
                          <a:gd name="connsiteY22" fmla="*/ 1224840 h 1272568"/>
                          <a:gd name="connsiteX23" fmla="*/ 5029099 w 8148161"/>
                          <a:gd name="connsiteY23" fmla="*/ 1224840 h 1272568"/>
                          <a:gd name="connsiteX24" fmla="*/ 4668396 w 8148161"/>
                          <a:gd name="connsiteY24" fmla="*/ 1224840 h 1272568"/>
                          <a:gd name="connsiteX25" fmla="*/ 4000207 w 8148161"/>
                          <a:gd name="connsiteY25" fmla="*/ 1224840 h 1272568"/>
                          <a:gd name="connsiteX26" fmla="*/ 3408889 w 8148161"/>
                          <a:gd name="connsiteY26" fmla="*/ 1224840 h 1272568"/>
                          <a:gd name="connsiteX27" fmla="*/ 3048185 w 8148161"/>
                          <a:gd name="connsiteY27" fmla="*/ 1224840 h 1272568"/>
                          <a:gd name="connsiteX28" fmla="*/ 2610610 w 8148161"/>
                          <a:gd name="connsiteY28" fmla="*/ 1224840 h 1272568"/>
                          <a:gd name="connsiteX29" fmla="*/ 2019292 w 8148161"/>
                          <a:gd name="connsiteY29" fmla="*/ 1224840 h 1272568"/>
                          <a:gd name="connsiteX30" fmla="*/ 1581717 w 8148161"/>
                          <a:gd name="connsiteY30" fmla="*/ 1224840 h 1272568"/>
                          <a:gd name="connsiteX31" fmla="*/ 1144142 w 8148161"/>
                          <a:gd name="connsiteY31" fmla="*/ 1224840 h 1272568"/>
                          <a:gd name="connsiteX32" fmla="*/ 221686 w 8148161"/>
                          <a:gd name="connsiteY32" fmla="*/ 1224840 h 1272568"/>
                          <a:gd name="connsiteX33" fmla="*/ 220156 w 8148161"/>
                          <a:gd name="connsiteY33" fmla="*/ 1143300 h 1272568"/>
                          <a:gd name="connsiteX34" fmla="*/ 25846 w 8148161"/>
                          <a:gd name="connsiteY34" fmla="*/ 637333 h 1272568"/>
                          <a:gd name="connsiteX35" fmla="*/ 25846 w 8148161"/>
                          <a:gd name="connsiteY35" fmla="*/ 245666 h 12725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</a:cxnLst>
                        <a:rect l="l" t="t" r="r" b="b"/>
                        <a:pathLst>
                          <a:path w="8148161" h="1272568" fill="none" extrusionOk="0">
                            <a:moveTo>
                              <a:pt x="25846" y="245666"/>
                            </a:moveTo>
                            <a:cubicBezTo>
                              <a:pt x="22115" y="113755"/>
                              <a:pt x="150176" y="47717"/>
                              <a:pt x="221686" y="49826"/>
                            </a:cubicBezTo>
                            <a:cubicBezTo>
                              <a:pt x="358448" y="-32152"/>
                              <a:pt x="671500" y="100580"/>
                              <a:pt x="889875" y="49826"/>
                            </a:cubicBezTo>
                            <a:cubicBezTo>
                              <a:pt x="1068752" y="-49839"/>
                              <a:pt x="1275533" y="16016"/>
                              <a:pt x="1481193" y="49826"/>
                            </a:cubicBezTo>
                            <a:cubicBezTo>
                              <a:pt x="1674167" y="97247"/>
                              <a:pt x="1887529" y="166408"/>
                              <a:pt x="2149382" y="49826"/>
                            </a:cubicBezTo>
                            <a:cubicBezTo>
                              <a:pt x="2419772" y="47652"/>
                              <a:pt x="2487474" y="52872"/>
                              <a:pt x="2586957" y="49826"/>
                            </a:cubicBezTo>
                            <a:cubicBezTo>
                              <a:pt x="2631541" y="-98288"/>
                              <a:pt x="3033949" y="28159"/>
                              <a:pt x="3255146" y="49826"/>
                            </a:cubicBezTo>
                            <a:cubicBezTo>
                              <a:pt x="3492101" y="11237"/>
                              <a:pt x="3465890" y="44365"/>
                              <a:pt x="3692721" y="49826"/>
                            </a:cubicBezTo>
                            <a:cubicBezTo>
                              <a:pt x="3877209" y="-29976"/>
                              <a:pt x="3997833" y="125617"/>
                              <a:pt x="4284039" y="49826"/>
                            </a:cubicBezTo>
                            <a:cubicBezTo>
                              <a:pt x="4538665" y="87298"/>
                              <a:pt x="4740658" y="47673"/>
                              <a:pt x="4798486" y="49826"/>
                            </a:cubicBezTo>
                            <a:cubicBezTo>
                              <a:pt x="4948285" y="61766"/>
                              <a:pt x="5080139" y="170703"/>
                              <a:pt x="5236061" y="49826"/>
                            </a:cubicBezTo>
                            <a:cubicBezTo>
                              <a:pt x="5397042" y="59689"/>
                              <a:pt x="5483087" y="75409"/>
                              <a:pt x="5827378" y="49826"/>
                            </a:cubicBezTo>
                            <a:cubicBezTo>
                              <a:pt x="6070405" y="45516"/>
                              <a:pt x="6211601" y="97226"/>
                              <a:pt x="6495568" y="49826"/>
                            </a:cubicBezTo>
                            <a:cubicBezTo>
                              <a:pt x="6743895" y="42839"/>
                              <a:pt x="6718543" y="49430"/>
                              <a:pt x="6856271" y="49826"/>
                            </a:cubicBezTo>
                            <a:cubicBezTo>
                              <a:pt x="7093400" y="-81051"/>
                              <a:pt x="7188833" y="154856"/>
                              <a:pt x="7908817" y="49826"/>
                            </a:cubicBezTo>
                            <a:cubicBezTo>
                              <a:pt x="8073807" y="108184"/>
                              <a:pt x="8084079" y="186861"/>
                              <a:pt x="8104657" y="245666"/>
                            </a:cubicBezTo>
                            <a:cubicBezTo>
                              <a:pt x="8144428" y="413604"/>
                              <a:pt x="8103580" y="454844"/>
                              <a:pt x="8104657" y="645166"/>
                            </a:cubicBezTo>
                            <a:cubicBezTo>
                              <a:pt x="8138272" y="771012"/>
                              <a:pt x="8110393" y="835362"/>
                              <a:pt x="8104657" y="1029000"/>
                            </a:cubicBezTo>
                            <a:cubicBezTo>
                              <a:pt x="8155832" y="1196050"/>
                              <a:pt x="8007147" y="1156944"/>
                              <a:pt x="7908817" y="1224840"/>
                            </a:cubicBezTo>
                            <a:cubicBezTo>
                              <a:pt x="7588237" y="1247321"/>
                              <a:pt x="7350151" y="1301865"/>
                              <a:pt x="7240628" y="1224840"/>
                            </a:cubicBezTo>
                            <a:cubicBezTo>
                              <a:pt x="7009093" y="1191234"/>
                              <a:pt x="6955265" y="1222747"/>
                              <a:pt x="6803053" y="1224840"/>
                            </a:cubicBezTo>
                            <a:cubicBezTo>
                              <a:pt x="6609794" y="1388402"/>
                              <a:pt x="6426033" y="946085"/>
                              <a:pt x="6057992" y="1224840"/>
                            </a:cubicBezTo>
                            <a:cubicBezTo>
                              <a:pt x="5771047" y="1263809"/>
                              <a:pt x="5798360" y="1173402"/>
                              <a:pt x="5620417" y="1224840"/>
                            </a:cubicBezTo>
                            <a:cubicBezTo>
                              <a:pt x="5532500" y="1237666"/>
                              <a:pt x="5185040" y="1105386"/>
                              <a:pt x="5029099" y="1224840"/>
                            </a:cubicBezTo>
                            <a:cubicBezTo>
                              <a:pt x="4798270" y="1271715"/>
                              <a:pt x="4777967" y="1157209"/>
                              <a:pt x="4668396" y="1224840"/>
                            </a:cubicBezTo>
                            <a:cubicBezTo>
                              <a:pt x="4678956" y="1218340"/>
                              <a:pt x="4310818" y="1356654"/>
                              <a:pt x="4000207" y="1224840"/>
                            </a:cubicBezTo>
                            <a:cubicBezTo>
                              <a:pt x="3641214" y="1232270"/>
                              <a:pt x="3547040" y="1150836"/>
                              <a:pt x="3408889" y="1224840"/>
                            </a:cubicBezTo>
                            <a:cubicBezTo>
                              <a:pt x="3224300" y="1239651"/>
                              <a:pt x="3168432" y="1251049"/>
                              <a:pt x="3048185" y="1224840"/>
                            </a:cubicBezTo>
                            <a:cubicBezTo>
                              <a:pt x="2964918" y="1254255"/>
                              <a:pt x="2679402" y="1240499"/>
                              <a:pt x="2610610" y="1224840"/>
                            </a:cubicBezTo>
                            <a:cubicBezTo>
                              <a:pt x="2393991" y="1360791"/>
                              <a:pt x="2338558" y="1001782"/>
                              <a:pt x="2019292" y="1224840"/>
                            </a:cubicBezTo>
                            <a:cubicBezTo>
                              <a:pt x="1799825" y="1251786"/>
                              <a:pt x="1700131" y="1204600"/>
                              <a:pt x="1581717" y="1224840"/>
                            </a:cubicBezTo>
                            <a:cubicBezTo>
                              <a:pt x="1432228" y="1200867"/>
                              <a:pt x="1283750" y="1146686"/>
                              <a:pt x="1144142" y="1224840"/>
                            </a:cubicBezTo>
                            <a:cubicBezTo>
                              <a:pt x="1180392" y="1100353"/>
                              <a:pt x="584554" y="1355760"/>
                              <a:pt x="221686" y="1224840"/>
                            </a:cubicBezTo>
                            <a:cubicBezTo>
                              <a:pt x="99225" y="1262059"/>
                              <a:pt x="-11508" y="1102138"/>
                              <a:pt x="25846" y="1029000"/>
                            </a:cubicBezTo>
                            <a:cubicBezTo>
                              <a:pt x="-13952" y="870933"/>
                              <a:pt x="46998" y="723530"/>
                              <a:pt x="25846" y="637333"/>
                            </a:cubicBezTo>
                            <a:cubicBezTo>
                              <a:pt x="-45166" y="493695"/>
                              <a:pt x="80378" y="347498"/>
                              <a:pt x="25846" y="245666"/>
                            </a:cubicBezTo>
                            <a:close/>
                          </a:path>
                          <a:path w="8148161" h="1272568" stroke="0" extrusionOk="0">
                            <a:moveTo>
                              <a:pt x="14416" y="348536"/>
                            </a:moveTo>
                            <a:cubicBezTo>
                              <a:pt x="-49402" y="275907"/>
                              <a:pt x="90878" y="-8392"/>
                              <a:pt x="221686" y="49826"/>
                            </a:cubicBezTo>
                            <a:cubicBezTo>
                              <a:pt x="451434" y="-32669"/>
                              <a:pt x="507092" y="135429"/>
                              <a:pt x="736132" y="49826"/>
                            </a:cubicBezTo>
                            <a:cubicBezTo>
                              <a:pt x="958953" y="55762"/>
                              <a:pt x="992888" y="84602"/>
                              <a:pt x="1173708" y="49826"/>
                            </a:cubicBezTo>
                            <a:cubicBezTo>
                              <a:pt x="1324703" y="-26875"/>
                              <a:pt x="1475759" y="113601"/>
                              <a:pt x="1611283" y="49826"/>
                            </a:cubicBezTo>
                            <a:cubicBezTo>
                              <a:pt x="1808542" y="-21349"/>
                              <a:pt x="2067707" y="98808"/>
                              <a:pt x="2202601" y="49826"/>
                            </a:cubicBezTo>
                            <a:cubicBezTo>
                              <a:pt x="2255122" y="-69489"/>
                              <a:pt x="2787574" y="68327"/>
                              <a:pt x="2947661" y="49826"/>
                            </a:cubicBezTo>
                            <a:cubicBezTo>
                              <a:pt x="3230903" y="-10255"/>
                              <a:pt x="3232019" y="74058"/>
                              <a:pt x="3462107" y="49826"/>
                            </a:cubicBezTo>
                            <a:cubicBezTo>
                              <a:pt x="3706238" y="131828"/>
                              <a:pt x="3922718" y="135623"/>
                              <a:pt x="4053425" y="49826"/>
                            </a:cubicBezTo>
                            <a:cubicBezTo>
                              <a:pt x="4234564" y="43193"/>
                              <a:pt x="4290278" y="46583"/>
                              <a:pt x="4414129" y="49826"/>
                            </a:cubicBezTo>
                            <a:cubicBezTo>
                              <a:pt x="4535967" y="-27914"/>
                              <a:pt x="4628537" y="47245"/>
                              <a:pt x="5005447" y="49826"/>
                            </a:cubicBezTo>
                            <a:cubicBezTo>
                              <a:pt x="5333041" y="28562"/>
                              <a:pt x="5355108" y="68408"/>
                              <a:pt x="5596765" y="49826"/>
                            </a:cubicBezTo>
                            <a:cubicBezTo>
                              <a:pt x="5822273" y="17127"/>
                              <a:pt x="5890910" y="45557"/>
                              <a:pt x="6188082" y="49826"/>
                            </a:cubicBezTo>
                            <a:cubicBezTo>
                              <a:pt x="6372977" y="-70624"/>
                              <a:pt x="6675534" y="278806"/>
                              <a:pt x="6856271" y="49826"/>
                            </a:cubicBezTo>
                            <a:cubicBezTo>
                              <a:pt x="7025863" y="56702"/>
                              <a:pt x="7204003" y="92692"/>
                              <a:pt x="7293847" y="49826"/>
                            </a:cubicBezTo>
                            <a:cubicBezTo>
                              <a:pt x="7458354" y="100845"/>
                              <a:pt x="7730128" y="152573"/>
                              <a:pt x="7908817" y="49826"/>
                            </a:cubicBezTo>
                            <a:cubicBezTo>
                              <a:pt x="8040938" y="-11093"/>
                              <a:pt x="8090120" y="149507"/>
                              <a:pt x="8104657" y="245666"/>
                            </a:cubicBezTo>
                            <a:cubicBezTo>
                              <a:pt x="8111601" y="430841"/>
                              <a:pt x="8132696" y="505632"/>
                              <a:pt x="8104657" y="645166"/>
                            </a:cubicBezTo>
                            <a:cubicBezTo>
                              <a:pt x="8213385" y="749640"/>
                              <a:pt x="8104421" y="902048"/>
                              <a:pt x="8104657" y="1029000"/>
                            </a:cubicBezTo>
                            <a:cubicBezTo>
                              <a:pt x="8089446" y="1173356"/>
                              <a:pt x="7998268" y="1239057"/>
                              <a:pt x="7908817" y="1224840"/>
                            </a:cubicBezTo>
                            <a:cubicBezTo>
                              <a:pt x="7679909" y="1288309"/>
                              <a:pt x="7619040" y="1259975"/>
                              <a:pt x="7394371" y="1224840"/>
                            </a:cubicBezTo>
                            <a:cubicBezTo>
                              <a:pt x="7124868" y="1219990"/>
                              <a:pt x="7053075" y="1255431"/>
                              <a:pt x="6956795" y="1224840"/>
                            </a:cubicBezTo>
                            <a:cubicBezTo>
                              <a:pt x="6926785" y="1224351"/>
                              <a:pt x="6631119" y="1131380"/>
                              <a:pt x="6519220" y="1224840"/>
                            </a:cubicBezTo>
                            <a:cubicBezTo>
                              <a:pt x="6311743" y="1362818"/>
                              <a:pt x="6224624" y="1252142"/>
                              <a:pt x="5927902" y="1224840"/>
                            </a:cubicBezTo>
                            <a:cubicBezTo>
                              <a:pt x="5647748" y="1201780"/>
                              <a:pt x="5626841" y="1165626"/>
                              <a:pt x="5413456" y="1224840"/>
                            </a:cubicBezTo>
                            <a:cubicBezTo>
                              <a:pt x="5215108" y="1240202"/>
                              <a:pt x="4933880" y="1266836"/>
                              <a:pt x="4822138" y="1224840"/>
                            </a:cubicBezTo>
                            <a:cubicBezTo>
                              <a:pt x="4620335" y="1211865"/>
                              <a:pt x="4463114" y="1162183"/>
                              <a:pt x="4384563" y="1224840"/>
                            </a:cubicBezTo>
                            <a:cubicBezTo>
                              <a:pt x="4199343" y="1300997"/>
                              <a:pt x="4060825" y="1206419"/>
                              <a:pt x="3870117" y="1224840"/>
                            </a:cubicBezTo>
                            <a:cubicBezTo>
                              <a:pt x="3748692" y="1287999"/>
                              <a:pt x="3446956" y="1144693"/>
                              <a:pt x="3201928" y="1224840"/>
                            </a:cubicBezTo>
                            <a:cubicBezTo>
                              <a:pt x="3000264" y="1194997"/>
                              <a:pt x="2651550" y="1236377"/>
                              <a:pt x="2533738" y="1224840"/>
                            </a:cubicBezTo>
                            <a:cubicBezTo>
                              <a:pt x="2320904" y="1291781"/>
                              <a:pt x="2230388" y="1240566"/>
                              <a:pt x="1942421" y="1224840"/>
                            </a:cubicBezTo>
                            <a:cubicBezTo>
                              <a:pt x="1692178" y="1225748"/>
                              <a:pt x="1690464" y="1222708"/>
                              <a:pt x="1504846" y="1224840"/>
                            </a:cubicBezTo>
                            <a:cubicBezTo>
                              <a:pt x="1350202" y="1213472"/>
                              <a:pt x="1290684" y="1168840"/>
                              <a:pt x="1067270" y="1224840"/>
                            </a:cubicBezTo>
                            <a:cubicBezTo>
                              <a:pt x="908704" y="1172024"/>
                              <a:pt x="593965" y="1337977"/>
                              <a:pt x="221686" y="1224840"/>
                            </a:cubicBezTo>
                            <a:cubicBezTo>
                              <a:pt x="152556" y="1251969"/>
                              <a:pt x="44885" y="1113059"/>
                              <a:pt x="25846" y="1029000"/>
                            </a:cubicBezTo>
                            <a:cubicBezTo>
                              <a:pt x="-942" y="874326"/>
                              <a:pt x="-31388" y="782608"/>
                              <a:pt x="25846" y="653000"/>
                            </a:cubicBezTo>
                            <a:cubicBezTo>
                              <a:pt x="24114" y="520275"/>
                              <a:pt x="-14532" y="460366"/>
                              <a:pt x="14416" y="348536"/>
                            </a:cubicBezTo>
                            <a:close/>
                          </a:path>
                          <a:path w="8148161" h="1272568" fill="none" stroke="0" extrusionOk="0">
                            <a:moveTo>
                              <a:pt x="25846" y="245666"/>
                            </a:moveTo>
                            <a:cubicBezTo>
                              <a:pt x="-2279" y="116008"/>
                              <a:pt x="135411" y="79368"/>
                              <a:pt x="221686" y="49826"/>
                            </a:cubicBezTo>
                            <a:cubicBezTo>
                              <a:pt x="415185" y="-58776"/>
                              <a:pt x="710301" y="86072"/>
                              <a:pt x="889875" y="49826"/>
                            </a:cubicBezTo>
                            <a:cubicBezTo>
                              <a:pt x="1056078" y="49699"/>
                              <a:pt x="1354251" y="107152"/>
                              <a:pt x="1481193" y="49826"/>
                            </a:cubicBezTo>
                            <a:cubicBezTo>
                              <a:pt x="1622963" y="70698"/>
                              <a:pt x="1863766" y="170367"/>
                              <a:pt x="2149382" y="49826"/>
                            </a:cubicBezTo>
                            <a:cubicBezTo>
                              <a:pt x="2419522" y="12034"/>
                              <a:pt x="2436969" y="100568"/>
                              <a:pt x="2586957" y="49826"/>
                            </a:cubicBezTo>
                            <a:cubicBezTo>
                              <a:pt x="2648116" y="49564"/>
                              <a:pt x="3040885" y="69913"/>
                              <a:pt x="3255146" y="49826"/>
                            </a:cubicBezTo>
                            <a:cubicBezTo>
                              <a:pt x="3470361" y="25726"/>
                              <a:pt x="3464443" y="63697"/>
                              <a:pt x="3692721" y="49826"/>
                            </a:cubicBezTo>
                            <a:cubicBezTo>
                              <a:pt x="3889626" y="27764"/>
                              <a:pt x="4003939" y="54626"/>
                              <a:pt x="4284039" y="49826"/>
                            </a:cubicBezTo>
                            <a:cubicBezTo>
                              <a:pt x="4507262" y="-1133"/>
                              <a:pt x="4716649" y="59725"/>
                              <a:pt x="4798486" y="49826"/>
                            </a:cubicBezTo>
                            <a:cubicBezTo>
                              <a:pt x="4875306" y="-11737"/>
                              <a:pt x="5064195" y="46997"/>
                              <a:pt x="5236061" y="49826"/>
                            </a:cubicBezTo>
                            <a:cubicBezTo>
                              <a:pt x="5445501" y="29223"/>
                              <a:pt x="5603133" y="111076"/>
                              <a:pt x="5827378" y="49826"/>
                            </a:cubicBezTo>
                            <a:cubicBezTo>
                              <a:pt x="6174395" y="78638"/>
                              <a:pt x="6242113" y="90561"/>
                              <a:pt x="6495568" y="49826"/>
                            </a:cubicBezTo>
                            <a:cubicBezTo>
                              <a:pt x="6734106" y="38909"/>
                              <a:pt x="6727657" y="56334"/>
                              <a:pt x="6856271" y="49826"/>
                            </a:cubicBezTo>
                            <a:cubicBezTo>
                              <a:pt x="7001442" y="-29005"/>
                              <a:pt x="7367826" y="222778"/>
                              <a:pt x="7908817" y="49826"/>
                            </a:cubicBezTo>
                            <a:cubicBezTo>
                              <a:pt x="8048031" y="29179"/>
                              <a:pt x="8105337" y="135415"/>
                              <a:pt x="8104657" y="245666"/>
                            </a:cubicBezTo>
                            <a:cubicBezTo>
                              <a:pt x="8068695" y="382701"/>
                              <a:pt x="8041838" y="531902"/>
                              <a:pt x="8104657" y="645166"/>
                            </a:cubicBezTo>
                            <a:cubicBezTo>
                              <a:pt x="8129220" y="808856"/>
                              <a:pt x="8110378" y="856524"/>
                              <a:pt x="8104657" y="1029000"/>
                            </a:cubicBezTo>
                            <a:cubicBezTo>
                              <a:pt x="8122909" y="1181786"/>
                              <a:pt x="8009615" y="1230834"/>
                              <a:pt x="7908817" y="1224840"/>
                            </a:cubicBezTo>
                            <a:cubicBezTo>
                              <a:pt x="7674684" y="1331384"/>
                              <a:pt x="7424297" y="1197083"/>
                              <a:pt x="7240628" y="1224840"/>
                            </a:cubicBezTo>
                            <a:cubicBezTo>
                              <a:pt x="7056616" y="1232927"/>
                              <a:pt x="6940908" y="1216105"/>
                              <a:pt x="6803053" y="1224840"/>
                            </a:cubicBezTo>
                            <a:cubicBezTo>
                              <a:pt x="6786474" y="1223756"/>
                              <a:pt x="6319457" y="1091603"/>
                              <a:pt x="6057992" y="1224840"/>
                            </a:cubicBezTo>
                            <a:cubicBezTo>
                              <a:pt x="5765434" y="1284428"/>
                              <a:pt x="5775015" y="1240877"/>
                              <a:pt x="5620417" y="1224840"/>
                            </a:cubicBezTo>
                            <a:cubicBezTo>
                              <a:pt x="5516657" y="1197652"/>
                              <a:pt x="5239306" y="1076401"/>
                              <a:pt x="5029099" y="1224840"/>
                            </a:cubicBezTo>
                            <a:cubicBezTo>
                              <a:pt x="4856174" y="1271250"/>
                              <a:pt x="4728176" y="1196418"/>
                              <a:pt x="4668396" y="1224840"/>
                            </a:cubicBezTo>
                            <a:cubicBezTo>
                              <a:pt x="4698410" y="1300468"/>
                              <a:pt x="4219549" y="1220839"/>
                              <a:pt x="4000207" y="1224840"/>
                            </a:cubicBezTo>
                            <a:cubicBezTo>
                              <a:pt x="3646860" y="1290865"/>
                              <a:pt x="3573900" y="1189204"/>
                              <a:pt x="3408889" y="1224840"/>
                            </a:cubicBezTo>
                            <a:cubicBezTo>
                              <a:pt x="3240882" y="1308479"/>
                              <a:pt x="3152699" y="1197842"/>
                              <a:pt x="3048185" y="1224840"/>
                            </a:cubicBezTo>
                            <a:cubicBezTo>
                              <a:pt x="2905327" y="1278420"/>
                              <a:pt x="2737447" y="1241410"/>
                              <a:pt x="2610610" y="1224840"/>
                            </a:cubicBezTo>
                            <a:cubicBezTo>
                              <a:pt x="2495547" y="1236261"/>
                              <a:pt x="2291548" y="1063956"/>
                              <a:pt x="2019292" y="1224840"/>
                            </a:cubicBezTo>
                            <a:cubicBezTo>
                              <a:pt x="1793228" y="1264158"/>
                              <a:pt x="1810170" y="1171835"/>
                              <a:pt x="1581717" y="1224840"/>
                            </a:cubicBezTo>
                            <a:cubicBezTo>
                              <a:pt x="1419755" y="1194676"/>
                              <a:pt x="1305643" y="1190081"/>
                              <a:pt x="1144142" y="1224840"/>
                            </a:cubicBezTo>
                            <a:cubicBezTo>
                              <a:pt x="1070289" y="1193589"/>
                              <a:pt x="681706" y="1368925"/>
                              <a:pt x="221686" y="1224840"/>
                            </a:cubicBezTo>
                            <a:cubicBezTo>
                              <a:pt x="108517" y="1159731"/>
                              <a:pt x="26206" y="1172448"/>
                              <a:pt x="25846" y="1029000"/>
                            </a:cubicBezTo>
                            <a:cubicBezTo>
                              <a:pt x="-50602" y="807135"/>
                              <a:pt x="319622" y="705793"/>
                              <a:pt x="288736" y="545893"/>
                            </a:cubicBezTo>
                            <a:cubicBezTo>
                              <a:pt x="192394" y="373223"/>
                              <a:pt x="39164" y="328516"/>
                              <a:pt x="25846" y="245666"/>
                            </a:cubicBezTo>
                            <a:close/>
                          </a:path>
                          <a:path w="8148161" h="1272568" fill="none" stroke="0" extrusionOk="0">
                            <a:moveTo>
                              <a:pt x="25846" y="245666"/>
                            </a:moveTo>
                            <a:cubicBezTo>
                              <a:pt x="-34150" y="152199"/>
                              <a:pt x="144367" y="3517"/>
                              <a:pt x="221686" y="49826"/>
                            </a:cubicBezTo>
                            <a:cubicBezTo>
                              <a:pt x="372079" y="38883"/>
                              <a:pt x="724575" y="48116"/>
                              <a:pt x="889875" y="49826"/>
                            </a:cubicBezTo>
                            <a:cubicBezTo>
                              <a:pt x="1093201" y="-36606"/>
                              <a:pt x="1250371" y="183240"/>
                              <a:pt x="1481193" y="49826"/>
                            </a:cubicBezTo>
                            <a:cubicBezTo>
                              <a:pt x="1647549" y="78680"/>
                              <a:pt x="1889719" y="126396"/>
                              <a:pt x="2149382" y="49826"/>
                            </a:cubicBezTo>
                            <a:cubicBezTo>
                              <a:pt x="2405949" y="23347"/>
                              <a:pt x="2454082" y="72234"/>
                              <a:pt x="2586957" y="49826"/>
                            </a:cubicBezTo>
                            <a:cubicBezTo>
                              <a:pt x="2644832" y="-35433"/>
                              <a:pt x="3101553" y="76015"/>
                              <a:pt x="3255146" y="49826"/>
                            </a:cubicBezTo>
                            <a:cubicBezTo>
                              <a:pt x="3493506" y="16450"/>
                              <a:pt x="3459598" y="87640"/>
                              <a:pt x="3692721" y="49826"/>
                            </a:cubicBezTo>
                            <a:cubicBezTo>
                              <a:pt x="3944338" y="25476"/>
                              <a:pt x="4023974" y="90742"/>
                              <a:pt x="4284039" y="49826"/>
                            </a:cubicBezTo>
                            <a:cubicBezTo>
                              <a:pt x="4508653" y="51609"/>
                              <a:pt x="4715902" y="89385"/>
                              <a:pt x="4798486" y="49826"/>
                            </a:cubicBezTo>
                            <a:cubicBezTo>
                              <a:pt x="4977720" y="81902"/>
                              <a:pt x="5069404" y="98658"/>
                              <a:pt x="5236061" y="49826"/>
                            </a:cubicBezTo>
                            <a:cubicBezTo>
                              <a:pt x="5379723" y="44818"/>
                              <a:pt x="5504681" y="60510"/>
                              <a:pt x="5827378" y="49826"/>
                            </a:cubicBezTo>
                            <a:cubicBezTo>
                              <a:pt x="6081932" y="26648"/>
                              <a:pt x="6232523" y="80832"/>
                              <a:pt x="6495568" y="49826"/>
                            </a:cubicBezTo>
                            <a:cubicBezTo>
                              <a:pt x="6741173" y="46747"/>
                              <a:pt x="6724653" y="55257"/>
                              <a:pt x="6856271" y="49826"/>
                            </a:cubicBezTo>
                            <a:cubicBezTo>
                              <a:pt x="7113462" y="-19661"/>
                              <a:pt x="7402272" y="207401"/>
                              <a:pt x="7908817" y="49826"/>
                            </a:cubicBezTo>
                            <a:cubicBezTo>
                              <a:pt x="8047145" y="94518"/>
                              <a:pt x="8104981" y="160363"/>
                              <a:pt x="8104657" y="245666"/>
                            </a:cubicBezTo>
                            <a:cubicBezTo>
                              <a:pt x="8095880" y="395707"/>
                              <a:pt x="8063070" y="482244"/>
                              <a:pt x="8104657" y="645166"/>
                            </a:cubicBezTo>
                            <a:cubicBezTo>
                              <a:pt x="8138449" y="800856"/>
                              <a:pt x="8102681" y="841355"/>
                              <a:pt x="8104657" y="1029000"/>
                            </a:cubicBezTo>
                            <a:cubicBezTo>
                              <a:pt x="8118463" y="1157551"/>
                              <a:pt x="8007076" y="1142168"/>
                              <a:pt x="7908817" y="1224840"/>
                            </a:cubicBezTo>
                            <a:cubicBezTo>
                              <a:pt x="7629086" y="1233296"/>
                              <a:pt x="7411949" y="1233735"/>
                              <a:pt x="7240628" y="1224840"/>
                            </a:cubicBezTo>
                            <a:cubicBezTo>
                              <a:pt x="7014311" y="1221091"/>
                              <a:pt x="6979345" y="1203771"/>
                              <a:pt x="6803053" y="1224840"/>
                            </a:cubicBezTo>
                            <a:cubicBezTo>
                              <a:pt x="6765151" y="1288593"/>
                              <a:pt x="6244298" y="1141421"/>
                              <a:pt x="6057992" y="1224840"/>
                            </a:cubicBezTo>
                            <a:cubicBezTo>
                              <a:pt x="5773566" y="1259401"/>
                              <a:pt x="5781850" y="1199562"/>
                              <a:pt x="5620417" y="1224840"/>
                            </a:cubicBezTo>
                            <a:cubicBezTo>
                              <a:pt x="5504402" y="1224547"/>
                              <a:pt x="5192936" y="1082618"/>
                              <a:pt x="5029099" y="1224840"/>
                            </a:cubicBezTo>
                            <a:cubicBezTo>
                              <a:pt x="4809276" y="1278253"/>
                              <a:pt x="4743213" y="1241450"/>
                              <a:pt x="4668396" y="1224840"/>
                            </a:cubicBezTo>
                            <a:cubicBezTo>
                              <a:pt x="4568096" y="1185054"/>
                              <a:pt x="4283360" y="1275297"/>
                              <a:pt x="4000207" y="1224840"/>
                            </a:cubicBezTo>
                            <a:cubicBezTo>
                              <a:pt x="3638305" y="1260363"/>
                              <a:pt x="3587820" y="1182053"/>
                              <a:pt x="3408889" y="1224840"/>
                            </a:cubicBezTo>
                            <a:cubicBezTo>
                              <a:pt x="3230559" y="1259252"/>
                              <a:pt x="3173114" y="1229822"/>
                              <a:pt x="3048185" y="1224840"/>
                            </a:cubicBezTo>
                            <a:cubicBezTo>
                              <a:pt x="2936165" y="1270531"/>
                              <a:pt x="2727701" y="1211203"/>
                              <a:pt x="2610610" y="1224840"/>
                            </a:cubicBezTo>
                            <a:cubicBezTo>
                              <a:pt x="2516674" y="1257170"/>
                              <a:pt x="2253235" y="1157029"/>
                              <a:pt x="2019292" y="1224840"/>
                            </a:cubicBezTo>
                            <a:cubicBezTo>
                              <a:pt x="1814632" y="1281792"/>
                              <a:pt x="1772984" y="1186568"/>
                              <a:pt x="1581717" y="1224840"/>
                            </a:cubicBezTo>
                            <a:cubicBezTo>
                              <a:pt x="1413347" y="1268756"/>
                              <a:pt x="1270982" y="1158945"/>
                              <a:pt x="1144142" y="1224840"/>
                            </a:cubicBezTo>
                            <a:cubicBezTo>
                              <a:pt x="1038504" y="1207993"/>
                              <a:pt x="565961" y="1297056"/>
                              <a:pt x="221686" y="1224840"/>
                            </a:cubicBezTo>
                            <a:cubicBezTo>
                              <a:pt x="127029" y="1244095"/>
                              <a:pt x="211733" y="1259227"/>
                              <a:pt x="220156" y="1143300"/>
                            </a:cubicBezTo>
                            <a:cubicBezTo>
                              <a:pt x="228924" y="980067"/>
                              <a:pt x="90265" y="763222"/>
                              <a:pt x="25846" y="637333"/>
                            </a:cubicBezTo>
                            <a:cubicBezTo>
                              <a:pt x="-18190" y="486709"/>
                              <a:pt x="66495" y="377217"/>
                              <a:pt x="25846" y="245666"/>
                            </a:cubicBezTo>
                            <a:close/>
                          </a:path>
                          <a:path w="8148161" h="1272568" fill="none" stroke="0" extrusionOk="0">
                            <a:moveTo>
                              <a:pt x="25846" y="245666"/>
                            </a:moveTo>
                            <a:cubicBezTo>
                              <a:pt x="7408" y="135290"/>
                              <a:pt x="137087" y="22914"/>
                              <a:pt x="221686" y="49826"/>
                            </a:cubicBezTo>
                            <a:cubicBezTo>
                              <a:pt x="352975" y="25362"/>
                              <a:pt x="698720" y="80791"/>
                              <a:pt x="889875" y="49826"/>
                            </a:cubicBezTo>
                            <a:cubicBezTo>
                              <a:pt x="1099121" y="-27828"/>
                              <a:pt x="1273484" y="64307"/>
                              <a:pt x="1481193" y="49826"/>
                            </a:cubicBezTo>
                            <a:cubicBezTo>
                              <a:pt x="1621993" y="67691"/>
                              <a:pt x="1924315" y="104138"/>
                              <a:pt x="2149382" y="49826"/>
                            </a:cubicBezTo>
                            <a:cubicBezTo>
                              <a:pt x="2404750" y="39431"/>
                              <a:pt x="2472028" y="58390"/>
                              <a:pt x="2586957" y="49826"/>
                            </a:cubicBezTo>
                            <a:cubicBezTo>
                              <a:pt x="2646521" y="-80624"/>
                              <a:pt x="3041174" y="39816"/>
                              <a:pt x="3255146" y="49826"/>
                            </a:cubicBezTo>
                            <a:cubicBezTo>
                              <a:pt x="3490271" y="9984"/>
                              <a:pt x="3472122" y="63050"/>
                              <a:pt x="3692721" y="49826"/>
                            </a:cubicBezTo>
                            <a:cubicBezTo>
                              <a:pt x="3876441" y="-16066"/>
                              <a:pt x="4014306" y="129508"/>
                              <a:pt x="4284039" y="49826"/>
                            </a:cubicBezTo>
                            <a:cubicBezTo>
                              <a:pt x="4529583" y="65161"/>
                              <a:pt x="4720285" y="64427"/>
                              <a:pt x="4798486" y="49826"/>
                            </a:cubicBezTo>
                            <a:cubicBezTo>
                              <a:pt x="4975839" y="80907"/>
                              <a:pt x="5068025" y="143124"/>
                              <a:pt x="5236061" y="49826"/>
                            </a:cubicBezTo>
                            <a:cubicBezTo>
                              <a:pt x="5389917" y="58452"/>
                              <a:pt x="5536071" y="91065"/>
                              <a:pt x="5827378" y="49826"/>
                            </a:cubicBezTo>
                            <a:cubicBezTo>
                              <a:pt x="6089404" y="61801"/>
                              <a:pt x="6227377" y="115847"/>
                              <a:pt x="6495568" y="49826"/>
                            </a:cubicBezTo>
                            <a:cubicBezTo>
                              <a:pt x="6742234" y="44624"/>
                              <a:pt x="6719632" y="51357"/>
                              <a:pt x="6856271" y="49826"/>
                            </a:cubicBezTo>
                            <a:cubicBezTo>
                              <a:pt x="7086036" y="-56124"/>
                              <a:pt x="7257939" y="179047"/>
                              <a:pt x="7908817" y="49826"/>
                            </a:cubicBezTo>
                            <a:cubicBezTo>
                              <a:pt x="8075530" y="94598"/>
                              <a:pt x="8091282" y="175982"/>
                              <a:pt x="8104657" y="245666"/>
                            </a:cubicBezTo>
                            <a:cubicBezTo>
                              <a:pt x="8126984" y="408854"/>
                              <a:pt x="8089639" y="465239"/>
                              <a:pt x="8104657" y="645166"/>
                            </a:cubicBezTo>
                            <a:cubicBezTo>
                              <a:pt x="8131824" y="794206"/>
                              <a:pt x="8105519" y="845421"/>
                              <a:pt x="8104657" y="1029000"/>
                            </a:cubicBezTo>
                            <a:cubicBezTo>
                              <a:pt x="8113054" y="1174903"/>
                              <a:pt x="8010217" y="1173811"/>
                              <a:pt x="7908817" y="1224840"/>
                            </a:cubicBezTo>
                            <a:cubicBezTo>
                              <a:pt x="7614690" y="1230552"/>
                              <a:pt x="7404146" y="1281681"/>
                              <a:pt x="7240628" y="1224840"/>
                            </a:cubicBezTo>
                            <a:cubicBezTo>
                              <a:pt x="7010428" y="1207887"/>
                              <a:pt x="6955996" y="1217435"/>
                              <a:pt x="6803053" y="1224840"/>
                            </a:cubicBezTo>
                            <a:cubicBezTo>
                              <a:pt x="6672525" y="1394134"/>
                              <a:pt x="6373943" y="1020190"/>
                              <a:pt x="6057992" y="1224840"/>
                            </a:cubicBezTo>
                            <a:cubicBezTo>
                              <a:pt x="5771805" y="1254504"/>
                              <a:pt x="5802872" y="1187966"/>
                              <a:pt x="5620417" y="1224840"/>
                            </a:cubicBezTo>
                            <a:cubicBezTo>
                              <a:pt x="5516647" y="1212127"/>
                              <a:pt x="5172977" y="1075999"/>
                              <a:pt x="5029099" y="1224840"/>
                            </a:cubicBezTo>
                            <a:cubicBezTo>
                              <a:pt x="4810026" y="1277976"/>
                              <a:pt x="4759214" y="1201999"/>
                              <a:pt x="4668396" y="1224840"/>
                            </a:cubicBezTo>
                            <a:cubicBezTo>
                              <a:pt x="4589189" y="1180675"/>
                              <a:pt x="4243144" y="1304567"/>
                              <a:pt x="4000207" y="1224840"/>
                            </a:cubicBezTo>
                            <a:cubicBezTo>
                              <a:pt x="3649759" y="1253350"/>
                              <a:pt x="3597603" y="1169269"/>
                              <a:pt x="3408889" y="1224840"/>
                            </a:cubicBezTo>
                            <a:cubicBezTo>
                              <a:pt x="3223816" y="1257661"/>
                              <a:pt x="3161478" y="1241301"/>
                              <a:pt x="3048185" y="1224840"/>
                            </a:cubicBezTo>
                            <a:cubicBezTo>
                              <a:pt x="2960237" y="1262414"/>
                              <a:pt x="2692383" y="1244280"/>
                              <a:pt x="2610610" y="1224840"/>
                            </a:cubicBezTo>
                            <a:cubicBezTo>
                              <a:pt x="2462109" y="1331533"/>
                              <a:pt x="2326409" y="1079277"/>
                              <a:pt x="2019292" y="1224840"/>
                            </a:cubicBezTo>
                            <a:cubicBezTo>
                              <a:pt x="1796761" y="1272428"/>
                              <a:pt x="1737648" y="1196271"/>
                              <a:pt x="1581717" y="1224840"/>
                            </a:cubicBezTo>
                            <a:cubicBezTo>
                              <a:pt x="1404354" y="1224131"/>
                              <a:pt x="1274322" y="1146512"/>
                              <a:pt x="1144142" y="1224840"/>
                            </a:cubicBezTo>
                            <a:cubicBezTo>
                              <a:pt x="1060098" y="1227627"/>
                              <a:pt x="591145" y="1423338"/>
                              <a:pt x="221686" y="1224840"/>
                            </a:cubicBezTo>
                            <a:cubicBezTo>
                              <a:pt x="111492" y="1236308"/>
                              <a:pt x="23984" y="1128224"/>
                              <a:pt x="25846" y="1029000"/>
                            </a:cubicBezTo>
                            <a:cubicBezTo>
                              <a:pt x="-6147" y="872047"/>
                              <a:pt x="61988" y="763495"/>
                              <a:pt x="25846" y="637333"/>
                            </a:cubicBezTo>
                            <a:cubicBezTo>
                              <a:pt x="-50425" y="464812"/>
                              <a:pt x="57167" y="359267"/>
                              <a:pt x="25846" y="245666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AAEEA33-4EFB-C8AF-E336-302BDDF7233C}"/>
                </a:ext>
              </a:extLst>
            </p:cNvPr>
            <p:cNvGrpSpPr/>
            <p:nvPr/>
          </p:nvGrpSpPr>
          <p:grpSpPr>
            <a:xfrm>
              <a:off x="123683" y="259500"/>
              <a:ext cx="11683982" cy="1455979"/>
              <a:chOff x="1273368" y="822482"/>
              <a:chExt cx="8770869" cy="1455979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091243D-0B06-954C-E0D1-52732A620A60}"/>
                  </a:ext>
                </a:extLst>
              </p:cNvPr>
              <p:cNvSpPr txBox="1"/>
              <p:nvPr/>
            </p:nvSpPr>
            <p:spPr>
              <a:xfrm>
                <a:off x="1761322" y="950438"/>
                <a:ext cx="8282915" cy="1328023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4. </a:t>
                </a: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Ở khổ thơ cuối, bạn nhỏ muốn nói điều gì về quê hương mình?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24581AE-75B9-2239-E41D-CD5C75C2EC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73368" y="822482"/>
                <a:ext cx="666270" cy="802640"/>
              </a:xfrm>
              <a:prstGeom prst="rect">
                <a:avLst/>
              </a:prstGeom>
            </p:spPr>
          </p:pic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C36A90B-3954-4CF4-8B15-07B273DDC560}"/>
              </a:ext>
            </a:extLst>
          </p:cNvPr>
          <p:cNvSpPr txBox="1"/>
          <p:nvPr/>
        </p:nvSpPr>
        <p:spPr>
          <a:xfrm>
            <a:off x="4111388" y="2144704"/>
            <a:ext cx="470064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700" b="1" dirty="0">
                <a:solidFill>
                  <a:srgbClr val="000000"/>
                </a:solidFill>
                <a:latin typeface="Cambria" panose="02040503050406030204" pitchFamily="18" charset="0"/>
              </a:rPr>
              <a:t>Về xứ mười tầng tháp</a:t>
            </a:r>
          </a:p>
          <a:p>
            <a:pPr algn="just"/>
            <a:r>
              <a:rPr lang="vi-VN" sz="2700" b="1" dirty="0">
                <a:solidFill>
                  <a:srgbClr val="000000"/>
                </a:solidFill>
                <a:latin typeface="Cambria" panose="02040503050406030204" pitchFamily="18" charset="0"/>
              </a:rPr>
              <a:t>Leo cầu trăm đốt tre</a:t>
            </a:r>
          </a:p>
          <a:p>
            <a:pPr algn="just"/>
            <a:r>
              <a:rPr lang="vi-VN" sz="2700" b="1" dirty="0">
                <a:solidFill>
                  <a:srgbClr val="000000"/>
                </a:solidFill>
                <a:latin typeface="Cambria" panose="02040503050406030204" pitchFamily="18" charset="0"/>
              </a:rPr>
              <a:t>Ông đứng như bụt hiện</a:t>
            </a:r>
          </a:p>
          <a:p>
            <a:pPr algn="just"/>
            <a:r>
              <a:rPr lang="vi-VN" sz="2700" b="1" dirty="0">
                <a:solidFill>
                  <a:srgbClr val="000000"/>
                </a:solidFill>
                <a:latin typeface="Cambria" panose="02040503050406030204" pitchFamily="18" charset="0"/>
              </a:rPr>
              <a:t>Chờ cháu cuối đường quê.</a:t>
            </a:r>
          </a:p>
          <a:p>
            <a:pPr algn="r"/>
            <a:r>
              <a:rPr lang="vi-VN" sz="2700" b="1" dirty="0">
                <a:solidFill>
                  <a:srgbClr val="000000"/>
                </a:solidFill>
                <a:latin typeface="Cambria" panose="02040503050406030204" pitchFamily="18" charset="0"/>
              </a:rPr>
              <a:t>(Trần Quốc Toàn)</a:t>
            </a:r>
            <a:endParaRPr lang="vi-VN" sz="2700" b="1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A76AA7F-CCDF-44E6-BF79-810280A64659}"/>
              </a:ext>
            </a:extLst>
          </p:cNvPr>
          <p:cNvCxnSpPr>
            <a:cxnSpLocks/>
          </p:cNvCxnSpPr>
          <p:nvPr/>
        </p:nvCxnSpPr>
        <p:spPr>
          <a:xfrm>
            <a:off x="4817669" y="3000363"/>
            <a:ext cx="25425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71A2CBF-B114-4CE2-AAEB-3F90CBB075E3}"/>
              </a:ext>
            </a:extLst>
          </p:cNvPr>
          <p:cNvSpPr/>
          <p:nvPr/>
        </p:nvSpPr>
        <p:spPr>
          <a:xfrm>
            <a:off x="613026" y="4631161"/>
            <a:ext cx="11021559" cy="1963266"/>
          </a:xfrm>
          <a:prstGeom prst="roundRect">
            <a:avLst>
              <a:gd name="adj" fmla="val 5849"/>
            </a:avLst>
          </a:prstGeom>
          <a:solidFill>
            <a:schemeClr val="bg1">
              <a:alpha val="88000"/>
            </a:schemeClr>
          </a:solidFill>
          <a:ln w="3175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>
                <a:solidFill>
                  <a:srgbClr val="FF0066"/>
                </a:solidFill>
                <a:latin typeface="Calibri" panose="020F0502020204030204"/>
              </a:rPr>
              <a:t>   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Ở khổ thơ cuối, bạn nhỏ muốn nói về quê hương mình: quê hương đẹp và chất phác với những nét đẹp thôn quê: </a:t>
            </a:r>
            <a:r>
              <a:rPr lang="vi-VN" sz="3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cầu tre, đường quê; bạn nhỏ yêu con người, yêu quê hương mình, nhìn quê hương như những gì nhẹ nhàng, hiền lành và tốt đẹp nhất.</a:t>
            </a:r>
            <a:endParaRPr kumimoji="0" lang="vi-VN" sz="3600" b="1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92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7321B83-25FA-DF0F-F176-E738992B4805}"/>
              </a:ext>
            </a:extLst>
          </p:cNvPr>
          <p:cNvSpPr/>
          <p:nvPr/>
        </p:nvSpPr>
        <p:spPr>
          <a:xfrm>
            <a:off x="516188" y="346509"/>
            <a:ext cx="11159623" cy="6227011"/>
          </a:xfrm>
          <a:prstGeom prst="roundRect">
            <a:avLst>
              <a:gd name="adj" fmla="val 5849"/>
            </a:avLst>
          </a:prstGeom>
          <a:solidFill>
            <a:schemeClr val="bg1">
              <a:alpha val="88000"/>
            </a:schemeClr>
          </a:solidFill>
          <a:ln w="3175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endParaRPr lang="vi-VN" sz="3200" dirty="0">
              <a:solidFill>
                <a:schemeClr val="accent1">
                  <a:lumMod val="50000"/>
                </a:schemeClr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6E3C1D-747E-4980-B377-5CC2CF33F7B6}"/>
              </a:ext>
            </a:extLst>
          </p:cNvPr>
          <p:cNvSpPr/>
          <p:nvPr/>
        </p:nvSpPr>
        <p:spPr>
          <a:xfrm>
            <a:off x="963014" y="741764"/>
            <a:ext cx="43693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media.techcity.cloud/vietnam.vn/2023/07/1-edited-1689580519982-4-1-1.jpeg">
            <a:extLst>
              <a:ext uri="{FF2B5EF4-FFF2-40B4-BE49-F238E27FC236}">
                <a16:creationId xmlns:a16="http://schemas.microsoft.com/office/drawing/2014/main" id="{B3DE545B-6D64-4EDD-897E-31CADE9A0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94" y="2693504"/>
            <a:ext cx="5593350" cy="372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thanhnien.mediacdn.vn/Uploaded/nguyenvan/2022_11_04/dong-thap-muoi-anh-cong-han-5-1253.jpg">
            <a:extLst>
              <a:ext uri="{FF2B5EF4-FFF2-40B4-BE49-F238E27FC236}">
                <a16:creationId xmlns:a16="http://schemas.microsoft.com/office/drawing/2014/main" id="{101AE4A5-030C-4F8E-BAA6-1ADD8C93A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942" y="3289027"/>
            <a:ext cx="4717775" cy="313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thoidai.com.vn/stores/news_dataimages/cuong.bui/062021/16/15/2644_4.jpg?rt=20210616153322">
            <a:extLst>
              <a:ext uri="{FF2B5EF4-FFF2-40B4-BE49-F238E27FC236}">
                <a16:creationId xmlns:a16="http://schemas.microsoft.com/office/drawing/2014/main" id="{D724E819-5628-4DBD-A7F4-C6299C12B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987" y="437322"/>
            <a:ext cx="5208980" cy="290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06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7321B83-25FA-DF0F-F176-E738992B4805}"/>
              </a:ext>
            </a:extLst>
          </p:cNvPr>
          <p:cNvSpPr/>
          <p:nvPr/>
        </p:nvSpPr>
        <p:spPr>
          <a:xfrm>
            <a:off x="567691" y="2249237"/>
            <a:ext cx="10820400" cy="3755323"/>
          </a:xfrm>
          <a:prstGeom prst="roundRect">
            <a:avLst>
              <a:gd name="adj" fmla="val 5849"/>
            </a:avLst>
          </a:prstGeom>
          <a:solidFill>
            <a:schemeClr val="bg1">
              <a:alpha val="88000"/>
            </a:schemeClr>
          </a:solidFill>
          <a:ln w="3175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800" dirty="0">
                <a:solidFill>
                  <a:srgbClr val="FF0066"/>
                </a:solidFill>
                <a:latin typeface="Calibri" panose="020F0502020204030204"/>
              </a:rPr>
              <a:t>Những chi tiết, hình ảnh ở miền quê này gợi nhớ những câu chuyện cổ tích quen thuộc: </a:t>
            </a:r>
            <a:r>
              <a:rPr lang="vi-VN" sz="4800" b="1" dirty="0">
                <a:solidFill>
                  <a:srgbClr val="FF0066"/>
                </a:solidFill>
                <a:latin typeface="Calibri" panose="020F0502020204030204"/>
              </a:rPr>
              <a:t>cá bơi như chạy; cầu trăm đốt tre; ông đứng như bụt.</a:t>
            </a:r>
            <a:endParaRPr kumimoji="0" lang="vi-VN" sz="4800" b="1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0176332-C67E-819D-B980-AE582E45AAFB}"/>
              </a:ext>
            </a:extLst>
          </p:cNvPr>
          <p:cNvGrpSpPr/>
          <p:nvPr/>
        </p:nvGrpSpPr>
        <p:grpSpPr>
          <a:xfrm>
            <a:off x="240119" y="-51315"/>
            <a:ext cx="11711759" cy="1963266"/>
            <a:chOff x="123683" y="72568"/>
            <a:chExt cx="11711759" cy="1963266"/>
          </a:xfrm>
        </p:grpSpPr>
        <p:grpSp>
          <p:nvGrpSpPr>
            <p:cNvPr id="6" name="Nhóm 29">
              <a:extLst>
                <a:ext uri="{FF2B5EF4-FFF2-40B4-BE49-F238E27FC236}">
                  <a16:creationId xmlns:a16="http://schemas.microsoft.com/office/drawing/2014/main" id="{66A4BC94-6C98-559B-EECA-89DEE3CFFD84}"/>
                </a:ext>
              </a:extLst>
            </p:cNvPr>
            <p:cNvGrpSpPr/>
            <p:nvPr/>
          </p:nvGrpSpPr>
          <p:grpSpPr>
            <a:xfrm>
              <a:off x="335734" y="72568"/>
              <a:ext cx="11499708" cy="1963266"/>
              <a:chOff x="330505" y="135037"/>
              <a:chExt cx="8763000" cy="1272568"/>
            </a:xfrm>
          </p:grpSpPr>
          <p:grpSp>
            <p:nvGrpSpPr>
              <p:cNvPr id="10" name="Google Shape;3956;p55">
                <a:extLst>
                  <a:ext uri="{FF2B5EF4-FFF2-40B4-BE49-F238E27FC236}">
                    <a16:creationId xmlns:a16="http://schemas.microsoft.com/office/drawing/2014/main" id="{314D732C-D64E-9D19-CB6E-D59F5C1439B0}"/>
                  </a:ext>
                </a:extLst>
              </p:cNvPr>
              <p:cNvGrpSpPr/>
              <p:nvPr/>
            </p:nvGrpSpPr>
            <p:grpSpPr>
              <a:xfrm>
                <a:off x="5818883" y="1098878"/>
                <a:ext cx="246464" cy="231319"/>
                <a:chOff x="5946283" y="1650903"/>
                <a:chExt cx="246464" cy="231319"/>
              </a:xfrm>
            </p:grpSpPr>
            <p:sp>
              <p:nvSpPr>
                <p:cNvPr id="15" name="Google Shape;3957;p55">
                  <a:extLst>
                    <a:ext uri="{FF2B5EF4-FFF2-40B4-BE49-F238E27FC236}">
                      <a16:creationId xmlns:a16="http://schemas.microsoft.com/office/drawing/2014/main" id="{17A55C66-35D3-466B-417A-6EA81A80A971}"/>
                    </a:ext>
                  </a:extLst>
                </p:cNvPr>
                <p:cNvSpPr/>
                <p:nvPr/>
              </p:nvSpPr>
              <p:spPr>
                <a:xfrm>
                  <a:off x="5946283" y="1650903"/>
                  <a:ext cx="246464" cy="231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5" h="7739" extrusionOk="0">
                      <a:moveTo>
                        <a:pt x="4122" y="1"/>
                      </a:moveTo>
                      <a:cubicBezTo>
                        <a:pt x="3335" y="1"/>
                        <a:pt x="2652" y="475"/>
                        <a:pt x="2377" y="1209"/>
                      </a:cubicBezTo>
                      <a:lnTo>
                        <a:pt x="2260" y="1518"/>
                      </a:lnTo>
                      <a:lnTo>
                        <a:pt x="1930" y="1534"/>
                      </a:lnTo>
                      <a:cubicBezTo>
                        <a:pt x="1146" y="1569"/>
                        <a:pt x="483" y="2076"/>
                        <a:pt x="241" y="2822"/>
                      </a:cubicBezTo>
                      <a:cubicBezTo>
                        <a:pt x="0" y="3569"/>
                        <a:pt x="240" y="4366"/>
                        <a:pt x="851" y="4855"/>
                      </a:cubicBezTo>
                      <a:lnTo>
                        <a:pt x="1109" y="5061"/>
                      </a:lnTo>
                      <a:lnTo>
                        <a:pt x="1021" y="5378"/>
                      </a:lnTo>
                      <a:cubicBezTo>
                        <a:pt x="865" y="5944"/>
                        <a:pt x="978" y="6536"/>
                        <a:pt x="1335" y="7002"/>
                      </a:cubicBezTo>
                      <a:cubicBezTo>
                        <a:pt x="1687" y="7463"/>
                        <a:pt x="2242" y="7739"/>
                        <a:pt x="2820" y="7739"/>
                      </a:cubicBezTo>
                      <a:cubicBezTo>
                        <a:pt x="3186" y="7739"/>
                        <a:pt x="3540" y="7633"/>
                        <a:pt x="3846" y="7431"/>
                      </a:cubicBezTo>
                      <a:lnTo>
                        <a:pt x="4122" y="7249"/>
                      </a:lnTo>
                      <a:lnTo>
                        <a:pt x="4397" y="7431"/>
                      </a:lnTo>
                      <a:cubicBezTo>
                        <a:pt x="4703" y="7631"/>
                        <a:pt x="5059" y="7739"/>
                        <a:pt x="5422" y="7739"/>
                      </a:cubicBezTo>
                      <a:cubicBezTo>
                        <a:pt x="6000" y="7739"/>
                        <a:pt x="6556" y="7465"/>
                        <a:pt x="6908" y="7002"/>
                      </a:cubicBezTo>
                      <a:cubicBezTo>
                        <a:pt x="7262" y="6536"/>
                        <a:pt x="7377" y="5944"/>
                        <a:pt x="7221" y="5378"/>
                      </a:cubicBezTo>
                      <a:lnTo>
                        <a:pt x="7134" y="5061"/>
                      </a:lnTo>
                      <a:lnTo>
                        <a:pt x="7391" y="4855"/>
                      </a:lnTo>
                      <a:cubicBezTo>
                        <a:pt x="8005" y="4366"/>
                        <a:pt x="8245" y="3569"/>
                        <a:pt x="8002" y="2822"/>
                      </a:cubicBezTo>
                      <a:cubicBezTo>
                        <a:pt x="7759" y="2076"/>
                        <a:pt x="7096" y="1572"/>
                        <a:pt x="6312" y="1534"/>
                      </a:cubicBezTo>
                      <a:lnTo>
                        <a:pt x="5982" y="1518"/>
                      </a:lnTo>
                      <a:lnTo>
                        <a:pt x="5866" y="1209"/>
                      </a:lnTo>
                      <a:cubicBezTo>
                        <a:pt x="5591" y="475"/>
                        <a:pt x="4905" y="1"/>
                        <a:pt x="412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1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Google Shape;3958;p55">
                  <a:extLst>
                    <a:ext uri="{FF2B5EF4-FFF2-40B4-BE49-F238E27FC236}">
                      <a16:creationId xmlns:a16="http://schemas.microsoft.com/office/drawing/2014/main" id="{DC2F175F-EDC9-F1E2-95F1-93431ED80FCB}"/>
                    </a:ext>
                  </a:extLst>
                </p:cNvPr>
                <p:cNvSpPr/>
                <p:nvPr/>
              </p:nvSpPr>
              <p:spPr>
                <a:xfrm>
                  <a:off x="5996353" y="1699086"/>
                  <a:ext cx="146384" cy="135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7" h="4520" extrusionOk="0">
                      <a:moveTo>
                        <a:pt x="2447" y="1"/>
                      </a:moveTo>
                      <a:cubicBezTo>
                        <a:pt x="2349" y="1"/>
                        <a:pt x="2252" y="56"/>
                        <a:pt x="2212" y="166"/>
                      </a:cubicBezTo>
                      <a:lnTo>
                        <a:pt x="1782" y="1309"/>
                      </a:lnTo>
                      <a:cubicBezTo>
                        <a:pt x="1744" y="1406"/>
                        <a:pt x="1656" y="1470"/>
                        <a:pt x="1553" y="1474"/>
                      </a:cubicBezTo>
                      <a:lnTo>
                        <a:pt x="332" y="1531"/>
                      </a:lnTo>
                      <a:cubicBezTo>
                        <a:pt x="96" y="1543"/>
                        <a:pt x="1" y="1840"/>
                        <a:pt x="184" y="1987"/>
                      </a:cubicBezTo>
                      <a:lnTo>
                        <a:pt x="1140" y="2750"/>
                      </a:lnTo>
                      <a:cubicBezTo>
                        <a:pt x="1219" y="2814"/>
                        <a:pt x="1253" y="2918"/>
                        <a:pt x="1226" y="3017"/>
                      </a:cubicBezTo>
                      <a:lnTo>
                        <a:pt x="901" y="4196"/>
                      </a:lnTo>
                      <a:cubicBezTo>
                        <a:pt x="853" y="4371"/>
                        <a:pt x="992" y="4519"/>
                        <a:pt x="1148" y="4519"/>
                      </a:cubicBezTo>
                      <a:cubicBezTo>
                        <a:pt x="1195" y="4519"/>
                        <a:pt x="1243" y="4506"/>
                        <a:pt x="1288" y="4476"/>
                      </a:cubicBezTo>
                      <a:lnTo>
                        <a:pt x="2308" y="3803"/>
                      </a:lnTo>
                      <a:cubicBezTo>
                        <a:pt x="2351" y="3775"/>
                        <a:pt x="2400" y="3761"/>
                        <a:pt x="2449" y="3761"/>
                      </a:cubicBezTo>
                      <a:cubicBezTo>
                        <a:pt x="2498" y="3761"/>
                        <a:pt x="2547" y="3775"/>
                        <a:pt x="2589" y="3803"/>
                      </a:cubicBezTo>
                      <a:lnTo>
                        <a:pt x="3611" y="4476"/>
                      </a:lnTo>
                      <a:cubicBezTo>
                        <a:pt x="3656" y="4506"/>
                        <a:pt x="3704" y="4520"/>
                        <a:pt x="3751" y="4520"/>
                      </a:cubicBezTo>
                      <a:cubicBezTo>
                        <a:pt x="3906" y="4520"/>
                        <a:pt x="4045" y="4371"/>
                        <a:pt x="3998" y="4196"/>
                      </a:cubicBezTo>
                      <a:lnTo>
                        <a:pt x="3673" y="3017"/>
                      </a:lnTo>
                      <a:cubicBezTo>
                        <a:pt x="3645" y="2920"/>
                        <a:pt x="3680" y="2814"/>
                        <a:pt x="3759" y="2750"/>
                      </a:cubicBezTo>
                      <a:lnTo>
                        <a:pt x="4713" y="1987"/>
                      </a:lnTo>
                      <a:cubicBezTo>
                        <a:pt x="4897" y="1838"/>
                        <a:pt x="4800" y="1542"/>
                        <a:pt x="4565" y="1531"/>
                      </a:cubicBezTo>
                      <a:lnTo>
                        <a:pt x="3344" y="1474"/>
                      </a:lnTo>
                      <a:cubicBezTo>
                        <a:pt x="3243" y="1470"/>
                        <a:pt x="3152" y="1404"/>
                        <a:pt x="3117" y="1309"/>
                      </a:cubicBezTo>
                      <a:lnTo>
                        <a:pt x="2687" y="166"/>
                      </a:lnTo>
                      <a:cubicBezTo>
                        <a:pt x="2644" y="56"/>
                        <a:pt x="2545" y="1"/>
                        <a:pt x="24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" name="Google Shape;3960;p55">
                <a:extLst>
                  <a:ext uri="{FF2B5EF4-FFF2-40B4-BE49-F238E27FC236}">
                    <a16:creationId xmlns:a16="http://schemas.microsoft.com/office/drawing/2014/main" id="{2D12E12A-8F73-0E73-8BD4-B65B05572625}"/>
                  </a:ext>
                </a:extLst>
              </p:cNvPr>
              <p:cNvGrpSpPr/>
              <p:nvPr/>
            </p:nvGrpSpPr>
            <p:grpSpPr>
              <a:xfrm>
                <a:off x="2251858" y="540003"/>
                <a:ext cx="246464" cy="231319"/>
                <a:chOff x="5946283" y="1650903"/>
                <a:chExt cx="246464" cy="231319"/>
              </a:xfrm>
            </p:grpSpPr>
            <p:sp>
              <p:nvSpPr>
                <p:cNvPr id="13" name="Google Shape;3961;p55">
                  <a:extLst>
                    <a:ext uri="{FF2B5EF4-FFF2-40B4-BE49-F238E27FC236}">
                      <a16:creationId xmlns:a16="http://schemas.microsoft.com/office/drawing/2014/main" id="{023F1F62-4694-2183-5879-9B5506E3CA82}"/>
                    </a:ext>
                  </a:extLst>
                </p:cNvPr>
                <p:cNvSpPr/>
                <p:nvPr/>
              </p:nvSpPr>
              <p:spPr>
                <a:xfrm>
                  <a:off x="5946283" y="1650903"/>
                  <a:ext cx="246464" cy="231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5" h="7739" extrusionOk="0">
                      <a:moveTo>
                        <a:pt x="4122" y="1"/>
                      </a:moveTo>
                      <a:cubicBezTo>
                        <a:pt x="3335" y="1"/>
                        <a:pt x="2652" y="475"/>
                        <a:pt x="2377" y="1209"/>
                      </a:cubicBezTo>
                      <a:lnTo>
                        <a:pt x="2260" y="1518"/>
                      </a:lnTo>
                      <a:lnTo>
                        <a:pt x="1930" y="1534"/>
                      </a:lnTo>
                      <a:cubicBezTo>
                        <a:pt x="1146" y="1569"/>
                        <a:pt x="483" y="2076"/>
                        <a:pt x="241" y="2822"/>
                      </a:cubicBezTo>
                      <a:cubicBezTo>
                        <a:pt x="0" y="3569"/>
                        <a:pt x="240" y="4366"/>
                        <a:pt x="851" y="4855"/>
                      </a:cubicBezTo>
                      <a:lnTo>
                        <a:pt x="1109" y="5061"/>
                      </a:lnTo>
                      <a:lnTo>
                        <a:pt x="1021" y="5378"/>
                      </a:lnTo>
                      <a:cubicBezTo>
                        <a:pt x="865" y="5944"/>
                        <a:pt x="978" y="6536"/>
                        <a:pt x="1335" y="7002"/>
                      </a:cubicBezTo>
                      <a:cubicBezTo>
                        <a:pt x="1687" y="7463"/>
                        <a:pt x="2242" y="7739"/>
                        <a:pt x="2820" y="7739"/>
                      </a:cubicBezTo>
                      <a:cubicBezTo>
                        <a:pt x="3186" y="7739"/>
                        <a:pt x="3540" y="7633"/>
                        <a:pt x="3846" y="7431"/>
                      </a:cubicBezTo>
                      <a:lnTo>
                        <a:pt x="4122" y="7249"/>
                      </a:lnTo>
                      <a:lnTo>
                        <a:pt x="4397" y="7431"/>
                      </a:lnTo>
                      <a:cubicBezTo>
                        <a:pt x="4703" y="7631"/>
                        <a:pt x="5059" y="7739"/>
                        <a:pt x="5422" y="7739"/>
                      </a:cubicBezTo>
                      <a:cubicBezTo>
                        <a:pt x="6000" y="7739"/>
                        <a:pt x="6556" y="7465"/>
                        <a:pt x="6908" y="7002"/>
                      </a:cubicBezTo>
                      <a:cubicBezTo>
                        <a:pt x="7262" y="6536"/>
                        <a:pt x="7377" y="5944"/>
                        <a:pt x="7221" y="5378"/>
                      </a:cubicBezTo>
                      <a:lnTo>
                        <a:pt x="7134" y="5061"/>
                      </a:lnTo>
                      <a:lnTo>
                        <a:pt x="7391" y="4855"/>
                      </a:lnTo>
                      <a:cubicBezTo>
                        <a:pt x="8005" y="4366"/>
                        <a:pt x="8245" y="3569"/>
                        <a:pt x="8002" y="2822"/>
                      </a:cubicBezTo>
                      <a:cubicBezTo>
                        <a:pt x="7759" y="2076"/>
                        <a:pt x="7096" y="1572"/>
                        <a:pt x="6312" y="1534"/>
                      </a:cubicBezTo>
                      <a:lnTo>
                        <a:pt x="5982" y="1518"/>
                      </a:lnTo>
                      <a:lnTo>
                        <a:pt x="5866" y="1209"/>
                      </a:lnTo>
                      <a:cubicBezTo>
                        <a:pt x="5591" y="475"/>
                        <a:pt x="4905" y="1"/>
                        <a:pt x="412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1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Google Shape;3962;p55">
                  <a:extLst>
                    <a:ext uri="{FF2B5EF4-FFF2-40B4-BE49-F238E27FC236}">
                      <a16:creationId xmlns:a16="http://schemas.microsoft.com/office/drawing/2014/main" id="{149ED02C-1C0C-630C-F057-91040F64151E}"/>
                    </a:ext>
                  </a:extLst>
                </p:cNvPr>
                <p:cNvSpPr/>
                <p:nvPr/>
              </p:nvSpPr>
              <p:spPr>
                <a:xfrm>
                  <a:off x="5996353" y="1699086"/>
                  <a:ext cx="146384" cy="135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7" h="4520" extrusionOk="0">
                      <a:moveTo>
                        <a:pt x="2447" y="1"/>
                      </a:moveTo>
                      <a:cubicBezTo>
                        <a:pt x="2349" y="1"/>
                        <a:pt x="2252" y="56"/>
                        <a:pt x="2212" y="166"/>
                      </a:cubicBezTo>
                      <a:lnTo>
                        <a:pt x="1782" y="1309"/>
                      </a:lnTo>
                      <a:cubicBezTo>
                        <a:pt x="1744" y="1406"/>
                        <a:pt x="1656" y="1470"/>
                        <a:pt x="1553" y="1474"/>
                      </a:cubicBezTo>
                      <a:lnTo>
                        <a:pt x="332" y="1531"/>
                      </a:lnTo>
                      <a:cubicBezTo>
                        <a:pt x="96" y="1543"/>
                        <a:pt x="1" y="1840"/>
                        <a:pt x="184" y="1987"/>
                      </a:cubicBezTo>
                      <a:lnTo>
                        <a:pt x="1140" y="2750"/>
                      </a:lnTo>
                      <a:cubicBezTo>
                        <a:pt x="1219" y="2814"/>
                        <a:pt x="1253" y="2918"/>
                        <a:pt x="1226" y="3017"/>
                      </a:cubicBezTo>
                      <a:lnTo>
                        <a:pt x="901" y="4196"/>
                      </a:lnTo>
                      <a:cubicBezTo>
                        <a:pt x="853" y="4371"/>
                        <a:pt x="992" y="4519"/>
                        <a:pt x="1148" y="4519"/>
                      </a:cubicBezTo>
                      <a:cubicBezTo>
                        <a:pt x="1195" y="4519"/>
                        <a:pt x="1243" y="4506"/>
                        <a:pt x="1288" y="4476"/>
                      </a:cubicBezTo>
                      <a:lnTo>
                        <a:pt x="2308" y="3803"/>
                      </a:lnTo>
                      <a:cubicBezTo>
                        <a:pt x="2351" y="3775"/>
                        <a:pt x="2400" y="3761"/>
                        <a:pt x="2449" y="3761"/>
                      </a:cubicBezTo>
                      <a:cubicBezTo>
                        <a:pt x="2498" y="3761"/>
                        <a:pt x="2547" y="3775"/>
                        <a:pt x="2589" y="3803"/>
                      </a:cubicBezTo>
                      <a:lnTo>
                        <a:pt x="3611" y="4476"/>
                      </a:lnTo>
                      <a:cubicBezTo>
                        <a:pt x="3656" y="4506"/>
                        <a:pt x="3704" y="4520"/>
                        <a:pt x="3751" y="4520"/>
                      </a:cubicBezTo>
                      <a:cubicBezTo>
                        <a:pt x="3906" y="4520"/>
                        <a:pt x="4045" y="4371"/>
                        <a:pt x="3998" y="4196"/>
                      </a:cubicBezTo>
                      <a:lnTo>
                        <a:pt x="3673" y="3017"/>
                      </a:lnTo>
                      <a:cubicBezTo>
                        <a:pt x="3645" y="2920"/>
                        <a:pt x="3680" y="2814"/>
                        <a:pt x="3759" y="2750"/>
                      </a:cubicBezTo>
                      <a:lnTo>
                        <a:pt x="4713" y="1987"/>
                      </a:lnTo>
                      <a:cubicBezTo>
                        <a:pt x="4897" y="1838"/>
                        <a:pt x="4800" y="1542"/>
                        <a:pt x="4565" y="1531"/>
                      </a:cubicBezTo>
                      <a:lnTo>
                        <a:pt x="3344" y="1474"/>
                      </a:lnTo>
                      <a:cubicBezTo>
                        <a:pt x="3243" y="1470"/>
                        <a:pt x="3152" y="1404"/>
                        <a:pt x="3117" y="1309"/>
                      </a:cubicBezTo>
                      <a:lnTo>
                        <a:pt x="2687" y="166"/>
                      </a:lnTo>
                      <a:cubicBezTo>
                        <a:pt x="2644" y="56"/>
                        <a:pt x="2545" y="1"/>
                        <a:pt x="24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" name="Hình chữ nhật: Góc Tròn 2">
                <a:extLst>
                  <a:ext uri="{FF2B5EF4-FFF2-40B4-BE49-F238E27FC236}">
                    <a16:creationId xmlns:a16="http://schemas.microsoft.com/office/drawing/2014/main" id="{F52BBEDF-B8B6-947F-06A9-8A7FFA47D255}"/>
                  </a:ext>
                </a:extLst>
              </p:cNvPr>
              <p:cNvSpPr/>
              <p:nvPr/>
            </p:nvSpPr>
            <p:spPr>
              <a:xfrm>
                <a:off x="330505" y="135037"/>
                <a:ext cx="8763000" cy="1272568"/>
              </a:xfrm>
              <a:custGeom>
                <a:avLst/>
                <a:gdLst>
                  <a:gd name="connsiteX0" fmla="*/ 17435 w 8122863"/>
                  <a:gd name="connsiteY0" fmla="*/ 227276 h 1239095"/>
                  <a:gd name="connsiteX1" fmla="*/ 213275 w 8122863"/>
                  <a:gd name="connsiteY1" fmla="*/ 31436 h 1239095"/>
                  <a:gd name="connsiteX2" fmla="*/ 881464 w 8122863"/>
                  <a:gd name="connsiteY2" fmla="*/ 31436 h 1239095"/>
                  <a:gd name="connsiteX3" fmla="*/ 1472782 w 8122863"/>
                  <a:gd name="connsiteY3" fmla="*/ 31436 h 1239095"/>
                  <a:gd name="connsiteX4" fmla="*/ 2140971 w 8122863"/>
                  <a:gd name="connsiteY4" fmla="*/ 31436 h 1239095"/>
                  <a:gd name="connsiteX5" fmla="*/ 2578546 w 8122863"/>
                  <a:gd name="connsiteY5" fmla="*/ 31436 h 1239095"/>
                  <a:gd name="connsiteX6" fmla="*/ 3246735 w 8122863"/>
                  <a:gd name="connsiteY6" fmla="*/ 31436 h 1239095"/>
                  <a:gd name="connsiteX7" fmla="*/ 3684310 w 8122863"/>
                  <a:gd name="connsiteY7" fmla="*/ 31436 h 1239095"/>
                  <a:gd name="connsiteX8" fmla="*/ 4275628 w 8122863"/>
                  <a:gd name="connsiteY8" fmla="*/ 31436 h 1239095"/>
                  <a:gd name="connsiteX9" fmla="*/ 4790075 w 8122863"/>
                  <a:gd name="connsiteY9" fmla="*/ 31436 h 1239095"/>
                  <a:gd name="connsiteX10" fmla="*/ 5227650 w 8122863"/>
                  <a:gd name="connsiteY10" fmla="*/ 31436 h 1239095"/>
                  <a:gd name="connsiteX11" fmla="*/ 5818967 w 8122863"/>
                  <a:gd name="connsiteY11" fmla="*/ 31436 h 1239095"/>
                  <a:gd name="connsiteX12" fmla="*/ 6487157 w 8122863"/>
                  <a:gd name="connsiteY12" fmla="*/ 31436 h 1239095"/>
                  <a:gd name="connsiteX13" fmla="*/ 6847860 w 8122863"/>
                  <a:gd name="connsiteY13" fmla="*/ 31436 h 1239095"/>
                  <a:gd name="connsiteX14" fmla="*/ 7900406 w 8122863"/>
                  <a:gd name="connsiteY14" fmla="*/ 31436 h 1239095"/>
                  <a:gd name="connsiteX15" fmla="*/ 8096246 w 8122863"/>
                  <a:gd name="connsiteY15" fmla="*/ 227276 h 1239095"/>
                  <a:gd name="connsiteX16" fmla="*/ 8096246 w 8122863"/>
                  <a:gd name="connsiteY16" fmla="*/ 626776 h 1239095"/>
                  <a:gd name="connsiteX17" fmla="*/ 8096246 w 8122863"/>
                  <a:gd name="connsiteY17" fmla="*/ 1010610 h 1239095"/>
                  <a:gd name="connsiteX18" fmla="*/ 7900406 w 8122863"/>
                  <a:gd name="connsiteY18" fmla="*/ 1206450 h 1239095"/>
                  <a:gd name="connsiteX19" fmla="*/ 7232217 w 8122863"/>
                  <a:gd name="connsiteY19" fmla="*/ 1206450 h 1239095"/>
                  <a:gd name="connsiteX20" fmla="*/ 6794642 w 8122863"/>
                  <a:gd name="connsiteY20" fmla="*/ 1206450 h 1239095"/>
                  <a:gd name="connsiteX21" fmla="*/ 6049581 w 8122863"/>
                  <a:gd name="connsiteY21" fmla="*/ 1206450 h 1239095"/>
                  <a:gd name="connsiteX22" fmla="*/ 5612006 w 8122863"/>
                  <a:gd name="connsiteY22" fmla="*/ 1206450 h 1239095"/>
                  <a:gd name="connsiteX23" fmla="*/ 5020688 w 8122863"/>
                  <a:gd name="connsiteY23" fmla="*/ 1206450 h 1239095"/>
                  <a:gd name="connsiteX24" fmla="*/ 4659985 w 8122863"/>
                  <a:gd name="connsiteY24" fmla="*/ 1206450 h 1239095"/>
                  <a:gd name="connsiteX25" fmla="*/ 3991796 w 8122863"/>
                  <a:gd name="connsiteY25" fmla="*/ 1206450 h 1239095"/>
                  <a:gd name="connsiteX26" fmla="*/ 3400478 w 8122863"/>
                  <a:gd name="connsiteY26" fmla="*/ 1206450 h 1239095"/>
                  <a:gd name="connsiteX27" fmla="*/ 3039774 w 8122863"/>
                  <a:gd name="connsiteY27" fmla="*/ 1206450 h 1239095"/>
                  <a:gd name="connsiteX28" fmla="*/ 2602199 w 8122863"/>
                  <a:gd name="connsiteY28" fmla="*/ 1206450 h 1239095"/>
                  <a:gd name="connsiteX29" fmla="*/ 2010881 w 8122863"/>
                  <a:gd name="connsiteY29" fmla="*/ 1206450 h 1239095"/>
                  <a:gd name="connsiteX30" fmla="*/ 1573306 w 8122863"/>
                  <a:gd name="connsiteY30" fmla="*/ 1206450 h 1239095"/>
                  <a:gd name="connsiteX31" fmla="*/ 1135731 w 8122863"/>
                  <a:gd name="connsiteY31" fmla="*/ 1206450 h 1239095"/>
                  <a:gd name="connsiteX32" fmla="*/ 213275 w 8122863"/>
                  <a:gd name="connsiteY32" fmla="*/ 1206450 h 1239095"/>
                  <a:gd name="connsiteX33" fmla="*/ 17435 w 8122863"/>
                  <a:gd name="connsiteY33" fmla="*/ 1010610 h 1239095"/>
                  <a:gd name="connsiteX34" fmla="*/ 17435 w 8122863"/>
                  <a:gd name="connsiteY34" fmla="*/ 618943 h 1239095"/>
                  <a:gd name="connsiteX35" fmla="*/ 17435 w 8122863"/>
                  <a:gd name="connsiteY35" fmla="*/ 227276 h 1239095"/>
                  <a:gd name="connsiteX0" fmla="*/ 6005 w 8122863"/>
                  <a:gd name="connsiteY0" fmla="*/ 330146 h 1239095"/>
                  <a:gd name="connsiteX1" fmla="*/ 213275 w 8122863"/>
                  <a:gd name="connsiteY1" fmla="*/ 31436 h 1239095"/>
                  <a:gd name="connsiteX2" fmla="*/ 727721 w 8122863"/>
                  <a:gd name="connsiteY2" fmla="*/ 31436 h 1239095"/>
                  <a:gd name="connsiteX3" fmla="*/ 1165297 w 8122863"/>
                  <a:gd name="connsiteY3" fmla="*/ 31436 h 1239095"/>
                  <a:gd name="connsiteX4" fmla="*/ 1602872 w 8122863"/>
                  <a:gd name="connsiteY4" fmla="*/ 31436 h 1239095"/>
                  <a:gd name="connsiteX5" fmla="*/ 2194190 w 8122863"/>
                  <a:gd name="connsiteY5" fmla="*/ 31436 h 1239095"/>
                  <a:gd name="connsiteX6" fmla="*/ 2939250 w 8122863"/>
                  <a:gd name="connsiteY6" fmla="*/ 31436 h 1239095"/>
                  <a:gd name="connsiteX7" fmla="*/ 3453696 w 8122863"/>
                  <a:gd name="connsiteY7" fmla="*/ 31436 h 1239095"/>
                  <a:gd name="connsiteX8" fmla="*/ 4045014 w 8122863"/>
                  <a:gd name="connsiteY8" fmla="*/ 31436 h 1239095"/>
                  <a:gd name="connsiteX9" fmla="*/ 4405718 w 8122863"/>
                  <a:gd name="connsiteY9" fmla="*/ 31436 h 1239095"/>
                  <a:gd name="connsiteX10" fmla="*/ 4997036 w 8122863"/>
                  <a:gd name="connsiteY10" fmla="*/ 31436 h 1239095"/>
                  <a:gd name="connsiteX11" fmla="*/ 5588354 w 8122863"/>
                  <a:gd name="connsiteY11" fmla="*/ 31436 h 1239095"/>
                  <a:gd name="connsiteX12" fmla="*/ 6179671 w 8122863"/>
                  <a:gd name="connsiteY12" fmla="*/ 31436 h 1239095"/>
                  <a:gd name="connsiteX13" fmla="*/ 6847860 w 8122863"/>
                  <a:gd name="connsiteY13" fmla="*/ 31436 h 1239095"/>
                  <a:gd name="connsiteX14" fmla="*/ 7285436 w 8122863"/>
                  <a:gd name="connsiteY14" fmla="*/ 31436 h 1239095"/>
                  <a:gd name="connsiteX15" fmla="*/ 7900406 w 8122863"/>
                  <a:gd name="connsiteY15" fmla="*/ 31436 h 1239095"/>
                  <a:gd name="connsiteX16" fmla="*/ 8096246 w 8122863"/>
                  <a:gd name="connsiteY16" fmla="*/ 227276 h 1239095"/>
                  <a:gd name="connsiteX17" fmla="*/ 8096246 w 8122863"/>
                  <a:gd name="connsiteY17" fmla="*/ 626776 h 1239095"/>
                  <a:gd name="connsiteX18" fmla="*/ 8096246 w 8122863"/>
                  <a:gd name="connsiteY18" fmla="*/ 1010610 h 1239095"/>
                  <a:gd name="connsiteX19" fmla="*/ 7900406 w 8122863"/>
                  <a:gd name="connsiteY19" fmla="*/ 1206450 h 1239095"/>
                  <a:gd name="connsiteX20" fmla="*/ 7385960 w 8122863"/>
                  <a:gd name="connsiteY20" fmla="*/ 1206450 h 1239095"/>
                  <a:gd name="connsiteX21" fmla="*/ 6948384 w 8122863"/>
                  <a:gd name="connsiteY21" fmla="*/ 1206450 h 1239095"/>
                  <a:gd name="connsiteX22" fmla="*/ 6510809 w 8122863"/>
                  <a:gd name="connsiteY22" fmla="*/ 1206450 h 1239095"/>
                  <a:gd name="connsiteX23" fmla="*/ 5919491 w 8122863"/>
                  <a:gd name="connsiteY23" fmla="*/ 1206450 h 1239095"/>
                  <a:gd name="connsiteX24" fmla="*/ 5405045 w 8122863"/>
                  <a:gd name="connsiteY24" fmla="*/ 1206450 h 1239095"/>
                  <a:gd name="connsiteX25" fmla="*/ 4813727 w 8122863"/>
                  <a:gd name="connsiteY25" fmla="*/ 1206450 h 1239095"/>
                  <a:gd name="connsiteX26" fmla="*/ 4376152 w 8122863"/>
                  <a:gd name="connsiteY26" fmla="*/ 1206450 h 1239095"/>
                  <a:gd name="connsiteX27" fmla="*/ 3861706 w 8122863"/>
                  <a:gd name="connsiteY27" fmla="*/ 1206450 h 1239095"/>
                  <a:gd name="connsiteX28" fmla="*/ 3193517 w 8122863"/>
                  <a:gd name="connsiteY28" fmla="*/ 1206450 h 1239095"/>
                  <a:gd name="connsiteX29" fmla="*/ 2525327 w 8122863"/>
                  <a:gd name="connsiteY29" fmla="*/ 1206450 h 1239095"/>
                  <a:gd name="connsiteX30" fmla="*/ 1934010 w 8122863"/>
                  <a:gd name="connsiteY30" fmla="*/ 1206450 h 1239095"/>
                  <a:gd name="connsiteX31" fmla="*/ 1496435 w 8122863"/>
                  <a:gd name="connsiteY31" fmla="*/ 1206450 h 1239095"/>
                  <a:gd name="connsiteX32" fmla="*/ 1058859 w 8122863"/>
                  <a:gd name="connsiteY32" fmla="*/ 1206450 h 1239095"/>
                  <a:gd name="connsiteX33" fmla="*/ 213275 w 8122863"/>
                  <a:gd name="connsiteY33" fmla="*/ 1206450 h 1239095"/>
                  <a:gd name="connsiteX34" fmla="*/ 17435 w 8122863"/>
                  <a:gd name="connsiteY34" fmla="*/ 1010610 h 1239095"/>
                  <a:gd name="connsiteX35" fmla="*/ 17435 w 8122863"/>
                  <a:gd name="connsiteY35" fmla="*/ 634610 h 1239095"/>
                  <a:gd name="connsiteX36" fmla="*/ 6005 w 8122863"/>
                  <a:gd name="connsiteY36" fmla="*/ 330146 h 1239095"/>
                  <a:gd name="connsiteX0" fmla="*/ 17435 w 8122863"/>
                  <a:gd name="connsiteY0" fmla="*/ 227276 h 1239095"/>
                  <a:gd name="connsiteX1" fmla="*/ 213275 w 8122863"/>
                  <a:gd name="connsiteY1" fmla="*/ 31436 h 1239095"/>
                  <a:gd name="connsiteX2" fmla="*/ 881464 w 8122863"/>
                  <a:gd name="connsiteY2" fmla="*/ 31436 h 1239095"/>
                  <a:gd name="connsiteX3" fmla="*/ 1472782 w 8122863"/>
                  <a:gd name="connsiteY3" fmla="*/ 31436 h 1239095"/>
                  <a:gd name="connsiteX4" fmla="*/ 2140971 w 8122863"/>
                  <a:gd name="connsiteY4" fmla="*/ 31436 h 1239095"/>
                  <a:gd name="connsiteX5" fmla="*/ 2578546 w 8122863"/>
                  <a:gd name="connsiteY5" fmla="*/ 31436 h 1239095"/>
                  <a:gd name="connsiteX6" fmla="*/ 3246735 w 8122863"/>
                  <a:gd name="connsiteY6" fmla="*/ 31436 h 1239095"/>
                  <a:gd name="connsiteX7" fmla="*/ 3684310 w 8122863"/>
                  <a:gd name="connsiteY7" fmla="*/ 31436 h 1239095"/>
                  <a:gd name="connsiteX8" fmla="*/ 4275628 w 8122863"/>
                  <a:gd name="connsiteY8" fmla="*/ 31436 h 1239095"/>
                  <a:gd name="connsiteX9" fmla="*/ 4790075 w 8122863"/>
                  <a:gd name="connsiteY9" fmla="*/ 31436 h 1239095"/>
                  <a:gd name="connsiteX10" fmla="*/ 5227650 w 8122863"/>
                  <a:gd name="connsiteY10" fmla="*/ 31436 h 1239095"/>
                  <a:gd name="connsiteX11" fmla="*/ 5818967 w 8122863"/>
                  <a:gd name="connsiteY11" fmla="*/ 31436 h 1239095"/>
                  <a:gd name="connsiteX12" fmla="*/ 6487157 w 8122863"/>
                  <a:gd name="connsiteY12" fmla="*/ 31436 h 1239095"/>
                  <a:gd name="connsiteX13" fmla="*/ 6847860 w 8122863"/>
                  <a:gd name="connsiteY13" fmla="*/ 31436 h 1239095"/>
                  <a:gd name="connsiteX14" fmla="*/ 7900406 w 8122863"/>
                  <a:gd name="connsiteY14" fmla="*/ 31436 h 1239095"/>
                  <a:gd name="connsiteX15" fmla="*/ 8096246 w 8122863"/>
                  <a:gd name="connsiteY15" fmla="*/ 227276 h 1239095"/>
                  <a:gd name="connsiteX16" fmla="*/ 8096246 w 8122863"/>
                  <a:gd name="connsiteY16" fmla="*/ 626776 h 1239095"/>
                  <a:gd name="connsiteX17" fmla="*/ 8096246 w 8122863"/>
                  <a:gd name="connsiteY17" fmla="*/ 1010610 h 1239095"/>
                  <a:gd name="connsiteX18" fmla="*/ 7900406 w 8122863"/>
                  <a:gd name="connsiteY18" fmla="*/ 1206450 h 1239095"/>
                  <a:gd name="connsiteX19" fmla="*/ 7232217 w 8122863"/>
                  <a:gd name="connsiteY19" fmla="*/ 1206450 h 1239095"/>
                  <a:gd name="connsiteX20" fmla="*/ 6794642 w 8122863"/>
                  <a:gd name="connsiteY20" fmla="*/ 1206450 h 1239095"/>
                  <a:gd name="connsiteX21" fmla="*/ 6049581 w 8122863"/>
                  <a:gd name="connsiteY21" fmla="*/ 1206450 h 1239095"/>
                  <a:gd name="connsiteX22" fmla="*/ 5612006 w 8122863"/>
                  <a:gd name="connsiteY22" fmla="*/ 1206450 h 1239095"/>
                  <a:gd name="connsiteX23" fmla="*/ 5020688 w 8122863"/>
                  <a:gd name="connsiteY23" fmla="*/ 1206450 h 1239095"/>
                  <a:gd name="connsiteX24" fmla="*/ 4659985 w 8122863"/>
                  <a:gd name="connsiteY24" fmla="*/ 1206450 h 1239095"/>
                  <a:gd name="connsiteX25" fmla="*/ 3991796 w 8122863"/>
                  <a:gd name="connsiteY25" fmla="*/ 1206450 h 1239095"/>
                  <a:gd name="connsiteX26" fmla="*/ 3400478 w 8122863"/>
                  <a:gd name="connsiteY26" fmla="*/ 1206450 h 1239095"/>
                  <a:gd name="connsiteX27" fmla="*/ 3039774 w 8122863"/>
                  <a:gd name="connsiteY27" fmla="*/ 1206450 h 1239095"/>
                  <a:gd name="connsiteX28" fmla="*/ 2602199 w 8122863"/>
                  <a:gd name="connsiteY28" fmla="*/ 1206450 h 1239095"/>
                  <a:gd name="connsiteX29" fmla="*/ 2010881 w 8122863"/>
                  <a:gd name="connsiteY29" fmla="*/ 1206450 h 1239095"/>
                  <a:gd name="connsiteX30" fmla="*/ 1573306 w 8122863"/>
                  <a:gd name="connsiteY30" fmla="*/ 1206450 h 1239095"/>
                  <a:gd name="connsiteX31" fmla="*/ 1135731 w 8122863"/>
                  <a:gd name="connsiteY31" fmla="*/ 1206450 h 1239095"/>
                  <a:gd name="connsiteX32" fmla="*/ 213275 w 8122863"/>
                  <a:gd name="connsiteY32" fmla="*/ 1206450 h 1239095"/>
                  <a:gd name="connsiteX33" fmla="*/ 17435 w 8122863"/>
                  <a:gd name="connsiteY33" fmla="*/ 1010610 h 1239095"/>
                  <a:gd name="connsiteX34" fmla="*/ 280325 w 8122863"/>
                  <a:gd name="connsiteY34" fmla="*/ 527503 h 1239095"/>
                  <a:gd name="connsiteX35" fmla="*/ 17435 w 8122863"/>
                  <a:gd name="connsiteY35" fmla="*/ 227276 h 1239095"/>
                  <a:gd name="connsiteX0" fmla="*/ 25846 w 8148161"/>
                  <a:gd name="connsiteY0" fmla="*/ 245666 h 1272568"/>
                  <a:gd name="connsiteX1" fmla="*/ 221686 w 8148161"/>
                  <a:gd name="connsiteY1" fmla="*/ 49826 h 1272568"/>
                  <a:gd name="connsiteX2" fmla="*/ 889875 w 8148161"/>
                  <a:gd name="connsiteY2" fmla="*/ 49826 h 1272568"/>
                  <a:gd name="connsiteX3" fmla="*/ 1481193 w 8148161"/>
                  <a:gd name="connsiteY3" fmla="*/ 49826 h 1272568"/>
                  <a:gd name="connsiteX4" fmla="*/ 2149382 w 8148161"/>
                  <a:gd name="connsiteY4" fmla="*/ 49826 h 1272568"/>
                  <a:gd name="connsiteX5" fmla="*/ 2586957 w 8148161"/>
                  <a:gd name="connsiteY5" fmla="*/ 49826 h 1272568"/>
                  <a:gd name="connsiteX6" fmla="*/ 3255146 w 8148161"/>
                  <a:gd name="connsiteY6" fmla="*/ 49826 h 1272568"/>
                  <a:gd name="connsiteX7" fmla="*/ 3692721 w 8148161"/>
                  <a:gd name="connsiteY7" fmla="*/ 49826 h 1272568"/>
                  <a:gd name="connsiteX8" fmla="*/ 4284039 w 8148161"/>
                  <a:gd name="connsiteY8" fmla="*/ 49826 h 1272568"/>
                  <a:gd name="connsiteX9" fmla="*/ 4798486 w 8148161"/>
                  <a:gd name="connsiteY9" fmla="*/ 49826 h 1272568"/>
                  <a:gd name="connsiteX10" fmla="*/ 5236061 w 8148161"/>
                  <a:gd name="connsiteY10" fmla="*/ 49826 h 1272568"/>
                  <a:gd name="connsiteX11" fmla="*/ 5827378 w 8148161"/>
                  <a:gd name="connsiteY11" fmla="*/ 49826 h 1272568"/>
                  <a:gd name="connsiteX12" fmla="*/ 6495568 w 8148161"/>
                  <a:gd name="connsiteY12" fmla="*/ 49826 h 1272568"/>
                  <a:gd name="connsiteX13" fmla="*/ 6856271 w 8148161"/>
                  <a:gd name="connsiteY13" fmla="*/ 49826 h 1272568"/>
                  <a:gd name="connsiteX14" fmla="*/ 7908817 w 8148161"/>
                  <a:gd name="connsiteY14" fmla="*/ 49826 h 1272568"/>
                  <a:gd name="connsiteX15" fmla="*/ 8104657 w 8148161"/>
                  <a:gd name="connsiteY15" fmla="*/ 245666 h 1272568"/>
                  <a:gd name="connsiteX16" fmla="*/ 8104657 w 8148161"/>
                  <a:gd name="connsiteY16" fmla="*/ 645166 h 1272568"/>
                  <a:gd name="connsiteX17" fmla="*/ 8104657 w 8148161"/>
                  <a:gd name="connsiteY17" fmla="*/ 1029000 h 1272568"/>
                  <a:gd name="connsiteX18" fmla="*/ 7908817 w 8148161"/>
                  <a:gd name="connsiteY18" fmla="*/ 1224840 h 1272568"/>
                  <a:gd name="connsiteX19" fmla="*/ 7240628 w 8148161"/>
                  <a:gd name="connsiteY19" fmla="*/ 1224840 h 1272568"/>
                  <a:gd name="connsiteX20" fmla="*/ 6803053 w 8148161"/>
                  <a:gd name="connsiteY20" fmla="*/ 1224840 h 1272568"/>
                  <a:gd name="connsiteX21" fmla="*/ 6057992 w 8148161"/>
                  <a:gd name="connsiteY21" fmla="*/ 1224840 h 1272568"/>
                  <a:gd name="connsiteX22" fmla="*/ 5620417 w 8148161"/>
                  <a:gd name="connsiteY22" fmla="*/ 1224840 h 1272568"/>
                  <a:gd name="connsiteX23" fmla="*/ 5029099 w 8148161"/>
                  <a:gd name="connsiteY23" fmla="*/ 1224840 h 1272568"/>
                  <a:gd name="connsiteX24" fmla="*/ 4668396 w 8148161"/>
                  <a:gd name="connsiteY24" fmla="*/ 1224840 h 1272568"/>
                  <a:gd name="connsiteX25" fmla="*/ 4000207 w 8148161"/>
                  <a:gd name="connsiteY25" fmla="*/ 1224840 h 1272568"/>
                  <a:gd name="connsiteX26" fmla="*/ 3408889 w 8148161"/>
                  <a:gd name="connsiteY26" fmla="*/ 1224840 h 1272568"/>
                  <a:gd name="connsiteX27" fmla="*/ 3048185 w 8148161"/>
                  <a:gd name="connsiteY27" fmla="*/ 1224840 h 1272568"/>
                  <a:gd name="connsiteX28" fmla="*/ 2610610 w 8148161"/>
                  <a:gd name="connsiteY28" fmla="*/ 1224840 h 1272568"/>
                  <a:gd name="connsiteX29" fmla="*/ 2019292 w 8148161"/>
                  <a:gd name="connsiteY29" fmla="*/ 1224840 h 1272568"/>
                  <a:gd name="connsiteX30" fmla="*/ 1581717 w 8148161"/>
                  <a:gd name="connsiteY30" fmla="*/ 1224840 h 1272568"/>
                  <a:gd name="connsiteX31" fmla="*/ 1144142 w 8148161"/>
                  <a:gd name="connsiteY31" fmla="*/ 1224840 h 1272568"/>
                  <a:gd name="connsiteX32" fmla="*/ 221686 w 8148161"/>
                  <a:gd name="connsiteY32" fmla="*/ 1224840 h 1272568"/>
                  <a:gd name="connsiteX33" fmla="*/ 25846 w 8148161"/>
                  <a:gd name="connsiteY33" fmla="*/ 1029000 h 1272568"/>
                  <a:gd name="connsiteX34" fmla="*/ 25846 w 8148161"/>
                  <a:gd name="connsiteY34" fmla="*/ 637333 h 1272568"/>
                  <a:gd name="connsiteX35" fmla="*/ 25846 w 8148161"/>
                  <a:gd name="connsiteY35" fmla="*/ 245666 h 1272568"/>
                  <a:gd name="connsiteX0" fmla="*/ 14416 w 8148161"/>
                  <a:gd name="connsiteY0" fmla="*/ 348536 h 1272568"/>
                  <a:gd name="connsiteX1" fmla="*/ 221686 w 8148161"/>
                  <a:gd name="connsiteY1" fmla="*/ 49826 h 1272568"/>
                  <a:gd name="connsiteX2" fmla="*/ 736132 w 8148161"/>
                  <a:gd name="connsiteY2" fmla="*/ 49826 h 1272568"/>
                  <a:gd name="connsiteX3" fmla="*/ 1173708 w 8148161"/>
                  <a:gd name="connsiteY3" fmla="*/ 49826 h 1272568"/>
                  <a:gd name="connsiteX4" fmla="*/ 1611283 w 8148161"/>
                  <a:gd name="connsiteY4" fmla="*/ 49826 h 1272568"/>
                  <a:gd name="connsiteX5" fmla="*/ 2202601 w 8148161"/>
                  <a:gd name="connsiteY5" fmla="*/ 49826 h 1272568"/>
                  <a:gd name="connsiteX6" fmla="*/ 2947661 w 8148161"/>
                  <a:gd name="connsiteY6" fmla="*/ 49826 h 1272568"/>
                  <a:gd name="connsiteX7" fmla="*/ 3462107 w 8148161"/>
                  <a:gd name="connsiteY7" fmla="*/ 49826 h 1272568"/>
                  <a:gd name="connsiteX8" fmla="*/ 4053425 w 8148161"/>
                  <a:gd name="connsiteY8" fmla="*/ 49826 h 1272568"/>
                  <a:gd name="connsiteX9" fmla="*/ 4414129 w 8148161"/>
                  <a:gd name="connsiteY9" fmla="*/ 49826 h 1272568"/>
                  <a:gd name="connsiteX10" fmla="*/ 5005447 w 8148161"/>
                  <a:gd name="connsiteY10" fmla="*/ 49826 h 1272568"/>
                  <a:gd name="connsiteX11" fmla="*/ 5596765 w 8148161"/>
                  <a:gd name="connsiteY11" fmla="*/ 49826 h 1272568"/>
                  <a:gd name="connsiteX12" fmla="*/ 6188082 w 8148161"/>
                  <a:gd name="connsiteY12" fmla="*/ 49826 h 1272568"/>
                  <a:gd name="connsiteX13" fmla="*/ 6856271 w 8148161"/>
                  <a:gd name="connsiteY13" fmla="*/ 49826 h 1272568"/>
                  <a:gd name="connsiteX14" fmla="*/ 7293847 w 8148161"/>
                  <a:gd name="connsiteY14" fmla="*/ 49826 h 1272568"/>
                  <a:gd name="connsiteX15" fmla="*/ 7908817 w 8148161"/>
                  <a:gd name="connsiteY15" fmla="*/ 49826 h 1272568"/>
                  <a:gd name="connsiteX16" fmla="*/ 8104657 w 8148161"/>
                  <a:gd name="connsiteY16" fmla="*/ 245666 h 1272568"/>
                  <a:gd name="connsiteX17" fmla="*/ 8104657 w 8148161"/>
                  <a:gd name="connsiteY17" fmla="*/ 645166 h 1272568"/>
                  <a:gd name="connsiteX18" fmla="*/ 8104657 w 8148161"/>
                  <a:gd name="connsiteY18" fmla="*/ 1029000 h 1272568"/>
                  <a:gd name="connsiteX19" fmla="*/ 7908817 w 8148161"/>
                  <a:gd name="connsiteY19" fmla="*/ 1224840 h 1272568"/>
                  <a:gd name="connsiteX20" fmla="*/ 7394371 w 8148161"/>
                  <a:gd name="connsiteY20" fmla="*/ 1224840 h 1272568"/>
                  <a:gd name="connsiteX21" fmla="*/ 6956795 w 8148161"/>
                  <a:gd name="connsiteY21" fmla="*/ 1224840 h 1272568"/>
                  <a:gd name="connsiteX22" fmla="*/ 6519220 w 8148161"/>
                  <a:gd name="connsiteY22" fmla="*/ 1224840 h 1272568"/>
                  <a:gd name="connsiteX23" fmla="*/ 5927902 w 8148161"/>
                  <a:gd name="connsiteY23" fmla="*/ 1224840 h 1272568"/>
                  <a:gd name="connsiteX24" fmla="*/ 5413456 w 8148161"/>
                  <a:gd name="connsiteY24" fmla="*/ 1224840 h 1272568"/>
                  <a:gd name="connsiteX25" fmla="*/ 4822138 w 8148161"/>
                  <a:gd name="connsiteY25" fmla="*/ 1224840 h 1272568"/>
                  <a:gd name="connsiteX26" fmla="*/ 4384563 w 8148161"/>
                  <a:gd name="connsiteY26" fmla="*/ 1224840 h 1272568"/>
                  <a:gd name="connsiteX27" fmla="*/ 3870117 w 8148161"/>
                  <a:gd name="connsiteY27" fmla="*/ 1224840 h 1272568"/>
                  <a:gd name="connsiteX28" fmla="*/ 3201928 w 8148161"/>
                  <a:gd name="connsiteY28" fmla="*/ 1224840 h 1272568"/>
                  <a:gd name="connsiteX29" fmla="*/ 2533738 w 8148161"/>
                  <a:gd name="connsiteY29" fmla="*/ 1224840 h 1272568"/>
                  <a:gd name="connsiteX30" fmla="*/ 1942421 w 8148161"/>
                  <a:gd name="connsiteY30" fmla="*/ 1224840 h 1272568"/>
                  <a:gd name="connsiteX31" fmla="*/ 1504846 w 8148161"/>
                  <a:gd name="connsiteY31" fmla="*/ 1224840 h 1272568"/>
                  <a:gd name="connsiteX32" fmla="*/ 1067270 w 8148161"/>
                  <a:gd name="connsiteY32" fmla="*/ 1224840 h 1272568"/>
                  <a:gd name="connsiteX33" fmla="*/ 221686 w 8148161"/>
                  <a:gd name="connsiteY33" fmla="*/ 1224840 h 1272568"/>
                  <a:gd name="connsiteX34" fmla="*/ 25846 w 8148161"/>
                  <a:gd name="connsiteY34" fmla="*/ 1029000 h 1272568"/>
                  <a:gd name="connsiteX35" fmla="*/ 25846 w 8148161"/>
                  <a:gd name="connsiteY35" fmla="*/ 653000 h 1272568"/>
                  <a:gd name="connsiteX36" fmla="*/ 14416 w 8148161"/>
                  <a:gd name="connsiteY36" fmla="*/ 348536 h 1272568"/>
                  <a:gd name="connsiteX0" fmla="*/ 25846 w 8148161"/>
                  <a:gd name="connsiteY0" fmla="*/ 245666 h 1272568"/>
                  <a:gd name="connsiteX1" fmla="*/ 221686 w 8148161"/>
                  <a:gd name="connsiteY1" fmla="*/ 49826 h 1272568"/>
                  <a:gd name="connsiteX2" fmla="*/ 889875 w 8148161"/>
                  <a:gd name="connsiteY2" fmla="*/ 49826 h 1272568"/>
                  <a:gd name="connsiteX3" fmla="*/ 1481193 w 8148161"/>
                  <a:gd name="connsiteY3" fmla="*/ 49826 h 1272568"/>
                  <a:gd name="connsiteX4" fmla="*/ 2149382 w 8148161"/>
                  <a:gd name="connsiteY4" fmla="*/ 49826 h 1272568"/>
                  <a:gd name="connsiteX5" fmla="*/ 2586957 w 8148161"/>
                  <a:gd name="connsiteY5" fmla="*/ 49826 h 1272568"/>
                  <a:gd name="connsiteX6" fmla="*/ 3255146 w 8148161"/>
                  <a:gd name="connsiteY6" fmla="*/ 49826 h 1272568"/>
                  <a:gd name="connsiteX7" fmla="*/ 3692721 w 8148161"/>
                  <a:gd name="connsiteY7" fmla="*/ 49826 h 1272568"/>
                  <a:gd name="connsiteX8" fmla="*/ 4284039 w 8148161"/>
                  <a:gd name="connsiteY8" fmla="*/ 49826 h 1272568"/>
                  <a:gd name="connsiteX9" fmla="*/ 4798486 w 8148161"/>
                  <a:gd name="connsiteY9" fmla="*/ 49826 h 1272568"/>
                  <a:gd name="connsiteX10" fmla="*/ 5236061 w 8148161"/>
                  <a:gd name="connsiteY10" fmla="*/ 49826 h 1272568"/>
                  <a:gd name="connsiteX11" fmla="*/ 5827378 w 8148161"/>
                  <a:gd name="connsiteY11" fmla="*/ 49826 h 1272568"/>
                  <a:gd name="connsiteX12" fmla="*/ 6495568 w 8148161"/>
                  <a:gd name="connsiteY12" fmla="*/ 49826 h 1272568"/>
                  <a:gd name="connsiteX13" fmla="*/ 6856271 w 8148161"/>
                  <a:gd name="connsiteY13" fmla="*/ 49826 h 1272568"/>
                  <a:gd name="connsiteX14" fmla="*/ 7908817 w 8148161"/>
                  <a:gd name="connsiteY14" fmla="*/ 49826 h 1272568"/>
                  <a:gd name="connsiteX15" fmla="*/ 8104657 w 8148161"/>
                  <a:gd name="connsiteY15" fmla="*/ 245666 h 1272568"/>
                  <a:gd name="connsiteX16" fmla="*/ 8104657 w 8148161"/>
                  <a:gd name="connsiteY16" fmla="*/ 645166 h 1272568"/>
                  <a:gd name="connsiteX17" fmla="*/ 8104657 w 8148161"/>
                  <a:gd name="connsiteY17" fmla="*/ 1029000 h 1272568"/>
                  <a:gd name="connsiteX18" fmla="*/ 7908817 w 8148161"/>
                  <a:gd name="connsiteY18" fmla="*/ 1224840 h 1272568"/>
                  <a:gd name="connsiteX19" fmla="*/ 7240628 w 8148161"/>
                  <a:gd name="connsiteY19" fmla="*/ 1224840 h 1272568"/>
                  <a:gd name="connsiteX20" fmla="*/ 6803053 w 8148161"/>
                  <a:gd name="connsiteY20" fmla="*/ 1224840 h 1272568"/>
                  <a:gd name="connsiteX21" fmla="*/ 6057992 w 8148161"/>
                  <a:gd name="connsiteY21" fmla="*/ 1224840 h 1272568"/>
                  <a:gd name="connsiteX22" fmla="*/ 5620417 w 8148161"/>
                  <a:gd name="connsiteY22" fmla="*/ 1224840 h 1272568"/>
                  <a:gd name="connsiteX23" fmla="*/ 5029099 w 8148161"/>
                  <a:gd name="connsiteY23" fmla="*/ 1224840 h 1272568"/>
                  <a:gd name="connsiteX24" fmla="*/ 4668396 w 8148161"/>
                  <a:gd name="connsiteY24" fmla="*/ 1224840 h 1272568"/>
                  <a:gd name="connsiteX25" fmla="*/ 4000207 w 8148161"/>
                  <a:gd name="connsiteY25" fmla="*/ 1224840 h 1272568"/>
                  <a:gd name="connsiteX26" fmla="*/ 3408889 w 8148161"/>
                  <a:gd name="connsiteY26" fmla="*/ 1224840 h 1272568"/>
                  <a:gd name="connsiteX27" fmla="*/ 3048185 w 8148161"/>
                  <a:gd name="connsiteY27" fmla="*/ 1224840 h 1272568"/>
                  <a:gd name="connsiteX28" fmla="*/ 2610610 w 8148161"/>
                  <a:gd name="connsiteY28" fmla="*/ 1224840 h 1272568"/>
                  <a:gd name="connsiteX29" fmla="*/ 2019292 w 8148161"/>
                  <a:gd name="connsiteY29" fmla="*/ 1224840 h 1272568"/>
                  <a:gd name="connsiteX30" fmla="*/ 1581717 w 8148161"/>
                  <a:gd name="connsiteY30" fmla="*/ 1224840 h 1272568"/>
                  <a:gd name="connsiteX31" fmla="*/ 1144142 w 8148161"/>
                  <a:gd name="connsiteY31" fmla="*/ 1224840 h 1272568"/>
                  <a:gd name="connsiteX32" fmla="*/ 221686 w 8148161"/>
                  <a:gd name="connsiteY32" fmla="*/ 1224840 h 1272568"/>
                  <a:gd name="connsiteX33" fmla="*/ 25846 w 8148161"/>
                  <a:gd name="connsiteY33" fmla="*/ 1029000 h 1272568"/>
                  <a:gd name="connsiteX34" fmla="*/ 288736 w 8148161"/>
                  <a:gd name="connsiteY34" fmla="*/ 545893 h 1272568"/>
                  <a:gd name="connsiteX35" fmla="*/ 25846 w 8148161"/>
                  <a:gd name="connsiteY35" fmla="*/ 245666 h 1272568"/>
                  <a:gd name="connsiteX0" fmla="*/ 25846 w 8148161"/>
                  <a:gd name="connsiteY0" fmla="*/ 245666 h 1272568"/>
                  <a:gd name="connsiteX1" fmla="*/ 221686 w 8148161"/>
                  <a:gd name="connsiteY1" fmla="*/ 49826 h 1272568"/>
                  <a:gd name="connsiteX2" fmla="*/ 889875 w 8148161"/>
                  <a:gd name="connsiteY2" fmla="*/ 49826 h 1272568"/>
                  <a:gd name="connsiteX3" fmla="*/ 1481193 w 8148161"/>
                  <a:gd name="connsiteY3" fmla="*/ 49826 h 1272568"/>
                  <a:gd name="connsiteX4" fmla="*/ 2149382 w 8148161"/>
                  <a:gd name="connsiteY4" fmla="*/ 49826 h 1272568"/>
                  <a:gd name="connsiteX5" fmla="*/ 2586957 w 8148161"/>
                  <a:gd name="connsiteY5" fmla="*/ 49826 h 1272568"/>
                  <a:gd name="connsiteX6" fmla="*/ 3255146 w 8148161"/>
                  <a:gd name="connsiteY6" fmla="*/ 49826 h 1272568"/>
                  <a:gd name="connsiteX7" fmla="*/ 3692721 w 8148161"/>
                  <a:gd name="connsiteY7" fmla="*/ 49826 h 1272568"/>
                  <a:gd name="connsiteX8" fmla="*/ 4284039 w 8148161"/>
                  <a:gd name="connsiteY8" fmla="*/ 49826 h 1272568"/>
                  <a:gd name="connsiteX9" fmla="*/ 4798486 w 8148161"/>
                  <a:gd name="connsiteY9" fmla="*/ 49826 h 1272568"/>
                  <a:gd name="connsiteX10" fmla="*/ 5236061 w 8148161"/>
                  <a:gd name="connsiteY10" fmla="*/ 49826 h 1272568"/>
                  <a:gd name="connsiteX11" fmla="*/ 5827378 w 8148161"/>
                  <a:gd name="connsiteY11" fmla="*/ 49826 h 1272568"/>
                  <a:gd name="connsiteX12" fmla="*/ 6495568 w 8148161"/>
                  <a:gd name="connsiteY12" fmla="*/ 49826 h 1272568"/>
                  <a:gd name="connsiteX13" fmla="*/ 6856271 w 8148161"/>
                  <a:gd name="connsiteY13" fmla="*/ 49826 h 1272568"/>
                  <a:gd name="connsiteX14" fmla="*/ 7908817 w 8148161"/>
                  <a:gd name="connsiteY14" fmla="*/ 49826 h 1272568"/>
                  <a:gd name="connsiteX15" fmla="*/ 8104657 w 8148161"/>
                  <a:gd name="connsiteY15" fmla="*/ 245666 h 1272568"/>
                  <a:gd name="connsiteX16" fmla="*/ 8104657 w 8148161"/>
                  <a:gd name="connsiteY16" fmla="*/ 645166 h 1272568"/>
                  <a:gd name="connsiteX17" fmla="*/ 8104657 w 8148161"/>
                  <a:gd name="connsiteY17" fmla="*/ 1029000 h 1272568"/>
                  <a:gd name="connsiteX18" fmla="*/ 7908817 w 8148161"/>
                  <a:gd name="connsiteY18" fmla="*/ 1224840 h 1272568"/>
                  <a:gd name="connsiteX19" fmla="*/ 7240628 w 8148161"/>
                  <a:gd name="connsiteY19" fmla="*/ 1224840 h 1272568"/>
                  <a:gd name="connsiteX20" fmla="*/ 6803053 w 8148161"/>
                  <a:gd name="connsiteY20" fmla="*/ 1224840 h 1272568"/>
                  <a:gd name="connsiteX21" fmla="*/ 6057992 w 8148161"/>
                  <a:gd name="connsiteY21" fmla="*/ 1224840 h 1272568"/>
                  <a:gd name="connsiteX22" fmla="*/ 5620417 w 8148161"/>
                  <a:gd name="connsiteY22" fmla="*/ 1224840 h 1272568"/>
                  <a:gd name="connsiteX23" fmla="*/ 5029099 w 8148161"/>
                  <a:gd name="connsiteY23" fmla="*/ 1224840 h 1272568"/>
                  <a:gd name="connsiteX24" fmla="*/ 4668396 w 8148161"/>
                  <a:gd name="connsiteY24" fmla="*/ 1224840 h 1272568"/>
                  <a:gd name="connsiteX25" fmla="*/ 4000207 w 8148161"/>
                  <a:gd name="connsiteY25" fmla="*/ 1224840 h 1272568"/>
                  <a:gd name="connsiteX26" fmla="*/ 3408889 w 8148161"/>
                  <a:gd name="connsiteY26" fmla="*/ 1224840 h 1272568"/>
                  <a:gd name="connsiteX27" fmla="*/ 3048185 w 8148161"/>
                  <a:gd name="connsiteY27" fmla="*/ 1224840 h 1272568"/>
                  <a:gd name="connsiteX28" fmla="*/ 2610610 w 8148161"/>
                  <a:gd name="connsiteY28" fmla="*/ 1224840 h 1272568"/>
                  <a:gd name="connsiteX29" fmla="*/ 2019292 w 8148161"/>
                  <a:gd name="connsiteY29" fmla="*/ 1224840 h 1272568"/>
                  <a:gd name="connsiteX30" fmla="*/ 1581717 w 8148161"/>
                  <a:gd name="connsiteY30" fmla="*/ 1224840 h 1272568"/>
                  <a:gd name="connsiteX31" fmla="*/ 1144142 w 8148161"/>
                  <a:gd name="connsiteY31" fmla="*/ 1224840 h 1272568"/>
                  <a:gd name="connsiteX32" fmla="*/ 221686 w 8148161"/>
                  <a:gd name="connsiteY32" fmla="*/ 1224840 h 1272568"/>
                  <a:gd name="connsiteX33" fmla="*/ 220156 w 8148161"/>
                  <a:gd name="connsiteY33" fmla="*/ 1143300 h 1272568"/>
                  <a:gd name="connsiteX34" fmla="*/ 25846 w 8148161"/>
                  <a:gd name="connsiteY34" fmla="*/ 637333 h 1272568"/>
                  <a:gd name="connsiteX35" fmla="*/ 25846 w 8148161"/>
                  <a:gd name="connsiteY35" fmla="*/ 245666 h 1272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148161" h="1272568" fill="none" extrusionOk="0">
                    <a:moveTo>
                      <a:pt x="25846" y="245666"/>
                    </a:moveTo>
                    <a:cubicBezTo>
                      <a:pt x="12369" y="127195"/>
                      <a:pt x="136038" y="42941"/>
                      <a:pt x="221686" y="49826"/>
                    </a:cubicBezTo>
                    <a:cubicBezTo>
                      <a:pt x="380668" y="-18714"/>
                      <a:pt x="708822" y="93105"/>
                      <a:pt x="889875" y="49826"/>
                    </a:cubicBezTo>
                    <a:cubicBezTo>
                      <a:pt x="1066819" y="-43542"/>
                      <a:pt x="1280665" y="48523"/>
                      <a:pt x="1481193" y="49826"/>
                    </a:cubicBezTo>
                    <a:cubicBezTo>
                      <a:pt x="1674066" y="68553"/>
                      <a:pt x="1892775" y="104314"/>
                      <a:pt x="2149382" y="49826"/>
                    </a:cubicBezTo>
                    <a:cubicBezTo>
                      <a:pt x="2414300" y="39613"/>
                      <a:pt x="2472844" y="57221"/>
                      <a:pt x="2586957" y="49826"/>
                    </a:cubicBezTo>
                    <a:cubicBezTo>
                      <a:pt x="2657414" y="-58028"/>
                      <a:pt x="3032348" y="41554"/>
                      <a:pt x="3255146" y="49826"/>
                    </a:cubicBezTo>
                    <a:cubicBezTo>
                      <a:pt x="3491657" y="8939"/>
                      <a:pt x="3470677" y="58152"/>
                      <a:pt x="3692721" y="49826"/>
                    </a:cubicBezTo>
                    <a:cubicBezTo>
                      <a:pt x="3894970" y="83"/>
                      <a:pt x="4008349" y="97683"/>
                      <a:pt x="4284039" y="49826"/>
                    </a:cubicBezTo>
                    <a:cubicBezTo>
                      <a:pt x="4539536" y="79656"/>
                      <a:pt x="4724218" y="59695"/>
                      <a:pt x="4798486" y="49826"/>
                    </a:cubicBezTo>
                    <a:cubicBezTo>
                      <a:pt x="4944426" y="57494"/>
                      <a:pt x="5070815" y="130410"/>
                      <a:pt x="5236061" y="49826"/>
                    </a:cubicBezTo>
                    <a:cubicBezTo>
                      <a:pt x="5400803" y="51087"/>
                      <a:pt x="5517141" y="69538"/>
                      <a:pt x="5827378" y="49826"/>
                    </a:cubicBezTo>
                    <a:cubicBezTo>
                      <a:pt x="6081894" y="42482"/>
                      <a:pt x="6218681" y="91048"/>
                      <a:pt x="6495568" y="49826"/>
                    </a:cubicBezTo>
                    <a:cubicBezTo>
                      <a:pt x="6741464" y="42494"/>
                      <a:pt x="6718833" y="50921"/>
                      <a:pt x="6856271" y="49826"/>
                    </a:cubicBezTo>
                    <a:cubicBezTo>
                      <a:pt x="7073438" y="-56368"/>
                      <a:pt x="7244517" y="141604"/>
                      <a:pt x="7908817" y="49826"/>
                    </a:cubicBezTo>
                    <a:cubicBezTo>
                      <a:pt x="8065095" y="97120"/>
                      <a:pt x="8086409" y="181176"/>
                      <a:pt x="8104657" y="245666"/>
                    </a:cubicBezTo>
                    <a:cubicBezTo>
                      <a:pt x="8134464" y="412178"/>
                      <a:pt x="8098969" y="459107"/>
                      <a:pt x="8104657" y="645166"/>
                    </a:cubicBezTo>
                    <a:cubicBezTo>
                      <a:pt x="8139304" y="783140"/>
                      <a:pt x="8109127" y="837088"/>
                      <a:pt x="8104657" y="1029000"/>
                    </a:cubicBezTo>
                    <a:cubicBezTo>
                      <a:pt x="8141219" y="1177858"/>
                      <a:pt x="8011943" y="1185926"/>
                      <a:pt x="7908817" y="1224840"/>
                    </a:cubicBezTo>
                    <a:cubicBezTo>
                      <a:pt x="7590997" y="1251493"/>
                      <a:pt x="7379271" y="1274529"/>
                      <a:pt x="7240628" y="1224840"/>
                    </a:cubicBezTo>
                    <a:cubicBezTo>
                      <a:pt x="7015806" y="1200597"/>
                      <a:pt x="6951126" y="1221657"/>
                      <a:pt x="6803053" y="1224840"/>
                    </a:cubicBezTo>
                    <a:cubicBezTo>
                      <a:pt x="6636135" y="1322583"/>
                      <a:pt x="6402193" y="1027730"/>
                      <a:pt x="6057992" y="1224840"/>
                    </a:cubicBezTo>
                    <a:cubicBezTo>
                      <a:pt x="5764203" y="1269025"/>
                      <a:pt x="5791163" y="1184854"/>
                      <a:pt x="5620417" y="1224840"/>
                    </a:cubicBezTo>
                    <a:cubicBezTo>
                      <a:pt x="5512115" y="1236438"/>
                      <a:pt x="5191202" y="1116984"/>
                      <a:pt x="5029099" y="1224840"/>
                    </a:cubicBezTo>
                    <a:cubicBezTo>
                      <a:pt x="4818129" y="1275172"/>
                      <a:pt x="4767092" y="1184466"/>
                      <a:pt x="4668396" y="1224840"/>
                    </a:cubicBezTo>
                    <a:cubicBezTo>
                      <a:pt x="4611403" y="1226376"/>
                      <a:pt x="4314687" y="1311769"/>
                      <a:pt x="4000207" y="1224840"/>
                    </a:cubicBezTo>
                    <a:cubicBezTo>
                      <a:pt x="3658150" y="1252031"/>
                      <a:pt x="3563640" y="1167143"/>
                      <a:pt x="3408889" y="1224840"/>
                    </a:cubicBezTo>
                    <a:cubicBezTo>
                      <a:pt x="3225713" y="1243507"/>
                      <a:pt x="3168641" y="1248456"/>
                      <a:pt x="3048185" y="1224840"/>
                    </a:cubicBezTo>
                    <a:cubicBezTo>
                      <a:pt x="2946490" y="1246358"/>
                      <a:pt x="2681015" y="1238998"/>
                      <a:pt x="2610610" y="1224840"/>
                    </a:cubicBezTo>
                    <a:cubicBezTo>
                      <a:pt x="2419742" y="1333358"/>
                      <a:pt x="2296852" y="1059589"/>
                      <a:pt x="2019292" y="1224840"/>
                    </a:cubicBezTo>
                    <a:cubicBezTo>
                      <a:pt x="1805005" y="1270238"/>
                      <a:pt x="1728220" y="1198928"/>
                      <a:pt x="1581717" y="1224840"/>
                    </a:cubicBezTo>
                    <a:cubicBezTo>
                      <a:pt x="1424899" y="1220367"/>
                      <a:pt x="1275228" y="1165441"/>
                      <a:pt x="1144142" y="1224840"/>
                    </a:cubicBezTo>
                    <a:cubicBezTo>
                      <a:pt x="1130188" y="1146805"/>
                      <a:pt x="579645" y="1331628"/>
                      <a:pt x="221686" y="1224840"/>
                    </a:cubicBezTo>
                    <a:cubicBezTo>
                      <a:pt x="107665" y="1244983"/>
                      <a:pt x="11320" y="1113945"/>
                      <a:pt x="25846" y="1029000"/>
                    </a:cubicBezTo>
                    <a:cubicBezTo>
                      <a:pt x="-1834" y="870069"/>
                      <a:pt x="52896" y="754149"/>
                      <a:pt x="25846" y="637333"/>
                    </a:cubicBezTo>
                    <a:cubicBezTo>
                      <a:pt x="-29131" y="486409"/>
                      <a:pt x="56821" y="372563"/>
                      <a:pt x="25846" y="245666"/>
                    </a:cubicBezTo>
                    <a:close/>
                  </a:path>
                  <a:path w="8148161" h="1272568" stroke="0" extrusionOk="0">
                    <a:moveTo>
                      <a:pt x="14416" y="348536"/>
                    </a:moveTo>
                    <a:cubicBezTo>
                      <a:pt x="-15438" y="259489"/>
                      <a:pt x="94946" y="-204"/>
                      <a:pt x="221686" y="49826"/>
                    </a:cubicBezTo>
                    <a:cubicBezTo>
                      <a:pt x="437330" y="-23336"/>
                      <a:pt x="499622" y="101564"/>
                      <a:pt x="736132" y="49826"/>
                    </a:cubicBezTo>
                    <a:cubicBezTo>
                      <a:pt x="967445" y="52132"/>
                      <a:pt x="1001658" y="84241"/>
                      <a:pt x="1173708" y="49826"/>
                    </a:cubicBezTo>
                    <a:cubicBezTo>
                      <a:pt x="1326213" y="5915"/>
                      <a:pt x="1441968" y="87775"/>
                      <a:pt x="1611283" y="49826"/>
                    </a:cubicBezTo>
                    <a:cubicBezTo>
                      <a:pt x="1810435" y="-3932"/>
                      <a:pt x="2070414" y="90570"/>
                      <a:pt x="2202601" y="49826"/>
                    </a:cubicBezTo>
                    <a:cubicBezTo>
                      <a:pt x="2286843" y="-25668"/>
                      <a:pt x="2747192" y="82946"/>
                      <a:pt x="2947661" y="49826"/>
                    </a:cubicBezTo>
                    <a:cubicBezTo>
                      <a:pt x="3237428" y="-13651"/>
                      <a:pt x="3238056" y="70774"/>
                      <a:pt x="3462107" y="49826"/>
                    </a:cubicBezTo>
                    <a:cubicBezTo>
                      <a:pt x="3695519" y="107516"/>
                      <a:pt x="3881160" y="105464"/>
                      <a:pt x="4053425" y="49826"/>
                    </a:cubicBezTo>
                    <a:cubicBezTo>
                      <a:pt x="4238769" y="39643"/>
                      <a:pt x="4305066" y="56521"/>
                      <a:pt x="4414129" y="49826"/>
                    </a:cubicBezTo>
                    <a:cubicBezTo>
                      <a:pt x="4528338" y="-20806"/>
                      <a:pt x="4670445" y="66662"/>
                      <a:pt x="5005447" y="49826"/>
                    </a:cubicBezTo>
                    <a:cubicBezTo>
                      <a:pt x="5325256" y="25125"/>
                      <a:pt x="5360779" y="80076"/>
                      <a:pt x="5596765" y="49826"/>
                    </a:cubicBezTo>
                    <a:cubicBezTo>
                      <a:pt x="5821619" y="13468"/>
                      <a:pt x="5897518" y="56776"/>
                      <a:pt x="6188082" y="49826"/>
                    </a:cubicBezTo>
                    <a:cubicBezTo>
                      <a:pt x="6413223" y="-37631"/>
                      <a:pt x="6670698" y="211449"/>
                      <a:pt x="6856271" y="49826"/>
                    </a:cubicBezTo>
                    <a:cubicBezTo>
                      <a:pt x="7033941" y="27210"/>
                      <a:pt x="7173128" y="77518"/>
                      <a:pt x="7293847" y="49826"/>
                    </a:cubicBezTo>
                    <a:cubicBezTo>
                      <a:pt x="7460454" y="88352"/>
                      <a:pt x="7736504" y="148196"/>
                      <a:pt x="7908817" y="49826"/>
                    </a:cubicBezTo>
                    <a:cubicBezTo>
                      <a:pt x="8033593" y="16951"/>
                      <a:pt x="8093156" y="148862"/>
                      <a:pt x="8104657" y="245666"/>
                    </a:cubicBezTo>
                    <a:cubicBezTo>
                      <a:pt x="8121441" y="424432"/>
                      <a:pt x="8115729" y="521361"/>
                      <a:pt x="8104657" y="645166"/>
                    </a:cubicBezTo>
                    <a:cubicBezTo>
                      <a:pt x="8203240" y="747799"/>
                      <a:pt x="8103255" y="886834"/>
                      <a:pt x="8104657" y="1029000"/>
                    </a:cubicBezTo>
                    <a:cubicBezTo>
                      <a:pt x="8089410" y="1169400"/>
                      <a:pt x="8000928" y="1236946"/>
                      <a:pt x="7908817" y="1224840"/>
                    </a:cubicBezTo>
                    <a:cubicBezTo>
                      <a:pt x="7691836" y="1272512"/>
                      <a:pt x="7625725" y="1248652"/>
                      <a:pt x="7394371" y="1224840"/>
                    </a:cubicBezTo>
                    <a:cubicBezTo>
                      <a:pt x="7129180" y="1221606"/>
                      <a:pt x="7055304" y="1238594"/>
                      <a:pt x="6956795" y="1224840"/>
                    </a:cubicBezTo>
                    <a:cubicBezTo>
                      <a:pt x="6889902" y="1228258"/>
                      <a:pt x="6667806" y="1152686"/>
                      <a:pt x="6519220" y="1224840"/>
                    </a:cubicBezTo>
                    <a:cubicBezTo>
                      <a:pt x="6311874" y="1324576"/>
                      <a:pt x="6203025" y="1239339"/>
                      <a:pt x="5927902" y="1224840"/>
                    </a:cubicBezTo>
                    <a:cubicBezTo>
                      <a:pt x="5652898" y="1205674"/>
                      <a:pt x="5620654" y="1165375"/>
                      <a:pt x="5413456" y="1224840"/>
                    </a:cubicBezTo>
                    <a:cubicBezTo>
                      <a:pt x="5217840" y="1245175"/>
                      <a:pt x="4946908" y="1249239"/>
                      <a:pt x="4822138" y="1224840"/>
                    </a:cubicBezTo>
                    <a:cubicBezTo>
                      <a:pt x="4628125" y="1221548"/>
                      <a:pt x="4472585" y="1167617"/>
                      <a:pt x="4384563" y="1224840"/>
                    </a:cubicBezTo>
                    <a:cubicBezTo>
                      <a:pt x="4216596" y="1286655"/>
                      <a:pt x="4097634" y="1202096"/>
                      <a:pt x="3870117" y="1224840"/>
                    </a:cubicBezTo>
                    <a:cubicBezTo>
                      <a:pt x="3704073" y="1275263"/>
                      <a:pt x="3445272" y="1150073"/>
                      <a:pt x="3201928" y="1224840"/>
                    </a:cubicBezTo>
                    <a:cubicBezTo>
                      <a:pt x="2996062" y="1204564"/>
                      <a:pt x="2666428" y="1232858"/>
                      <a:pt x="2533738" y="1224840"/>
                    </a:cubicBezTo>
                    <a:cubicBezTo>
                      <a:pt x="2321763" y="1281409"/>
                      <a:pt x="2212653" y="1231749"/>
                      <a:pt x="1942421" y="1224840"/>
                    </a:cubicBezTo>
                    <a:cubicBezTo>
                      <a:pt x="1691794" y="1226100"/>
                      <a:pt x="1691139" y="1222247"/>
                      <a:pt x="1504846" y="1224840"/>
                    </a:cubicBezTo>
                    <a:cubicBezTo>
                      <a:pt x="1334234" y="1220649"/>
                      <a:pt x="1286031" y="1184617"/>
                      <a:pt x="1067270" y="1224840"/>
                    </a:cubicBezTo>
                    <a:cubicBezTo>
                      <a:pt x="874655" y="1219551"/>
                      <a:pt x="604132" y="1294929"/>
                      <a:pt x="221686" y="1224840"/>
                    </a:cubicBezTo>
                    <a:cubicBezTo>
                      <a:pt x="138838" y="1243726"/>
                      <a:pt x="47773" y="1136407"/>
                      <a:pt x="25846" y="1029000"/>
                    </a:cubicBezTo>
                    <a:cubicBezTo>
                      <a:pt x="2453" y="886833"/>
                      <a:pt x="-18174" y="778989"/>
                      <a:pt x="25846" y="653000"/>
                    </a:cubicBezTo>
                    <a:cubicBezTo>
                      <a:pt x="24060" y="526274"/>
                      <a:pt x="454" y="467968"/>
                      <a:pt x="14416" y="348536"/>
                    </a:cubicBezTo>
                    <a:close/>
                  </a:path>
                  <a:path w="8148161" h="1272568" fill="none" stroke="0" extrusionOk="0">
                    <a:moveTo>
                      <a:pt x="25846" y="245666"/>
                    </a:moveTo>
                    <a:cubicBezTo>
                      <a:pt x="-2219" y="122418"/>
                      <a:pt x="126564" y="60876"/>
                      <a:pt x="221686" y="49826"/>
                    </a:cubicBezTo>
                    <a:cubicBezTo>
                      <a:pt x="400744" y="-10582"/>
                      <a:pt x="713846" y="75343"/>
                      <a:pt x="889875" y="49826"/>
                    </a:cubicBezTo>
                    <a:cubicBezTo>
                      <a:pt x="1057041" y="27100"/>
                      <a:pt x="1306601" y="127483"/>
                      <a:pt x="1481193" y="49826"/>
                    </a:cubicBezTo>
                    <a:cubicBezTo>
                      <a:pt x="1619473" y="18002"/>
                      <a:pt x="1882129" y="126738"/>
                      <a:pt x="2149382" y="49826"/>
                    </a:cubicBezTo>
                    <a:cubicBezTo>
                      <a:pt x="2402358" y="21230"/>
                      <a:pt x="2442720" y="84546"/>
                      <a:pt x="2586957" y="49826"/>
                    </a:cubicBezTo>
                    <a:cubicBezTo>
                      <a:pt x="2666590" y="42210"/>
                      <a:pt x="3073102" y="96434"/>
                      <a:pt x="3255146" y="49826"/>
                    </a:cubicBezTo>
                    <a:cubicBezTo>
                      <a:pt x="3465216" y="2878"/>
                      <a:pt x="3474598" y="82097"/>
                      <a:pt x="3692721" y="49826"/>
                    </a:cubicBezTo>
                    <a:cubicBezTo>
                      <a:pt x="3895452" y="23848"/>
                      <a:pt x="4014868" y="56974"/>
                      <a:pt x="4284039" y="49826"/>
                    </a:cubicBezTo>
                    <a:cubicBezTo>
                      <a:pt x="4508564" y="432"/>
                      <a:pt x="4707466" y="69030"/>
                      <a:pt x="4798486" y="49826"/>
                    </a:cubicBezTo>
                    <a:cubicBezTo>
                      <a:pt x="4891751" y="1940"/>
                      <a:pt x="5057247" y="82283"/>
                      <a:pt x="5236061" y="49826"/>
                    </a:cubicBezTo>
                    <a:cubicBezTo>
                      <a:pt x="5394602" y="37456"/>
                      <a:pt x="5569187" y="87810"/>
                      <a:pt x="5827378" y="49826"/>
                    </a:cubicBezTo>
                    <a:cubicBezTo>
                      <a:pt x="6145887" y="68600"/>
                      <a:pt x="6256074" y="68737"/>
                      <a:pt x="6495568" y="49826"/>
                    </a:cubicBezTo>
                    <a:cubicBezTo>
                      <a:pt x="6734872" y="41326"/>
                      <a:pt x="6723857" y="56386"/>
                      <a:pt x="6856271" y="49826"/>
                    </a:cubicBezTo>
                    <a:cubicBezTo>
                      <a:pt x="7034538" y="-5095"/>
                      <a:pt x="7420890" y="171004"/>
                      <a:pt x="7908817" y="49826"/>
                    </a:cubicBezTo>
                    <a:cubicBezTo>
                      <a:pt x="8049944" y="46184"/>
                      <a:pt x="8113203" y="131685"/>
                      <a:pt x="8104657" y="245666"/>
                    </a:cubicBezTo>
                    <a:cubicBezTo>
                      <a:pt x="8090812" y="397374"/>
                      <a:pt x="8055422" y="506644"/>
                      <a:pt x="8104657" y="645166"/>
                    </a:cubicBezTo>
                    <a:cubicBezTo>
                      <a:pt x="8133640" y="807308"/>
                      <a:pt x="8097040" y="862037"/>
                      <a:pt x="8104657" y="1029000"/>
                    </a:cubicBezTo>
                    <a:cubicBezTo>
                      <a:pt x="8109913" y="1156492"/>
                      <a:pt x="8012094" y="1221951"/>
                      <a:pt x="7908817" y="1224840"/>
                    </a:cubicBezTo>
                    <a:cubicBezTo>
                      <a:pt x="7641141" y="1294805"/>
                      <a:pt x="7444461" y="1214259"/>
                      <a:pt x="7240628" y="1224840"/>
                    </a:cubicBezTo>
                    <a:cubicBezTo>
                      <a:pt x="7037652" y="1244753"/>
                      <a:pt x="6945615" y="1208368"/>
                      <a:pt x="6803053" y="1224840"/>
                    </a:cubicBezTo>
                    <a:cubicBezTo>
                      <a:pt x="6749629" y="1251504"/>
                      <a:pt x="6314645" y="1146649"/>
                      <a:pt x="6057992" y="1224840"/>
                    </a:cubicBezTo>
                    <a:cubicBezTo>
                      <a:pt x="5759708" y="1272657"/>
                      <a:pt x="5778263" y="1228422"/>
                      <a:pt x="5620417" y="1224840"/>
                    </a:cubicBezTo>
                    <a:cubicBezTo>
                      <a:pt x="5509389" y="1198098"/>
                      <a:pt x="5220608" y="1127123"/>
                      <a:pt x="5029099" y="1224840"/>
                    </a:cubicBezTo>
                    <a:cubicBezTo>
                      <a:pt x="4836755" y="1279000"/>
                      <a:pt x="4738909" y="1210692"/>
                      <a:pt x="4668396" y="1224840"/>
                    </a:cubicBezTo>
                    <a:cubicBezTo>
                      <a:pt x="4641915" y="1260637"/>
                      <a:pt x="4269381" y="1191689"/>
                      <a:pt x="4000207" y="1224840"/>
                    </a:cubicBezTo>
                    <a:cubicBezTo>
                      <a:pt x="3650776" y="1287155"/>
                      <a:pt x="3594655" y="1189952"/>
                      <a:pt x="3408889" y="1224840"/>
                    </a:cubicBezTo>
                    <a:cubicBezTo>
                      <a:pt x="3233713" y="1285199"/>
                      <a:pt x="3157153" y="1200378"/>
                      <a:pt x="3048185" y="1224840"/>
                    </a:cubicBezTo>
                    <a:cubicBezTo>
                      <a:pt x="2908129" y="1274651"/>
                      <a:pt x="2740619" y="1230752"/>
                      <a:pt x="2610610" y="1224840"/>
                    </a:cubicBezTo>
                    <a:cubicBezTo>
                      <a:pt x="2521073" y="1240857"/>
                      <a:pt x="2258010" y="1123152"/>
                      <a:pt x="2019292" y="1224840"/>
                    </a:cubicBezTo>
                    <a:cubicBezTo>
                      <a:pt x="1804460" y="1290951"/>
                      <a:pt x="1790856" y="1179820"/>
                      <a:pt x="1581717" y="1224840"/>
                    </a:cubicBezTo>
                    <a:cubicBezTo>
                      <a:pt x="1402833" y="1230064"/>
                      <a:pt x="1273511" y="1197004"/>
                      <a:pt x="1144142" y="1224840"/>
                    </a:cubicBezTo>
                    <a:cubicBezTo>
                      <a:pt x="1064160" y="1200765"/>
                      <a:pt x="616470" y="1293341"/>
                      <a:pt x="221686" y="1224840"/>
                    </a:cubicBezTo>
                    <a:cubicBezTo>
                      <a:pt x="118662" y="1175026"/>
                      <a:pt x="32545" y="1146893"/>
                      <a:pt x="25846" y="1029000"/>
                    </a:cubicBezTo>
                    <a:cubicBezTo>
                      <a:pt x="-22936" y="837661"/>
                      <a:pt x="326453" y="711257"/>
                      <a:pt x="288736" y="545893"/>
                    </a:cubicBezTo>
                    <a:cubicBezTo>
                      <a:pt x="203242" y="372983"/>
                      <a:pt x="37655" y="350388"/>
                      <a:pt x="25846" y="245666"/>
                    </a:cubicBezTo>
                    <a:close/>
                  </a:path>
                  <a:path w="8148161" h="1272568" fill="none" stroke="0" extrusionOk="0">
                    <a:moveTo>
                      <a:pt x="25846" y="245666"/>
                    </a:moveTo>
                    <a:cubicBezTo>
                      <a:pt x="-1639" y="147862"/>
                      <a:pt x="117270" y="11108"/>
                      <a:pt x="221686" y="49826"/>
                    </a:cubicBezTo>
                    <a:cubicBezTo>
                      <a:pt x="367402" y="35320"/>
                      <a:pt x="695179" y="64279"/>
                      <a:pt x="889875" y="49826"/>
                    </a:cubicBezTo>
                    <a:cubicBezTo>
                      <a:pt x="1092493" y="-21157"/>
                      <a:pt x="1272039" y="121796"/>
                      <a:pt x="1481193" y="49826"/>
                    </a:cubicBezTo>
                    <a:cubicBezTo>
                      <a:pt x="1608183" y="60291"/>
                      <a:pt x="1920166" y="98837"/>
                      <a:pt x="2149382" y="49826"/>
                    </a:cubicBezTo>
                    <a:cubicBezTo>
                      <a:pt x="2394511" y="33990"/>
                      <a:pt x="2460462" y="63187"/>
                      <a:pt x="2586957" y="49826"/>
                    </a:cubicBezTo>
                    <a:cubicBezTo>
                      <a:pt x="2675597" y="-36627"/>
                      <a:pt x="3093819" y="82490"/>
                      <a:pt x="3255146" y="49826"/>
                    </a:cubicBezTo>
                    <a:cubicBezTo>
                      <a:pt x="3489839" y="8129"/>
                      <a:pt x="3477051" y="77237"/>
                      <a:pt x="3692721" y="49826"/>
                    </a:cubicBezTo>
                    <a:cubicBezTo>
                      <a:pt x="3900989" y="13086"/>
                      <a:pt x="4018143" y="114430"/>
                      <a:pt x="4284039" y="49826"/>
                    </a:cubicBezTo>
                    <a:cubicBezTo>
                      <a:pt x="4532973" y="46122"/>
                      <a:pt x="4700945" y="83859"/>
                      <a:pt x="4798486" y="49826"/>
                    </a:cubicBezTo>
                    <a:cubicBezTo>
                      <a:pt x="4955719" y="63126"/>
                      <a:pt x="5061530" y="122285"/>
                      <a:pt x="5236061" y="49826"/>
                    </a:cubicBezTo>
                    <a:cubicBezTo>
                      <a:pt x="5384877" y="53782"/>
                      <a:pt x="5534408" y="82534"/>
                      <a:pt x="5827378" y="49826"/>
                    </a:cubicBezTo>
                    <a:cubicBezTo>
                      <a:pt x="6103881" y="56434"/>
                      <a:pt x="6265351" y="95197"/>
                      <a:pt x="6495568" y="49826"/>
                    </a:cubicBezTo>
                    <a:cubicBezTo>
                      <a:pt x="6740082" y="47144"/>
                      <a:pt x="6721883" y="53943"/>
                      <a:pt x="6856271" y="49826"/>
                    </a:cubicBezTo>
                    <a:cubicBezTo>
                      <a:pt x="7128360" y="-46623"/>
                      <a:pt x="7345260" y="143982"/>
                      <a:pt x="7908817" y="49826"/>
                    </a:cubicBezTo>
                    <a:cubicBezTo>
                      <a:pt x="8056693" y="78667"/>
                      <a:pt x="8093634" y="167827"/>
                      <a:pt x="8104657" y="245666"/>
                    </a:cubicBezTo>
                    <a:cubicBezTo>
                      <a:pt x="8103220" y="401932"/>
                      <a:pt x="8076823" y="477218"/>
                      <a:pt x="8104657" y="645166"/>
                    </a:cubicBezTo>
                    <a:cubicBezTo>
                      <a:pt x="8138676" y="803118"/>
                      <a:pt x="8100889" y="850227"/>
                      <a:pt x="8104657" y="1029000"/>
                    </a:cubicBezTo>
                    <a:cubicBezTo>
                      <a:pt x="8114623" y="1153909"/>
                      <a:pt x="8009224" y="1165353"/>
                      <a:pt x="7908817" y="1224840"/>
                    </a:cubicBezTo>
                    <a:cubicBezTo>
                      <a:pt x="7625061" y="1232813"/>
                      <a:pt x="7420011" y="1259251"/>
                      <a:pt x="7240628" y="1224840"/>
                    </a:cubicBezTo>
                    <a:cubicBezTo>
                      <a:pt x="7017376" y="1236711"/>
                      <a:pt x="6964229" y="1207396"/>
                      <a:pt x="6803053" y="1224840"/>
                    </a:cubicBezTo>
                    <a:cubicBezTo>
                      <a:pt x="6694961" y="1313687"/>
                      <a:pt x="6305361" y="1083439"/>
                      <a:pt x="6057992" y="1224840"/>
                    </a:cubicBezTo>
                    <a:cubicBezTo>
                      <a:pt x="5768104" y="1255518"/>
                      <a:pt x="5793649" y="1205332"/>
                      <a:pt x="5620417" y="1224840"/>
                    </a:cubicBezTo>
                    <a:cubicBezTo>
                      <a:pt x="5504163" y="1219788"/>
                      <a:pt x="5181000" y="1089571"/>
                      <a:pt x="5029099" y="1224840"/>
                    </a:cubicBezTo>
                    <a:cubicBezTo>
                      <a:pt x="4808480" y="1281108"/>
                      <a:pt x="4746552" y="1232930"/>
                      <a:pt x="4668396" y="1224840"/>
                    </a:cubicBezTo>
                    <a:cubicBezTo>
                      <a:pt x="4587471" y="1221984"/>
                      <a:pt x="4282624" y="1232274"/>
                      <a:pt x="4000207" y="1224840"/>
                    </a:cubicBezTo>
                    <a:cubicBezTo>
                      <a:pt x="3635721" y="1269457"/>
                      <a:pt x="3578347" y="1171115"/>
                      <a:pt x="3408889" y="1224840"/>
                    </a:cubicBezTo>
                    <a:cubicBezTo>
                      <a:pt x="3230448" y="1262524"/>
                      <a:pt x="3160585" y="1226191"/>
                      <a:pt x="3048185" y="1224840"/>
                    </a:cubicBezTo>
                    <a:cubicBezTo>
                      <a:pt x="2940649" y="1247657"/>
                      <a:pt x="2719000" y="1233204"/>
                      <a:pt x="2610610" y="1224840"/>
                    </a:cubicBezTo>
                    <a:cubicBezTo>
                      <a:pt x="2550837" y="1275467"/>
                      <a:pt x="2302386" y="1134005"/>
                      <a:pt x="2019292" y="1224840"/>
                    </a:cubicBezTo>
                    <a:cubicBezTo>
                      <a:pt x="1802927" y="1281495"/>
                      <a:pt x="1771034" y="1188489"/>
                      <a:pt x="1581717" y="1224840"/>
                    </a:cubicBezTo>
                    <a:cubicBezTo>
                      <a:pt x="1410847" y="1231266"/>
                      <a:pt x="1264901" y="1178355"/>
                      <a:pt x="1144142" y="1224840"/>
                    </a:cubicBezTo>
                    <a:cubicBezTo>
                      <a:pt x="1057113" y="1222389"/>
                      <a:pt x="567260" y="1289013"/>
                      <a:pt x="221686" y="1224840"/>
                    </a:cubicBezTo>
                    <a:cubicBezTo>
                      <a:pt x="117339" y="1224144"/>
                      <a:pt x="230896" y="1247700"/>
                      <a:pt x="220156" y="1143300"/>
                    </a:cubicBezTo>
                    <a:cubicBezTo>
                      <a:pt x="189280" y="987405"/>
                      <a:pt x="72160" y="791592"/>
                      <a:pt x="25846" y="637333"/>
                    </a:cubicBezTo>
                    <a:cubicBezTo>
                      <a:pt x="-24657" y="477722"/>
                      <a:pt x="41271" y="382985"/>
                      <a:pt x="25846" y="24566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noFill/>
                <a:extLst>
                  <a:ext uri="{C807C97D-BFC1-408E-A445-0C87EB9F89A2}">
                    <ask:lineSketchStyleProps xmlns="" xmlns:ask="http://schemas.microsoft.com/office/drawing/2018/sketchyshapes" sd="974754452">
                      <a:custGeom>
                        <a:avLst/>
                        <a:gdLst>
                          <a:gd name="connsiteX0" fmla="*/ 25846 w 8148161"/>
                          <a:gd name="connsiteY0" fmla="*/ 245666 h 1272568"/>
                          <a:gd name="connsiteX1" fmla="*/ 221686 w 8148161"/>
                          <a:gd name="connsiteY1" fmla="*/ 49826 h 1272568"/>
                          <a:gd name="connsiteX2" fmla="*/ 889875 w 8148161"/>
                          <a:gd name="connsiteY2" fmla="*/ 49826 h 1272568"/>
                          <a:gd name="connsiteX3" fmla="*/ 1481193 w 8148161"/>
                          <a:gd name="connsiteY3" fmla="*/ 49826 h 1272568"/>
                          <a:gd name="connsiteX4" fmla="*/ 2149382 w 8148161"/>
                          <a:gd name="connsiteY4" fmla="*/ 49826 h 1272568"/>
                          <a:gd name="connsiteX5" fmla="*/ 2586957 w 8148161"/>
                          <a:gd name="connsiteY5" fmla="*/ 49826 h 1272568"/>
                          <a:gd name="connsiteX6" fmla="*/ 3255146 w 8148161"/>
                          <a:gd name="connsiteY6" fmla="*/ 49826 h 1272568"/>
                          <a:gd name="connsiteX7" fmla="*/ 3692721 w 8148161"/>
                          <a:gd name="connsiteY7" fmla="*/ 49826 h 1272568"/>
                          <a:gd name="connsiteX8" fmla="*/ 4284039 w 8148161"/>
                          <a:gd name="connsiteY8" fmla="*/ 49826 h 1272568"/>
                          <a:gd name="connsiteX9" fmla="*/ 4798486 w 8148161"/>
                          <a:gd name="connsiteY9" fmla="*/ 49826 h 1272568"/>
                          <a:gd name="connsiteX10" fmla="*/ 5236061 w 8148161"/>
                          <a:gd name="connsiteY10" fmla="*/ 49826 h 1272568"/>
                          <a:gd name="connsiteX11" fmla="*/ 5827378 w 8148161"/>
                          <a:gd name="connsiteY11" fmla="*/ 49826 h 1272568"/>
                          <a:gd name="connsiteX12" fmla="*/ 6495568 w 8148161"/>
                          <a:gd name="connsiteY12" fmla="*/ 49826 h 1272568"/>
                          <a:gd name="connsiteX13" fmla="*/ 6856271 w 8148161"/>
                          <a:gd name="connsiteY13" fmla="*/ 49826 h 1272568"/>
                          <a:gd name="connsiteX14" fmla="*/ 7908817 w 8148161"/>
                          <a:gd name="connsiteY14" fmla="*/ 49826 h 1272568"/>
                          <a:gd name="connsiteX15" fmla="*/ 8104657 w 8148161"/>
                          <a:gd name="connsiteY15" fmla="*/ 245666 h 1272568"/>
                          <a:gd name="connsiteX16" fmla="*/ 8104657 w 8148161"/>
                          <a:gd name="connsiteY16" fmla="*/ 645166 h 1272568"/>
                          <a:gd name="connsiteX17" fmla="*/ 8104657 w 8148161"/>
                          <a:gd name="connsiteY17" fmla="*/ 1029000 h 1272568"/>
                          <a:gd name="connsiteX18" fmla="*/ 7908817 w 8148161"/>
                          <a:gd name="connsiteY18" fmla="*/ 1224840 h 1272568"/>
                          <a:gd name="connsiteX19" fmla="*/ 7240628 w 8148161"/>
                          <a:gd name="connsiteY19" fmla="*/ 1224840 h 1272568"/>
                          <a:gd name="connsiteX20" fmla="*/ 6803053 w 8148161"/>
                          <a:gd name="connsiteY20" fmla="*/ 1224840 h 1272568"/>
                          <a:gd name="connsiteX21" fmla="*/ 6057992 w 8148161"/>
                          <a:gd name="connsiteY21" fmla="*/ 1224840 h 1272568"/>
                          <a:gd name="connsiteX22" fmla="*/ 5620417 w 8148161"/>
                          <a:gd name="connsiteY22" fmla="*/ 1224840 h 1272568"/>
                          <a:gd name="connsiteX23" fmla="*/ 5029099 w 8148161"/>
                          <a:gd name="connsiteY23" fmla="*/ 1224840 h 1272568"/>
                          <a:gd name="connsiteX24" fmla="*/ 4668396 w 8148161"/>
                          <a:gd name="connsiteY24" fmla="*/ 1224840 h 1272568"/>
                          <a:gd name="connsiteX25" fmla="*/ 4000207 w 8148161"/>
                          <a:gd name="connsiteY25" fmla="*/ 1224840 h 1272568"/>
                          <a:gd name="connsiteX26" fmla="*/ 3408889 w 8148161"/>
                          <a:gd name="connsiteY26" fmla="*/ 1224840 h 1272568"/>
                          <a:gd name="connsiteX27" fmla="*/ 3048185 w 8148161"/>
                          <a:gd name="connsiteY27" fmla="*/ 1224840 h 1272568"/>
                          <a:gd name="connsiteX28" fmla="*/ 2610610 w 8148161"/>
                          <a:gd name="connsiteY28" fmla="*/ 1224840 h 1272568"/>
                          <a:gd name="connsiteX29" fmla="*/ 2019292 w 8148161"/>
                          <a:gd name="connsiteY29" fmla="*/ 1224840 h 1272568"/>
                          <a:gd name="connsiteX30" fmla="*/ 1581717 w 8148161"/>
                          <a:gd name="connsiteY30" fmla="*/ 1224840 h 1272568"/>
                          <a:gd name="connsiteX31" fmla="*/ 1144142 w 8148161"/>
                          <a:gd name="connsiteY31" fmla="*/ 1224840 h 1272568"/>
                          <a:gd name="connsiteX32" fmla="*/ 221686 w 8148161"/>
                          <a:gd name="connsiteY32" fmla="*/ 1224840 h 1272568"/>
                          <a:gd name="connsiteX33" fmla="*/ 25846 w 8148161"/>
                          <a:gd name="connsiteY33" fmla="*/ 1029000 h 1272568"/>
                          <a:gd name="connsiteX34" fmla="*/ 25846 w 8148161"/>
                          <a:gd name="connsiteY34" fmla="*/ 637333 h 1272568"/>
                          <a:gd name="connsiteX35" fmla="*/ 25846 w 8148161"/>
                          <a:gd name="connsiteY35" fmla="*/ 245666 h 1272568"/>
                          <a:gd name="connsiteX0" fmla="*/ 14416 w 8148161"/>
                          <a:gd name="connsiteY0" fmla="*/ 348536 h 1272568"/>
                          <a:gd name="connsiteX1" fmla="*/ 221686 w 8148161"/>
                          <a:gd name="connsiteY1" fmla="*/ 49826 h 1272568"/>
                          <a:gd name="connsiteX2" fmla="*/ 736132 w 8148161"/>
                          <a:gd name="connsiteY2" fmla="*/ 49826 h 1272568"/>
                          <a:gd name="connsiteX3" fmla="*/ 1173708 w 8148161"/>
                          <a:gd name="connsiteY3" fmla="*/ 49826 h 1272568"/>
                          <a:gd name="connsiteX4" fmla="*/ 1611283 w 8148161"/>
                          <a:gd name="connsiteY4" fmla="*/ 49826 h 1272568"/>
                          <a:gd name="connsiteX5" fmla="*/ 2202601 w 8148161"/>
                          <a:gd name="connsiteY5" fmla="*/ 49826 h 1272568"/>
                          <a:gd name="connsiteX6" fmla="*/ 2947661 w 8148161"/>
                          <a:gd name="connsiteY6" fmla="*/ 49826 h 1272568"/>
                          <a:gd name="connsiteX7" fmla="*/ 3462107 w 8148161"/>
                          <a:gd name="connsiteY7" fmla="*/ 49826 h 1272568"/>
                          <a:gd name="connsiteX8" fmla="*/ 4053425 w 8148161"/>
                          <a:gd name="connsiteY8" fmla="*/ 49826 h 1272568"/>
                          <a:gd name="connsiteX9" fmla="*/ 4414129 w 8148161"/>
                          <a:gd name="connsiteY9" fmla="*/ 49826 h 1272568"/>
                          <a:gd name="connsiteX10" fmla="*/ 5005447 w 8148161"/>
                          <a:gd name="connsiteY10" fmla="*/ 49826 h 1272568"/>
                          <a:gd name="connsiteX11" fmla="*/ 5596765 w 8148161"/>
                          <a:gd name="connsiteY11" fmla="*/ 49826 h 1272568"/>
                          <a:gd name="connsiteX12" fmla="*/ 6188082 w 8148161"/>
                          <a:gd name="connsiteY12" fmla="*/ 49826 h 1272568"/>
                          <a:gd name="connsiteX13" fmla="*/ 6856271 w 8148161"/>
                          <a:gd name="connsiteY13" fmla="*/ 49826 h 1272568"/>
                          <a:gd name="connsiteX14" fmla="*/ 7293847 w 8148161"/>
                          <a:gd name="connsiteY14" fmla="*/ 49826 h 1272568"/>
                          <a:gd name="connsiteX15" fmla="*/ 7908817 w 8148161"/>
                          <a:gd name="connsiteY15" fmla="*/ 49826 h 1272568"/>
                          <a:gd name="connsiteX16" fmla="*/ 8104657 w 8148161"/>
                          <a:gd name="connsiteY16" fmla="*/ 245666 h 1272568"/>
                          <a:gd name="connsiteX17" fmla="*/ 8104657 w 8148161"/>
                          <a:gd name="connsiteY17" fmla="*/ 645166 h 1272568"/>
                          <a:gd name="connsiteX18" fmla="*/ 8104657 w 8148161"/>
                          <a:gd name="connsiteY18" fmla="*/ 1029000 h 1272568"/>
                          <a:gd name="connsiteX19" fmla="*/ 7908817 w 8148161"/>
                          <a:gd name="connsiteY19" fmla="*/ 1224840 h 1272568"/>
                          <a:gd name="connsiteX20" fmla="*/ 7394371 w 8148161"/>
                          <a:gd name="connsiteY20" fmla="*/ 1224840 h 1272568"/>
                          <a:gd name="connsiteX21" fmla="*/ 6956795 w 8148161"/>
                          <a:gd name="connsiteY21" fmla="*/ 1224840 h 1272568"/>
                          <a:gd name="connsiteX22" fmla="*/ 6519220 w 8148161"/>
                          <a:gd name="connsiteY22" fmla="*/ 1224840 h 1272568"/>
                          <a:gd name="connsiteX23" fmla="*/ 5927902 w 8148161"/>
                          <a:gd name="connsiteY23" fmla="*/ 1224840 h 1272568"/>
                          <a:gd name="connsiteX24" fmla="*/ 5413456 w 8148161"/>
                          <a:gd name="connsiteY24" fmla="*/ 1224840 h 1272568"/>
                          <a:gd name="connsiteX25" fmla="*/ 4822138 w 8148161"/>
                          <a:gd name="connsiteY25" fmla="*/ 1224840 h 1272568"/>
                          <a:gd name="connsiteX26" fmla="*/ 4384563 w 8148161"/>
                          <a:gd name="connsiteY26" fmla="*/ 1224840 h 1272568"/>
                          <a:gd name="connsiteX27" fmla="*/ 3870117 w 8148161"/>
                          <a:gd name="connsiteY27" fmla="*/ 1224840 h 1272568"/>
                          <a:gd name="connsiteX28" fmla="*/ 3201928 w 8148161"/>
                          <a:gd name="connsiteY28" fmla="*/ 1224840 h 1272568"/>
                          <a:gd name="connsiteX29" fmla="*/ 2533738 w 8148161"/>
                          <a:gd name="connsiteY29" fmla="*/ 1224840 h 1272568"/>
                          <a:gd name="connsiteX30" fmla="*/ 1942421 w 8148161"/>
                          <a:gd name="connsiteY30" fmla="*/ 1224840 h 1272568"/>
                          <a:gd name="connsiteX31" fmla="*/ 1504846 w 8148161"/>
                          <a:gd name="connsiteY31" fmla="*/ 1224840 h 1272568"/>
                          <a:gd name="connsiteX32" fmla="*/ 1067270 w 8148161"/>
                          <a:gd name="connsiteY32" fmla="*/ 1224840 h 1272568"/>
                          <a:gd name="connsiteX33" fmla="*/ 221686 w 8148161"/>
                          <a:gd name="connsiteY33" fmla="*/ 1224840 h 1272568"/>
                          <a:gd name="connsiteX34" fmla="*/ 25846 w 8148161"/>
                          <a:gd name="connsiteY34" fmla="*/ 1029000 h 1272568"/>
                          <a:gd name="connsiteX35" fmla="*/ 25846 w 8148161"/>
                          <a:gd name="connsiteY35" fmla="*/ 653000 h 1272568"/>
                          <a:gd name="connsiteX36" fmla="*/ 14416 w 8148161"/>
                          <a:gd name="connsiteY36" fmla="*/ 348536 h 1272568"/>
                          <a:gd name="connsiteX0" fmla="*/ 25846 w 8148161"/>
                          <a:gd name="connsiteY0" fmla="*/ 245666 h 1272568"/>
                          <a:gd name="connsiteX1" fmla="*/ 221686 w 8148161"/>
                          <a:gd name="connsiteY1" fmla="*/ 49826 h 1272568"/>
                          <a:gd name="connsiteX2" fmla="*/ 889875 w 8148161"/>
                          <a:gd name="connsiteY2" fmla="*/ 49826 h 1272568"/>
                          <a:gd name="connsiteX3" fmla="*/ 1481193 w 8148161"/>
                          <a:gd name="connsiteY3" fmla="*/ 49826 h 1272568"/>
                          <a:gd name="connsiteX4" fmla="*/ 2149382 w 8148161"/>
                          <a:gd name="connsiteY4" fmla="*/ 49826 h 1272568"/>
                          <a:gd name="connsiteX5" fmla="*/ 2586957 w 8148161"/>
                          <a:gd name="connsiteY5" fmla="*/ 49826 h 1272568"/>
                          <a:gd name="connsiteX6" fmla="*/ 3255146 w 8148161"/>
                          <a:gd name="connsiteY6" fmla="*/ 49826 h 1272568"/>
                          <a:gd name="connsiteX7" fmla="*/ 3692721 w 8148161"/>
                          <a:gd name="connsiteY7" fmla="*/ 49826 h 1272568"/>
                          <a:gd name="connsiteX8" fmla="*/ 4284039 w 8148161"/>
                          <a:gd name="connsiteY8" fmla="*/ 49826 h 1272568"/>
                          <a:gd name="connsiteX9" fmla="*/ 4798486 w 8148161"/>
                          <a:gd name="connsiteY9" fmla="*/ 49826 h 1272568"/>
                          <a:gd name="connsiteX10" fmla="*/ 5236061 w 8148161"/>
                          <a:gd name="connsiteY10" fmla="*/ 49826 h 1272568"/>
                          <a:gd name="connsiteX11" fmla="*/ 5827378 w 8148161"/>
                          <a:gd name="connsiteY11" fmla="*/ 49826 h 1272568"/>
                          <a:gd name="connsiteX12" fmla="*/ 6495568 w 8148161"/>
                          <a:gd name="connsiteY12" fmla="*/ 49826 h 1272568"/>
                          <a:gd name="connsiteX13" fmla="*/ 6856271 w 8148161"/>
                          <a:gd name="connsiteY13" fmla="*/ 49826 h 1272568"/>
                          <a:gd name="connsiteX14" fmla="*/ 7908817 w 8148161"/>
                          <a:gd name="connsiteY14" fmla="*/ 49826 h 1272568"/>
                          <a:gd name="connsiteX15" fmla="*/ 8104657 w 8148161"/>
                          <a:gd name="connsiteY15" fmla="*/ 245666 h 1272568"/>
                          <a:gd name="connsiteX16" fmla="*/ 8104657 w 8148161"/>
                          <a:gd name="connsiteY16" fmla="*/ 645166 h 1272568"/>
                          <a:gd name="connsiteX17" fmla="*/ 8104657 w 8148161"/>
                          <a:gd name="connsiteY17" fmla="*/ 1029000 h 1272568"/>
                          <a:gd name="connsiteX18" fmla="*/ 7908817 w 8148161"/>
                          <a:gd name="connsiteY18" fmla="*/ 1224840 h 1272568"/>
                          <a:gd name="connsiteX19" fmla="*/ 7240628 w 8148161"/>
                          <a:gd name="connsiteY19" fmla="*/ 1224840 h 1272568"/>
                          <a:gd name="connsiteX20" fmla="*/ 6803053 w 8148161"/>
                          <a:gd name="connsiteY20" fmla="*/ 1224840 h 1272568"/>
                          <a:gd name="connsiteX21" fmla="*/ 6057992 w 8148161"/>
                          <a:gd name="connsiteY21" fmla="*/ 1224840 h 1272568"/>
                          <a:gd name="connsiteX22" fmla="*/ 5620417 w 8148161"/>
                          <a:gd name="connsiteY22" fmla="*/ 1224840 h 1272568"/>
                          <a:gd name="connsiteX23" fmla="*/ 5029099 w 8148161"/>
                          <a:gd name="connsiteY23" fmla="*/ 1224840 h 1272568"/>
                          <a:gd name="connsiteX24" fmla="*/ 4668396 w 8148161"/>
                          <a:gd name="connsiteY24" fmla="*/ 1224840 h 1272568"/>
                          <a:gd name="connsiteX25" fmla="*/ 4000207 w 8148161"/>
                          <a:gd name="connsiteY25" fmla="*/ 1224840 h 1272568"/>
                          <a:gd name="connsiteX26" fmla="*/ 3408889 w 8148161"/>
                          <a:gd name="connsiteY26" fmla="*/ 1224840 h 1272568"/>
                          <a:gd name="connsiteX27" fmla="*/ 3048185 w 8148161"/>
                          <a:gd name="connsiteY27" fmla="*/ 1224840 h 1272568"/>
                          <a:gd name="connsiteX28" fmla="*/ 2610610 w 8148161"/>
                          <a:gd name="connsiteY28" fmla="*/ 1224840 h 1272568"/>
                          <a:gd name="connsiteX29" fmla="*/ 2019292 w 8148161"/>
                          <a:gd name="connsiteY29" fmla="*/ 1224840 h 1272568"/>
                          <a:gd name="connsiteX30" fmla="*/ 1581717 w 8148161"/>
                          <a:gd name="connsiteY30" fmla="*/ 1224840 h 1272568"/>
                          <a:gd name="connsiteX31" fmla="*/ 1144142 w 8148161"/>
                          <a:gd name="connsiteY31" fmla="*/ 1224840 h 1272568"/>
                          <a:gd name="connsiteX32" fmla="*/ 221686 w 8148161"/>
                          <a:gd name="connsiteY32" fmla="*/ 1224840 h 1272568"/>
                          <a:gd name="connsiteX33" fmla="*/ 25846 w 8148161"/>
                          <a:gd name="connsiteY33" fmla="*/ 1029000 h 1272568"/>
                          <a:gd name="connsiteX34" fmla="*/ 288736 w 8148161"/>
                          <a:gd name="connsiteY34" fmla="*/ 545893 h 1272568"/>
                          <a:gd name="connsiteX35" fmla="*/ 25846 w 8148161"/>
                          <a:gd name="connsiteY35" fmla="*/ 245666 h 1272568"/>
                          <a:gd name="connsiteX0" fmla="*/ 25846 w 8148161"/>
                          <a:gd name="connsiteY0" fmla="*/ 245666 h 1272568"/>
                          <a:gd name="connsiteX1" fmla="*/ 221686 w 8148161"/>
                          <a:gd name="connsiteY1" fmla="*/ 49826 h 1272568"/>
                          <a:gd name="connsiteX2" fmla="*/ 889875 w 8148161"/>
                          <a:gd name="connsiteY2" fmla="*/ 49826 h 1272568"/>
                          <a:gd name="connsiteX3" fmla="*/ 1481193 w 8148161"/>
                          <a:gd name="connsiteY3" fmla="*/ 49826 h 1272568"/>
                          <a:gd name="connsiteX4" fmla="*/ 2149382 w 8148161"/>
                          <a:gd name="connsiteY4" fmla="*/ 49826 h 1272568"/>
                          <a:gd name="connsiteX5" fmla="*/ 2586957 w 8148161"/>
                          <a:gd name="connsiteY5" fmla="*/ 49826 h 1272568"/>
                          <a:gd name="connsiteX6" fmla="*/ 3255146 w 8148161"/>
                          <a:gd name="connsiteY6" fmla="*/ 49826 h 1272568"/>
                          <a:gd name="connsiteX7" fmla="*/ 3692721 w 8148161"/>
                          <a:gd name="connsiteY7" fmla="*/ 49826 h 1272568"/>
                          <a:gd name="connsiteX8" fmla="*/ 4284039 w 8148161"/>
                          <a:gd name="connsiteY8" fmla="*/ 49826 h 1272568"/>
                          <a:gd name="connsiteX9" fmla="*/ 4798486 w 8148161"/>
                          <a:gd name="connsiteY9" fmla="*/ 49826 h 1272568"/>
                          <a:gd name="connsiteX10" fmla="*/ 5236061 w 8148161"/>
                          <a:gd name="connsiteY10" fmla="*/ 49826 h 1272568"/>
                          <a:gd name="connsiteX11" fmla="*/ 5827378 w 8148161"/>
                          <a:gd name="connsiteY11" fmla="*/ 49826 h 1272568"/>
                          <a:gd name="connsiteX12" fmla="*/ 6495568 w 8148161"/>
                          <a:gd name="connsiteY12" fmla="*/ 49826 h 1272568"/>
                          <a:gd name="connsiteX13" fmla="*/ 6856271 w 8148161"/>
                          <a:gd name="connsiteY13" fmla="*/ 49826 h 1272568"/>
                          <a:gd name="connsiteX14" fmla="*/ 7908817 w 8148161"/>
                          <a:gd name="connsiteY14" fmla="*/ 49826 h 1272568"/>
                          <a:gd name="connsiteX15" fmla="*/ 8104657 w 8148161"/>
                          <a:gd name="connsiteY15" fmla="*/ 245666 h 1272568"/>
                          <a:gd name="connsiteX16" fmla="*/ 8104657 w 8148161"/>
                          <a:gd name="connsiteY16" fmla="*/ 645166 h 1272568"/>
                          <a:gd name="connsiteX17" fmla="*/ 8104657 w 8148161"/>
                          <a:gd name="connsiteY17" fmla="*/ 1029000 h 1272568"/>
                          <a:gd name="connsiteX18" fmla="*/ 7908817 w 8148161"/>
                          <a:gd name="connsiteY18" fmla="*/ 1224840 h 1272568"/>
                          <a:gd name="connsiteX19" fmla="*/ 7240628 w 8148161"/>
                          <a:gd name="connsiteY19" fmla="*/ 1224840 h 1272568"/>
                          <a:gd name="connsiteX20" fmla="*/ 6803053 w 8148161"/>
                          <a:gd name="connsiteY20" fmla="*/ 1224840 h 1272568"/>
                          <a:gd name="connsiteX21" fmla="*/ 6057992 w 8148161"/>
                          <a:gd name="connsiteY21" fmla="*/ 1224840 h 1272568"/>
                          <a:gd name="connsiteX22" fmla="*/ 5620417 w 8148161"/>
                          <a:gd name="connsiteY22" fmla="*/ 1224840 h 1272568"/>
                          <a:gd name="connsiteX23" fmla="*/ 5029099 w 8148161"/>
                          <a:gd name="connsiteY23" fmla="*/ 1224840 h 1272568"/>
                          <a:gd name="connsiteX24" fmla="*/ 4668396 w 8148161"/>
                          <a:gd name="connsiteY24" fmla="*/ 1224840 h 1272568"/>
                          <a:gd name="connsiteX25" fmla="*/ 4000207 w 8148161"/>
                          <a:gd name="connsiteY25" fmla="*/ 1224840 h 1272568"/>
                          <a:gd name="connsiteX26" fmla="*/ 3408889 w 8148161"/>
                          <a:gd name="connsiteY26" fmla="*/ 1224840 h 1272568"/>
                          <a:gd name="connsiteX27" fmla="*/ 3048185 w 8148161"/>
                          <a:gd name="connsiteY27" fmla="*/ 1224840 h 1272568"/>
                          <a:gd name="connsiteX28" fmla="*/ 2610610 w 8148161"/>
                          <a:gd name="connsiteY28" fmla="*/ 1224840 h 1272568"/>
                          <a:gd name="connsiteX29" fmla="*/ 2019292 w 8148161"/>
                          <a:gd name="connsiteY29" fmla="*/ 1224840 h 1272568"/>
                          <a:gd name="connsiteX30" fmla="*/ 1581717 w 8148161"/>
                          <a:gd name="connsiteY30" fmla="*/ 1224840 h 1272568"/>
                          <a:gd name="connsiteX31" fmla="*/ 1144142 w 8148161"/>
                          <a:gd name="connsiteY31" fmla="*/ 1224840 h 1272568"/>
                          <a:gd name="connsiteX32" fmla="*/ 221686 w 8148161"/>
                          <a:gd name="connsiteY32" fmla="*/ 1224840 h 1272568"/>
                          <a:gd name="connsiteX33" fmla="*/ 220156 w 8148161"/>
                          <a:gd name="connsiteY33" fmla="*/ 1143300 h 1272568"/>
                          <a:gd name="connsiteX34" fmla="*/ 25846 w 8148161"/>
                          <a:gd name="connsiteY34" fmla="*/ 637333 h 1272568"/>
                          <a:gd name="connsiteX35" fmla="*/ 25846 w 8148161"/>
                          <a:gd name="connsiteY35" fmla="*/ 245666 h 12725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</a:cxnLst>
                        <a:rect l="l" t="t" r="r" b="b"/>
                        <a:pathLst>
                          <a:path w="8148161" h="1272568" fill="none" extrusionOk="0">
                            <a:moveTo>
                              <a:pt x="25846" y="245666"/>
                            </a:moveTo>
                            <a:cubicBezTo>
                              <a:pt x="22115" y="113755"/>
                              <a:pt x="150176" y="47717"/>
                              <a:pt x="221686" y="49826"/>
                            </a:cubicBezTo>
                            <a:cubicBezTo>
                              <a:pt x="358448" y="-32152"/>
                              <a:pt x="671500" y="100580"/>
                              <a:pt x="889875" y="49826"/>
                            </a:cubicBezTo>
                            <a:cubicBezTo>
                              <a:pt x="1068752" y="-49839"/>
                              <a:pt x="1275533" y="16016"/>
                              <a:pt x="1481193" y="49826"/>
                            </a:cubicBezTo>
                            <a:cubicBezTo>
                              <a:pt x="1674167" y="97247"/>
                              <a:pt x="1887529" y="166408"/>
                              <a:pt x="2149382" y="49826"/>
                            </a:cubicBezTo>
                            <a:cubicBezTo>
                              <a:pt x="2419772" y="47652"/>
                              <a:pt x="2487474" y="52872"/>
                              <a:pt x="2586957" y="49826"/>
                            </a:cubicBezTo>
                            <a:cubicBezTo>
                              <a:pt x="2631541" y="-98288"/>
                              <a:pt x="3033949" y="28159"/>
                              <a:pt x="3255146" y="49826"/>
                            </a:cubicBezTo>
                            <a:cubicBezTo>
                              <a:pt x="3492101" y="11237"/>
                              <a:pt x="3465890" y="44365"/>
                              <a:pt x="3692721" y="49826"/>
                            </a:cubicBezTo>
                            <a:cubicBezTo>
                              <a:pt x="3877209" y="-29976"/>
                              <a:pt x="3997833" y="125617"/>
                              <a:pt x="4284039" y="49826"/>
                            </a:cubicBezTo>
                            <a:cubicBezTo>
                              <a:pt x="4538665" y="87298"/>
                              <a:pt x="4740658" y="47673"/>
                              <a:pt x="4798486" y="49826"/>
                            </a:cubicBezTo>
                            <a:cubicBezTo>
                              <a:pt x="4948285" y="61766"/>
                              <a:pt x="5080139" y="170703"/>
                              <a:pt x="5236061" y="49826"/>
                            </a:cubicBezTo>
                            <a:cubicBezTo>
                              <a:pt x="5397042" y="59689"/>
                              <a:pt x="5483087" y="75409"/>
                              <a:pt x="5827378" y="49826"/>
                            </a:cubicBezTo>
                            <a:cubicBezTo>
                              <a:pt x="6070405" y="45516"/>
                              <a:pt x="6211601" y="97226"/>
                              <a:pt x="6495568" y="49826"/>
                            </a:cubicBezTo>
                            <a:cubicBezTo>
                              <a:pt x="6743895" y="42839"/>
                              <a:pt x="6718543" y="49430"/>
                              <a:pt x="6856271" y="49826"/>
                            </a:cubicBezTo>
                            <a:cubicBezTo>
                              <a:pt x="7093400" y="-81051"/>
                              <a:pt x="7188833" y="154856"/>
                              <a:pt x="7908817" y="49826"/>
                            </a:cubicBezTo>
                            <a:cubicBezTo>
                              <a:pt x="8073807" y="108184"/>
                              <a:pt x="8084079" y="186861"/>
                              <a:pt x="8104657" y="245666"/>
                            </a:cubicBezTo>
                            <a:cubicBezTo>
                              <a:pt x="8144428" y="413604"/>
                              <a:pt x="8103580" y="454844"/>
                              <a:pt x="8104657" y="645166"/>
                            </a:cubicBezTo>
                            <a:cubicBezTo>
                              <a:pt x="8138272" y="771012"/>
                              <a:pt x="8110393" y="835362"/>
                              <a:pt x="8104657" y="1029000"/>
                            </a:cubicBezTo>
                            <a:cubicBezTo>
                              <a:pt x="8155832" y="1196050"/>
                              <a:pt x="8007147" y="1156944"/>
                              <a:pt x="7908817" y="1224840"/>
                            </a:cubicBezTo>
                            <a:cubicBezTo>
                              <a:pt x="7588237" y="1247321"/>
                              <a:pt x="7350151" y="1301865"/>
                              <a:pt x="7240628" y="1224840"/>
                            </a:cubicBezTo>
                            <a:cubicBezTo>
                              <a:pt x="7009093" y="1191234"/>
                              <a:pt x="6955265" y="1222747"/>
                              <a:pt x="6803053" y="1224840"/>
                            </a:cubicBezTo>
                            <a:cubicBezTo>
                              <a:pt x="6609794" y="1388402"/>
                              <a:pt x="6426033" y="946085"/>
                              <a:pt x="6057992" y="1224840"/>
                            </a:cubicBezTo>
                            <a:cubicBezTo>
                              <a:pt x="5771047" y="1263809"/>
                              <a:pt x="5798360" y="1173402"/>
                              <a:pt x="5620417" y="1224840"/>
                            </a:cubicBezTo>
                            <a:cubicBezTo>
                              <a:pt x="5532500" y="1237666"/>
                              <a:pt x="5185040" y="1105386"/>
                              <a:pt x="5029099" y="1224840"/>
                            </a:cubicBezTo>
                            <a:cubicBezTo>
                              <a:pt x="4798270" y="1271715"/>
                              <a:pt x="4777967" y="1157209"/>
                              <a:pt x="4668396" y="1224840"/>
                            </a:cubicBezTo>
                            <a:cubicBezTo>
                              <a:pt x="4678956" y="1218340"/>
                              <a:pt x="4310818" y="1356654"/>
                              <a:pt x="4000207" y="1224840"/>
                            </a:cubicBezTo>
                            <a:cubicBezTo>
                              <a:pt x="3641214" y="1232270"/>
                              <a:pt x="3547040" y="1150836"/>
                              <a:pt x="3408889" y="1224840"/>
                            </a:cubicBezTo>
                            <a:cubicBezTo>
                              <a:pt x="3224300" y="1239651"/>
                              <a:pt x="3168432" y="1251049"/>
                              <a:pt x="3048185" y="1224840"/>
                            </a:cubicBezTo>
                            <a:cubicBezTo>
                              <a:pt x="2964918" y="1254255"/>
                              <a:pt x="2679402" y="1240499"/>
                              <a:pt x="2610610" y="1224840"/>
                            </a:cubicBezTo>
                            <a:cubicBezTo>
                              <a:pt x="2393991" y="1360791"/>
                              <a:pt x="2338558" y="1001782"/>
                              <a:pt x="2019292" y="1224840"/>
                            </a:cubicBezTo>
                            <a:cubicBezTo>
                              <a:pt x="1799825" y="1251786"/>
                              <a:pt x="1700131" y="1204600"/>
                              <a:pt x="1581717" y="1224840"/>
                            </a:cubicBezTo>
                            <a:cubicBezTo>
                              <a:pt x="1432228" y="1200867"/>
                              <a:pt x="1283750" y="1146686"/>
                              <a:pt x="1144142" y="1224840"/>
                            </a:cubicBezTo>
                            <a:cubicBezTo>
                              <a:pt x="1180392" y="1100353"/>
                              <a:pt x="584554" y="1355760"/>
                              <a:pt x="221686" y="1224840"/>
                            </a:cubicBezTo>
                            <a:cubicBezTo>
                              <a:pt x="99225" y="1262059"/>
                              <a:pt x="-11508" y="1102138"/>
                              <a:pt x="25846" y="1029000"/>
                            </a:cubicBezTo>
                            <a:cubicBezTo>
                              <a:pt x="-13952" y="870933"/>
                              <a:pt x="46998" y="723530"/>
                              <a:pt x="25846" y="637333"/>
                            </a:cubicBezTo>
                            <a:cubicBezTo>
                              <a:pt x="-45166" y="493695"/>
                              <a:pt x="80378" y="347498"/>
                              <a:pt x="25846" y="245666"/>
                            </a:cubicBezTo>
                            <a:close/>
                          </a:path>
                          <a:path w="8148161" h="1272568" stroke="0" extrusionOk="0">
                            <a:moveTo>
                              <a:pt x="14416" y="348536"/>
                            </a:moveTo>
                            <a:cubicBezTo>
                              <a:pt x="-49402" y="275907"/>
                              <a:pt x="90878" y="-8392"/>
                              <a:pt x="221686" y="49826"/>
                            </a:cubicBezTo>
                            <a:cubicBezTo>
                              <a:pt x="451434" y="-32669"/>
                              <a:pt x="507092" y="135429"/>
                              <a:pt x="736132" y="49826"/>
                            </a:cubicBezTo>
                            <a:cubicBezTo>
                              <a:pt x="958953" y="55762"/>
                              <a:pt x="992888" y="84602"/>
                              <a:pt x="1173708" y="49826"/>
                            </a:cubicBezTo>
                            <a:cubicBezTo>
                              <a:pt x="1324703" y="-26875"/>
                              <a:pt x="1475759" y="113601"/>
                              <a:pt x="1611283" y="49826"/>
                            </a:cubicBezTo>
                            <a:cubicBezTo>
                              <a:pt x="1808542" y="-21349"/>
                              <a:pt x="2067707" y="98808"/>
                              <a:pt x="2202601" y="49826"/>
                            </a:cubicBezTo>
                            <a:cubicBezTo>
                              <a:pt x="2255122" y="-69489"/>
                              <a:pt x="2787574" y="68327"/>
                              <a:pt x="2947661" y="49826"/>
                            </a:cubicBezTo>
                            <a:cubicBezTo>
                              <a:pt x="3230903" y="-10255"/>
                              <a:pt x="3232019" y="74058"/>
                              <a:pt x="3462107" y="49826"/>
                            </a:cubicBezTo>
                            <a:cubicBezTo>
                              <a:pt x="3706238" y="131828"/>
                              <a:pt x="3922718" y="135623"/>
                              <a:pt x="4053425" y="49826"/>
                            </a:cubicBezTo>
                            <a:cubicBezTo>
                              <a:pt x="4234564" y="43193"/>
                              <a:pt x="4290278" y="46583"/>
                              <a:pt x="4414129" y="49826"/>
                            </a:cubicBezTo>
                            <a:cubicBezTo>
                              <a:pt x="4535967" y="-27914"/>
                              <a:pt x="4628537" y="47245"/>
                              <a:pt x="5005447" y="49826"/>
                            </a:cubicBezTo>
                            <a:cubicBezTo>
                              <a:pt x="5333041" y="28562"/>
                              <a:pt x="5355108" y="68408"/>
                              <a:pt x="5596765" y="49826"/>
                            </a:cubicBezTo>
                            <a:cubicBezTo>
                              <a:pt x="5822273" y="17127"/>
                              <a:pt x="5890910" y="45557"/>
                              <a:pt x="6188082" y="49826"/>
                            </a:cubicBezTo>
                            <a:cubicBezTo>
                              <a:pt x="6372977" y="-70624"/>
                              <a:pt x="6675534" y="278806"/>
                              <a:pt x="6856271" y="49826"/>
                            </a:cubicBezTo>
                            <a:cubicBezTo>
                              <a:pt x="7025863" y="56702"/>
                              <a:pt x="7204003" y="92692"/>
                              <a:pt x="7293847" y="49826"/>
                            </a:cubicBezTo>
                            <a:cubicBezTo>
                              <a:pt x="7458354" y="100845"/>
                              <a:pt x="7730128" y="152573"/>
                              <a:pt x="7908817" y="49826"/>
                            </a:cubicBezTo>
                            <a:cubicBezTo>
                              <a:pt x="8040938" y="-11093"/>
                              <a:pt x="8090120" y="149507"/>
                              <a:pt x="8104657" y="245666"/>
                            </a:cubicBezTo>
                            <a:cubicBezTo>
                              <a:pt x="8111601" y="430841"/>
                              <a:pt x="8132696" y="505632"/>
                              <a:pt x="8104657" y="645166"/>
                            </a:cubicBezTo>
                            <a:cubicBezTo>
                              <a:pt x="8213385" y="749640"/>
                              <a:pt x="8104421" y="902048"/>
                              <a:pt x="8104657" y="1029000"/>
                            </a:cubicBezTo>
                            <a:cubicBezTo>
                              <a:pt x="8089446" y="1173356"/>
                              <a:pt x="7998268" y="1239057"/>
                              <a:pt x="7908817" y="1224840"/>
                            </a:cubicBezTo>
                            <a:cubicBezTo>
                              <a:pt x="7679909" y="1288309"/>
                              <a:pt x="7619040" y="1259975"/>
                              <a:pt x="7394371" y="1224840"/>
                            </a:cubicBezTo>
                            <a:cubicBezTo>
                              <a:pt x="7124868" y="1219990"/>
                              <a:pt x="7053075" y="1255431"/>
                              <a:pt x="6956795" y="1224840"/>
                            </a:cubicBezTo>
                            <a:cubicBezTo>
                              <a:pt x="6926785" y="1224351"/>
                              <a:pt x="6631119" y="1131380"/>
                              <a:pt x="6519220" y="1224840"/>
                            </a:cubicBezTo>
                            <a:cubicBezTo>
                              <a:pt x="6311743" y="1362818"/>
                              <a:pt x="6224624" y="1252142"/>
                              <a:pt x="5927902" y="1224840"/>
                            </a:cubicBezTo>
                            <a:cubicBezTo>
                              <a:pt x="5647748" y="1201780"/>
                              <a:pt x="5626841" y="1165626"/>
                              <a:pt x="5413456" y="1224840"/>
                            </a:cubicBezTo>
                            <a:cubicBezTo>
                              <a:pt x="5215108" y="1240202"/>
                              <a:pt x="4933880" y="1266836"/>
                              <a:pt x="4822138" y="1224840"/>
                            </a:cubicBezTo>
                            <a:cubicBezTo>
                              <a:pt x="4620335" y="1211865"/>
                              <a:pt x="4463114" y="1162183"/>
                              <a:pt x="4384563" y="1224840"/>
                            </a:cubicBezTo>
                            <a:cubicBezTo>
                              <a:pt x="4199343" y="1300997"/>
                              <a:pt x="4060825" y="1206419"/>
                              <a:pt x="3870117" y="1224840"/>
                            </a:cubicBezTo>
                            <a:cubicBezTo>
                              <a:pt x="3748692" y="1287999"/>
                              <a:pt x="3446956" y="1144693"/>
                              <a:pt x="3201928" y="1224840"/>
                            </a:cubicBezTo>
                            <a:cubicBezTo>
                              <a:pt x="3000264" y="1194997"/>
                              <a:pt x="2651550" y="1236377"/>
                              <a:pt x="2533738" y="1224840"/>
                            </a:cubicBezTo>
                            <a:cubicBezTo>
                              <a:pt x="2320904" y="1291781"/>
                              <a:pt x="2230388" y="1240566"/>
                              <a:pt x="1942421" y="1224840"/>
                            </a:cubicBezTo>
                            <a:cubicBezTo>
                              <a:pt x="1692178" y="1225748"/>
                              <a:pt x="1690464" y="1222708"/>
                              <a:pt x="1504846" y="1224840"/>
                            </a:cubicBezTo>
                            <a:cubicBezTo>
                              <a:pt x="1350202" y="1213472"/>
                              <a:pt x="1290684" y="1168840"/>
                              <a:pt x="1067270" y="1224840"/>
                            </a:cubicBezTo>
                            <a:cubicBezTo>
                              <a:pt x="908704" y="1172024"/>
                              <a:pt x="593965" y="1337977"/>
                              <a:pt x="221686" y="1224840"/>
                            </a:cubicBezTo>
                            <a:cubicBezTo>
                              <a:pt x="152556" y="1251969"/>
                              <a:pt x="44885" y="1113059"/>
                              <a:pt x="25846" y="1029000"/>
                            </a:cubicBezTo>
                            <a:cubicBezTo>
                              <a:pt x="-942" y="874326"/>
                              <a:pt x="-31388" y="782608"/>
                              <a:pt x="25846" y="653000"/>
                            </a:cubicBezTo>
                            <a:cubicBezTo>
                              <a:pt x="24114" y="520275"/>
                              <a:pt x="-14532" y="460366"/>
                              <a:pt x="14416" y="348536"/>
                            </a:cubicBezTo>
                            <a:close/>
                          </a:path>
                          <a:path w="8148161" h="1272568" fill="none" stroke="0" extrusionOk="0">
                            <a:moveTo>
                              <a:pt x="25846" y="245666"/>
                            </a:moveTo>
                            <a:cubicBezTo>
                              <a:pt x="-2279" y="116008"/>
                              <a:pt x="135411" y="79368"/>
                              <a:pt x="221686" y="49826"/>
                            </a:cubicBezTo>
                            <a:cubicBezTo>
                              <a:pt x="415185" y="-58776"/>
                              <a:pt x="710301" y="86072"/>
                              <a:pt x="889875" y="49826"/>
                            </a:cubicBezTo>
                            <a:cubicBezTo>
                              <a:pt x="1056078" y="49699"/>
                              <a:pt x="1354251" y="107152"/>
                              <a:pt x="1481193" y="49826"/>
                            </a:cubicBezTo>
                            <a:cubicBezTo>
                              <a:pt x="1622963" y="70698"/>
                              <a:pt x="1863766" y="170367"/>
                              <a:pt x="2149382" y="49826"/>
                            </a:cubicBezTo>
                            <a:cubicBezTo>
                              <a:pt x="2419522" y="12034"/>
                              <a:pt x="2436969" y="100568"/>
                              <a:pt x="2586957" y="49826"/>
                            </a:cubicBezTo>
                            <a:cubicBezTo>
                              <a:pt x="2648116" y="49564"/>
                              <a:pt x="3040885" y="69913"/>
                              <a:pt x="3255146" y="49826"/>
                            </a:cubicBezTo>
                            <a:cubicBezTo>
                              <a:pt x="3470361" y="25726"/>
                              <a:pt x="3464443" y="63697"/>
                              <a:pt x="3692721" y="49826"/>
                            </a:cubicBezTo>
                            <a:cubicBezTo>
                              <a:pt x="3889626" y="27764"/>
                              <a:pt x="4003939" y="54626"/>
                              <a:pt x="4284039" y="49826"/>
                            </a:cubicBezTo>
                            <a:cubicBezTo>
                              <a:pt x="4507262" y="-1133"/>
                              <a:pt x="4716649" y="59725"/>
                              <a:pt x="4798486" y="49826"/>
                            </a:cubicBezTo>
                            <a:cubicBezTo>
                              <a:pt x="4875306" y="-11737"/>
                              <a:pt x="5064195" y="46997"/>
                              <a:pt x="5236061" y="49826"/>
                            </a:cubicBezTo>
                            <a:cubicBezTo>
                              <a:pt x="5445501" y="29223"/>
                              <a:pt x="5603133" y="111076"/>
                              <a:pt x="5827378" y="49826"/>
                            </a:cubicBezTo>
                            <a:cubicBezTo>
                              <a:pt x="6174395" y="78638"/>
                              <a:pt x="6242113" y="90561"/>
                              <a:pt x="6495568" y="49826"/>
                            </a:cubicBezTo>
                            <a:cubicBezTo>
                              <a:pt x="6734106" y="38909"/>
                              <a:pt x="6727657" y="56334"/>
                              <a:pt x="6856271" y="49826"/>
                            </a:cubicBezTo>
                            <a:cubicBezTo>
                              <a:pt x="7001442" y="-29005"/>
                              <a:pt x="7367826" y="222778"/>
                              <a:pt x="7908817" y="49826"/>
                            </a:cubicBezTo>
                            <a:cubicBezTo>
                              <a:pt x="8048031" y="29179"/>
                              <a:pt x="8105337" y="135415"/>
                              <a:pt x="8104657" y="245666"/>
                            </a:cubicBezTo>
                            <a:cubicBezTo>
                              <a:pt x="8068695" y="382701"/>
                              <a:pt x="8041838" y="531902"/>
                              <a:pt x="8104657" y="645166"/>
                            </a:cubicBezTo>
                            <a:cubicBezTo>
                              <a:pt x="8129220" y="808856"/>
                              <a:pt x="8110378" y="856524"/>
                              <a:pt x="8104657" y="1029000"/>
                            </a:cubicBezTo>
                            <a:cubicBezTo>
                              <a:pt x="8122909" y="1181786"/>
                              <a:pt x="8009615" y="1230834"/>
                              <a:pt x="7908817" y="1224840"/>
                            </a:cubicBezTo>
                            <a:cubicBezTo>
                              <a:pt x="7674684" y="1331384"/>
                              <a:pt x="7424297" y="1197083"/>
                              <a:pt x="7240628" y="1224840"/>
                            </a:cubicBezTo>
                            <a:cubicBezTo>
                              <a:pt x="7056616" y="1232927"/>
                              <a:pt x="6940908" y="1216105"/>
                              <a:pt x="6803053" y="1224840"/>
                            </a:cubicBezTo>
                            <a:cubicBezTo>
                              <a:pt x="6786474" y="1223756"/>
                              <a:pt x="6319457" y="1091603"/>
                              <a:pt x="6057992" y="1224840"/>
                            </a:cubicBezTo>
                            <a:cubicBezTo>
                              <a:pt x="5765434" y="1284428"/>
                              <a:pt x="5775015" y="1240877"/>
                              <a:pt x="5620417" y="1224840"/>
                            </a:cubicBezTo>
                            <a:cubicBezTo>
                              <a:pt x="5516657" y="1197652"/>
                              <a:pt x="5239306" y="1076401"/>
                              <a:pt x="5029099" y="1224840"/>
                            </a:cubicBezTo>
                            <a:cubicBezTo>
                              <a:pt x="4856174" y="1271250"/>
                              <a:pt x="4728176" y="1196418"/>
                              <a:pt x="4668396" y="1224840"/>
                            </a:cubicBezTo>
                            <a:cubicBezTo>
                              <a:pt x="4698410" y="1300468"/>
                              <a:pt x="4219549" y="1220839"/>
                              <a:pt x="4000207" y="1224840"/>
                            </a:cubicBezTo>
                            <a:cubicBezTo>
                              <a:pt x="3646860" y="1290865"/>
                              <a:pt x="3573900" y="1189204"/>
                              <a:pt x="3408889" y="1224840"/>
                            </a:cubicBezTo>
                            <a:cubicBezTo>
                              <a:pt x="3240882" y="1308479"/>
                              <a:pt x="3152699" y="1197842"/>
                              <a:pt x="3048185" y="1224840"/>
                            </a:cubicBezTo>
                            <a:cubicBezTo>
                              <a:pt x="2905327" y="1278420"/>
                              <a:pt x="2737447" y="1241410"/>
                              <a:pt x="2610610" y="1224840"/>
                            </a:cubicBezTo>
                            <a:cubicBezTo>
                              <a:pt x="2495547" y="1236261"/>
                              <a:pt x="2291548" y="1063956"/>
                              <a:pt x="2019292" y="1224840"/>
                            </a:cubicBezTo>
                            <a:cubicBezTo>
                              <a:pt x="1793228" y="1264158"/>
                              <a:pt x="1810170" y="1171835"/>
                              <a:pt x="1581717" y="1224840"/>
                            </a:cubicBezTo>
                            <a:cubicBezTo>
                              <a:pt x="1419755" y="1194676"/>
                              <a:pt x="1305643" y="1190081"/>
                              <a:pt x="1144142" y="1224840"/>
                            </a:cubicBezTo>
                            <a:cubicBezTo>
                              <a:pt x="1070289" y="1193589"/>
                              <a:pt x="681706" y="1368925"/>
                              <a:pt x="221686" y="1224840"/>
                            </a:cubicBezTo>
                            <a:cubicBezTo>
                              <a:pt x="108517" y="1159731"/>
                              <a:pt x="26206" y="1172448"/>
                              <a:pt x="25846" y="1029000"/>
                            </a:cubicBezTo>
                            <a:cubicBezTo>
                              <a:pt x="-50602" y="807135"/>
                              <a:pt x="319622" y="705793"/>
                              <a:pt x="288736" y="545893"/>
                            </a:cubicBezTo>
                            <a:cubicBezTo>
                              <a:pt x="192394" y="373223"/>
                              <a:pt x="39164" y="328516"/>
                              <a:pt x="25846" y="245666"/>
                            </a:cubicBezTo>
                            <a:close/>
                          </a:path>
                          <a:path w="8148161" h="1272568" fill="none" stroke="0" extrusionOk="0">
                            <a:moveTo>
                              <a:pt x="25846" y="245666"/>
                            </a:moveTo>
                            <a:cubicBezTo>
                              <a:pt x="-34150" y="152199"/>
                              <a:pt x="144367" y="3517"/>
                              <a:pt x="221686" y="49826"/>
                            </a:cubicBezTo>
                            <a:cubicBezTo>
                              <a:pt x="372079" y="38883"/>
                              <a:pt x="724575" y="48116"/>
                              <a:pt x="889875" y="49826"/>
                            </a:cubicBezTo>
                            <a:cubicBezTo>
                              <a:pt x="1093201" y="-36606"/>
                              <a:pt x="1250371" y="183240"/>
                              <a:pt x="1481193" y="49826"/>
                            </a:cubicBezTo>
                            <a:cubicBezTo>
                              <a:pt x="1647549" y="78680"/>
                              <a:pt x="1889719" y="126396"/>
                              <a:pt x="2149382" y="49826"/>
                            </a:cubicBezTo>
                            <a:cubicBezTo>
                              <a:pt x="2405949" y="23347"/>
                              <a:pt x="2454082" y="72234"/>
                              <a:pt x="2586957" y="49826"/>
                            </a:cubicBezTo>
                            <a:cubicBezTo>
                              <a:pt x="2644832" y="-35433"/>
                              <a:pt x="3101553" y="76015"/>
                              <a:pt x="3255146" y="49826"/>
                            </a:cubicBezTo>
                            <a:cubicBezTo>
                              <a:pt x="3493506" y="16450"/>
                              <a:pt x="3459598" y="87640"/>
                              <a:pt x="3692721" y="49826"/>
                            </a:cubicBezTo>
                            <a:cubicBezTo>
                              <a:pt x="3944338" y="25476"/>
                              <a:pt x="4023974" y="90742"/>
                              <a:pt x="4284039" y="49826"/>
                            </a:cubicBezTo>
                            <a:cubicBezTo>
                              <a:pt x="4508653" y="51609"/>
                              <a:pt x="4715902" y="89385"/>
                              <a:pt x="4798486" y="49826"/>
                            </a:cubicBezTo>
                            <a:cubicBezTo>
                              <a:pt x="4977720" y="81902"/>
                              <a:pt x="5069404" y="98658"/>
                              <a:pt x="5236061" y="49826"/>
                            </a:cubicBezTo>
                            <a:cubicBezTo>
                              <a:pt x="5379723" y="44818"/>
                              <a:pt x="5504681" y="60510"/>
                              <a:pt x="5827378" y="49826"/>
                            </a:cubicBezTo>
                            <a:cubicBezTo>
                              <a:pt x="6081932" y="26648"/>
                              <a:pt x="6232523" y="80832"/>
                              <a:pt x="6495568" y="49826"/>
                            </a:cubicBezTo>
                            <a:cubicBezTo>
                              <a:pt x="6741173" y="46747"/>
                              <a:pt x="6724653" y="55257"/>
                              <a:pt x="6856271" y="49826"/>
                            </a:cubicBezTo>
                            <a:cubicBezTo>
                              <a:pt x="7113462" y="-19661"/>
                              <a:pt x="7402272" y="207401"/>
                              <a:pt x="7908817" y="49826"/>
                            </a:cubicBezTo>
                            <a:cubicBezTo>
                              <a:pt x="8047145" y="94518"/>
                              <a:pt x="8104981" y="160363"/>
                              <a:pt x="8104657" y="245666"/>
                            </a:cubicBezTo>
                            <a:cubicBezTo>
                              <a:pt x="8095880" y="395707"/>
                              <a:pt x="8063070" y="482244"/>
                              <a:pt x="8104657" y="645166"/>
                            </a:cubicBezTo>
                            <a:cubicBezTo>
                              <a:pt x="8138449" y="800856"/>
                              <a:pt x="8102681" y="841355"/>
                              <a:pt x="8104657" y="1029000"/>
                            </a:cubicBezTo>
                            <a:cubicBezTo>
                              <a:pt x="8118463" y="1157551"/>
                              <a:pt x="8007076" y="1142168"/>
                              <a:pt x="7908817" y="1224840"/>
                            </a:cubicBezTo>
                            <a:cubicBezTo>
                              <a:pt x="7629086" y="1233296"/>
                              <a:pt x="7411949" y="1233735"/>
                              <a:pt x="7240628" y="1224840"/>
                            </a:cubicBezTo>
                            <a:cubicBezTo>
                              <a:pt x="7014311" y="1221091"/>
                              <a:pt x="6979345" y="1203771"/>
                              <a:pt x="6803053" y="1224840"/>
                            </a:cubicBezTo>
                            <a:cubicBezTo>
                              <a:pt x="6765151" y="1288593"/>
                              <a:pt x="6244298" y="1141421"/>
                              <a:pt x="6057992" y="1224840"/>
                            </a:cubicBezTo>
                            <a:cubicBezTo>
                              <a:pt x="5773566" y="1259401"/>
                              <a:pt x="5781850" y="1199562"/>
                              <a:pt x="5620417" y="1224840"/>
                            </a:cubicBezTo>
                            <a:cubicBezTo>
                              <a:pt x="5504402" y="1224547"/>
                              <a:pt x="5192936" y="1082618"/>
                              <a:pt x="5029099" y="1224840"/>
                            </a:cubicBezTo>
                            <a:cubicBezTo>
                              <a:pt x="4809276" y="1278253"/>
                              <a:pt x="4743213" y="1241450"/>
                              <a:pt x="4668396" y="1224840"/>
                            </a:cubicBezTo>
                            <a:cubicBezTo>
                              <a:pt x="4568096" y="1185054"/>
                              <a:pt x="4283360" y="1275297"/>
                              <a:pt x="4000207" y="1224840"/>
                            </a:cubicBezTo>
                            <a:cubicBezTo>
                              <a:pt x="3638305" y="1260363"/>
                              <a:pt x="3587820" y="1182053"/>
                              <a:pt x="3408889" y="1224840"/>
                            </a:cubicBezTo>
                            <a:cubicBezTo>
                              <a:pt x="3230559" y="1259252"/>
                              <a:pt x="3173114" y="1229822"/>
                              <a:pt x="3048185" y="1224840"/>
                            </a:cubicBezTo>
                            <a:cubicBezTo>
                              <a:pt x="2936165" y="1270531"/>
                              <a:pt x="2727701" y="1211203"/>
                              <a:pt x="2610610" y="1224840"/>
                            </a:cubicBezTo>
                            <a:cubicBezTo>
                              <a:pt x="2516674" y="1257170"/>
                              <a:pt x="2253235" y="1157029"/>
                              <a:pt x="2019292" y="1224840"/>
                            </a:cubicBezTo>
                            <a:cubicBezTo>
                              <a:pt x="1814632" y="1281792"/>
                              <a:pt x="1772984" y="1186568"/>
                              <a:pt x="1581717" y="1224840"/>
                            </a:cubicBezTo>
                            <a:cubicBezTo>
                              <a:pt x="1413347" y="1268756"/>
                              <a:pt x="1270982" y="1158945"/>
                              <a:pt x="1144142" y="1224840"/>
                            </a:cubicBezTo>
                            <a:cubicBezTo>
                              <a:pt x="1038504" y="1207993"/>
                              <a:pt x="565961" y="1297056"/>
                              <a:pt x="221686" y="1224840"/>
                            </a:cubicBezTo>
                            <a:cubicBezTo>
                              <a:pt x="127029" y="1244095"/>
                              <a:pt x="211733" y="1259227"/>
                              <a:pt x="220156" y="1143300"/>
                            </a:cubicBezTo>
                            <a:cubicBezTo>
                              <a:pt x="228924" y="980067"/>
                              <a:pt x="90265" y="763222"/>
                              <a:pt x="25846" y="637333"/>
                            </a:cubicBezTo>
                            <a:cubicBezTo>
                              <a:pt x="-18190" y="486709"/>
                              <a:pt x="66495" y="377217"/>
                              <a:pt x="25846" y="245666"/>
                            </a:cubicBezTo>
                            <a:close/>
                          </a:path>
                          <a:path w="8148161" h="1272568" fill="none" stroke="0" extrusionOk="0">
                            <a:moveTo>
                              <a:pt x="25846" y="245666"/>
                            </a:moveTo>
                            <a:cubicBezTo>
                              <a:pt x="7408" y="135290"/>
                              <a:pt x="137087" y="22914"/>
                              <a:pt x="221686" y="49826"/>
                            </a:cubicBezTo>
                            <a:cubicBezTo>
                              <a:pt x="352975" y="25362"/>
                              <a:pt x="698720" y="80791"/>
                              <a:pt x="889875" y="49826"/>
                            </a:cubicBezTo>
                            <a:cubicBezTo>
                              <a:pt x="1099121" y="-27828"/>
                              <a:pt x="1273484" y="64307"/>
                              <a:pt x="1481193" y="49826"/>
                            </a:cubicBezTo>
                            <a:cubicBezTo>
                              <a:pt x="1621993" y="67691"/>
                              <a:pt x="1924315" y="104138"/>
                              <a:pt x="2149382" y="49826"/>
                            </a:cubicBezTo>
                            <a:cubicBezTo>
                              <a:pt x="2404750" y="39431"/>
                              <a:pt x="2472028" y="58390"/>
                              <a:pt x="2586957" y="49826"/>
                            </a:cubicBezTo>
                            <a:cubicBezTo>
                              <a:pt x="2646521" y="-80624"/>
                              <a:pt x="3041174" y="39816"/>
                              <a:pt x="3255146" y="49826"/>
                            </a:cubicBezTo>
                            <a:cubicBezTo>
                              <a:pt x="3490271" y="9984"/>
                              <a:pt x="3472122" y="63050"/>
                              <a:pt x="3692721" y="49826"/>
                            </a:cubicBezTo>
                            <a:cubicBezTo>
                              <a:pt x="3876441" y="-16066"/>
                              <a:pt x="4014306" y="129508"/>
                              <a:pt x="4284039" y="49826"/>
                            </a:cubicBezTo>
                            <a:cubicBezTo>
                              <a:pt x="4529583" y="65161"/>
                              <a:pt x="4720285" y="64427"/>
                              <a:pt x="4798486" y="49826"/>
                            </a:cubicBezTo>
                            <a:cubicBezTo>
                              <a:pt x="4975839" y="80907"/>
                              <a:pt x="5068025" y="143124"/>
                              <a:pt x="5236061" y="49826"/>
                            </a:cubicBezTo>
                            <a:cubicBezTo>
                              <a:pt x="5389917" y="58452"/>
                              <a:pt x="5536071" y="91065"/>
                              <a:pt x="5827378" y="49826"/>
                            </a:cubicBezTo>
                            <a:cubicBezTo>
                              <a:pt x="6089404" y="61801"/>
                              <a:pt x="6227377" y="115847"/>
                              <a:pt x="6495568" y="49826"/>
                            </a:cubicBezTo>
                            <a:cubicBezTo>
                              <a:pt x="6742234" y="44624"/>
                              <a:pt x="6719632" y="51357"/>
                              <a:pt x="6856271" y="49826"/>
                            </a:cubicBezTo>
                            <a:cubicBezTo>
                              <a:pt x="7086036" y="-56124"/>
                              <a:pt x="7257939" y="179047"/>
                              <a:pt x="7908817" y="49826"/>
                            </a:cubicBezTo>
                            <a:cubicBezTo>
                              <a:pt x="8075530" y="94598"/>
                              <a:pt x="8091282" y="175982"/>
                              <a:pt x="8104657" y="245666"/>
                            </a:cubicBezTo>
                            <a:cubicBezTo>
                              <a:pt x="8126984" y="408854"/>
                              <a:pt x="8089639" y="465239"/>
                              <a:pt x="8104657" y="645166"/>
                            </a:cubicBezTo>
                            <a:cubicBezTo>
                              <a:pt x="8131824" y="794206"/>
                              <a:pt x="8105519" y="845421"/>
                              <a:pt x="8104657" y="1029000"/>
                            </a:cubicBezTo>
                            <a:cubicBezTo>
                              <a:pt x="8113054" y="1174903"/>
                              <a:pt x="8010217" y="1173811"/>
                              <a:pt x="7908817" y="1224840"/>
                            </a:cubicBezTo>
                            <a:cubicBezTo>
                              <a:pt x="7614690" y="1230552"/>
                              <a:pt x="7404146" y="1281681"/>
                              <a:pt x="7240628" y="1224840"/>
                            </a:cubicBezTo>
                            <a:cubicBezTo>
                              <a:pt x="7010428" y="1207887"/>
                              <a:pt x="6955996" y="1217435"/>
                              <a:pt x="6803053" y="1224840"/>
                            </a:cubicBezTo>
                            <a:cubicBezTo>
                              <a:pt x="6672525" y="1394134"/>
                              <a:pt x="6373943" y="1020190"/>
                              <a:pt x="6057992" y="1224840"/>
                            </a:cubicBezTo>
                            <a:cubicBezTo>
                              <a:pt x="5771805" y="1254504"/>
                              <a:pt x="5802872" y="1187966"/>
                              <a:pt x="5620417" y="1224840"/>
                            </a:cubicBezTo>
                            <a:cubicBezTo>
                              <a:pt x="5516647" y="1212127"/>
                              <a:pt x="5172977" y="1075999"/>
                              <a:pt x="5029099" y="1224840"/>
                            </a:cubicBezTo>
                            <a:cubicBezTo>
                              <a:pt x="4810026" y="1277976"/>
                              <a:pt x="4759214" y="1201999"/>
                              <a:pt x="4668396" y="1224840"/>
                            </a:cubicBezTo>
                            <a:cubicBezTo>
                              <a:pt x="4589189" y="1180675"/>
                              <a:pt x="4243144" y="1304567"/>
                              <a:pt x="4000207" y="1224840"/>
                            </a:cubicBezTo>
                            <a:cubicBezTo>
                              <a:pt x="3649759" y="1253350"/>
                              <a:pt x="3597603" y="1169269"/>
                              <a:pt x="3408889" y="1224840"/>
                            </a:cubicBezTo>
                            <a:cubicBezTo>
                              <a:pt x="3223816" y="1257661"/>
                              <a:pt x="3161478" y="1241301"/>
                              <a:pt x="3048185" y="1224840"/>
                            </a:cubicBezTo>
                            <a:cubicBezTo>
                              <a:pt x="2960237" y="1262414"/>
                              <a:pt x="2692383" y="1244280"/>
                              <a:pt x="2610610" y="1224840"/>
                            </a:cubicBezTo>
                            <a:cubicBezTo>
                              <a:pt x="2462109" y="1331533"/>
                              <a:pt x="2326409" y="1079277"/>
                              <a:pt x="2019292" y="1224840"/>
                            </a:cubicBezTo>
                            <a:cubicBezTo>
                              <a:pt x="1796761" y="1272428"/>
                              <a:pt x="1737648" y="1196271"/>
                              <a:pt x="1581717" y="1224840"/>
                            </a:cubicBezTo>
                            <a:cubicBezTo>
                              <a:pt x="1404354" y="1224131"/>
                              <a:pt x="1274322" y="1146512"/>
                              <a:pt x="1144142" y="1224840"/>
                            </a:cubicBezTo>
                            <a:cubicBezTo>
                              <a:pt x="1060098" y="1227627"/>
                              <a:pt x="591145" y="1423338"/>
                              <a:pt x="221686" y="1224840"/>
                            </a:cubicBezTo>
                            <a:cubicBezTo>
                              <a:pt x="111492" y="1236308"/>
                              <a:pt x="23984" y="1128224"/>
                              <a:pt x="25846" y="1029000"/>
                            </a:cubicBezTo>
                            <a:cubicBezTo>
                              <a:pt x="-6147" y="872047"/>
                              <a:pt x="61988" y="763495"/>
                              <a:pt x="25846" y="637333"/>
                            </a:cubicBezTo>
                            <a:cubicBezTo>
                              <a:pt x="-50425" y="464812"/>
                              <a:pt x="57167" y="359267"/>
                              <a:pt x="25846" y="245666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AAEEA33-4EFB-C8AF-E336-302BDDF7233C}"/>
                </a:ext>
              </a:extLst>
            </p:cNvPr>
            <p:cNvGrpSpPr/>
            <p:nvPr/>
          </p:nvGrpSpPr>
          <p:grpSpPr>
            <a:xfrm>
              <a:off x="123683" y="259500"/>
              <a:ext cx="11683982" cy="1455979"/>
              <a:chOff x="1273368" y="822482"/>
              <a:chExt cx="8770869" cy="1455979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091243D-0B06-954C-E0D1-52732A620A60}"/>
                  </a:ext>
                </a:extLst>
              </p:cNvPr>
              <p:cNvSpPr txBox="1"/>
              <p:nvPr/>
            </p:nvSpPr>
            <p:spPr>
              <a:xfrm>
                <a:off x="1761322" y="950438"/>
                <a:ext cx="8282915" cy="1328023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5.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Những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chi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tiết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,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hình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ảnh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nào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ở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miền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quê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này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gợi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nhớ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những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câu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chuyện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cổ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tích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quen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thuộc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?</a:t>
                </a: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24581AE-75B9-2239-E41D-CD5C75C2EC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73368" y="822482"/>
                <a:ext cx="666270" cy="80264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9420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2B107-5396-4D4F-841B-A8CB264B0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84311-A8C6-4A44-9FBA-B3AD023F4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s://i.ytimg.com/vi/SVUnOi3RfYk/maxresdefault.jpg">
            <a:extLst>
              <a:ext uri="{FF2B5EF4-FFF2-40B4-BE49-F238E27FC236}">
                <a16:creationId xmlns:a16="http://schemas.microsoft.com/office/drawing/2014/main" id="{E56D3A8A-8C39-448D-B3A6-5A806101F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alt.tikicdn.com/media/catalog/product/0/6/060.u2377.d20160721.t134125.jpg">
            <a:extLst>
              <a:ext uri="{FF2B5EF4-FFF2-40B4-BE49-F238E27FC236}">
                <a16:creationId xmlns:a16="http://schemas.microsoft.com/office/drawing/2014/main" id="{12E003F4-BF85-48EC-B057-AEDFDD12C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5" y="0"/>
            <a:ext cx="59833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vn-test-11.slatic.net/p/043d1944ad2f47f923df17fce2b4f6de.jpg">
            <a:extLst>
              <a:ext uri="{FF2B5EF4-FFF2-40B4-BE49-F238E27FC236}">
                <a16:creationId xmlns:a16="http://schemas.microsoft.com/office/drawing/2014/main" id="{00FC5BD3-96A6-4099-BA2F-6A24DF583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235" y="-153228"/>
            <a:ext cx="6109253" cy="710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44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79938" y="647115"/>
            <a:ext cx="10832123" cy="5464173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图片 5" descr="C:\Users\asus\Desktop\9.png9"/>
          <p:cNvPicPr>
            <a:picLocks noChangeAspect="1"/>
          </p:cNvPicPr>
          <p:nvPr/>
        </p:nvPicPr>
        <p:blipFill>
          <a:blip r:embed="rId4"/>
          <a:srcRect l="2594" t="-2234" r="-2594" b="48239"/>
          <a:stretch>
            <a:fillRect/>
          </a:stretch>
        </p:blipFill>
        <p:spPr>
          <a:xfrm>
            <a:off x="1127760" y="-73293"/>
            <a:ext cx="10627276" cy="19086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9B0EEC-57A1-3C85-09DC-913EFFD136A1}"/>
              </a:ext>
            </a:extLst>
          </p:cNvPr>
          <p:cNvSpPr txBox="1"/>
          <p:nvPr/>
        </p:nvSpPr>
        <p:spPr>
          <a:xfrm>
            <a:off x="487337" y="2118403"/>
            <a:ext cx="1102472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5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54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54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54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54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54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54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54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54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4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54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54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54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54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54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4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54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54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54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54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54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54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54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rạch</a:t>
            </a:r>
            <a:r>
              <a:rPr lang="en-US" sz="54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chằng</a:t>
            </a:r>
            <a:r>
              <a:rPr lang="en-US" sz="54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chịt</a:t>
            </a:r>
            <a:r>
              <a:rPr lang="en-US" sz="54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74D1DD-2ED8-9FC4-F7BD-FC3E53E424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0139" y="746712"/>
            <a:ext cx="7864522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3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C:\Users\asus\Desktop\9.png9"/>
          <p:cNvPicPr>
            <a:picLocks noChangeAspect="1"/>
          </p:cNvPicPr>
          <p:nvPr/>
        </p:nvPicPr>
        <p:blipFill>
          <a:blip r:embed="rId4"/>
          <a:srcRect t="-1544" b="21335"/>
          <a:stretch>
            <a:fillRect/>
          </a:stretch>
        </p:blipFill>
        <p:spPr>
          <a:xfrm>
            <a:off x="2453640" y="0"/>
            <a:ext cx="7559040" cy="340633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A66FDFD-0799-6CCA-058C-3C3FB9D1D75A}"/>
              </a:ext>
            </a:extLst>
          </p:cNvPr>
          <p:cNvGrpSpPr/>
          <p:nvPr/>
        </p:nvGrpSpPr>
        <p:grpSpPr>
          <a:xfrm>
            <a:off x="3552866" y="2595999"/>
            <a:ext cx="5343799" cy="1230073"/>
            <a:chOff x="674228" y="4862098"/>
            <a:chExt cx="5343799" cy="123007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92DFE29-552F-782D-EF8B-9C51EF93EC0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 cap="flat" cmpd="sng" algn="ctr">
              <a:solidFill>
                <a:srgbClr val="035F96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61528AE-D055-01E3-CBFA-AE0A9CB302B9}"/>
                </a:ext>
              </a:extLst>
            </p:cNvPr>
            <p:cNvSpPr txBox="1"/>
            <p:nvPr/>
          </p:nvSpPr>
          <p:spPr>
            <a:xfrm>
              <a:off x="743340" y="5173163"/>
              <a:ext cx="52055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Chia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sẻ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bài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với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người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thân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5F0B43-016B-0D7F-2539-F959BD5C1F04}"/>
              </a:ext>
            </a:extLst>
          </p:cNvPr>
          <p:cNvGrpSpPr/>
          <p:nvPr/>
        </p:nvGrpSpPr>
        <p:grpSpPr>
          <a:xfrm>
            <a:off x="4001795" y="4298128"/>
            <a:ext cx="4188409" cy="1230073"/>
            <a:chOff x="608093" y="4877618"/>
            <a:chExt cx="4188409" cy="123007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9ED5DBF-438B-08B0-5405-39E720B73962}"/>
                </a:ext>
              </a:extLst>
            </p:cNvPr>
            <p:cNvSpPr/>
            <p:nvPr/>
          </p:nvSpPr>
          <p:spPr>
            <a:xfrm>
              <a:off x="608093" y="4877618"/>
              <a:ext cx="418840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 cap="flat" cmpd="sng" algn="ctr">
              <a:solidFill>
                <a:srgbClr val="035F96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8D2601F-9B85-0987-5F71-D2CCA4E4DCFC}"/>
                </a:ext>
              </a:extLst>
            </p:cNvPr>
            <p:cNvSpPr txBox="1"/>
            <p:nvPr/>
          </p:nvSpPr>
          <p:spPr>
            <a:xfrm>
              <a:off x="771332" y="5152416"/>
              <a:ext cx="38245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Chuẩn bị bài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sau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147D9B8-1E1C-4E76-8838-113654AD3B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2226" y="891792"/>
            <a:ext cx="4054191" cy="1566808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BC90084-1B95-ADF4-D748-943AE1D78B7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44" y="5709920"/>
            <a:ext cx="1050235" cy="105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84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3851F9-8C52-9833-2BC4-98DD7A2C4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049" y="1745250"/>
            <a:ext cx="9376461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20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EEB2E-ED87-4B55-82EA-B42C88848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51000" y="365125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BDD77-83EE-42EB-8ED3-6672741C8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51000" y="1825625"/>
            <a:ext cx="105156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1026" name="Picture 2" descr="https://www.invert.vn/media/uploads/files/ban-do-vi-tri-viet-nam.jpg">
            <a:extLst>
              <a:ext uri="{FF2B5EF4-FFF2-40B4-BE49-F238E27FC236}">
                <a16:creationId xmlns:a16="http://schemas.microsoft.com/office/drawing/2014/main" id="{990396AF-C2CA-4821-A98B-EAD1C812C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50" y="-9940"/>
            <a:ext cx="4988450" cy="712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8389AE4-107D-4728-BEB7-C592FCDCD082}"/>
              </a:ext>
            </a:extLst>
          </p:cNvPr>
          <p:cNvSpPr/>
          <p:nvPr/>
        </p:nvSpPr>
        <p:spPr>
          <a:xfrm>
            <a:off x="2343163" y="5665788"/>
            <a:ext cx="327025" cy="365328"/>
          </a:xfrm>
          <a:custGeom>
            <a:avLst/>
            <a:gdLst>
              <a:gd name="connsiteX0" fmla="*/ 0 w 327025"/>
              <a:gd name="connsiteY0" fmla="*/ 31750 h 365328"/>
              <a:gd name="connsiteX1" fmla="*/ 49212 w 327025"/>
              <a:gd name="connsiteY1" fmla="*/ 47625 h 365328"/>
              <a:gd name="connsiteX2" fmla="*/ 111125 w 327025"/>
              <a:gd name="connsiteY2" fmla="*/ 0 h 365328"/>
              <a:gd name="connsiteX3" fmla="*/ 200025 w 327025"/>
              <a:gd name="connsiteY3" fmla="*/ 96837 h 365328"/>
              <a:gd name="connsiteX4" fmla="*/ 230187 w 327025"/>
              <a:gd name="connsiteY4" fmla="*/ 114300 h 365328"/>
              <a:gd name="connsiteX5" fmla="*/ 255587 w 327025"/>
              <a:gd name="connsiteY5" fmla="*/ 142875 h 365328"/>
              <a:gd name="connsiteX6" fmla="*/ 288925 w 327025"/>
              <a:gd name="connsiteY6" fmla="*/ 152400 h 365328"/>
              <a:gd name="connsiteX7" fmla="*/ 301625 w 327025"/>
              <a:gd name="connsiteY7" fmla="*/ 185737 h 365328"/>
              <a:gd name="connsiteX8" fmla="*/ 317500 w 327025"/>
              <a:gd name="connsiteY8" fmla="*/ 200025 h 365328"/>
              <a:gd name="connsiteX9" fmla="*/ 300037 w 327025"/>
              <a:gd name="connsiteY9" fmla="*/ 247650 h 365328"/>
              <a:gd name="connsiteX10" fmla="*/ 263525 w 327025"/>
              <a:gd name="connsiteY10" fmla="*/ 287337 h 365328"/>
              <a:gd name="connsiteX11" fmla="*/ 307975 w 327025"/>
              <a:gd name="connsiteY11" fmla="*/ 319087 h 365328"/>
              <a:gd name="connsiteX12" fmla="*/ 327025 w 327025"/>
              <a:gd name="connsiteY12" fmla="*/ 339725 h 365328"/>
              <a:gd name="connsiteX13" fmla="*/ 317500 w 327025"/>
              <a:gd name="connsiteY13" fmla="*/ 350837 h 365328"/>
              <a:gd name="connsiteX14" fmla="*/ 312737 w 327025"/>
              <a:gd name="connsiteY14" fmla="*/ 354012 h 365328"/>
              <a:gd name="connsiteX15" fmla="*/ 309562 w 327025"/>
              <a:gd name="connsiteY15" fmla="*/ 360362 h 365328"/>
              <a:gd name="connsiteX16" fmla="*/ 300037 w 327025"/>
              <a:gd name="connsiteY16" fmla="*/ 365125 h 365328"/>
              <a:gd name="connsiteX17" fmla="*/ 269875 w 327025"/>
              <a:gd name="connsiteY17" fmla="*/ 365125 h 365328"/>
              <a:gd name="connsiteX18" fmla="*/ 269875 w 327025"/>
              <a:gd name="connsiteY18" fmla="*/ 365125 h 365328"/>
              <a:gd name="connsiteX19" fmla="*/ 236537 w 327025"/>
              <a:gd name="connsiteY19" fmla="*/ 352425 h 365328"/>
              <a:gd name="connsiteX20" fmla="*/ 217487 w 327025"/>
              <a:gd name="connsiteY20" fmla="*/ 365125 h 365328"/>
              <a:gd name="connsiteX21" fmla="*/ 169862 w 327025"/>
              <a:gd name="connsiteY21" fmla="*/ 319087 h 365328"/>
              <a:gd name="connsiteX22" fmla="*/ 127000 w 327025"/>
              <a:gd name="connsiteY22" fmla="*/ 273050 h 365328"/>
              <a:gd name="connsiteX23" fmla="*/ 166687 w 327025"/>
              <a:gd name="connsiteY23" fmla="*/ 227012 h 365328"/>
              <a:gd name="connsiteX24" fmla="*/ 163512 w 327025"/>
              <a:gd name="connsiteY24" fmla="*/ 212725 h 365328"/>
              <a:gd name="connsiteX25" fmla="*/ 155575 w 327025"/>
              <a:gd name="connsiteY25" fmla="*/ 198437 h 365328"/>
              <a:gd name="connsiteX26" fmla="*/ 152400 w 327025"/>
              <a:gd name="connsiteY26" fmla="*/ 195262 h 365328"/>
              <a:gd name="connsiteX27" fmla="*/ 152400 w 327025"/>
              <a:gd name="connsiteY27" fmla="*/ 195262 h 365328"/>
              <a:gd name="connsiteX28" fmla="*/ 136525 w 327025"/>
              <a:gd name="connsiteY28" fmla="*/ 192087 h 365328"/>
              <a:gd name="connsiteX29" fmla="*/ 128587 w 327025"/>
              <a:gd name="connsiteY29" fmla="*/ 188912 h 365328"/>
              <a:gd name="connsiteX30" fmla="*/ 96837 w 327025"/>
              <a:gd name="connsiteY30" fmla="*/ 187325 h 365328"/>
              <a:gd name="connsiteX31" fmla="*/ 93662 w 327025"/>
              <a:gd name="connsiteY31" fmla="*/ 174625 h 365328"/>
              <a:gd name="connsiteX32" fmla="*/ 93662 w 327025"/>
              <a:gd name="connsiteY32" fmla="*/ 174625 h 365328"/>
              <a:gd name="connsiteX33" fmla="*/ 63500 w 327025"/>
              <a:gd name="connsiteY33" fmla="*/ 153987 h 365328"/>
              <a:gd name="connsiteX34" fmla="*/ 63500 w 327025"/>
              <a:gd name="connsiteY34" fmla="*/ 114300 h 365328"/>
              <a:gd name="connsiteX35" fmla="*/ 50800 w 327025"/>
              <a:gd name="connsiteY35" fmla="*/ 107950 h 365328"/>
              <a:gd name="connsiteX36" fmla="*/ 41275 w 327025"/>
              <a:gd name="connsiteY36" fmla="*/ 104775 h 365328"/>
              <a:gd name="connsiteX37" fmla="*/ 36512 w 327025"/>
              <a:gd name="connsiteY37" fmla="*/ 103187 h 365328"/>
              <a:gd name="connsiteX38" fmla="*/ 33337 w 327025"/>
              <a:gd name="connsiteY38" fmla="*/ 98425 h 365328"/>
              <a:gd name="connsiteX39" fmla="*/ 28575 w 327025"/>
              <a:gd name="connsiteY39" fmla="*/ 95250 h 365328"/>
              <a:gd name="connsiteX40" fmla="*/ 28575 w 327025"/>
              <a:gd name="connsiteY40" fmla="*/ 95250 h 365328"/>
              <a:gd name="connsiteX41" fmla="*/ 0 w 327025"/>
              <a:gd name="connsiteY41" fmla="*/ 31750 h 365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27025" h="365328">
                <a:moveTo>
                  <a:pt x="0" y="31750"/>
                </a:moveTo>
                <a:lnTo>
                  <a:pt x="49212" y="47625"/>
                </a:lnTo>
                <a:lnTo>
                  <a:pt x="111125" y="0"/>
                </a:lnTo>
                <a:lnTo>
                  <a:pt x="200025" y="96837"/>
                </a:lnTo>
                <a:lnTo>
                  <a:pt x="230187" y="114300"/>
                </a:lnTo>
                <a:lnTo>
                  <a:pt x="255587" y="142875"/>
                </a:lnTo>
                <a:lnTo>
                  <a:pt x="288925" y="152400"/>
                </a:lnTo>
                <a:lnTo>
                  <a:pt x="301625" y="185737"/>
                </a:lnTo>
                <a:lnTo>
                  <a:pt x="317500" y="200025"/>
                </a:lnTo>
                <a:lnTo>
                  <a:pt x="300037" y="247650"/>
                </a:lnTo>
                <a:lnTo>
                  <a:pt x="263525" y="287337"/>
                </a:lnTo>
                <a:lnTo>
                  <a:pt x="307975" y="319087"/>
                </a:lnTo>
                <a:lnTo>
                  <a:pt x="327025" y="339725"/>
                </a:lnTo>
                <a:cubicBezTo>
                  <a:pt x="323850" y="343429"/>
                  <a:pt x="320950" y="347387"/>
                  <a:pt x="317500" y="350837"/>
                </a:cubicBezTo>
                <a:cubicBezTo>
                  <a:pt x="316151" y="352186"/>
                  <a:pt x="313959" y="352546"/>
                  <a:pt x="312737" y="354012"/>
                </a:cubicBezTo>
                <a:cubicBezTo>
                  <a:pt x="311222" y="355830"/>
                  <a:pt x="311077" y="358544"/>
                  <a:pt x="309562" y="360362"/>
                </a:cubicBezTo>
                <a:cubicBezTo>
                  <a:pt x="308119" y="362094"/>
                  <a:pt x="302477" y="365014"/>
                  <a:pt x="300037" y="365125"/>
                </a:cubicBezTo>
                <a:cubicBezTo>
                  <a:pt x="289993" y="365582"/>
                  <a:pt x="279929" y="365125"/>
                  <a:pt x="269875" y="365125"/>
                </a:cubicBezTo>
                <a:lnTo>
                  <a:pt x="269875" y="365125"/>
                </a:lnTo>
                <a:lnTo>
                  <a:pt x="236537" y="352425"/>
                </a:lnTo>
                <a:lnTo>
                  <a:pt x="217487" y="365125"/>
                </a:lnTo>
                <a:lnTo>
                  <a:pt x="169862" y="319087"/>
                </a:lnTo>
                <a:lnTo>
                  <a:pt x="127000" y="273050"/>
                </a:lnTo>
                <a:lnTo>
                  <a:pt x="166687" y="227012"/>
                </a:lnTo>
                <a:cubicBezTo>
                  <a:pt x="165629" y="222250"/>
                  <a:pt x="165055" y="217353"/>
                  <a:pt x="163512" y="212725"/>
                </a:cubicBezTo>
                <a:cubicBezTo>
                  <a:pt x="162473" y="209607"/>
                  <a:pt x="158259" y="201792"/>
                  <a:pt x="155575" y="198437"/>
                </a:cubicBezTo>
                <a:cubicBezTo>
                  <a:pt x="154640" y="197268"/>
                  <a:pt x="153458" y="196320"/>
                  <a:pt x="152400" y="195262"/>
                </a:cubicBezTo>
                <a:lnTo>
                  <a:pt x="152400" y="195262"/>
                </a:lnTo>
                <a:cubicBezTo>
                  <a:pt x="147108" y="194204"/>
                  <a:pt x="141739" y="193477"/>
                  <a:pt x="136525" y="192087"/>
                </a:cubicBezTo>
                <a:cubicBezTo>
                  <a:pt x="133771" y="191353"/>
                  <a:pt x="131417" y="189252"/>
                  <a:pt x="128587" y="188912"/>
                </a:cubicBezTo>
                <a:cubicBezTo>
                  <a:pt x="118066" y="187650"/>
                  <a:pt x="107420" y="187854"/>
                  <a:pt x="96837" y="187325"/>
                </a:cubicBezTo>
                <a:cubicBezTo>
                  <a:pt x="93327" y="176796"/>
                  <a:pt x="93662" y="181147"/>
                  <a:pt x="93662" y="174625"/>
                </a:cubicBezTo>
                <a:lnTo>
                  <a:pt x="93662" y="174625"/>
                </a:lnTo>
                <a:lnTo>
                  <a:pt x="63500" y="153987"/>
                </a:lnTo>
                <a:lnTo>
                  <a:pt x="63500" y="114300"/>
                </a:lnTo>
                <a:cubicBezTo>
                  <a:pt x="59267" y="112183"/>
                  <a:pt x="55150" y="109814"/>
                  <a:pt x="50800" y="107950"/>
                </a:cubicBezTo>
                <a:cubicBezTo>
                  <a:pt x="47724" y="106632"/>
                  <a:pt x="44450" y="105833"/>
                  <a:pt x="41275" y="104775"/>
                </a:cubicBezTo>
                <a:lnTo>
                  <a:pt x="36512" y="103187"/>
                </a:lnTo>
                <a:cubicBezTo>
                  <a:pt x="35454" y="101600"/>
                  <a:pt x="34686" y="99774"/>
                  <a:pt x="33337" y="98425"/>
                </a:cubicBezTo>
                <a:cubicBezTo>
                  <a:pt x="31988" y="97076"/>
                  <a:pt x="28575" y="95250"/>
                  <a:pt x="28575" y="95250"/>
                </a:cubicBezTo>
                <a:lnTo>
                  <a:pt x="28575" y="95250"/>
                </a:lnTo>
                <a:lnTo>
                  <a:pt x="0" y="3175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EC8A76-21B9-4858-B3AE-BE4271A7AB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053" r="25961"/>
          <a:stretch/>
        </p:blipFill>
        <p:spPr>
          <a:xfrm>
            <a:off x="6762234" y="1131888"/>
            <a:ext cx="4887900" cy="4414752"/>
          </a:xfrm>
          <a:prstGeom prst="rect">
            <a:avLst/>
          </a:prstGeom>
          <a:effectLst>
            <a:glow rad="127000">
              <a:schemeClr val="accent1">
                <a:alpha val="93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0390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E8EF0-B4AF-4438-B17A-72411CB42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ACDB8-27C6-452F-B6BE-19F502D86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i.ytimg.com/vi/bbu-i36snEM/maxresdefault.jpg">
            <a:extLst>
              <a:ext uri="{FF2B5EF4-FFF2-40B4-BE49-F238E27FC236}">
                <a16:creationId xmlns:a16="http://schemas.microsoft.com/office/drawing/2014/main" id="{BBCF81C7-E80C-49CD-BA95-77AF41E1A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3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79938" y="695357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圆角矩形 33">
            <a:extLst>
              <a:ext uri="{FF2B5EF4-FFF2-40B4-BE49-F238E27FC236}">
                <a16:creationId xmlns:a16="http://schemas.microsoft.com/office/drawing/2014/main" id="{757C9484-602B-6E67-6D67-739CBD0CA682}"/>
              </a:ext>
            </a:extLst>
          </p:cNvPr>
          <p:cNvSpPr/>
          <p:nvPr/>
        </p:nvSpPr>
        <p:spPr>
          <a:xfrm>
            <a:off x="1334878" y="237836"/>
            <a:ext cx="9749682" cy="107721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rgbClr val="12736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A2486C-B0DF-95E3-9153-38223EFFC136}"/>
              </a:ext>
            </a:extLst>
          </p:cNvPr>
          <p:cNvSpPr txBox="1"/>
          <p:nvPr/>
        </p:nvSpPr>
        <p:spPr>
          <a:xfrm>
            <a:off x="1402081" y="282258"/>
            <a:ext cx="923374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127366"/>
                </a:solidFill>
                <a:latin typeface="Cambria" panose="02040503050406030204" pitchFamily="18" charset="0"/>
              </a:rPr>
              <a:t>C</a:t>
            </a:r>
            <a:r>
              <a:rPr lang="vi-VN" sz="3200" b="1" dirty="0">
                <a:solidFill>
                  <a:srgbClr val="127366"/>
                </a:solidFill>
                <a:latin typeface="Cambria" panose="02040503050406030204" pitchFamily="18" charset="0"/>
              </a:rPr>
              <a:t>hia sẻ những hiểu biết của mình về vùng đất Đồng Tháp Mười.</a:t>
            </a:r>
            <a:endParaRPr lang="en-US" sz="3200" b="1" dirty="0">
              <a:solidFill>
                <a:srgbClr val="127366"/>
              </a:solidFill>
              <a:latin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FC0A99F-57E2-2D20-1E55-7E6876B96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1566" y="1631499"/>
            <a:ext cx="6870787" cy="452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64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04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216DD08-6F1E-88B9-163F-00EC56F6D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2062" y="0"/>
            <a:ext cx="3907875" cy="16094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A0FD1D-4D05-0745-7ED6-9D48B5CA68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81334">
            <a:off x="6293347" y="2747544"/>
            <a:ext cx="5413017" cy="32135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2062F5-818A-7AAA-93D1-2EC15B2921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067" y="1412059"/>
            <a:ext cx="5822185" cy="417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8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79938" y="440954"/>
            <a:ext cx="10832123" cy="6139955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圆角矩形 33">
            <a:extLst>
              <a:ext uri="{FF2B5EF4-FFF2-40B4-BE49-F238E27FC236}">
                <a16:creationId xmlns:a16="http://schemas.microsoft.com/office/drawing/2014/main" id="{757C9484-602B-6E67-6D67-739CBD0CA682}"/>
              </a:ext>
            </a:extLst>
          </p:cNvPr>
          <p:cNvSpPr/>
          <p:nvPr/>
        </p:nvSpPr>
        <p:spPr>
          <a:xfrm>
            <a:off x="5832764" y="900545"/>
            <a:ext cx="5251796" cy="5262097"/>
          </a:xfrm>
          <a:prstGeom prst="roundRect">
            <a:avLst>
              <a:gd name="adj" fmla="val 19926"/>
            </a:avLst>
          </a:prstGeom>
          <a:solidFill>
            <a:schemeClr val="bg1"/>
          </a:solidFill>
          <a:ln w="28575">
            <a:solidFill>
              <a:srgbClr val="12736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A2486C-B0DF-95E3-9153-38223EFFC136}"/>
              </a:ext>
            </a:extLst>
          </p:cNvPr>
          <p:cNvSpPr txBox="1"/>
          <p:nvPr/>
        </p:nvSpPr>
        <p:spPr>
          <a:xfrm>
            <a:off x="6119475" y="1166842"/>
            <a:ext cx="467837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127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127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27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solidFill>
                  <a:srgbClr val="127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127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b="1" dirty="0">
                <a:solidFill>
                  <a:srgbClr val="127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27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rgbClr val="127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27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2800" b="1" dirty="0">
              <a:solidFill>
                <a:srgbClr val="127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1949 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khoa. </a:t>
            </a:r>
            <a:endParaRPr lang="en-US" sz="2800" b="1" dirty="0">
              <a:solidFill>
                <a:srgbClr val="127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baodongnai.com.vn/file/e7837c02876411cd0187645a2551379f/dataimages/202305/original/images2526248_15.jpg">
            <a:extLst>
              <a:ext uri="{FF2B5EF4-FFF2-40B4-BE49-F238E27FC236}">
                <a16:creationId xmlns:a16="http://schemas.microsoft.com/office/drawing/2014/main" id="{261D8353-9560-4B07-899B-F4E448D75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40" y="615209"/>
            <a:ext cx="4161247" cy="583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1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text, box&#10;&#10;Description automatically generated">
            <a:extLst>
              <a:ext uri="{FF2B5EF4-FFF2-40B4-BE49-F238E27FC236}">
                <a16:creationId xmlns:a16="http://schemas.microsoft.com/office/drawing/2014/main" id="{D62BE600-7C2A-D6C4-B435-5E830CEB95C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89976" l="6204" r="95083">
                        <a14:foregroundMark x1="6232" y1="65441" x2="11750" y2="66977"/>
                        <a14:foregroundMark x1="36678" y1="68189" x2="36678" y2="68189"/>
                        <a14:foregroundMark x1="36678" y1="68189" x2="36678" y2="68189"/>
                        <a14:foregroundMark x1="36678" y1="68189" x2="36678" y2="68189"/>
                        <a14:foregroundMark x1="90738" y1="67583" x2="95083" y2="67421"/>
                        <a14:foregroundMark x1="44568" y1="86419" x2="44568" y2="86419"/>
                        <a14:foregroundMark x1="36678" y1="85651" x2="36678" y2="85651"/>
                        <a14:foregroundMark x1="40452" y1="86136" x2="40452" y2="86136"/>
                        <a14:foregroundMark x1="36878" y1="85974" x2="36878" y2="85974"/>
                        <a14:foregroundMark x1="39594" y1="82619" x2="39594" y2="82619"/>
                        <a14:foregroundMark x1="22813" y1="82902" x2="27358" y2="82619"/>
                        <a14:foregroundMark x1="19668" y1="85530" x2="20955" y2="85368"/>
                        <a14:foregroundMark x1="11950" y1="79830" x2="13150" y2="79830"/>
                        <a14:foregroundMark x1="8491" y1="75384" x2="10778" y2="75384"/>
                        <a14:foregroundMark x1="45455" y1="88723" x2="49342" y2="88723"/>
                        <a14:foregroundMark x1="54002" y1="88601" x2="62579" y2="87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615" y="2836853"/>
            <a:ext cx="6366251" cy="45016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8DE9C0C-CDDC-7481-D0FF-B9043972C6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2018" y="1207936"/>
            <a:ext cx="7895004" cy="2024047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4B16195-DA9F-C9AA-3709-4566FC24FAB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5" y="5872480"/>
            <a:ext cx="985520" cy="98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58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335280" y="142240"/>
            <a:ext cx="11653520" cy="6553200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9B0EEC-57A1-3C85-09DC-913EFFD136A1}"/>
              </a:ext>
            </a:extLst>
          </p:cNvPr>
          <p:cNvSpPr txBox="1"/>
          <p:nvPr/>
        </p:nvSpPr>
        <p:spPr>
          <a:xfrm>
            <a:off x="758974" y="1051603"/>
            <a:ext cx="470064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700" b="1" dirty="0">
                <a:solidFill>
                  <a:srgbClr val="000000"/>
                </a:solidFill>
                <a:latin typeface="Cambria" panose="02040503050406030204" pitchFamily="18" charset="0"/>
              </a:rPr>
              <a:t>Bông súng thả lồng đèn</a:t>
            </a:r>
          </a:p>
          <a:p>
            <a:pPr algn="just"/>
            <a:r>
              <a:rPr lang="vi-VN" sz="2700" b="1" dirty="0">
                <a:solidFill>
                  <a:srgbClr val="000000"/>
                </a:solidFill>
                <a:latin typeface="Cambria" panose="02040503050406030204" pitchFamily="18" charset="0"/>
              </a:rPr>
              <a:t>Sáng bồng bềnh mặt nước</a:t>
            </a:r>
          </a:p>
          <a:p>
            <a:pPr algn="just"/>
            <a:r>
              <a:rPr lang="vi-VN" sz="2700" b="1" dirty="0">
                <a:solidFill>
                  <a:srgbClr val="000000"/>
                </a:solidFill>
                <a:latin typeface="Cambria" panose="02040503050406030204" pitchFamily="18" charset="0"/>
              </a:rPr>
              <a:t>Cá lòng tong chạy trước</a:t>
            </a:r>
          </a:p>
          <a:p>
            <a:pPr algn="just"/>
            <a:r>
              <a:rPr lang="vi-VN" sz="2700" b="1" dirty="0">
                <a:solidFill>
                  <a:srgbClr val="000000"/>
                </a:solidFill>
                <a:latin typeface="Cambria" panose="02040503050406030204" pitchFamily="18" charset="0"/>
              </a:rPr>
              <a:t>Dẫn đường về thăm ông.</a:t>
            </a:r>
            <a:endParaRPr lang="vi-VN" sz="2700" b="1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1ABB80-922A-6F1B-7CD0-60E881770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4821" y="144234"/>
            <a:ext cx="6078239" cy="8596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96B4C0-D04F-65FA-FC4A-CB6A31372B55}"/>
              </a:ext>
            </a:extLst>
          </p:cNvPr>
          <p:cNvSpPr txBox="1"/>
          <p:nvPr/>
        </p:nvSpPr>
        <p:spPr>
          <a:xfrm>
            <a:off x="758974" y="2992163"/>
            <a:ext cx="470064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700" b="1" dirty="0">
                <a:solidFill>
                  <a:srgbClr val="000000"/>
                </a:solidFill>
                <a:latin typeface="Cambria" panose="02040503050406030204" pitchFamily="18" charset="0"/>
              </a:rPr>
              <a:t>Đường quê, sào vít cong</a:t>
            </a:r>
          </a:p>
          <a:p>
            <a:pPr algn="just"/>
            <a:r>
              <a:rPr lang="vi-VN" sz="2700" b="1" dirty="0">
                <a:solidFill>
                  <a:srgbClr val="000000"/>
                </a:solidFill>
                <a:latin typeface="Cambria" panose="02040503050406030204" pitchFamily="18" charset="0"/>
              </a:rPr>
              <a:t>Xuồng lướt như tên bắn</a:t>
            </a:r>
          </a:p>
          <a:p>
            <a:pPr algn="just"/>
            <a:r>
              <a:rPr lang="vi-VN" sz="2700" b="1" dirty="0">
                <a:solidFill>
                  <a:srgbClr val="000000"/>
                </a:solidFill>
                <a:latin typeface="Cambria" panose="02040503050406030204" pitchFamily="18" charset="0"/>
              </a:rPr>
              <a:t>Cò ở đâu giật mình</a:t>
            </a:r>
          </a:p>
          <a:p>
            <a:pPr algn="just"/>
            <a:r>
              <a:rPr lang="vi-VN" sz="2700" b="1" dirty="0">
                <a:solidFill>
                  <a:srgbClr val="000000"/>
                </a:solidFill>
                <a:latin typeface="Cambria" panose="02040503050406030204" pitchFamily="18" charset="0"/>
              </a:rPr>
              <a:t>Bay lẫn vào mây trắng.</a:t>
            </a:r>
            <a:endParaRPr lang="vi-VN" sz="2700" b="1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9C5549-1AEE-C294-C284-316C77D99689}"/>
              </a:ext>
            </a:extLst>
          </p:cNvPr>
          <p:cNvSpPr txBox="1"/>
          <p:nvPr/>
        </p:nvSpPr>
        <p:spPr>
          <a:xfrm>
            <a:off x="6204734" y="685843"/>
            <a:ext cx="470064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700" b="1" dirty="0">
                <a:solidFill>
                  <a:srgbClr val="000000"/>
                </a:solidFill>
                <a:latin typeface="Cambria" panose="02040503050406030204" pitchFamily="18" charset="0"/>
              </a:rPr>
              <a:t>Lấm lem con trâu đầm</a:t>
            </a:r>
          </a:p>
          <a:p>
            <a:pPr algn="just"/>
            <a:r>
              <a:rPr lang="vi-VN" sz="2700" b="1" dirty="0">
                <a:solidFill>
                  <a:srgbClr val="000000"/>
                </a:solidFill>
                <a:latin typeface="Cambria" panose="02040503050406030204" pitchFamily="18" charset="0"/>
              </a:rPr>
              <a:t>Chém cặp sừng loé nắng</a:t>
            </a:r>
          </a:p>
          <a:p>
            <a:pPr algn="just"/>
            <a:r>
              <a:rPr lang="vi-VN" sz="2700" b="1" dirty="0">
                <a:solidFill>
                  <a:srgbClr val="000000"/>
                </a:solidFill>
                <a:latin typeface="Cambria" panose="02040503050406030204" pitchFamily="18" charset="0"/>
              </a:rPr>
              <a:t>Xình xịch thuyền đuôi tôm</a:t>
            </a:r>
          </a:p>
          <a:p>
            <a:pPr algn="just"/>
            <a:r>
              <a:rPr lang="vi-VN" sz="2700" b="1" dirty="0">
                <a:solidFill>
                  <a:srgbClr val="000000"/>
                </a:solidFill>
                <a:latin typeface="Cambria" panose="02040503050406030204" pitchFamily="18" charset="0"/>
              </a:rPr>
              <a:t>Chở lúa vàng, rẽ sóng.</a:t>
            </a:r>
            <a:endParaRPr lang="vi-VN" sz="2700" b="1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10AEFB-68E0-E92B-CCDD-CEC745BEC6DE}"/>
              </a:ext>
            </a:extLst>
          </p:cNvPr>
          <p:cNvSpPr txBox="1"/>
          <p:nvPr/>
        </p:nvSpPr>
        <p:spPr>
          <a:xfrm>
            <a:off x="6225054" y="2646723"/>
            <a:ext cx="470064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700" b="1" dirty="0">
                <a:solidFill>
                  <a:srgbClr val="000000"/>
                </a:solidFill>
                <a:latin typeface="Cambria" panose="02040503050406030204" pitchFamily="18" charset="0"/>
              </a:rPr>
              <a:t>Kìa mấy búp sen hồng</a:t>
            </a:r>
          </a:p>
          <a:p>
            <a:pPr algn="just"/>
            <a:r>
              <a:rPr lang="vi-VN" sz="2700" b="1" dirty="0">
                <a:solidFill>
                  <a:srgbClr val="000000"/>
                </a:solidFill>
                <a:latin typeface="Cambria" panose="02040503050406030204" pitchFamily="18" charset="0"/>
              </a:rPr>
              <a:t>Nối đầu thu, cuối hạ</a:t>
            </a:r>
          </a:p>
          <a:p>
            <a:pPr algn="just"/>
            <a:r>
              <a:rPr lang="vi-VN" sz="2700" b="1" dirty="0">
                <a:solidFill>
                  <a:srgbClr val="000000"/>
                </a:solidFill>
                <a:latin typeface="Cambria" panose="02040503050406030204" pitchFamily="18" charset="0"/>
              </a:rPr>
              <a:t>Nước lớn sông Cửu Long</a:t>
            </a:r>
          </a:p>
          <a:p>
            <a:pPr algn="just"/>
            <a:r>
              <a:rPr lang="vi-VN" sz="2700" b="1" dirty="0">
                <a:solidFill>
                  <a:srgbClr val="000000"/>
                </a:solidFill>
                <a:latin typeface="Cambria" panose="02040503050406030204" pitchFamily="18" charset="0"/>
              </a:rPr>
              <a:t>Chơi với sen nghiêng ngả.</a:t>
            </a:r>
            <a:endParaRPr lang="vi-VN" sz="2700" b="1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63DD51-DFEA-ECBD-6ABA-0A707C42B11A}"/>
              </a:ext>
            </a:extLst>
          </p:cNvPr>
          <p:cNvSpPr txBox="1"/>
          <p:nvPr/>
        </p:nvSpPr>
        <p:spPr>
          <a:xfrm>
            <a:off x="6255534" y="4526323"/>
            <a:ext cx="470064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700" b="1" dirty="0">
                <a:solidFill>
                  <a:srgbClr val="000000"/>
                </a:solidFill>
                <a:latin typeface="Cambria" panose="02040503050406030204" pitchFamily="18" charset="0"/>
              </a:rPr>
              <a:t>Về xứ mười tầng tháp</a:t>
            </a:r>
          </a:p>
          <a:p>
            <a:pPr algn="just"/>
            <a:r>
              <a:rPr lang="vi-VN" sz="2700" b="1" dirty="0">
                <a:solidFill>
                  <a:srgbClr val="000000"/>
                </a:solidFill>
                <a:latin typeface="Cambria" panose="02040503050406030204" pitchFamily="18" charset="0"/>
              </a:rPr>
              <a:t>Leo cầu trăm đốt tre</a:t>
            </a:r>
          </a:p>
          <a:p>
            <a:pPr algn="just"/>
            <a:r>
              <a:rPr lang="vi-VN" sz="2700" b="1" dirty="0">
                <a:solidFill>
                  <a:srgbClr val="000000"/>
                </a:solidFill>
                <a:latin typeface="Cambria" panose="02040503050406030204" pitchFamily="18" charset="0"/>
              </a:rPr>
              <a:t>Ông đứng như bụt hiện</a:t>
            </a:r>
          </a:p>
          <a:p>
            <a:pPr algn="just"/>
            <a:r>
              <a:rPr lang="vi-VN" sz="2700" b="1" dirty="0">
                <a:solidFill>
                  <a:srgbClr val="000000"/>
                </a:solidFill>
                <a:latin typeface="Cambria" panose="02040503050406030204" pitchFamily="18" charset="0"/>
              </a:rPr>
              <a:t>Chờ cháu cuối đường quê.</a:t>
            </a:r>
          </a:p>
          <a:p>
            <a:pPr algn="r"/>
            <a:r>
              <a:rPr lang="vi-VN" sz="2700" b="1" dirty="0">
                <a:solidFill>
                  <a:srgbClr val="000000"/>
                </a:solidFill>
                <a:latin typeface="Cambria" panose="02040503050406030204" pitchFamily="18" charset="0"/>
              </a:rPr>
              <a:t>(Trần Quốc Toàn)</a:t>
            </a:r>
            <a:endParaRPr lang="vi-VN" sz="2700" b="1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5E6595-AADC-4665-A3DB-91D06B76587F}"/>
              </a:ext>
            </a:extLst>
          </p:cNvPr>
          <p:cNvSpPr/>
          <p:nvPr/>
        </p:nvSpPr>
        <p:spPr>
          <a:xfrm>
            <a:off x="6246987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>
              <a:solidFill>
                <a:srgbClr val="FF006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4CDF8E-D71D-4A32-B1BA-EA923DCD8968}"/>
              </a:ext>
            </a:extLst>
          </p:cNvPr>
          <p:cNvSpPr/>
          <p:nvPr/>
        </p:nvSpPr>
        <p:spPr>
          <a:xfrm>
            <a:off x="335280" y="1054744"/>
            <a:ext cx="7342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(1)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E18E0F-1E96-4CD5-947F-ECD1B00E3F03}"/>
              </a:ext>
            </a:extLst>
          </p:cNvPr>
          <p:cNvSpPr/>
          <p:nvPr/>
        </p:nvSpPr>
        <p:spPr>
          <a:xfrm>
            <a:off x="362985" y="3077499"/>
            <a:ext cx="7342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(2)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B59F5EE-8EEA-4273-8851-C665297906F8}"/>
              </a:ext>
            </a:extLst>
          </p:cNvPr>
          <p:cNvSpPr/>
          <p:nvPr/>
        </p:nvSpPr>
        <p:spPr>
          <a:xfrm>
            <a:off x="5752407" y="708383"/>
            <a:ext cx="7342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(3)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603CD6-0173-4EC7-8B02-5AF8A6D61638}"/>
              </a:ext>
            </a:extLst>
          </p:cNvPr>
          <p:cNvSpPr/>
          <p:nvPr/>
        </p:nvSpPr>
        <p:spPr>
          <a:xfrm>
            <a:off x="5821677" y="2675728"/>
            <a:ext cx="7342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(4)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613F2C-A966-45C2-9D14-972AC73D6922}"/>
              </a:ext>
            </a:extLst>
          </p:cNvPr>
          <p:cNvSpPr/>
          <p:nvPr/>
        </p:nvSpPr>
        <p:spPr>
          <a:xfrm>
            <a:off x="5835532" y="4546088"/>
            <a:ext cx="7342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(5)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27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2" grpId="0"/>
      <p:bldP spid="13" grpId="0"/>
      <p:bldP spid="3" grpId="0"/>
      <p:bldP spid="6" grpId="0"/>
      <p:bldP spid="14" grpId="0"/>
      <p:bldP spid="15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1136</TotalTime>
  <Words>995</Words>
  <Application>Microsoft Office PowerPoint</Application>
  <PresentationFormat>Widescreen</PresentationFormat>
  <Paragraphs>121</Paragraphs>
  <Slides>29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宋体</vt:lpstr>
      <vt:lpstr>Aptos</vt:lpstr>
      <vt:lpstr>Arial</vt:lpstr>
      <vt:lpstr>Calibri</vt:lpstr>
      <vt:lpstr>Calibri Light</vt:lpstr>
      <vt:lpstr>Cambria</vt:lpstr>
      <vt:lpstr>等线</vt:lpstr>
      <vt:lpstr>SVN-Dumpling</vt:lpstr>
      <vt:lpstr>Times New Roman</vt:lpstr>
      <vt:lpstr>字魂59号-创粗黑</vt:lpstr>
      <vt:lpstr>思源黑体 CN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keywords>MANG NON</cp:keywords>
  <cp:lastModifiedBy>ADMIN</cp:lastModifiedBy>
  <cp:revision>89</cp:revision>
  <dcterms:created xsi:type="dcterms:W3CDTF">2022-12-28T10:56:39Z</dcterms:created>
  <dcterms:modified xsi:type="dcterms:W3CDTF">2025-04-12T17:07:12Z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2022-12-28T11:54:31Z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8514fa0c-c55c-4947-80c8-eb02b7b042fe</vt:lpwstr>
  </property>
  <property fmtid="{D5CDD505-2E9C-101B-9397-08002B2CF9AE}" pid="8" name="MSIP_Label_defa4170-0d19-0005-0004-bc88714345d2_ContentBits">
    <vt:lpwstr>0</vt:lpwstr>
  </property>
</Properties>
</file>