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8" r:id="rId3"/>
    <p:sldId id="362" r:id="rId4"/>
    <p:sldId id="284" r:id="rId5"/>
    <p:sldId id="361" r:id="rId6"/>
    <p:sldId id="257" r:id="rId7"/>
    <p:sldId id="271" r:id="rId8"/>
    <p:sldId id="363" r:id="rId9"/>
    <p:sldId id="275" r:id="rId10"/>
    <p:sldId id="280" r:id="rId11"/>
    <p:sldId id="364" r:id="rId12"/>
    <p:sldId id="365" r:id="rId13"/>
    <p:sldId id="366" r:id="rId14"/>
    <p:sldId id="373" r:id="rId15"/>
    <p:sldId id="276" r:id="rId16"/>
    <p:sldId id="368" r:id="rId17"/>
    <p:sldId id="277" r:id="rId18"/>
    <p:sldId id="369" r:id="rId19"/>
    <p:sldId id="370" r:id="rId20"/>
    <p:sldId id="371" r:id="rId21"/>
    <p:sldId id="372" r:id="rId22"/>
    <p:sldId id="261"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p:scale>
          <a:sx n="20" d="100"/>
          <a:sy n="20" d="100"/>
        </p:scale>
        <p:origin x="1238" y="6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4/13/2025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mp3"/><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image" Target="../media/image25.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457539" y="1247898"/>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240478"/>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517322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B4434C-E367-41AA-8B1C-AC09023A2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0767E8C0-51A0-4E1B-B25D-8C33F72CD2F6}"/>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6487D2F3-3239-43EE-9E46-65900BD26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858895" y="4290677"/>
            <a:ext cx="2684472" cy="2567323"/>
          </a:xfrm>
          <a:prstGeom prst="rect">
            <a:avLst/>
          </a:prstGeom>
        </p:spPr>
      </p:pic>
      <p:grpSp>
        <p:nvGrpSpPr>
          <p:cNvPr id="26" name="Group 25">
            <a:extLst>
              <a:ext uri="{FF2B5EF4-FFF2-40B4-BE49-F238E27FC236}">
                <a16:creationId xmlns:a16="http://schemas.microsoft.com/office/drawing/2014/main" id="{4F599C0A-A455-6F86-9B95-7DADF08EB037}"/>
              </a:ext>
            </a:extLst>
          </p:cNvPr>
          <p:cNvGrpSpPr/>
          <p:nvPr/>
        </p:nvGrpSpPr>
        <p:grpSpPr>
          <a:xfrm>
            <a:off x="3829807" y="919459"/>
            <a:ext cx="4816353" cy="707886"/>
            <a:chOff x="3547238" y="550585"/>
            <a:chExt cx="4816353" cy="707886"/>
          </a:xfrm>
        </p:grpSpPr>
        <p:sp>
          <p:nvSpPr>
            <p:cNvPr id="34" name="Rectangle: Rounded Corners 33">
              <a:extLst>
                <a:ext uri="{FF2B5EF4-FFF2-40B4-BE49-F238E27FC236}">
                  <a16:creationId xmlns:a16="http://schemas.microsoft.com/office/drawing/2014/main" id="{50671AEB-C721-754A-C445-D150EEC7E104}"/>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3384F7C-FFA1-1C33-FAD1-BD4E49CF29A8}"/>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5" name="TextBox 4">
            <a:extLst>
              <a:ext uri="{FF2B5EF4-FFF2-40B4-BE49-F238E27FC236}">
                <a16:creationId xmlns:a16="http://schemas.microsoft.com/office/drawing/2014/main" id="{41D05F5B-A44C-2FA4-3B9E-9163529A9EFA}"/>
              </a:ext>
            </a:extLst>
          </p:cNvPr>
          <p:cNvSpPr txBox="1"/>
          <p:nvPr/>
        </p:nvSpPr>
        <p:spPr>
          <a:xfrm>
            <a:off x="2084470" y="2326098"/>
            <a:ext cx="8574270"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trí địa lí của nước Lào trên bản đồ hoặc lược đồ.</a:t>
            </a:r>
          </a:p>
          <a:p>
            <a:pPr algn="just"/>
            <a:r>
              <a:rPr lang="vi-VN" sz="3600" b="1" dirty="0">
                <a:latin typeface="Cambria" panose="02040503050406030204" pitchFamily="18" charset="0"/>
              </a:rPr>
              <a:t>– Nêu được một số đặc điểm cơ bản về tự nhiên và dân cư của nước Lào.</a:t>
            </a:r>
          </a:p>
        </p:txBody>
      </p:sp>
    </p:spTree>
    <p:custDataLst>
      <p:tags r:id="rId1"/>
    </p:custDataLst>
    <p:extLst>
      <p:ext uri="{BB962C8B-B14F-4D97-AF65-F5344CB8AC3E}">
        <p14:creationId xmlns:p14="http://schemas.microsoft.com/office/powerpoint/2010/main" val="2040326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2"/>
          <a:stretch>
            <a:fillRect/>
          </a:stretch>
        </p:blipFill>
        <p:spPr>
          <a:xfrm>
            <a:off x="9197721" y="2553194"/>
            <a:ext cx="3225201" cy="4123545"/>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578919" y="1563585"/>
            <a:ext cx="9491355"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p>
          <a:p>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nước</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330740" y="475014"/>
            <a:ext cx="4728148" cy="55932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b="1" dirty="0" err="1">
                <a:solidFill>
                  <a:srgbClr val="333333"/>
                </a:solidFill>
                <a:latin typeface="Cambria" panose="02040503050406030204" pitchFamily="18" charset="0"/>
                <a:ea typeface="Cambria" panose="02040503050406030204" pitchFamily="18" charset="0"/>
              </a:rPr>
              <a:t>Tiếp</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giáp</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với</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các</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quốc</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gia</a:t>
            </a:r>
            <a:r>
              <a:rPr lang="en-US" sz="2800" b="1" dirty="0">
                <a:solidFill>
                  <a:srgbClr val="333333"/>
                </a:solidFill>
                <a:latin typeface="Cambria" panose="02040503050406030204" pitchFamily="18" charset="0"/>
                <a:ea typeface="Cambria" panose="02040503050406030204" pitchFamily="18" charset="0"/>
              </a:rPr>
              <a:t>:</a:t>
            </a:r>
          </a:p>
          <a:p>
            <a:pPr>
              <a:lnSpc>
                <a:spcPct val="120000"/>
              </a:lnSpc>
            </a:pPr>
            <a:r>
              <a:rPr lang="en-US" sz="2800" b="1" dirty="0">
                <a:solidFill>
                  <a:srgbClr val="333333"/>
                </a:solidFill>
                <a:latin typeface="Cambria" panose="02040503050406030204" pitchFamily="18" charset="0"/>
                <a:ea typeface="Cambria" panose="02040503050406030204" pitchFamily="18" charset="0"/>
              </a:rPr>
              <a:t>-</a:t>
            </a:r>
            <a:r>
              <a:rPr lang="en-US" sz="2800" b="1" dirty="0" err="1">
                <a:solidFill>
                  <a:srgbClr val="333333"/>
                </a:solidFill>
                <a:latin typeface="Cambria" panose="02040503050406030204" pitchFamily="18" charset="0"/>
                <a:ea typeface="Cambria" panose="02040503050406030204" pitchFamily="18" charset="0"/>
              </a:rPr>
              <a:t>Phía</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bắc</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giáp</a:t>
            </a:r>
            <a:r>
              <a:rPr lang="en-US" sz="2800" b="1" dirty="0">
                <a:solidFill>
                  <a:srgbClr val="333333"/>
                </a:solidFill>
                <a:latin typeface="Cambria" panose="02040503050406030204" pitchFamily="18" charset="0"/>
                <a:ea typeface="Cambria" panose="02040503050406030204" pitchFamily="18" charset="0"/>
              </a:rPr>
              <a:t> Trung </a:t>
            </a:r>
            <a:r>
              <a:rPr lang="en-US" sz="2800" b="1" dirty="0" err="1">
                <a:solidFill>
                  <a:srgbClr val="333333"/>
                </a:solidFill>
                <a:latin typeface="Cambria" panose="02040503050406030204" pitchFamily="18" charset="0"/>
                <a:ea typeface="Cambria" panose="02040503050406030204" pitchFamily="18" charset="0"/>
              </a:rPr>
              <a:t>Quốc</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và</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Mi</a:t>
            </a:r>
            <a:r>
              <a:rPr lang="en-US" sz="2800" b="1" dirty="0">
                <a:solidFill>
                  <a:srgbClr val="333333"/>
                </a:solidFill>
                <a:latin typeface="Cambria" panose="02040503050406030204" pitchFamily="18" charset="0"/>
                <a:ea typeface="Cambria" panose="02040503050406030204" pitchFamily="18" charset="0"/>
              </a:rPr>
              <a:t>-an-ma</a:t>
            </a:r>
          </a:p>
          <a:p>
            <a:pPr>
              <a:lnSpc>
                <a:spcPct val="120000"/>
              </a:lnSpc>
            </a:pPr>
            <a:r>
              <a:rPr lang="en-US" sz="2800" b="1" dirty="0">
                <a:solidFill>
                  <a:srgbClr val="333333"/>
                </a:solidFill>
                <a:latin typeface="Cambria" panose="02040503050406030204" pitchFamily="18" charset="0"/>
                <a:ea typeface="Cambria" panose="02040503050406030204" pitchFamily="18" charset="0"/>
              </a:rPr>
              <a:t>-</a:t>
            </a:r>
            <a:r>
              <a:rPr lang="en-US" sz="2800" b="1" dirty="0" err="1">
                <a:solidFill>
                  <a:srgbClr val="333333"/>
                </a:solidFill>
                <a:latin typeface="Cambria" panose="02040503050406030204" pitchFamily="18" charset="0"/>
                <a:ea typeface="Cambria" panose="02040503050406030204" pitchFamily="18" charset="0"/>
              </a:rPr>
              <a:t>Phía</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tây</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giáp</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Thái</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Lan</a:t>
            </a:r>
            <a:endParaRPr lang="en-US" sz="2800" b="1" dirty="0">
              <a:solidFill>
                <a:srgbClr val="333333"/>
              </a:solidFill>
              <a:latin typeface="Cambria" panose="02040503050406030204" pitchFamily="18" charset="0"/>
              <a:ea typeface="Cambria" panose="02040503050406030204" pitchFamily="18" charset="0"/>
            </a:endParaRPr>
          </a:p>
          <a:p>
            <a:pPr>
              <a:lnSpc>
                <a:spcPct val="120000"/>
              </a:lnSpc>
            </a:pP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Phía</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nam</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giáp</a:t>
            </a:r>
            <a:r>
              <a:rPr lang="en-US" sz="2800" b="1" dirty="0">
                <a:solidFill>
                  <a:srgbClr val="333333"/>
                </a:solidFill>
                <a:latin typeface="Cambria" panose="02040503050406030204" pitchFamily="18" charset="0"/>
                <a:ea typeface="Cambria" panose="02040503050406030204" pitchFamily="18" charset="0"/>
              </a:rPr>
              <a:t> Cam-</a:t>
            </a:r>
            <a:r>
              <a:rPr lang="en-US" sz="2800" b="1" dirty="0" err="1">
                <a:solidFill>
                  <a:srgbClr val="333333"/>
                </a:solidFill>
                <a:latin typeface="Cambria" panose="02040503050406030204" pitchFamily="18" charset="0"/>
                <a:ea typeface="Cambria" panose="02040503050406030204" pitchFamily="18" charset="0"/>
              </a:rPr>
              <a:t>pu</a:t>
            </a:r>
            <a:r>
              <a:rPr lang="en-US" sz="2800" b="1" dirty="0">
                <a:solidFill>
                  <a:srgbClr val="333333"/>
                </a:solidFill>
                <a:latin typeface="Cambria" panose="02040503050406030204" pitchFamily="18" charset="0"/>
                <a:ea typeface="Cambria" panose="02040503050406030204" pitchFamily="18" charset="0"/>
              </a:rPr>
              <a:t>-chia </a:t>
            </a:r>
          </a:p>
          <a:p>
            <a:pPr>
              <a:lnSpc>
                <a:spcPct val="120000"/>
              </a:lnSpc>
            </a:pPr>
            <a:r>
              <a:rPr lang="en-US" sz="2800" b="1" dirty="0">
                <a:solidFill>
                  <a:srgbClr val="333333"/>
                </a:solidFill>
                <a:latin typeface="Cambria" panose="02040503050406030204" pitchFamily="18" charset="0"/>
                <a:ea typeface="Cambria" panose="02040503050406030204" pitchFamily="18" charset="0"/>
              </a:rPr>
              <a:t>-</a:t>
            </a:r>
            <a:r>
              <a:rPr lang="en-US" sz="2800" b="1" dirty="0" err="1">
                <a:solidFill>
                  <a:srgbClr val="333333"/>
                </a:solidFill>
                <a:latin typeface="Cambria" panose="02040503050406030204" pitchFamily="18" charset="0"/>
                <a:ea typeface="Cambria" panose="02040503050406030204" pitchFamily="18" charset="0"/>
              </a:rPr>
              <a:t>Phía</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đông</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giáp</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Việt</a:t>
            </a:r>
            <a:r>
              <a:rPr lang="en-US" sz="2800" b="1" dirty="0">
                <a:solidFill>
                  <a:srgbClr val="333333"/>
                </a:solidFill>
                <a:latin typeface="Cambria" panose="02040503050406030204" pitchFamily="18" charset="0"/>
                <a:ea typeface="Cambria" panose="02040503050406030204" pitchFamily="18" charset="0"/>
              </a:rPr>
              <a:t> Nam.</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4|0.4|0.4|0.5|0.3|0.4"/>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558</Words>
  <Application>Microsoft Office PowerPoint</Application>
  <PresentationFormat>Widescreen</PresentationFormat>
  <Paragraphs>49</Paragraphs>
  <Slides>22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微软雅黑</vt:lpstr>
      <vt:lpstr>Arial</vt:lpstr>
      <vt:lpstr>Calibri</vt:lpstr>
      <vt:lpstr>Calibri Light</vt:lpstr>
      <vt:lpstr>Cambria</vt:lpstr>
      <vt:lpstr>UTM Futura Extra</vt:lpstr>
      <vt:lpstr>字魂36号-正文宋楷</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48</cp:revision>
  <dcterms:created xsi:type="dcterms:W3CDTF">2023-06-19T12:55:40Z</dcterms:created>
  <dcterms:modified xsi:type="dcterms:W3CDTF">2025-04-12T17:15:11Z</dcterms:modified>
</cp:coreProperties>
</file>