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13" r:id="rId3"/>
    <p:sldId id="257" r:id="rId4"/>
    <p:sldId id="258" r:id="rId5"/>
    <p:sldId id="304" r:id="rId6"/>
    <p:sldId id="256" r:id="rId7"/>
    <p:sldId id="306" r:id="rId8"/>
    <p:sldId id="305" r:id="rId9"/>
    <p:sldId id="307" r:id="rId10"/>
    <p:sldId id="259" r:id="rId11"/>
    <p:sldId id="308" r:id="rId12"/>
    <p:sldId id="299" r:id="rId13"/>
    <p:sldId id="265" r:id="rId14"/>
    <p:sldId id="309" r:id="rId15"/>
    <p:sldId id="310" r:id="rId16"/>
    <p:sldId id="311" r:id="rId17"/>
    <p:sldId id="303" r:id="rId18"/>
    <p:sldId id="312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35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gif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835"/>
            <a:ext cx="18273487" cy="101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633</Words>
  <Application>Microsoft Office PowerPoint</Application>
  <PresentationFormat>Custom</PresentationFormat>
  <Paragraphs>66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#9Slide07 Baloo Tamma</vt:lpstr>
      <vt:lpstr>#9Slide07 Itim</vt:lpstr>
      <vt:lpstr>Aptos</vt:lpstr>
      <vt:lpstr>Architects Daughter</vt:lpstr>
      <vt:lpstr>Arial</vt:lpstr>
      <vt:lpstr>Baloo 2</vt:lpstr>
      <vt:lpstr>Bebas Neue</vt:lpstr>
      <vt:lpstr>Calibri</vt:lpstr>
      <vt:lpstr>Cambria</vt:lpstr>
      <vt:lpstr>Nunito Light</vt:lpstr>
      <vt:lpstr>Roboto Condensed Light</vt:lpstr>
      <vt:lpstr>Times New Roman</vt:lpstr>
      <vt:lpstr>Wingdings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</cp:lastModifiedBy>
  <cp:revision>28</cp:revision>
  <dcterms:created xsi:type="dcterms:W3CDTF">2006-08-16T00:00:00Z</dcterms:created>
  <dcterms:modified xsi:type="dcterms:W3CDTF">2025-03-31T04:49:39Z</dcterms:modified>
  <dc:identifier>DAGAeg8Ngk8</dc:identifier>
</cp:coreProperties>
</file>