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Lst>
  <p:notesMasterIdLst>
    <p:notesMasterId r:id="rId18"/>
  </p:notesMasterIdLst>
  <p:sldIdLst>
    <p:sldId id="270" r:id="rId4"/>
    <p:sldId id="530" r:id="rId5"/>
    <p:sldId id="326" r:id="rId6"/>
    <p:sldId id="262" r:id="rId7"/>
    <p:sldId id="281" r:id="rId8"/>
    <p:sldId id="298" r:id="rId9"/>
    <p:sldId id="343" r:id="rId10"/>
    <p:sldId id="347" r:id="rId11"/>
    <p:sldId id="344" r:id="rId12"/>
    <p:sldId id="345" r:id="rId13"/>
    <p:sldId id="346" r:id="rId14"/>
    <p:sldId id="529" r:id="rId15"/>
    <p:sldId id="348"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7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81" autoAdjust="0"/>
  </p:normalViewPr>
  <p:slideViewPr>
    <p:cSldViewPr snapToGrid="0">
      <p:cViewPr>
        <p:scale>
          <a:sx n="22" d="100"/>
          <a:sy n="22" d="100"/>
        </p:scale>
        <p:origin x="1421"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7DC4A-9A79-4F57-A5DA-E88DABC60A74}"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BE206-DF42-4BFC-B3C9-2EB0839EE014}" type="slidenum">
              <a:rPr lang="en-US" smtClean="0"/>
              <a:t>‹#›</a:t>
            </a:fld>
            <a:endParaRPr lang="en-US"/>
          </a:p>
        </p:txBody>
      </p:sp>
    </p:spTree>
    <p:extLst>
      <p:ext uri="{BB962C8B-B14F-4D97-AF65-F5344CB8AC3E}">
        <p14:creationId xmlns:p14="http://schemas.microsoft.com/office/powerpoint/2010/main" val="197180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35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6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9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85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73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86887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2027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372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939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882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454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476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414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33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790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4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9348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952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87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292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293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75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490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649031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654152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4457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260024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8197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355277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748578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334032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542634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612577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71700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655615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14618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910784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6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7487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352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8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9445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5463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1835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163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4/12/2025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59818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F1E639B7-25EF-9895-BDED-3DEB170C98F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9287" y="123708"/>
            <a:ext cx="1539439" cy="1539439"/>
          </a:xfrm>
          <a:prstGeom prst="rect">
            <a:avLst/>
          </a:prstGeom>
        </p:spPr>
      </p:pic>
    </p:spTree>
    <p:extLst>
      <p:ext uri="{BB962C8B-B14F-4D97-AF65-F5344CB8AC3E}">
        <p14:creationId xmlns:p14="http://schemas.microsoft.com/office/powerpoint/2010/main" val="3105002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A2E63F3-51B2-C1A1-AA46-489EA6AAAB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9287" y="123708"/>
            <a:ext cx="1539439" cy="1539439"/>
          </a:xfrm>
          <a:prstGeom prst="rect">
            <a:avLst/>
          </a:prstGeom>
        </p:spPr>
      </p:pic>
    </p:spTree>
    <p:extLst>
      <p:ext uri="{BB962C8B-B14F-4D97-AF65-F5344CB8AC3E}">
        <p14:creationId xmlns:p14="http://schemas.microsoft.com/office/powerpoint/2010/main" val="1771880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C941DEE4-01A3-4C5E-B773-3D8F907C15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970772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svg"/><Relationship Id="rId11"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49.png"/><Relationship Id="rId4" Type="http://schemas.openxmlformats.org/officeDocument/2006/relationships/image" Target="../media/image27.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51.png"/><Relationship Id="rId4" Type="http://schemas.openxmlformats.org/officeDocument/2006/relationships/image" Target="../media/image27.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1.png"/><Relationship Id="rId1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9.svg"/><Relationship Id="rId17" Type="http://schemas.openxmlformats.org/officeDocument/2006/relationships/image" Target="../media/image63.png"/><Relationship Id="rId2" Type="http://schemas.openxmlformats.org/officeDocument/2006/relationships/image" Target="../media/image55.png"/><Relationship Id="rId16" Type="http://schemas.openxmlformats.org/officeDocument/2006/relationships/image" Target="../media/image72.svg"/><Relationship Id="rId1" Type="http://schemas.openxmlformats.org/officeDocument/2006/relationships/slideLayout" Target="../slideLayouts/slideLayout19.xml"/><Relationship Id="rId6" Type="http://schemas.openxmlformats.org/officeDocument/2006/relationships/image" Target="../media/image63.svg"/><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59.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10"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1.svg"/><Relationship Id="rId1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29.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image" Target="../media/image26.jpeg"/><Relationship Id="rId16"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28.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34.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44.pn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33.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8.png"/><Relationship Id="rId10"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21" name="Picture 23">
            <a:extLst>
              <a:ext uri="{FF2B5EF4-FFF2-40B4-BE49-F238E27FC236}">
                <a16:creationId xmlns:a16="http://schemas.microsoft.com/office/drawing/2014/main" id="{160484E6-41D8-95D0-1A84-C80FB245CB55}"/>
              </a:ext>
            </a:extLst>
          </p:cNvPr>
          <p:cNvPicPr>
            <a:picLocks noChangeAspect="1"/>
          </p:cNvPicPr>
          <p:nvPr/>
        </p:nvPicPr>
        <p:blipFill>
          <a:blip r:embed="rId11"/>
          <a:srcRect/>
          <a:stretch>
            <a:fillRect/>
          </a:stretch>
        </p:blipFill>
        <p:spPr>
          <a:xfrm>
            <a:off x="380361" y="2281584"/>
            <a:ext cx="4183184" cy="4368860"/>
          </a:xfrm>
          <a:prstGeom prst="rect">
            <a:avLst/>
          </a:prstGeom>
        </p:spPr>
      </p:pic>
      <p:pic>
        <p:nvPicPr>
          <p:cNvPr id="9" name="Picture 8">
            <a:extLst>
              <a:ext uri="{FF2B5EF4-FFF2-40B4-BE49-F238E27FC236}">
                <a16:creationId xmlns:a16="http://schemas.microsoft.com/office/drawing/2014/main" id="{737AE072-5DDE-CBDC-7756-8DA0D3D7DA7B}"/>
              </a:ext>
            </a:extLst>
          </p:cNvPr>
          <p:cNvPicPr>
            <a:picLocks noChangeAspect="1"/>
          </p:cNvPicPr>
          <p:nvPr/>
        </p:nvPicPr>
        <p:blipFill>
          <a:blip r:embed="rId12"/>
          <a:stretch>
            <a:fillRect/>
          </a:stretch>
        </p:blipFill>
        <p:spPr>
          <a:xfrm>
            <a:off x="3418472" y="2031118"/>
            <a:ext cx="6352583" cy="270076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14" name="Picture 13">
            <a:extLst>
              <a:ext uri="{FF2B5EF4-FFF2-40B4-BE49-F238E27FC236}">
                <a16:creationId xmlns:a16="http://schemas.microsoft.com/office/drawing/2014/main" id="{77FEFFD5-6750-9D52-F4F2-F2010E16642E}"/>
              </a:ext>
            </a:extLst>
          </p:cNvPr>
          <p:cNvPicPr>
            <a:picLocks noChangeAspect="1"/>
          </p:cNvPicPr>
          <p:nvPr/>
        </p:nvPicPr>
        <p:blipFill>
          <a:blip r:embed="rId9"/>
          <a:stretch>
            <a:fillRect/>
          </a:stretch>
        </p:blipFill>
        <p:spPr>
          <a:xfrm>
            <a:off x="219456" y="233691"/>
            <a:ext cx="2802524" cy="1426136"/>
          </a:xfrm>
          <a:prstGeom prst="rect">
            <a:avLst/>
          </a:prstGeom>
        </p:spPr>
      </p:pic>
      <p:sp>
        <p:nvSpPr>
          <p:cNvPr id="15" name="TextBox 14">
            <a:extLst>
              <a:ext uri="{FF2B5EF4-FFF2-40B4-BE49-F238E27FC236}">
                <a16:creationId xmlns:a16="http://schemas.microsoft.com/office/drawing/2014/main" id="{153B8D9A-07BB-D664-A87D-0C68DAD1D195}"/>
              </a:ext>
            </a:extLst>
          </p:cNvPr>
          <p:cNvSpPr txBox="1"/>
          <p:nvPr/>
        </p:nvSpPr>
        <p:spPr>
          <a:xfrm>
            <a:off x="2921620" y="646771"/>
            <a:ext cx="8776009" cy="1200329"/>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Nghe lời giới thiệu của bạn và ghi chép những thông tin mới.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Người ghi chép png | PNGEgg">
            <a:extLst>
              <a:ext uri="{FF2B5EF4-FFF2-40B4-BE49-F238E27FC236}">
                <a16:creationId xmlns:a16="http://schemas.microsoft.com/office/drawing/2014/main" id="{55529231-251A-90BF-F14D-694183DCEB1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77" b="91549" l="10000" r="90000">
                        <a14:foregroundMark x1="27000" y1="16549" x2="44667" y2="18192"/>
                        <a14:foregroundMark x1="14000" y1="18662" x2="10222" y2="47653"/>
                        <a14:foregroundMark x1="10222" y1="47653" x2="11889" y2="91432"/>
                        <a14:foregroundMark x1="11889" y1="91432" x2="21111" y2="92488"/>
                        <a14:foregroundMark x1="21111" y1="92488" x2="55667" y2="91549"/>
                        <a14:foregroundMark x1="55667" y1="91549" x2="59444" y2="83333"/>
                        <a14:foregroundMark x1="59444" y1="83333" x2="58111" y2="71362"/>
                        <a14:foregroundMark x1="78333" y1="65728" x2="69222" y2="81103"/>
                        <a14:foregroundMark x1="69222" y1="81103" x2="78556" y2="76643"/>
                        <a14:foregroundMark x1="78556" y1="76643" x2="80444" y2="74648"/>
                        <a14:foregroundMark x1="29111" y1="20540" x2="35000" y2="26291"/>
                        <a14:foregroundMark x1="35000" y1="26291" x2="43667" y2="25469"/>
                        <a14:foregroundMark x1="43667" y1="25469" x2="41111" y2="19836"/>
                      </a14:backgroundRemoval>
                    </a14:imgEffect>
                  </a14:imgLayer>
                </a14:imgProps>
              </a:ext>
              <a:ext uri="{28A0092B-C50C-407E-A947-70E740481C1C}">
                <a14:useLocalDpi xmlns:a14="http://schemas.microsoft.com/office/drawing/2010/main" val="0"/>
              </a:ext>
            </a:extLst>
          </a:blip>
          <a:srcRect/>
          <a:stretch>
            <a:fillRect/>
          </a:stretch>
        </p:blipFill>
        <p:spPr bwMode="auto">
          <a:xfrm>
            <a:off x="4583693" y="1605776"/>
            <a:ext cx="4888068" cy="462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700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6" name="Picture 5">
            <a:extLst>
              <a:ext uri="{FF2B5EF4-FFF2-40B4-BE49-F238E27FC236}">
                <a16:creationId xmlns:a16="http://schemas.microsoft.com/office/drawing/2014/main" id="{82F81275-CE17-5D02-4044-37ACC0191CF6}"/>
              </a:ext>
            </a:extLst>
          </p:cNvPr>
          <p:cNvPicPr>
            <a:picLocks noChangeAspect="1"/>
          </p:cNvPicPr>
          <p:nvPr/>
        </p:nvPicPr>
        <p:blipFill>
          <a:blip r:embed="rId9"/>
          <a:stretch>
            <a:fillRect/>
          </a:stretch>
        </p:blipFill>
        <p:spPr>
          <a:xfrm>
            <a:off x="251867" y="111760"/>
            <a:ext cx="3751421" cy="2076758"/>
          </a:xfrm>
          <a:prstGeom prst="rect">
            <a:avLst/>
          </a:prstGeom>
        </p:spPr>
      </p:pic>
      <p:pic>
        <p:nvPicPr>
          <p:cNvPr id="8" name="Picture 7">
            <a:extLst>
              <a:ext uri="{FF2B5EF4-FFF2-40B4-BE49-F238E27FC236}">
                <a16:creationId xmlns:a16="http://schemas.microsoft.com/office/drawing/2014/main" id="{AB27A660-6217-E9F4-9190-3DBE5C0EBA57}"/>
              </a:ext>
            </a:extLst>
          </p:cNvPr>
          <p:cNvPicPr>
            <a:picLocks noChangeAspect="1"/>
          </p:cNvPicPr>
          <p:nvPr/>
        </p:nvPicPr>
        <p:blipFill>
          <a:blip r:embed="rId10"/>
          <a:stretch>
            <a:fillRect/>
          </a:stretch>
        </p:blipFill>
        <p:spPr>
          <a:xfrm>
            <a:off x="613316" y="2743268"/>
            <a:ext cx="11065727" cy="1328232"/>
          </a:xfrm>
          <a:prstGeom prst="rect">
            <a:avLst/>
          </a:prstGeom>
        </p:spPr>
      </p:pic>
    </p:spTree>
    <p:extLst>
      <p:ext uri="{BB962C8B-B14F-4D97-AF65-F5344CB8AC3E}">
        <p14:creationId xmlns:p14="http://schemas.microsoft.com/office/powerpoint/2010/main" val="1622631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914400" y="356839"/>
            <a:ext cx="10515599" cy="1137424"/>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814038" y="417616"/>
            <a:ext cx="10649415" cy="107721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Chia sẻ với người thân những điều em đã ghi chép khi nghe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bạn giới thiệu về địa điểm tham quan, du lịch.</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21" name="Picture 23">
            <a:extLst>
              <a:ext uri="{FF2B5EF4-FFF2-40B4-BE49-F238E27FC236}">
                <a16:creationId xmlns:a16="http://schemas.microsoft.com/office/drawing/2014/main" id="{160484E6-41D8-95D0-1A84-C80FB245CB55}"/>
              </a:ext>
            </a:extLst>
          </p:cNvPr>
          <p:cNvPicPr>
            <a:picLocks noChangeAspect="1"/>
          </p:cNvPicPr>
          <p:nvPr/>
        </p:nvPicPr>
        <p:blipFill>
          <a:blip r:embed="rId11"/>
          <a:srcRect/>
          <a:stretch>
            <a:fillRect/>
          </a:stretch>
        </p:blipFill>
        <p:spPr>
          <a:xfrm>
            <a:off x="380361" y="2281584"/>
            <a:ext cx="4183184" cy="4368860"/>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98B573CB-0484-DBAD-8F61-F148CE04CE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885" y="1946828"/>
            <a:ext cx="12192000" cy="2940592"/>
          </a:xfrm>
          <a:prstGeom prst="rect">
            <a:avLst/>
          </a:prstGeom>
        </p:spPr>
      </p:pic>
    </p:spTree>
    <p:extLst>
      <p:ext uri="{BB962C8B-B14F-4D97-AF65-F5344CB8AC3E}">
        <p14:creationId xmlns:p14="http://schemas.microsoft.com/office/powerpoint/2010/main" val="3943259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968" t="10973" r="506" b="15561"/>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91940" y="428881"/>
            <a:ext cx="1549903" cy="82144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81405" y="5952488"/>
            <a:ext cx="4876800" cy="113496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58205" y="5952488"/>
            <a:ext cx="4876800" cy="1134965"/>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90857" y="555608"/>
            <a:ext cx="1199479" cy="767666"/>
          </a:xfrm>
          <a:prstGeom prst="rect">
            <a:avLst/>
          </a:prstGeom>
        </p:spPr>
      </p:pic>
      <p:pic>
        <p:nvPicPr>
          <p:cNvPr id="7" name="Picture 7"/>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26674" y="1172732"/>
            <a:ext cx="1108270" cy="930947"/>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3100" y="1258493"/>
            <a:ext cx="1108270" cy="930947"/>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46" y="1426205"/>
            <a:ext cx="1108270" cy="93094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58138" y="5952488"/>
            <a:ext cx="4876800" cy="113496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44213" y="5723036"/>
            <a:ext cx="4876800" cy="1134965"/>
          </a:xfrm>
          <a:prstGeom prst="rect">
            <a:avLst/>
          </a:prstGeom>
        </p:spPr>
      </p:pic>
      <p:pic>
        <p:nvPicPr>
          <p:cNvPr id="17" name="Picture 17"/>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997316" y="97050"/>
            <a:ext cx="466133" cy="458558"/>
          </a:xfrm>
          <a:prstGeom prst="rect">
            <a:avLst/>
          </a:prstGeom>
        </p:spPr>
      </p:pic>
      <p:pic>
        <p:nvPicPr>
          <p:cNvPr id="20" name="Picture 20"/>
          <p:cNvPicPr>
            <a:picLocks noChangeAspect="1"/>
          </p:cNvPicPr>
          <p:nvPr/>
        </p:nvPicPr>
        <p:blipFill>
          <a:blip r:embed="rId13"/>
          <a:srcRect/>
          <a:stretch>
            <a:fillRect/>
          </a:stretch>
        </p:blipFill>
        <p:spPr>
          <a:xfrm>
            <a:off x="10789175" y="2798932"/>
            <a:ext cx="1195868" cy="3491586"/>
          </a:xfrm>
          <a:prstGeom prst="rect">
            <a:avLst/>
          </a:prstGeom>
        </p:spPr>
      </p:pic>
      <p:pic>
        <p:nvPicPr>
          <p:cNvPr id="30" name="Picture 8">
            <a:extLst>
              <a:ext uri="{FF2B5EF4-FFF2-40B4-BE49-F238E27FC236}">
                <a16:creationId xmlns:a16="http://schemas.microsoft.com/office/drawing/2014/main" id="{3769EFC6-C607-4C5A-2453-87D66366D8B1}"/>
              </a:ext>
            </a:extLst>
          </p:cNvPr>
          <p:cNvPicPr>
            <a:picLocks noChangeAspect="1"/>
          </p:cNvPicPr>
          <p:nvPr/>
        </p:nvPicPr>
        <p:blipFill>
          <a:blip r:embed="rId14"/>
          <a:srcRect/>
          <a:stretch>
            <a:fillRect/>
          </a:stretch>
        </p:blipFill>
        <p:spPr>
          <a:xfrm>
            <a:off x="111522" y="4980576"/>
            <a:ext cx="4494562" cy="1938279"/>
          </a:xfrm>
          <a:prstGeom prst="rect">
            <a:avLst/>
          </a:prstGeom>
        </p:spPr>
      </p:pic>
      <p:pic>
        <p:nvPicPr>
          <p:cNvPr id="31" name="Picture 17">
            <a:extLst>
              <a:ext uri="{FF2B5EF4-FFF2-40B4-BE49-F238E27FC236}">
                <a16:creationId xmlns:a16="http://schemas.microsoft.com/office/drawing/2014/main" id="{498E46D2-A9E4-ABF9-DDCB-A9ED29AB0A9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251402" y="46923"/>
            <a:ext cx="1107164" cy="1058726"/>
          </a:xfrm>
          <a:prstGeom prst="rect">
            <a:avLst/>
          </a:prstGeom>
        </p:spPr>
      </p:pic>
      <p:pic>
        <p:nvPicPr>
          <p:cNvPr id="32" name="Picture 25">
            <a:extLst>
              <a:ext uri="{FF2B5EF4-FFF2-40B4-BE49-F238E27FC236}">
                <a16:creationId xmlns:a16="http://schemas.microsoft.com/office/drawing/2014/main" id="{A3311545-993F-70A3-850C-FE7D49477FE5}"/>
              </a:ext>
            </a:extLst>
          </p:cNvPr>
          <p:cNvPicPr>
            <a:picLocks noChangeAspect="1"/>
          </p:cNvPicPr>
          <p:nvPr/>
        </p:nvPicPr>
        <p:blipFill>
          <a:blip r:embed="rId17"/>
          <a:srcRect/>
          <a:stretch>
            <a:fillRect/>
          </a:stretch>
        </p:blipFill>
        <p:spPr>
          <a:xfrm>
            <a:off x="9669023" y="4810125"/>
            <a:ext cx="1316199" cy="2108730"/>
          </a:xfrm>
          <a:prstGeom prst="rect">
            <a:avLst/>
          </a:prstGeom>
        </p:spPr>
      </p:pic>
      <p:pic>
        <p:nvPicPr>
          <p:cNvPr id="12" name="Picture 11">
            <a:extLst>
              <a:ext uri="{FF2B5EF4-FFF2-40B4-BE49-F238E27FC236}">
                <a16:creationId xmlns:a16="http://schemas.microsoft.com/office/drawing/2014/main" id="{58E514FF-CC35-1F07-5113-FC866CB7B9BD}"/>
              </a:ext>
            </a:extLst>
          </p:cNvPr>
          <p:cNvPicPr>
            <a:picLocks noChangeAspect="1"/>
          </p:cNvPicPr>
          <p:nvPr/>
        </p:nvPicPr>
        <p:blipFill>
          <a:blip r:embed="rId18"/>
          <a:stretch>
            <a:fillRect/>
          </a:stretch>
        </p:blipFill>
        <p:spPr>
          <a:xfrm>
            <a:off x="2578938" y="1637574"/>
            <a:ext cx="6986622" cy="3511600"/>
          </a:xfrm>
          <a:prstGeom prst="rect">
            <a:avLst/>
          </a:prstGeom>
        </p:spPr>
      </p:pic>
    </p:spTree>
    <p:extLst>
      <p:ext uri="{BB962C8B-B14F-4D97-AF65-F5344CB8AC3E}">
        <p14:creationId xmlns:p14="http://schemas.microsoft.com/office/powerpoint/2010/main" val="3909921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7640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r>
              <a:rPr lang="en-US" sz="1867" kern="0" dirty="0">
                <a:solidFill>
                  <a:srgbClr val="FFFFFF"/>
                </a:solidFill>
                <a:latin typeface="Arial"/>
              </a:rPr>
              <a:t>v</a:t>
            </a:r>
          </a:p>
        </p:txBody>
      </p:sp>
      <p:grpSp>
        <p:nvGrpSpPr>
          <p:cNvPr id="14" name="Nhóm 12">
            <a:extLst>
              <a:ext uri="{FF2B5EF4-FFF2-40B4-BE49-F238E27FC236}">
                <a16:creationId xmlns:a16="http://schemas.microsoft.com/office/drawing/2014/main" id="{ACD33731-4D76-4ACB-BE07-B2536F5BAE3A}"/>
              </a:ext>
            </a:extLst>
          </p:cNvPr>
          <p:cNvGrpSpPr/>
          <p:nvPr/>
        </p:nvGrpSpPr>
        <p:grpSpPr>
          <a:xfrm>
            <a:off x="3108817" y="679039"/>
            <a:ext cx="7339876" cy="3344124"/>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6">
                <a:lumMod val="20000"/>
                <a:lumOff val="80000"/>
              </a:schemeClr>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ln w="0"/>
                <a:effectLst>
                  <a:outerShdw blurRad="38100" dist="19050" dir="2700000" algn="tl" rotWithShape="0">
                    <a:schemeClr val="dk1">
                      <a:alpha val="40000"/>
                    </a:schemeClr>
                  </a:outerShdw>
                </a:effectLst>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1106" y="1819374"/>
              <a:ext cx="1917964" cy="1189442"/>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Trong video </a:t>
              </a:r>
              <a:r>
                <a:rPr lang="en-US" sz="3733" b="1" kern="0" dirty="0" err="1">
                  <a:solidFill>
                    <a:srgbClr val="000000"/>
                  </a:solidFill>
                  <a:latin typeface="Arial"/>
                  <a:ea typeface="Quicksand"/>
                  <a:cs typeface="Quicksand"/>
                  <a:sym typeface="Quicksand"/>
                </a:rPr>
                <a:t>nói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đến</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những</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địa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điểm</a:t>
              </a:r>
              <a:r>
                <a:rPr lang="en-US" sz="3733" b="1" kern="0" dirty="0">
                  <a:solidFill>
                    <a:srgbClr val="000000"/>
                  </a:solidFill>
                  <a:latin typeface="Arial"/>
                  <a:ea typeface="Quicksand"/>
                  <a:cs typeface="Quicksand"/>
                  <a:sym typeface="Quicksand"/>
                </a:rPr>
                <a:t> du </a:t>
              </a:r>
              <a:r>
                <a:rPr lang="en-US" sz="3733" b="1" kern="0" dirty="0" err="1">
                  <a:solidFill>
                    <a:srgbClr val="000000"/>
                  </a:solidFill>
                  <a:latin typeface="Arial"/>
                  <a:ea typeface="Quicksand"/>
                  <a:cs typeface="Quicksand"/>
                  <a:sym typeface="Quicksand"/>
                </a:rPr>
                <a:t>lịch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nào</a:t>
              </a:r>
              <a:r>
                <a:rPr lang="en-US" sz="3733" b="1" kern="0" dirty="0">
                  <a:solidFill>
                    <a:srgbClr val="000000"/>
                  </a:solidFill>
                  <a:latin typeface="Arial"/>
                  <a:ea typeface="Quicksand"/>
                  <a:cs typeface="Quicksand"/>
                  <a:sym typeface="Quicksand"/>
                </a:rPr>
                <a:t>?</a:t>
              </a:r>
              <a:endParaRPr sz="3733" b="1" kern="0" dirty="0">
                <a:solidFill>
                  <a:srgbClr val="000000"/>
                </a:solidFill>
                <a:latin typeface="Arial"/>
                <a:ea typeface="Quicksand"/>
                <a:cs typeface="Quicksand"/>
                <a:sym typeface="Quicksand"/>
              </a:endParaRPr>
            </a:p>
          </p:txBody>
        </p:sp>
      </p:grpSp>
      <p:pic>
        <p:nvPicPr>
          <p:cNvPr id="6146" name="Picture 2" descr="Cute monkey confused cartoon vector icon illustration. animal nature icon concept isolated premium vector. flat cartoon style">
            <a:extLst>
              <a:ext uri="{FF2B5EF4-FFF2-40B4-BE49-F238E27FC236}">
                <a16:creationId xmlns:a16="http://schemas.microsoft.com/office/drawing/2014/main" id="{56408ACE-6C70-416E-837D-36C55321B5A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698" y="2689378"/>
            <a:ext cx="4751295" cy="475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5" b="17494"/>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450801" y="2290767"/>
            <a:ext cx="3104976" cy="3690907"/>
          </a:xfrm>
          <a:prstGeom prst="rect">
            <a:avLst/>
          </a:prstGeom>
        </p:spPr>
      </p:pic>
      <p:grpSp>
        <p:nvGrpSpPr>
          <p:cNvPr id="4" name="Group 4"/>
          <p:cNvGrpSpPr/>
          <p:nvPr/>
        </p:nvGrpSpPr>
        <p:grpSpPr>
          <a:xfrm>
            <a:off x="0" y="4894167"/>
            <a:ext cx="12192000" cy="3033736"/>
            <a:chOff x="0" y="0"/>
            <a:chExt cx="24384000" cy="6067472"/>
          </a:xfrm>
        </p:grpSpPr>
        <p:pic>
          <p:nvPicPr>
            <p:cNvPr id="5" name="Picture 5"/>
            <p:cNvPicPr>
              <a:picLocks noChangeAspect="1"/>
            </p:cNvPicPr>
            <p:nvPr/>
          </p:nvPicPr>
          <p:blipFill>
            <a:blip r:embed="rId4"/>
            <a:srcRect l="14514" r="1600"/>
            <a:stretch>
              <a:fillRect/>
            </a:stretch>
          </p:blipFill>
          <p:spPr>
            <a:xfrm>
              <a:off x="0" y="326477"/>
              <a:ext cx="24384000" cy="5740995"/>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1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12" name="Picture 1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13" name="Picture 1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15" name="Picture 1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16" name="Picture 1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17" name="Picture 1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19" name="Picture 1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20" name="Picture 2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21" name="Picture 2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22" name="Picture 2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23" name="Picture 2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24" name="Picture 2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25" name="Picture 2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pic>
        <p:nvPicPr>
          <p:cNvPr id="26" name="Picture 26"/>
          <p:cNvPicPr>
            <a:picLocks noChangeAspect="1"/>
          </p:cNvPicPr>
          <p:nvPr/>
        </p:nvPicPr>
        <p:blipFill>
          <a:blip r:embed="rId9"/>
          <a:srcRect/>
          <a:stretch>
            <a:fillRect/>
          </a:stretch>
        </p:blipFill>
        <p:spPr>
          <a:xfrm>
            <a:off x="6738853" y="3896350"/>
            <a:ext cx="5322597" cy="2843154"/>
          </a:xfrm>
          <a:prstGeom prst="rect">
            <a:avLst/>
          </a:prstGeom>
        </p:spPr>
      </p:pic>
      <p:pic>
        <p:nvPicPr>
          <p:cNvPr id="27" name="Picture 27"/>
          <p:cNvPicPr>
            <a:picLocks noChangeAspect="1"/>
          </p:cNvPicPr>
          <p:nvPr/>
        </p:nvPicPr>
        <p:blipFill>
          <a:blip r:embed="rId10"/>
          <a:srcRect/>
          <a:stretch>
            <a:fillRect/>
          </a:stretch>
        </p:blipFill>
        <p:spPr>
          <a:xfrm>
            <a:off x="6266618" y="5286471"/>
            <a:ext cx="944471" cy="1453033"/>
          </a:xfrm>
          <a:prstGeom prst="rect">
            <a:avLst/>
          </a:prstGeom>
        </p:spPr>
      </p:pic>
      <p:pic>
        <p:nvPicPr>
          <p:cNvPr id="32" name="Picture 31">
            <a:extLst>
              <a:ext uri="{FF2B5EF4-FFF2-40B4-BE49-F238E27FC236}">
                <a16:creationId xmlns:a16="http://schemas.microsoft.com/office/drawing/2014/main" id="{8A647631-0936-D9BE-CE76-1380A48FB937}"/>
              </a:ext>
            </a:extLst>
          </p:cNvPr>
          <p:cNvPicPr>
            <a:picLocks noChangeAspect="1"/>
          </p:cNvPicPr>
          <p:nvPr/>
        </p:nvPicPr>
        <p:blipFill>
          <a:blip r:embed="rId11"/>
          <a:stretch>
            <a:fillRect/>
          </a:stretch>
        </p:blipFill>
        <p:spPr>
          <a:xfrm rot="20560782">
            <a:off x="-161760" y="203941"/>
            <a:ext cx="3709633" cy="2628411"/>
          </a:xfrm>
          <a:prstGeom prst="rect">
            <a:avLst/>
          </a:prstGeom>
        </p:spPr>
      </p:pic>
      <p:pic>
        <p:nvPicPr>
          <p:cNvPr id="35" name="Picture 15">
            <a:extLst>
              <a:ext uri="{FF2B5EF4-FFF2-40B4-BE49-F238E27FC236}">
                <a16:creationId xmlns:a16="http://schemas.microsoft.com/office/drawing/2014/main" id="{56731BA7-FAFD-9B67-C58B-C61875DC1C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32824" y="3993208"/>
            <a:ext cx="2728913" cy="1865894"/>
          </a:xfrm>
          <a:prstGeom prst="rect">
            <a:avLst/>
          </a:prstGeom>
        </p:spPr>
      </p:pic>
      <p:pic>
        <p:nvPicPr>
          <p:cNvPr id="36" name="Picture 14">
            <a:extLst>
              <a:ext uri="{FF2B5EF4-FFF2-40B4-BE49-F238E27FC236}">
                <a16:creationId xmlns:a16="http://schemas.microsoft.com/office/drawing/2014/main" id="{2C47A751-877C-53D6-CBF1-06EE7FF7B657}"/>
              </a:ext>
            </a:extLst>
          </p:cNvPr>
          <p:cNvPicPr>
            <a:picLocks noChangeAspect="1"/>
          </p:cNvPicPr>
          <p:nvPr/>
        </p:nvPicPr>
        <p:blipFill>
          <a:blip r:embed="rId14"/>
          <a:srcRect/>
          <a:stretch>
            <a:fillRect/>
          </a:stretch>
        </p:blipFill>
        <p:spPr>
          <a:xfrm>
            <a:off x="944462" y="6329054"/>
            <a:ext cx="3205969" cy="1425321"/>
          </a:xfrm>
          <a:prstGeom prst="rect">
            <a:avLst/>
          </a:prstGeom>
        </p:spPr>
      </p:pic>
      <p:pic>
        <p:nvPicPr>
          <p:cNvPr id="37" name="Picture 8">
            <a:extLst>
              <a:ext uri="{FF2B5EF4-FFF2-40B4-BE49-F238E27FC236}">
                <a16:creationId xmlns:a16="http://schemas.microsoft.com/office/drawing/2014/main" id="{EC5FE1FA-992B-4CD0-E106-8293DDA2F0B9}"/>
              </a:ext>
            </a:extLst>
          </p:cNvPr>
          <p:cNvPicPr>
            <a:picLocks noChangeAspect="1"/>
          </p:cNvPicPr>
          <p:nvPr/>
        </p:nvPicPr>
        <p:blipFill>
          <a:blip r:embed="rId15"/>
          <a:srcRect/>
          <a:stretch>
            <a:fillRect/>
          </a:stretch>
        </p:blipFill>
        <p:spPr>
          <a:xfrm flipH="1">
            <a:off x="25498" y="5186758"/>
            <a:ext cx="3243271" cy="1398660"/>
          </a:xfrm>
          <a:prstGeom prst="rect">
            <a:avLst/>
          </a:prstGeom>
        </p:spPr>
      </p:pic>
      <p:pic>
        <p:nvPicPr>
          <p:cNvPr id="38" name="Picture 10">
            <a:extLst>
              <a:ext uri="{FF2B5EF4-FFF2-40B4-BE49-F238E27FC236}">
                <a16:creationId xmlns:a16="http://schemas.microsoft.com/office/drawing/2014/main" id="{284A5B03-88C5-173E-C079-40BB6B718082}"/>
              </a:ext>
            </a:extLst>
          </p:cNvPr>
          <p:cNvPicPr>
            <a:picLocks noChangeAspect="1"/>
          </p:cNvPicPr>
          <p:nvPr/>
        </p:nvPicPr>
        <p:blipFill>
          <a:blip r:embed="rId16"/>
          <a:srcRect/>
          <a:stretch>
            <a:fillRect/>
          </a:stretch>
        </p:blipFill>
        <p:spPr>
          <a:xfrm>
            <a:off x="8178644" y="693928"/>
            <a:ext cx="2105372" cy="1347438"/>
          </a:xfrm>
          <a:prstGeom prst="rect">
            <a:avLst/>
          </a:prstGeom>
        </p:spPr>
      </p:pic>
      <p:pic>
        <p:nvPicPr>
          <p:cNvPr id="30" name="Picture 30"/>
          <p:cNvPicPr>
            <a:picLocks noChangeAspect="1"/>
          </p:cNvPicPr>
          <p:nvPr/>
        </p:nvPicPr>
        <p:blipFill>
          <a:blip r:embed="rId17"/>
          <a:srcRect/>
          <a:stretch>
            <a:fillRect/>
          </a:stretch>
        </p:blipFill>
        <p:spPr>
          <a:xfrm>
            <a:off x="9400151" y="118496"/>
            <a:ext cx="1731543" cy="1571375"/>
          </a:xfrm>
          <a:prstGeom prst="rect">
            <a:avLst/>
          </a:prstGeom>
        </p:spPr>
      </p:pic>
      <p:pic>
        <p:nvPicPr>
          <p:cNvPr id="39" name="Picture 10">
            <a:extLst>
              <a:ext uri="{FF2B5EF4-FFF2-40B4-BE49-F238E27FC236}">
                <a16:creationId xmlns:a16="http://schemas.microsoft.com/office/drawing/2014/main" id="{022496E1-9E60-79F6-77A5-2A64C4DD7A93}"/>
              </a:ext>
            </a:extLst>
          </p:cNvPr>
          <p:cNvPicPr>
            <a:picLocks noChangeAspect="1"/>
          </p:cNvPicPr>
          <p:nvPr/>
        </p:nvPicPr>
        <p:blipFill>
          <a:blip r:embed="rId16"/>
          <a:srcRect/>
          <a:stretch>
            <a:fillRect/>
          </a:stretch>
        </p:blipFill>
        <p:spPr>
          <a:xfrm>
            <a:off x="10305838" y="1080516"/>
            <a:ext cx="1699184" cy="1087478"/>
          </a:xfrm>
          <a:prstGeom prst="rect">
            <a:avLst/>
          </a:prstGeom>
        </p:spPr>
      </p:pic>
      <p:sp>
        <p:nvSpPr>
          <p:cNvPr id="40" name="TextBox 39">
            <a:extLst>
              <a:ext uri="{FF2B5EF4-FFF2-40B4-BE49-F238E27FC236}">
                <a16:creationId xmlns:a16="http://schemas.microsoft.com/office/drawing/2014/main" id="{4EF9D2D0-3949-C655-97F4-F1D1B573F44A}"/>
              </a:ext>
            </a:extLst>
          </p:cNvPr>
          <p:cNvSpPr txBox="1"/>
          <p:nvPr/>
        </p:nvSpPr>
        <p:spPr>
          <a:xfrm>
            <a:off x="4588807" y="1063834"/>
            <a:ext cx="4620897" cy="584775"/>
          </a:xfrm>
          <a:prstGeom prst="rect">
            <a:avLst/>
          </a:prstGeom>
          <a:noFill/>
          <a:effectLst>
            <a:glow rad="1905000">
              <a:sysClr val="window" lastClr="FFFFFF">
                <a:alpha val="0"/>
              </a:sysClr>
            </a:glo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glow rad="330200">
                    <a:prstClr val="white"/>
                  </a:glow>
                </a:effectLst>
                <a:uLnTx/>
                <a:uFillTx/>
              </a:rPr>
              <a:t>Thứ</a:t>
            </a:r>
            <a:r>
              <a:rPr kumimoji="0" lang="en-US" sz="3200" b="0" i="0" u="none" strike="noStrike" kern="0" cap="none" spc="0" normalizeH="0" baseline="0" noProof="0" dirty="0">
                <a:ln>
                  <a:noFill/>
                </a:ln>
                <a:solidFill>
                  <a:prstClr val="black"/>
                </a:solidFill>
                <a:effectLst>
                  <a:glow rad="330200">
                    <a:prstClr val="white"/>
                  </a:glow>
                </a:effectLst>
                <a:uLnTx/>
                <a:uFillTx/>
              </a:rPr>
              <a:t> … </a:t>
            </a:r>
            <a:r>
              <a:rPr kumimoji="0" lang="en-US" sz="3200" b="0" i="0" u="none" strike="noStrike" kern="0" cap="none" spc="0" normalizeH="0" baseline="0" noProof="0" dirty="0" err="1">
                <a:ln>
                  <a:noFill/>
                </a:ln>
                <a:solidFill>
                  <a:prstClr val="black"/>
                </a:solidFill>
                <a:effectLst>
                  <a:glow rad="330200">
                    <a:prstClr val="white"/>
                  </a:glow>
                </a:effectLst>
                <a:uLnTx/>
                <a:uFillTx/>
              </a:rPr>
              <a:t>ngày</a:t>
            </a:r>
            <a:r>
              <a:rPr kumimoji="0" lang="en-US" sz="3200" b="0" i="0" u="none" strike="noStrike" kern="0" cap="none" spc="0" normalizeH="0" baseline="0" noProof="0" dirty="0">
                <a:ln>
                  <a:noFill/>
                </a:ln>
                <a:solidFill>
                  <a:prstClr val="black"/>
                </a:solidFill>
                <a:effectLst>
                  <a:glow rad="330200">
                    <a:prstClr val="white"/>
                  </a:glow>
                </a:effectLst>
                <a:uLnTx/>
                <a:uFillTx/>
              </a:rPr>
              <a:t>… </a:t>
            </a:r>
            <a:r>
              <a:rPr kumimoji="0" lang="en-US" sz="3200" b="0" i="0" u="none" strike="noStrike" kern="0" cap="none" spc="0" normalizeH="0" baseline="0" noProof="0" dirty="0" err="1">
                <a:ln>
                  <a:noFill/>
                </a:ln>
                <a:solidFill>
                  <a:prstClr val="black"/>
                </a:solidFill>
                <a:effectLst>
                  <a:glow rad="330200">
                    <a:prstClr val="white"/>
                  </a:glow>
                </a:effectLst>
                <a:uLnTx/>
                <a:uFillTx/>
              </a:rPr>
              <a:t>tháng</a:t>
            </a:r>
            <a:r>
              <a:rPr kumimoji="0" lang="en-US" sz="3200" b="0" i="0" u="none" strike="noStrike" kern="0" cap="none" spc="0" normalizeH="0" baseline="0" noProof="0" dirty="0">
                <a:ln>
                  <a:noFill/>
                </a:ln>
                <a:solidFill>
                  <a:prstClr val="black"/>
                </a:solidFill>
                <a:effectLst>
                  <a:glow rad="330200">
                    <a:prstClr val="white"/>
                  </a:glow>
                </a:effectLst>
                <a:uLnTx/>
                <a:uFillTx/>
              </a:rPr>
              <a:t> … </a:t>
            </a:r>
            <a:r>
              <a:rPr kumimoji="0" lang="en-US" sz="3200" b="0" i="0" u="none" strike="noStrike" kern="0" cap="none" spc="0" normalizeH="0" baseline="0" noProof="0" dirty="0" err="1">
                <a:ln>
                  <a:noFill/>
                </a:ln>
                <a:solidFill>
                  <a:prstClr val="black"/>
                </a:solidFill>
                <a:effectLst>
                  <a:glow rad="330200">
                    <a:prstClr val="white"/>
                  </a:glow>
                </a:effectLst>
                <a:uLnTx/>
                <a:uFillTx/>
              </a:rPr>
              <a:t>năm</a:t>
            </a:r>
            <a:endParaRPr kumimoji="0" lang="en-US" sz="3200" b="0" i="0" u="none" strike="noStrike" kern="0" cap="none" spc="0" normalizeH="0" baseline="0" noProof="0" dirty="0">
              <a:ln>
                <a:noFill/>
              </a:ln>
              <a:solidFill>
                <a:prstClr val="black"/>
              </a:solidFill>
              <a:effectLst>
                <a:glow rad="330200">
                  <a:prstClr val="white"/>
                </a:glow>
              </a:effectLst>
              <a:uLnTx/>
              <a:uFillTx/>
            </a:endParaRPr>
          </a:p>
        </p:txBody>
      </p:sp>
      <p:pic>
        <p:nvPicPr>
          <p:cNvPr id="28" name="Picture 27">
            <a:extLst>
              <a:ext uri="{FF2B5EF4-FFF2-40B4-BE49-F238E27FC236}">
                <a16:creationId xmlns:a16="http://schemas.microsoft.com/office/drawing/2014/main" id="{3844CE27-623E-E7B0-A8EF-CFD7F7E4D054}"/>
              </a:ext>
            </a:extLst>
          </p:cNvPr>
          <p:cNvPicPr>
            <a:picLocks noChangeAspect="1"/>
          </p:cNvPicPr>
          <p:nvPr/>
        </p:nvPicPr>
        <p:blipFill>
          <a:blip r:embed="rId18"/>
          <a:stretch>
            <a:fillRect/>
          </a:stretch>
        </p:blipFill>
        <p:spPr>
          <a:xfrm>
            <a:off x="4976474" y="1476956"/>
            <a:ext cx="3822523" cy="1383912"/>
          </a:xfrm>
          <a:prstGeom prst="rect">
            <a:avLst/>
          </a:prstGeom>
        </p:spPr>
      </p:pic>
      <p:pic>
        <p:nvPicPr>
          <p:cNvPr id="29" name="Picture 28">
            <a:extLst>
              <a:ext uri="{FF2B5EF4-FFF2-40B4-BE49-F238E27FC236}">
                <a16:creationId xmlns:a16="http://schemas.microsoft.com/office/drawing/2014/main" id="{B2101AD9-216D-8ECB-95FD-59217E9EE88E}"/>
              </a:ext>
            </a:extLst>
          </p:cNvPr>
          <p:cNvPicPr>
            <a:picLocks noChangeAspect="1"/>
          </p:cNvPicPr>
          <p:nvPr/>
        </p:nvPicPr>
        <p:blipFill>
          <a:blip r:embed="rId19"/>
          <a:stretch>
            <a:fillRect/>
          </a:stretch>
        </p:blipFill>
        <p:spPr>
          <a:xfrm>
            <a:off x="2019272" y="2418325"/>
            <a:ext cx="10071465" cy="349331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arn(inVertical)">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9" name="Picture 14">
            <a:extLst>
              <a:ext uri="{FF2B5EF4-FFF2-40B4-BE49-F238E27FC236}">
                <a16:creationId xmlns:a16="http://schemas.microsoft.com/office/drawing/2014/main" id="{F997EF6D-7284-D55A-19AC-3F5A37641B83}"/>
              </a:ext>
            </a:extLst>
          </p:cNvPr>
          <p:cNvPicPr>
            <a:picLocks noChangeAspect="1"/>
          </p:cNvPicPr>
          <p:nvPr/>
        </p:nvPicPr>
        <p:blipFill>
          <a:blip r:embed="rId11"/>
          <a:srcRect/>
          <a:stretch>
            <a:fillRect/>
          </a:stretch>
        </p:blipFill>
        <p:spPr>
          <a:xfrm>
            <a:off x="1298954" y="3127651"/>
            <a:ext cx="3542957" cy="4358328"/>
          </a:xfrm>
          <a:prstGeom prst="rect">
            <a:avLst/>
          </a:prstGeom>
        </p:spPr>
      </p:pic>
      <p:pic>
        <p:nvPicPr>
          <p:cNvPr id="10" name="Picture 9">
            <a:extLst>
              <a:ext uri="{FF2B5EF4-FFF2-40B4-BE49-F238E27FC236}">
                <a16:creationId xmlns:a16="http://schemas.microsoft.com/office/drawing/2014/main" id="{31D56013-BDA4-35ED-BC43-EC2F626F5DBC}"/>
              </a:ext>
            </a:extLst>
          </p:cNvPr>
          <p:cNvPicPr>
            <a:picLocks noChangeAspect="1"/>
          </p:cNvPicPr>
          <p:nvPr/>
        </p:nvPicPr>
        <p:blipFill>
          <a:blip r:embed="rId12"/>
          <a:stretch>
            <a:fillRect/>
          </a:stretch>
        </p:blipFill>
        <p:spPr>
          <a:xfrm>
            <a:off x="3699101" y="2152730"/>
            <a:ext cx="6005080" cy="2481287"/>
          </a:xfrm>
          <a:prstGeom prst="rect">
            <a:avLst/>
          </a:prstGeom>
        </p:spPr>
      </p:pic>
    </p:spTree>
    <p:extLst>
      <p:ext uri="{BB962C8B-B14F-4D97-AF65-F5344CB8AC3E}">
        <p14:creationId xmlns:p14="http://schemas.microsoft.com/office/powerpoint/2010/main" val="256373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5" b="17494"/>
          <a:stretch>
            <a:fillRect/>
          </a:stretch>
        </p:blipFill>
        <p:spPr>
          <a:xfrm>
            <a:off x="0" y="0"/>
            <a:ext cx="12192000" cy="6858000"/>
          </a:xfrm>
          <a:prstGeom prst="rect">
            <a:avLst/>
          </a:prstGeom>
        </p:spPr>
      </p:pic>
      <p:grpSp>
        <p:nvGrpSpPr>
          <p:cNvPr id="4" name="Group 4"/>
          <p:cNvGrpSpPr/>
          <p:nvPr/>
        </p:nvGrpSpPr>
        <p:grpSpPr>
          <a:xfrm>
            <a:off x="0" y="4894167"/>
            <a:ext cx="12192000" cy="3033736"/>
            <a:chOff x="0" y="0"/>
            <a:chExt cx="24384000" cy="6067472"/>
          </a:xfrm>
        </p:grpSpPr>
        <p:pic>
          <p:nvPicPr>
            <p:cNvPr id="5" name="Picture 5"/>
            <p:cNvPicPr>
              <a:picLocks noChangeAspect="1"/>
            </p:cNvPicPr>
            <p:nvPr/>
          </p:nvPicPr>
          <p:blipFill>
            <a:blip r:embed="rId3"/>
            <a:srcRect l="14514" r="1600"/>
            <a:stretch>
              <a:fillRect/>
            </a:stretch>
          </p:blipFill>
          <p:spPr>
            <a:xfrm>
              <a:off x="0" y="326477"/>
              <a:ext cx="24384000" cy="5740995"/>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95586" y="2140106"/>
              <a:ext cx="626836" cy="652954"/>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97226" y="1487152"/>
              <a:ext cx="626836" cy="652954"/>
            </a:xfrm>
            <a:prstGeom prst="rect">
              <a:avLst/>
            </a:prstGeom>
          </p:spPr>
        </p:pic>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816775" y="2544021"/>
              <a:ext cx="626836" cy="652954"/>
            </a:xfrm>
            <a:prstGeom prst="rect">
              <a:avLst/>
            </a:prstGeom>
          </p:spPr>
        </p:pic>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51944" y="0"/>
              <a:ext cx="626836" cy="652954"/>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383208" y="787202"/>
              <a:ext cx="626836" cy="652954"/>
            </a:xfrm>
            <a:prstGeom prst="rect">
              <a:avLst/>
            </a:prstGeom>
          </p:spPr>
        </p:pic>
        <p:pic>
          <p:nvPicPr>
            <p:cNvPr id="11" name="Picture 1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84183" y="1603394"/>
              <a:ext cx="626836" cy="652954"/>
            </a:xfrm>
            <a:prstGeom prst="rect">
              <a:avLst/>
            </a:prstGeom>
          </p:spPr>
        </p:pic>
        <p:pic>
          <p:nvPicPr>
            <p:cNvPr id="12" name="Picture 12"/>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24607" y="950440"/>
              <a:ext cx="313418" cy="326477"/>
            </a:xfrm>
            <a:prstGeom prst="rect">
              <a:avLst/>
            </a:prstGeom>
          </p:spPr>
        </p:pic>
        <p:pic>
          <p:nvPicPr>
            <p:cNvPr id="13"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55143" y="1276917"/>
              <a:ext cx="313418" cy="326477"/>
            </a:xfrm>
            <a:prstGeom prst="rect">
              <a:avLst/>
            </a:prstGeom>
          </p:spPr>
        </p:pic>
        <p:pic>
          <p:nvPicPr>
            <p:cNvPr id="14" name="Picture 1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4403" y="2870498"/>
              <a:ext cx="313418" cy="326477"/>
            </a:xfrm>
            <a:prstGeom prst="rect">
              <a:avLst/>
            </a:prstGeom>
          </p:spPr>
        </p:pic>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71648" y="3119537"/>
              <a:ext cx="313418" cy="326477"/>
            </a:xfrm>
            <a:prstGeom prst="rect">
              <a:avLst/>
            </a:prstGeom>
          </p:spPr>
        </p:pic>
        <p:pic>
          <p:nvPicPr>
            <p:cNvPr id="16" name="Picture 1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721787" y="1440156"/>
              <a:ext cx="313418" cy="326477"/>
            </a:xfrm>
            <a:prstGeom prst="rect">
              <a:avLst/>
            </a:prstGeom>
          </p:spPr>
        </p:pic>
        <p:pic>
          <p:nvPicPr>
            <p:cNvPr id="17" name="Picture 1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10486" y="3360213"/>
              <a:ext cx="313418" cy="326477"/>
            </a:xfrm>
            <a:prstGeom prst="rect">
              <a:avLst/>
            </a:prstGeom>
          </p:spPr>
        </p:pic>
        <p:pic>
          <p:nvPicPr>
            <p:cNvPr id="18" name="Picture 1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7174" y="2793060"/>
              <a:ext cx="313418" cy="326477"/>
            </a:xfrm>
            <a:prstGeom prst="rect">
              <a:avLst/>
            </a:prstGeom>
          </p:spPr>
        </p:pic>
        <p:pic>
          <p:nvPicPr>
            <p:cNvPr id="19" name="Picture 1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565078" y="2544021"/>
              <a:ext cx="626836" cy="652954"/>
            </a:xfrm>
            <a:prstGeom prst="rect">
              <a:avLst/>
            </a:prstGeom>
          </p:spPr>
        </p:pic>
        <p:pic>
          <p:nvPicPr>
            <p:cNvPr id="20" name="Picture 20"/>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82121" y="3033736"/>
              <a:ext cx="552495" cy="575516"/>
            </a:xfrm>
            <a:prstGeom prst="rect">
              <a:avLst/>
            </a:prstGeom>
          </p:spPr>
        </p:pic>
        <p:pic>
          <p:nvPicPr>
            <p:cNvPr id="21" name="Picture 2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12655" y="1113679"/>
              <a:ext cx="313418" cy="326477"/>
            </a:xfrm>
            <a:prstGeom prst="rect">
              <a:avLst/>
            </a:prstGeom>
          </p:spPr>
        </p:pic>
        <p:pic>
          <p:nvPicPr>
            <p:cNvPr id="22" name="Picture 22"/>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43870" y="2303344"/>
              <a:ext cx="313418" cy="326477"/>
            </a:xfrm>
            <a:prstGeom prst="rect">
              <a:avLst/>
            </a:prstGeom>
          </p:spPr>
        </p:pic>
        <p:pic>
          <p:nvPicPr>
            <p:cNvPr id="23" name="Picture 2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287218" y="1766633"/>
              <a:ext cx="313418" cy="326477"/>
            </a:xfrm>
            <a:prstGeom prst="rect">
              <a:avLst/>
            </a:prstGeom>
          </p:spPr>
        </p:pic>
        <p:pic>
          <p:nvPicPr>
            <p:cNvPr id="24" name="Picture 2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383208" y="3033736"/>
              <a:ext cx="313418" cy="326477"/>
            </a:xfrm>
            <a:prstGeom prst="rect">
              <a:avLst/>
            </a:prstGeom>
          </p:spPr>
        </p:pic>
        <p:pic>
          <p:nvPicPr>
            <p:cNvPr id="25" name="Picture 2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13104" y="2793060"/>
              <a:ext cx="626836" cy="652954"/>
            </a:xfrm>
            <a:prstGeom prst="rect">
              <a:avLst/>
            </a:prstGeom>
          </p:spPr>
        </p:pic>
      </p:grpSp>
      <p:pic>
        <p:nvPicPr>
          <p:cNvPr id="26" name="Picture 26"/>
          <p:cNvPicPr>
            <a:picLocks noChangeAspect="1"/>
          </p:cNvPicPr>
          <p:nvPr/>
        </p:nvPicPr>
        <p:blipFill>
          <a:blip r:embed="rId8"/>
          <a:srcRect/>
          <a:stretch>
            <a:fillRect/>
          </a:stretch>
        </p:blipFill>
        <p:spPr>
          <a:xfrm>
            <a:off x="6738853" y="3896350"/>
            <a:ext cx="5322597" cy="2843154"/>
          </a:xfrm>
          <a:prstGeom prst="rect">
            <a:avLst/>
          </a:prstGeom>
        </p:spPr>
      </p:pic>
      <p:grpSp>
        <p:nvGrpSpPr>
          <p:cNvPr id="3" name="Nhóm 14">
            <a:extLst>
              <a:ext uri="{FF2B5EF4-FFF2-40B4-BE49-F238E27FC236}">
                <a16:creationId xmlns:a16="http://schemas.microsoft.com/office/drawing/2014/main" id="{E33CECE9-65F7-C5EC-2E4B-970766A7226E}"/>
              </a:ext>
            </a:extLst>
          </p:cNvPr>
          <p:cNvGrpSpPr/>
          <p:nvPr/>
        </p:nvGrpSpPr>
        <p:grpSpPr>
          <a:xfrm>
            <a:off x="1238875" y="827128"/>
            <a:ext cx="9700592" cy="4909931"/>
            <a:chOff x="1316934" y="1172816"/>
            <a:chExt cx="9700592" cy="4909931"/>
          </a:xfrm>
        </p:grpSpPr>
        <p:sp>
          <p:nvSpPr>
            <p:cNvPr id="27" name="Hình chữ nhật 1">
              <a:extLst>
                <a:ext uri="{FF2B5EF4-FFF2-40B4-BE49-F238E27FC236}">
                  <a16:creationId xmlns:a16="http://schemas.microsoft.com/office/drawing/2014/main" id="{3FC2D095-E205-3B86-EF62-830E013EC62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29" name="Hình chữ nhật: Góc Tròn 2">
              <a:extLst>
                <a:ext uri="{FF2B5EF4-FFF2-40B4-BE49-F238E27FC236}">
                  <a16:creationId xmlns:a16="http://schemas.microsoft.com/office/drawing/2014/main" id="{EFE8D260-B72E-71AC-DD61-9F5BA7463FCD}"/>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30" name="Hình chữ nhật: Góc Tròn 3">
              <a:extLst>
                <a:ext uri="{FF2B5EF4-FFF2-40B4-BE49-F238E27FC236}">
                  <a16:creationId xmlns:a16="http://schemas.microsoft.com/office/drawing/2014/main" id="{D97D45BB-189A-ACF7-9212-125D4A12EA8E}"/>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grpSp>
      <p:sp>
        <p:nvSpPr>
          <p:cNvPr id="31" name="TextBox 30">
            <a:extLst>
              <a:ext uri="{FF2B5EF4-FFF2-40B4-BE49-F238E27FC236}">
                <a16:creationId xmlns:a16="http://schemas.microsoft.com/office/drawing/2014/main" id="{A31FFE78-1EBF-BE0B-E24D-05A42175FCE0}"/>
              </a:ext>
            </a:extLst>
          </p:cNvPr>
          <p:cNvSpPr txBox="1"/>
          <p:nvPr/>
        </p:nvSpPr>
        <p:spPr>
          <a:xfrm>
            <a:off x="1494263" y="1694985"/>
            <a:ext cx="9210907" cy="2862322"/>
          </a:xfrm>
          <a:prstGeom prst="rect">
            <a:avLst/>
          </a:prstGeom>
          <a:noFill/>
        </p:spPr>
        <p:txBody>
          <a:bodyPr wrap="square" rtlCol="0">
            <a:spAutoFit/>
          </a:bodyPr>
          <a:lstStyle/>
          <a:p>
            <a:pPr algn="ctr"/>
            <a:r>
              <a:rPr lang="en-US" sz="6000" b="1" dirty="0" err="1">
                <a:solidFill>
                  <a:schemeClr val="bg1"/>
                </a:solidFill>
              </a:rPr>
              <a:t>Yêu</a:t>
            </a:r>
            <a:r>
              <a:rPr lang="en-US" sz="6000" b="1" dirty="0">
                <a:solidFill>
                  <a:schemeClr val="bg1"/>
                </a:solidFill>
              </a:rPr>
              <a:t> </a:t>
            </a:r>
            <a:r>
              <a:rPr lang="en-US" sz="6000" b="1" dirty="0" err="1">
                <a:solidFill>
                  <a:schemeClr val="bg1"/>
                </a:solidFill>
              </a:rPr>
              <a:t>cầu</a:t>
            </a:r>
            <a:r>
              <a:rPr lang="en-US" sz="6000" b="1" dirty="0">
                <a:solidFill>
                  <a:schemeClr val="bg1"/>
                </a:solidFill>
              </a:rPr>
              <a:t>: </a:t>
            </a:r>
            <a:r>
              <a:rPr lang="en-US" sz="6000" b="1" dirty="0" err="1">
                <a:solidFill>
                  <a:schemeClr val="bg1"/>
                </a:solidFill>
              </a:rPr>
              <a:t>Giới</a:t>
            </a:r>
            <a:r>
              <a:rPr lang="en-US" sz="6000" b="1" dirty="0">
                <a:solidFill>
                  <a:schemeClr val="bg1"/>
                </a:solidFill>
              </a:rPr>
              <a:t> </a:t>
            </a:r>
            <a:r>
              <a:rPr lang="en-US" sz="6000" b="1" dirty="0" err="1">
                <a:solidFill>
                  <a:schemeClr val="bg1"/>
                </a:solidFill>
              </a:rPr>
              <a:t>thiệu</a:t>
            </a:r>
            <a:r>
              <a:rPr lang="en-US" sz="6000" b="1" dirty="0">
                <a:solidFill>
                  <a:schemeClr val="bg1"/>
                </a:solidFill>
              </a:rPr>
              <a:t> </a:t>
            </a:r>
            <a:r>
              <a:rPr lang="en-US" sz="6000" b="1" dirty="0" err="1">
                <a:solidFill>
                  <a:schemeClr val="bg1"/>
                </a:solidFill>
              </a:rPr>
              <a:t>về</a:t>
            </a:r>
            <a:r>
              <a:rPr lang="en-US" sz="6000" b="1" dirty="0">
                <a:solidFill>
                  <a:schemeClr val="bg1"/>
                </a:solidFill>
              </a:rPr>
              <a:t> </a:t>
            </a:r>
            <a:r>
              <a:rPr lang="en-US" sz="6000" b="1" dirty="0" err="1">
                <a:solidFill>
                  <a:schemeClr val="bg1"/>
                </a:solidFill>
              </a:rPr>
              <a:t>một</a:t>
            </a:r>
            <a:r>
              <a:rPr lang="en-US" sz="6000" b="1" dirty="0">
                <a:solidFill>
                  <a:schemeClr val="bg1"/>
                </a:solidFill>
              </a:rPr>
              <a:t> </a:t>
            </a:r>
            <a:r>
              <a:rPr lang="en-US" sz="6000" b="1" dirty="0" err="1">
                <a:solidFill>
                  <a:schemeClr val="bg1"/>
                </a:solidFill>
              </a:rPr>
              <a:t>địa</a:t>
            </a:r>
            <a:r>
              <a:rPr lang="en-US" sz="6000" b="1" dirty="0">
                <a:solidFill>
                  <a:schemeClr val="bg1"/>
                </a:solidFill>
              </a:rPr>
              <a:t> </a:t>
            </a:r>
            <a:r>
              <a:rPr lang="en-US" sz="6000" b="1" dirty="0" err="1">
                <a:solidFill>
                  <a:schemeClr val="bg1"/>
                </a:solidFill>
              </a:rPr>
              <a:t>điểm</a:t>
            </a:r>
            <a:r>
              <a:rPr lang="en-US" sz="6000" b="1" dirty="0">
                <a:solidFill>
                  <a:schemeClr val="bg1"/>
                </a:solidFill>
              </a:rPr>
              <a:t> </a:t>
            </a:r>
            <a:r>
              <a:rPr lang="en-US" sz="6000" b="1" dirty="0" err="1">
                <a:solidFill>
                  <a:schemeClr val="bg1"/>
                </a:solidFill>
              </a:rPr>
              <a:t>tham</a:t>
            </a:r>
            <a:r>
              <a:rPr lang="en-US" sz="6000" b="1" dirty="0">
                <a:solidFill>
                  <a:schemeClr val="bg1"/>
                </a:solidFill>
              </a:rPr>
              <a:t> </a:t>
            </a:r>
            <a:r>
              <a:rPr lang="en-US" sz="6000" b="1" dirty="0" err="1">
                <a:solidFill>
                  <a:schemeClr val="bg1"/>
                </a:solidFill>
              </a:rPr>
              <a:t>quan</a:t>
            </a:r>
            <a:r>
              <a:rPr lang="en-US" sz="6000" b="1" dirty="0">
                <a:solidFill>
                  <a:schemeClr val="bg1"/>
                </a:solidFill>
              </a:rPr>
              <a:t>, du </a:t>
            </a:r>
            <a:r>
              <a:rPr lang="en-US" sz="6000" b="1" dirty="0" err="1">
                <a:solidFill>
                  <a:schemeClr val="bg1"/>
                </a:solidFill>
              </a:rPr>
              <a:t>lịch</a:t>
            </a:r>
            <a:r>
              <a:rPr lang="en-US" sz="6000" b="1" dirty="0">
                <a:solidFill>
                  <a:schemeClr val="bg1"/>
                </a:solidFill>
              </a:rPr>
              <a:t> </a:t>
            </a:r>
            <a:r>
              <a:rPr lang="en-US" sz="6000" b="1" dirty="0" err="1">
                <a:solidFill>
                  <a:schemeClr val="bg1"/>
                </a:solidFill>
              </a:rPr>
              <a:t>mà</a:t>
            </a:r>
            <a:r>
              <a:rPr lang="en-US" sz="6000" b="1" dirty="0">
                <a:solidFill>
                  <a:schemeClr val="bg1"/>
                </a:solidFill>
              </a:rPr>
              <a:t> </a:t>
            </a:r>
            <a:r>
              <a:rPr lang="en-US" sz="6000" b="1" dirty="0" err="1">
                <a:solidFill>
                  <a:schemeClr val="bg1"/>
                </a:solidFill>
              </a:rPr>
              <a:t>em</a:t>
            </a:r>
            <a:r>
              <a:rPr lang="en-US" sz="6000" b="1" dirty="0">
                <a:solidFill>
                  <a:schemeClr val="bg1"/>
                </a:solidFill>
              </a:rPr>
              <a:t> </a:t>
            </a:r>
            <a:r>
              <a:rPr lang="en-US" sz="6000" b="1" dirty="0" err="1">
                <a:solidFill>
                  <a:schemeClr val="bg1"/>
                </a:solidFill>
              </a:rPr>
              <a:t>biết</a:t>
            </a:r>
            <a:r>
              <a:rPr lang="en-US" sz="6000" b="1" dirty="0">
                <a:solidFill>
                  <a:schemeClr val="bg1"/>
                </a:solidFill>
              </a:rPr>
              <a:t>.</a:t>
            </a:r>
          </a:p>
        </p:txBody>
      </p:sp>
    </p:spTree>
    <p:extLst>
      <p:ext uri="{BB962C8B-B14F-4D97-AF65-F5344CB8AC3E}">
        <p14:creationId xmlns:p14="http://schemas.microsoft.com/office/powerpoint/2010/main" val="3255445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6" name="Picture 5">
            <a:extLst>
              <a:ext uri="{FF2B5EF4-FFF2-40B4-BE49-F238E27FC236}">
                <a16:creationId xmlns:a16="http://schemas.microsoft.com/office/drawing/2014/main" id="{3F7C7508-0359-4A8C-EDC7-5322ABC0AEEA}"/>
              </a:ext>
            </a:extLst>
          </p:cNvPr>
          <p:cNvPicPr>
            <a:picLocks noChangeAspect="1"/>
          </p:cNvPicPr>
          <p:nvPr/>
        </p:nvPicPr>
        <p:blipFill>
          <a:blip r:embed="rId9"/>
          <a:stretch>
            <a:fillRect/>
          </a:stretch>
        </p:blipFill>
        <p:spPr>
          <a:xfrm>
            <a:off x="109139" y="177934"/>
            <a:ext cx="3347739" cy="1757665"/>
          </a:xfrm>
          <a:prstGeom prst="rect">
            <a:avLst/>
          </a:prstGeom>
        </p:spPr>
      </p:pic>
      <p:sp>
        <p:nvSpPr>
          <p:cNvPr id="7" name="TextBox 6">
            <a:extLst>
              <a:ext uri="{FF2B5EF4-FFF2-40B4-BE49-F238E27FC236}">
                <a16:creationId xmlns:a16="http://schemas.microsoft.com/office/drawing/2014/main" id="{65D34CB9-F2A3-6E6D-B885-C2D751969D8D}"/>
              </a:ext>
            </a:extLst>
          </p:cNvPr>
          <p:cNvSpPr txBox="1"/>
          <p:nvPr/>
        </p:nvSpPr>
        <p:spPr>
          <a:xfrm>
            <a:off x="3568390" y="702527"/>
            <a:ext cx="8463776" cy="206210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G:</a:t>
            </a:r>
          </a:p>
          <a:p>
            <a:pPr algn="just"/>
            <a:r>
              <a:rPr lang="vi-VN" sz="3200" dirty="0">
                <a:latin typeface="Cambria" panose="02040503050406030204" pitchFamily="18" charset="0"/>
                <a:ea typeface="Cambria" panose="02040503050406030204" pitchFamily="18" charset="0"/>
              </a:rPr>
              <a:t>– Có thể giới thiệu về một địa điểm tham quan, du lịch em đã đến hoặc được biết qua sách báo, ti vi,... theo các nội dung sau:</a:t>
            </a:r>
            <a:endParaRPr lang="en-US" sz="32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2D7DDD80-D7AE-2973-B9BA-39CAC6F5A246}"/>
              </a:ext>
            </a:extLst>
          </p:cNvPr>
          <p:cNvSpPr/>
          <p:nvPr/>
        </p:nvSpPr>
        <p:spPr>
          <a:xfrm>
            <a:off x="802888" y="3111190"/>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Tên</a:t>
            </a:r>
            <a:r>
              <a:rPr lang="en-US" sz="3200" b="1" dirty="0">
                <a:solidFill>
                  <a:srgbClr val="002060"/>
                </a:solidFill>
              </a:rPr>
              <a:t> </a:t>
            </a:r>
            <a:r>
              <a:rPr lang="en-US" sz="3200" b="1" dirty="0" err="1">
                <a:solidFill>
                  <a:srgbClr val="002060"/>
                </a:solidFill>
              </a:rPr>
              <a:t>gọi</a:t>
            </a:r>
            <a:endParaRPr lang="en-US" sz="3200" b="1" dirty="0">
              <a:solidFill>
                <a:srgbClr val="002060"/>
              </a:solidFill>
            </a:endParaRPr>
          </a:p>
        </p:txBody>
      </p:sp>
      <p:sp>
        <p:nvSpPr>
          <p:cNvPr id="9" name="Rectangle: Rounded Corners 8">
            <a:extLst>
              <a:ext uri="{FF2B5EF4-FFF2-40B4-BE49-F238E27FC236}">
                <a16:creationId xmlns:a16="http://schemas.microsoft.com/office/drawing/2014/main" id="{29AE5A10-7C6F-98ED-8502-2030E1726D58}"/>
              </a:ext>
            </a:extLst>
          </p:cNvPr>
          <p:cNvSpPr/>
          <p:nvPr/>
        </p:nvSpPr>
        <p:spPr>
          <a:xfrm>
            <a:off x="3412274" y="3055434"/>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Địa</a:t>
            </a:r>
            <a:r>
              <a:rPr lang="en-US" sz="3200" b="1" dirty="0">
                <a:solidFill>
                  <a:srgbClr val="002060"/>
                </a:solidFill>
              </a:rPr>
              <a:t> </a:t>
            </a:r>
            <a:r>
              <a:rPr lang="en-US" sz="3200" b="1" dirty="0" err="1">
                <a:solidFill>
                  <a:srgbClr val="002060"/>
                </a:solidFill>
              </a:rPr>
              <a:t>chỉ</a:t>
            </a:r>
            <a:endParaRPr lang="en-US" sz="3200" b="1" dirty="0">
              <a:solidFill>
                <a:srgbClr val="002060"/>
              </a:solidFill>
            </a:endParaRPr>
          </a:p>
        </p:txBody>
      </p:sp>
      <p:sp>
        <p:nvSpPr>
          <p:cNvPr id="36" name="Rectangle: Rounded Corners 35">
            <a:extLst>
              <a:ext uri="{FF2B5EF4-FFF2-40B4-BE49-F238E27FC236}">
                <a16:creationId xmlns:a16="http://schemas.microsoft.com/office/drawing/2014/main" id="{A64F9920-046E-34D3-4716-F59EE2E5B42D}"/>
              </a:ext>
            </a:extLst>
          </p:cNvPr>
          <p:cNvSpPr/>
          <p:nvPr/>
        </p:nvSpPr>
        <p:spPr>
          <a:xfrm>
            <a:off x="5921297" y="3044283"/>
            <a:ext cx="5542157"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Đặc</a:t>
            </a:r>
            <a:r>
              <a:rPr lang="en-US" sz="3200" b="1" dirty="0">
                <a:solidFill>
                  <a:srgbClr val="002060"/>
                </a:solidFill>
              </a:rPr>
              <a:t> </a:t>
            </a:r>
            <a:r>
              <a:rPr lang="en-US" sz="3200" b="1" dirty="0" err="1">
                <a:solidFill>
                  <a:srgbClr val="002060"/>
                </a:solidFill>
              </a:rPr>
              <a:t>điểm</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quan</a:t>
            </a:r>
            <a:r>
              <a:rPr lang="en-US" sz="3200" b="1" dirty="0">
                <a:solidFill>
                  <a:srgbClr val="002060"/>
                </a:solidFill>
              </a:rPr>
              <a:t> </a:t>
            </a:r>
            <a:r>
              <a:rPr lang="en-US" sz="3200" b="1" dirty="0" err="1">
                <a:solidFill>
                  <a:srgbClr val="002060"/>
                </a:solidFill>
              </a:rPr>
              <a:t>thiên</a:t>
            </a:r>
            <a:r>
              <a:rPr lang="en-US" sz="3200" b="1" dirty="0">
                <a:solidFill>
                  <a:srgbClr val="002060"/>
                </a:solidFill>
              </a:rPr>
              <a:t> </a:t>
            </a:r>
            <a:r>
              <a:rPr lang="en-US" sz="3200" b="1" dirty="0" err="1">
                <a:solidFill>
                  <a:srgbClr val="002060"/>
                </a:solidFill>
              </a:rPr>
              <a:t>nhiên</a:t>
            </a:r>
            <a:r>
              <a:rPr lang="en-US" sz="3200" b="1" dirty="0">
                <a:solidFill>
                  <a:srgbClr val="002060"/>
                </a:solidFill>
              </a:rPr>
              <a:t>, </a:t>
            </a:r>
            <a:r>
              <a:rPr lang="en-US" sz="3200" b="1" dirty="0" err="1">
                <a:solidFill>
                  <a:srgbClr val="002060"/>
                </a:solidFill>
              </a:rPr>
              <a:t>công</a:t>
            </a:r>
            <a:r>
              <a:rPr lang="en-US" sz="3200" b="1" dirty="0">
                <a:solidFill>
                  <a:srgbClr val="002060"/>
                </a:solidFill>
              </a:rPr>
              <a:t> </a:t>
            </a:r>
            <a:r>
              <a:rPr lang="en-US" sz="3200" b="1" dirty="0" err="1">
                <a:solidFill>
                  <a:srgbClr val="002060"/>
                </a:solidFill>
              </a:rPr>
              <a:t>trình</a:t>
            </a:r>
            <a:r>
              <a:rPr lang="en-US" sz="3200" b="1" dirty="0">
                <a:solidFill>
                  <a:srgbClr val="002060"/>
                </a:solidFill>
              </a:rPr>
              <a:t> </a:t>
            </a:r>
            <a:r>
              <a:rPr lang="en-US" sz="3200" b="1" dirty="0" err="1">
                <a:solidFill>
                  <a:srgbClr val="002060"/>
                </a:solidFill>
              </a:rPr>
              <a:t>kiến</a:t>
            </a:r>
            <a:r>
              <a:rPr lang="en-US" sz="3200" b="1" dirty="0">
                <a:solidFill>
                  <a:srgbClr val="002060"/>
                </a:solidFill>
              </a:rPr>
              <a:t> </a:t>
            </a:r>
            <a:r>
              <a:rPr lang="en-US" sz="3200" b="1" dirty="0" err="1">
                <a:solidFill>
                  <a:srgbClr val="002060"/>
                </a:solidFill>
              </a:rPr>
              <a:t>trúc</a:t>
            </a:r>
            <a:r>
              <a:rPr lang="en-US" sz="3200" b="1" dirty="0">
                <a:solidFill>
                  <a:srgbClr val="002060"/>
                </a:solidFill>
              </a:rPr>
              <a:t>,…)</a:t>
            </a:r>
          </a:p>
        </p:txBody>
      </p:sp>
      <p:sp>
        <p:nvSpPr>
          <p:cNvPr id="37" name="Rectangle: Rounded Corners 36">
            <a:extLst>
              <a:ext uri="{FF2B5EF4-FFF2-40B4-BE49-F238E27FC236}">
                <a16:creationId xmlns:a16="http://schemas.microsoft.com/office/drawing/2014/main" id="{CAE77023-33D1-4F34-B32D-3AD42EB17F60}"/>
              </a:ext>
            </a:extLst>
          </p:cNvPr>
          <p:cNvSpPr/>
          <p:nvPr/>
        </p:nvSpPr>
        <p:spPr>
          <a:xfrm>
            <a:off x="5174165" y="4672361"/>
            <a:ext cx="1717289"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a:t>
            </a:r>
          </a:p>
        </p:txBody>
      </p:sp>
    </p:spTree>
    <p:extLst>
      <p:ext uri="{BB962C8B-B14F-4D97-AF65-F5344CB8AC3E}">
        <p14:creationId xmlns:p14="http://schemas.microsoft.com/office/powerpoint/2010/main" val="2666916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sp>
        <p:nvSpPr>
          <p:cNvPr id="2" name="TextBox 1">
            <a:extLst>
              <a:ext uri="{FF2B5EF4-FFF2-40B4-BE49-F238E27FC236}">
                <a16:creationId xmlns:a16="http://schemas.microsoft.com/office/drawing/2014/main" id="{A3F59C0D-DEA1-7838-C30A-52D74240CA61}"/>
              </a:ext>
            </a:extLst>
          </p:cNvPr>
          <p:cNvSpPr txBox="1"/>
          <p:nvPr/>
        </p:nvSpPr>
        <p:spPr>
          <a:xfrm>
            <a:off x="769435" y="814039"/>
            <a:ext cx="11039706"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giới thiệu về địa điểm tham quan, du lịch em biết:</a:t>
            </a:r>
          </a:p>
          <a:p>
            <a:pPr algn="just"/>
            <a:r>
              <a:rPr lang="vi-VN" sz="2800" b="0" i="0" dirty="0">
                <a:solidFill>
                  <a:srgbClr val="000000"/>
                </a:solidFill>
                <a:effectLst/>
                <a:latin typeface="Cambria" panose="02040503050406030204" pitchFamily="18" charset="0"/>
                <a:ea typeface="Cambria" panose="02040503050406030204" pitchFamily="18" charset="0"/>
              </a:rPr>
              <a:t>+ Tên gọi điểm tham quan, du lịch: Chùa Một Cột.</a:t>
            </a:r>
          </a:p>
          <a:p>
            <a:pPr algn="just"/>
            <a:r>
              <a:rPr lang="vi-VN" sz="2800" b="0" i="0" dirty="0">
                <a:solidFill>
                  <a:srgbClr val="000000"/>
                </a:solidFill>
                <a:effectLst/>
                <a:latin typeface="Cambria" panose="02040503050406030204" pitchFamily="18" charset="0"/>
                <a:ea typeface="Cambria" panose="02040503050406030204" pitchFamily="18" charset="0"/>
              </a:rPr>
              <a:t>+ Địa chỉ: Đội Cấn, Ba Đình, Hà Nội.</a:t>
            </a:r>
          </a:p>
          <a:p>
            <a:pPr algn="just"/>
            <a:r>
              <a:rPr lang="vi-VN" sz="2800" b="0" i="0" dirty="0">
                <a:solidFill>
                  <a:srgbClr val="000000"/>
                </a:solidFill>
                <a:effectLst/>
                <a:latin typeface="Cambria" panose="02040503050406030204" pitchFamily="18" charset="0"/>
                <a:ea typeface="Cambria" panose="02040503050406030204" pitchFamily="18" charset="0"/>
              </a:rPr>
              <a:t>+ Đặc điểm: Chùa có một cột trụ duy nhất, toạ lạc giữa hồ sen; xung quanh là hệ thống chùa xây dựng thêm và cây cối; chùa chủ yếu được làm bằng gỗ, có các trụ đỡ và kiên cố bằng bê tông được xây dựng, tôn tạo thêm trong khi trùng tu; chùa thờ tự và có các văn hoá nhà chùa, được nhiều người lui tới thắp hương, thờ bái…</a:t>
            </a:r>
          </a:p>
          <a:p>
            <a:pPr algn="just"/>
            <a:r>
              <a:rPr lang="vi-VN" sz="2800" b="0" i="0" dirty="0">
                <a:solidFill>
                  <a:srgbClr val="000000"/>
                </a:solidFill>
                <a:effectLst/>
                <a:latin typeface="Cambria" panose="02040503050406030204" pitchFamily="18" charset="0"/>
                <a:ea typeface="Cambria" panose="02040503050406030204" pitchFamily="18" charset="0"/>
              </a:rPr>
              <a:t>+ Nguồn quảng bá, giới thiệu: Chùa Một cột là hình ảnh quen thuộc được giới thiệu trong các sách giáo khoa học sinh, phương tiện thông tin. Chùa nổi tiếng với kiến trúc một cột độc đáo bậc nhất Đông Nam Á.</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3565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14" name="Picture 13">
            <a:extLst>
              <a:ext uri="{FF2B5EF4-FFF2-40B4-BE49-F238E27FC236}">
                <a16:creationId xmlns:a16="http://schemas.microsoft.com/office/drawing/2014/main" id="{77FEFFD5-6750-9D52-F4F2-F2010E16642E}"/>
              </a:ext>
            </a:extLst>
          </p:cNvPr>
          <p:cNvPicPr>
            <a:picLocks noChangeAspect="1"/>
          </p:cNvPicPr>
          <p:nvPr/>
        </p:nvPicPr>
        <p:blipFill>
          <a:blip r:embed="rId9"/>
          <a:stretch>
            <a:fillRect/>
          </a:stretch>
        </p:blipFill>
        <p:spPr>
          <a:xfrm>
            <a:off x="219456" y="233691"/>
            <a:ext cx="2802524" cy="1426136"/>
          </a:xfrm>
          <a:prstGeom prst="rect">
            <a:avLst/>
          </a:prstGeom>
        </p:spPr>
      </p:pic>
      <p:sp>
        <p:nvSpPr>
          <p:cNvPr id="15" name="TextBox 14">
            <a:extLst>
              <a:ext uri="{FF2B5EF4-FFF2-40B4-BE49-F238E27FC236}">
                <a16:creationId xmlns:a16="http://schemas.microsoft.com/office/drawing/2014/main" id="{153B8D9A-07BB-D664-A87D-0C68DAD1D195}"/>
              </a:ext>
            </a:extLst>
          </p:cNvPr>
          <p:cNvSpPr txBox="1"/>
          <p:nvPr/>
        </p:nvSpPr>
        <p:spPr>
          <a:xfrm>
            <a:off x="2921620" y="646771"/>
            <a:ext cx="8776009"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 Giới thiệu về địa điểm tham quan, du lịch theo những nội dung đã chuẩn bị. Nhấn mạnh vào những đặc điểm gây ấn tượng của địa điểm tham quan, du lịch.</a:t>
            </a:r>
            <a:endParaRPr lang="en-US" sz="28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6B393BC9-9F98-4DCB-88EF-BEAD895D2761}"/>
              </a:ext>
            </a:extLst>
          </p:cNvPr>
          <p:cNvPicPr>
            <a:picLocks noChangeAspect="1"/>
          </p:cNvPicPr>
          <p:nvPr/>
        </p:nvPicPr>
        <p:blipFill>
          <a:blip r:embed="rId10"/>
          <a:stretch>
            <a:fillRect/>
          </a:stretch>
        </p:blipFill>
        <p:spPr>
          <a:xfrm>
            <a:off x="1339888" y="2409825"/>
            <a:ext cx="9855936" cy="3376066"/>
          </a:xfrm>
          <a:prstGeom prst="rect">
            <a:avLst/>
          </a:prstGeom>
        </p:spPr>
      </p:pic>
    </p:spTree>
    <p:extLst>
      <p:ext uri="{BB962C8B-B14F-4D97-AF65-F5344CB8AC3E}">
        <p14:creationId xmlns:p14="http://schemas.microsoft.com/office/powerpoint/2010/main" val="1829761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1492</TotalTime>
  <Words>344</Words>
  <Application>Microsoft Office PowerPoint</Application>
  <PresentationFormat>Widescreen</PresentationFormat>
  <Paragraphs>25</Paragraphs>
  <Slides>14</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Arial Unicode MS</vt:lpstr>
      <vt:lpstr>Calibri</vt:lpstr>
      <vt:lpstr>Cambria</vt:lpstr>
      <vt:lpstr>Fredoka One</vt:lpstr>
      <vt:lpstr>Oi</vt:lpstr>
      <vt:lpstr>Quicksand</vt:lpstr>
      <vt:lpstr>Rubik Light</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cp:revision>
  <dcterms:created xsi:type="dcterms:W3CDTF">2023-01-08T08:37:17Z</dcterms:created>
  <dcterms:modified xsi:type="dcterms:W3CDTF">2025-04-12T16:55:29Z</dcterms:modified>
</cp:coreProperties>
</file>