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557" r:id="rId6"/>
    <p:sldId id="271" r:id="rId7"/>
    <p:sldId id="285" r:id="rId8"/>
    <p:sldId id="256" r:id="rId9"/>
    <p:sldId id="286" r:id="rId10"/>
    <p:sldId id="272" r:id="rId11"/>
    <p:sldId id="273" r:id="rId12"/>
    <p:sldId id="288" r:id="rId13"/>
    <p:sldId id="287" r:id="rId14"/>
    <p:sldId id="289" r:id="rId15"/>
    <p:sldId id="290" r:id="rId16"/>
    <p:sldId id="291" r:id="rId17"/>
    <p:sldId id="311" r:id="rId18"/>
    <p:sldId id="312" r:id="rId19"/>
    <p:sldId id="313" r:id="rId20"/>
    <p:sldId id="314" r:id="rId21"/>
    <p:sldId id="315" r:id="rId22"/>
    <p:sldId id="316" r:id="rId23"/>
    <p:sldId id="317" r:id="rId24"/>
    <p:sldId id="306" r:id="rId25"/>
    <p:sldId id="269"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54" autoAdjust="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412361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51256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939130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5187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2628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66729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77721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65453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07035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67945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612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Description automatically generated">
            <a:extLst>
              <a:ext uri="{FF2B5EF4-FFF2-40B4-BE49-F238E27FC236}">
                <a16:creationId xmlns:a16="http://schemas.microsoft.com/office/drawing/2014/main" id="{6DB513E5-0D2E-B91E-F604-AADD3EA3E1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760839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0"/>
            <a:ext cx="12354560" cy="6858000"/>
          </a:xfrm>
          <a:prstGeom prst="rect">
            <a:avLst/>
          </a:prstGeom>
        </p:spPr>
      </p:pic>
    </p:spTree>
    <p:extLst>
      <p:ext uri="{BB962C8B-B14F-4D97-AF65-F5344CB8AC3E}">
        <p14:creationId xmlns:p14="http://schemas.microsoft.com/office/powerpoint/2010/main" val="353268432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a:t>
            </a:r>
            <a:r>
              <a:rPr lang="vi-VN" sz="2800" b="0" i="0" dirty="0" smtClean="0">
                <a:solidFill>
                  <a:srgbClr val="000000"/>
                </a:solidFill>
                <a:effectLst/>
                <a:latin typeface="Cambria" panose="02040503050406030204" pitchFamily="18" charset="0"/>
                <a:ea typeface="Cambria" panose="02040503050406030204" pitchFamily="18" charset="0"/>
              </a:rPr>
              <a:t>t</a:t>
            </a:r>
            <a:r>
              <a:rPr lang="en-US" sz="2800" b="0" i="0" dirty="0" smtClean="0">
                <a:solidFill>
                  <a:srgbClr val="000000"/>
                </a:solidFill>
                <a:effectLst/>
                <a:latin typeface="Cambria" panose="02040503050406030204" pitchFamily="18" charset="0"/>
                <a:ea typeface="Cambria" panose="02040503050406030204" pitchFamily="18" charset="0"/>
              </a:rPr>
              <a:t>ơ</a:t>
            </a:r>
            <a:r>
              <a:rPr lang="vi-VN" sz="2800" b="0" i="0" dirty="0" smtClean="0">
                <a:solidFill>
                  <a:srgbClr val="000000"/>
                </a:solidFill>
                <a:effectLst/>
                <a:latin typeface="Cambria" panose="02040503050406030204" pitchFamily="18" charset="0"/>
                <a:ea typeface="Cambria" panose="02040503050406030204" pitchFamily="18" charset="0"/>
              </a:rPr>
              <a:t>i </a:t>
            </a:r>
            <a:r>
              <a:rPr lang="vi-VN" sz="2800" b="0" i="0" dirty="0">
                <a:solidFill>
                  <a:srgbClr val="000000"/>
                </a:solidFill>
                <a:effectLst/>
                <a:latin typeface="Cambria" panose="02040503050406030204" pitchFamily="18" charset="0"/>
                <a:ea typeface="Cambria" panose="02040503050406030204" pitchFamily="18" charset="0"/>
              </a:rPr>
              <a:t>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a:t>
            </a:r>
            <a:r>
              <a:rPr lang="vi-VN" sz="3200" b="0" i="0" dirty="0" smtClean="0">
                <a:solidFill>
                  <a:srgbClr val="000000"/>
                </a:solidFill>
                <a:effectLst/>
                <a:latin typeface="Cambria" panose="02040503050406030204" pitchFamily="18" charset="0"/>
                <a:ea typeface="Cambria" panose="02040503050406030204" pitchFamily="18" charset="0"/>
              </a:rPr>
              <a:t>t</a:t>
            </a:r>
            <a:r>
              <a:rPr lang="en-US" sz="3200" b="0" i="0" dirty="0" smtClean="0">
                <a:solidFill>
                  <a:srgbClr val="000000"/>
                </a:solidFill>
                <a:effectLst/>
                <a:latin typeface="Cambria" panose="02040503050406030204" pitchFamily="18" charset="0"/>
                <a:ea typeface="Cambria" panose="02040503050406030204" pitchFamily="18" charset="0"/>
              </a:rPr>
              <a:t>ơ</a:t>
            </a:r>
            <a:r>
              <a:rPr lang="vi-VN" sz="3200" b="0" i="0" dirty="0" smtClean="0">
                <a:solidFill>
                  <a:srgbClr val="000000"/>
                </a:solidFill>
                <a:effectLst/>
                <a:latin typeface="Cambria" panose="02040503050406030204" pitchFamily="18" charset="0"/>
                <a:ea typeface="Cambria" panose="02040503050406030204" pitchFamily="18" charset="0"/>
              </a:rPr>
              <a:t>i </a:t>
            </a:r>
            <a:r>
              <a:rPr lang="vi-VN" sz="3200" b="0" i="0" dirty="0">
                <a:solidFill>
                  <a:srgbClr val="000000"/>
                </a:solidFill>
                <a:effectLst/>
                <a:latin typeface="Cambria" panose="02040503050406030204" pitchFamily="18" charset="0"/>
                <a:ea typeface="Cambria" panose="02040503050406030204" pitchFamily="18" charset="0"/>
              </a:rPr>
              <a:t>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672</TotalTime>
  <Words>389</Words>
  <Application>Microsoft Office PowerPoint</Application>
  <PresentationFormat>Widescreen</PresentationFormat>
  <Paragraphs>44</Paragraphs>
  <Slides>21</Slides>
  <Notes>0</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Aptos</vt:lpstr>
      <vt:lpstr>Aptos Display</vt:lpstr>
      <vt:lpstr>Arial</vt:lpstr>
      <vt:lpstr>Calibri</vt:lpstr>
      <vt:lpstr>Calibri Light</vt:lpstr>
      <vt:lpstr>Cambria</vt:lpstr>
      <vt:lpstr>Times New Roman</vt:lpstr>
      <vt:lpstr>Office Theme</vt:lpstr>
      <vt:lpstr>1_Office Theme</vt:lpstr>
      <vt:lpstr>1_Chủ đề Office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50</cp:revision>
  <dcterms:created xsi:type="dcterms:W3CDTF">2024-08-28T11:01:25Z</dcterms:created>
  <dcterms:modified xsi:type="dcterms:W3CDTF">2025-04-01T09:19:35Z</dcterms:modified>
  <cp:category>9Slide.vn</cp:category>
</cp:coreProperties>
</file>