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5"/>
  </p:notesMasterIdLst>
  <p:sldIdLst>
    <p:sldId id="288" r:id="rId5"/>
    <p:sldId id="2642" r:id="rId6"/>
    <p:sldId id="257" r:id="rId7"/>
    <p:sldId id="256" r:id="rId8"/>
    <p:sldId id="262" r:id="rId9"/>
    <p:sldId id="290" r:id="rId10"/>
    <p:sldId id="258" r:id="rId11"/>
    <p:sldId id="272" r:id="rId12"/>
    <p:sldId id="2643" r:id="rId13"/>
    <p:sldId id="259" r:id="rId14"/>
    <p:sldId id="292" r:id="rId15"/>
    <p:sldId id="293" r:id="rId16"/>
    <p:sldId id="274" r:id="rId17"/>
    <p:sldId id="260" r:id="rId18"/>
    <p:sldId id="277" r:id="rId19"/>
    <p:sldId id="294" r:id="rId20"/>
    <p:sldId id="295" r:id="rId21"/>
    <p:sldId id="296" r:id="rId22"/>
    <p:sldId id="297" r:id="rId23"/>
    <p:sldId id="278" r:id="rId24"/>
    <p:sldId id="265" r:id="rId25"/>
    <p:sldId id="271" r:id="rId26"/>
    <p:sldId id="267" r:id="rId27"/>
    <p:sldId id="2644" r:id="rId28"/>
    <p:sldId id="298" r:id="rId29"/>
    <p:sldId id="287" r:id="rId30"/>
    <p:sldId id="299" r:id="rId31"/>
    <p:sldId id="2641" r:id="rId32"/>
    <p:sldId id="562" r:id="rId33"/>
    <p:sldId id="2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27" d="100"/>
          <a:sy n="27" d="100"/>
        </p:scale>
        <p:origin x="994" y="4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7</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8</a:t>
            </a:fld>
            <a:endParaRPr lang="en-US"/>
          </a:p>
        </p:txBody>
      </p:sp>
    </p:spTree>
    <p:extLst>
      <p:ext uri="{BB962C8B-B14F-4D97-AF65-F5344CB8AC3E}">
        <p14:creationId xmlns:p14="http://schemas.microsoft.com/office/powerpoint/2010/main" val="385692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933920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206300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171212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9192371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87883323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81347813"/>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0263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06998139"/>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9049936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9624040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38093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08157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73906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11914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47635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5809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1613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9282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0012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89079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91535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4/12/2025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0982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92700" y="0"/>
            <a:ext cx="1746999" cy="1746999"/>
          </a:xfrm>
          <a:prstGeom prst="rect">
            <a:avLst/>
          </a:prstGeom>
        </p:spPr>
      </p:pic>
    </p:spTree>
    <p:extLst>
      <p:ext uri="{BB962C8B-B14F-4D97-AF65-F5344CB8AC3E}">
        <p14:creationId xmlns:p14="http://schemas.microsoft.com/office/powerpoint/2010/main" val="32638724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0613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8.png"/><Relationship Id="rId4" Type="http://schemas.openxmlformats.org/officeDocument/2006/relationships/image" Target="../media/image65.sv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3.png"/><Relationship Id="rId7" Type="http://schemas.openxmlformats.org/officeDocument/2006/relationships/image" Target="../media/image5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6.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54.sv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4.sv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56.png"/><Relationship Id="rId4" Type="http://schemas.openxmlformats.org/officeDocument/2006/relationships/image" Target="../media/image75.svg"/></Relationships>
</file>

<file path=ppt/slides/_rels/slide2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8.png"/><Relationship Id="rId10" Type="http://schemas.openxmlformats.org/officeDocument/2006/relationships/image" Target="../media/image82.svg"/><Relationship Id="rId4" Type="http://schemas.openxmlformats.org/officeDocument/2006/relationships/image" Target="../media/image65.sv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7.png"/><Relationship Id="rId4" Type="http://schemas.openxmlformats.org/officeDocument/2006/relationships/image" Target="../media/image54.sv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png"/><Relationship Id="rId5" Type="http://schemas.openxmlformats.org/officeDocument/2006/relationships/image" Target="../media/image11.svg"/><Relationship Id="rId10" Type="http://schemas.openxmlformats.org/officeDocument/2006/relationships/image" Target="../media/image65.png"/><Relationship Id="rId4" Type="http://schemas.openxmlformats.org/officeDocument/2006/relationships/image" Target="../media/image9.png"/><Relationship Id="rId9" Type="http://schemas.openxmlformats.org/officeDocument/2006/relationships/image" Target="../media/image15.sv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40.xml"/><Relationship Id="rId6" Type="http://schemas.openxmlformats.org/officeDocument/2006/relationships/image" Target="../media/image71.png"/><Relationship Id="rId5" Type="http://schemas.microsoft.com/office/2007/relationships/hdphoto" Target="../media/hdphoto1.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image" Target="../media/image74.png"/><Relationship Id="rId3" Type="http://schemas.openxmlformats.org/officeDocument/2006/relationships/image" Target="../media/image58.png"/><Relationship Id="rId7" Type="http://schemas.openxmlformats.org/officeDocument/2006/relationships/image" Target="../media/image72.png"/><Relationship Id="rId12" Type="http://schemas.openxmlformats.org/officeDocument/2006/relationships/image" Target="../media/image9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3.png"/><Relationship Id="rId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65.sv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5.png"/><Relationship Id="rId12" Type="http://schemas.openxmlformats.org/officeDocument/2006/relationships/image" Target="../media/image4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image" Target="../media/image38.png"/><Relationship Id="rId10" Type="http://schemas.openxmlformats.org/officeDocument/2006/relationships/image" Target="../media/image20.svg"/><Relationship Id="rId4" Type="http://schemas.openxmlformats.org/officeDocument/2006/relationships/image" Target="../media/image24.svg"/><Relationship Id="rId9" Type="http://schemas.openxmlformats.org/officeDocument/2006/relationships/image" Target="../media/image15.png"/><Relationship Id="rId14" Type="http://schemas.openxmlformats.org/officeDocument/2006/relationships/image" Target="../media/image49.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png"/><Relationship Id="rId5" Type="http://schemas.openxmlformats.org/officeDocument/2006/relationships/image" Target="../media/image11.svg"/><Relationship Id="rId10" Type="http://schemas.openxmlformats.org/officeDocument/2006/relationships/image" Target="../media/image39.png"/><Relationship Id="rId4" Type="http://schemas.openxmlformats.org/officeDocument/2006/relationships/image" Target="../media/image9.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5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58.sv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228600"/>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algn="ctr" defTabSz="609630">
                <a:lnSpc>
                  <a:spcPct val="120000"/>
                </a:lnSpc>
                <a:defRPr/>
              </a:pPr>
              <a:r>
                <a:rPr lang="vi-VN" sz="4000" b="1" dirty="0">
                  <a:solidFill>
                    <a:prstClr val="black"/>
                  </a:solidFill>
                  <a:latin typeface="Cambria" panose="02040503050406030204" pitchFamily="18" charset="0"/>
                  <a:ea typeface="Cambria" panose="02040503050406030204" pitchFamily="18" charset="0"/>
                </a:rPr>
                <a:t>Đất nước giai đoạn trước </a:t>
              </a: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hời kì </a:t>
              </a: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ổi mới gọi là gì?</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lvl="1" algn="ctr" defTabSz="609630">
                <a:defRPr/>
              </a:pPr>
              <a:r>
                <a:rPr lang="vi-VN"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Thời kì bao cấp</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kì bao cấp diễn ra trong thời gian nào?</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1976</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1986</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76441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điểm nổi bật của thời kì này khác với ngày nay</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798285" y="2449286"/>
            <a:ext cx="7725229" cy="3766457"/>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nước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nắm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quyền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hết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loại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hàng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hóa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chế</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trao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đổi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bằng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tiền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mặt</a:t>
              </a:r>
              <a:r>
                <a:rPr lang="en-US" sz="36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phẩm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người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tem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phiếu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sổ</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0173648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345037"/>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107996"/>
          </a:xfrm>
          <a:prstGeom prst="rect">
            <a:avLst/>
          </a:prstGeom>
          <a:noFill/>
        </p:spPr>
        <p:txBody>
          <a:bodyPr wrap="square" rtlCol="0">
            <a:spAutoFit/>
          </a:bodyPr>
          <a:lstStyle/>
          <a:p>
            <a:pPr defTabSz="609630"/>
            <a:r>
              <a:rPr lang="en-GB" sz="3300" b="1" dirty="0" err="1">
                <a:solidFill>
                  <a:prstClr val="black">
                    <a:lumMod val="95000"/>
                    <a:lumOff val="5000"/>
                  </a:prstClr>
                </a:solidFill>
                <a:latin typeface="Calibri"/>
              </a:rPr>
              <a:t>Đọc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thông</a:t>
            </a:r>
            <a:r>
              <a:rPr lang="en-GB" sz="3300" b="1" dirty="0">
                <a:solidFill>
                  <a:prstClr val="black">
                    <a:lumMod val="95000"/>
                    <a:lumOff val="5000"/>
                  </a:prstClr>
                </a:solidFill>
                <a:latin typeface="Calibri"/>
              </a:rPr>
              <a:t> tin, </a:t>
            </a:r>
            <a:r>
              <a:rPr lang="en-GB" sz="3300" b="1" dirty="0" err="1">
                <a:solidFill>
                  <a:prstClr val="black">
                    <a:lumMod val="95000"/>
                    <a:lumOff val="5000"/>
                  </a:prstClr>
                </a:solidFill>
                <a:latin typeface="Calibri"/>
              </a:rPr>
              <a:t>quan</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sát</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các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hình</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từ</a:t>
            </a:r>
            <a:r>
              <a:rPr lang="en-GB" sz="3300" b="1" dirty="0">
                <a:solidFill>
                  <a:prstClr val="black">
                    <a:lumMod val="95000"/>
                    <a:lumOff val="5000"/>
                  </a:prstClr>
                </a:solidFill>
                <a:latin typeface="Calibri"/>
              </a:rPr>
              <a:t> 3 </a:t>
            </a:r>
            <a:r>
              <a:rPr lang="en-GB" sz="3300" b="1" dirty="0" err="1">
                <a:solidFill>
                  <a:prstClr val="black">
                    <a:lumMod val="95000"/>
                    <a:lumOff val="5000"/>
                  </a:prstClr>
                </a:solidFill>
                <a:latin typeface="Calibri"/>
              </a:rPr>
              <a:t>đến</a:t>
            </a:r>
            <a:r>
              <a:rPr lang="en-GB" sz="3300" b="1" dirty="0">
                <a:solidFill>
                  <a:prstClr val="black">
                    <a:lumMod val="95000"/>
                    <a:lumOff val="5000"/>
                  </a:prstClr>
                </a:solidFill>
                <a:latin typeface="Calibri"/>
              </a:rPr>
              <a:t> 5, </a:t>
            </a:r>
            <a:r>
              <a:rPr lang="en-GB" sz="3300" b="1" dirty="0" err="1">
                <a:solidFill>
                  <a:prstClr val="black">
                    <a:lumMod val="95000"/>
                    <a:lumOff val="5000"/>
                  </a:prstClr>
                </a:solidFill>
                <a:latin typeface="Calibri"/>
              </a:rPr>
              <a:t>em</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hãy</a:t>
            </a:r>
            <a:r>
              <a:rPr lang="en-GB" sz="3300" b="1" dirty="0">
                <a:solidFill>
                  <a:prstClr val="black">
                    <a:lumMod val="95000"/>
                    <a:lumOff val="5000"/>
                  </a:prstClr>
                </a:solidFill>
                <a:latin typeface="Calibri"/>
              </a:rPr>
              <a:t>:</a:t>
            </a:r>
          </a:p>
          <a:p>
            <a:pPr defTabSz="609630"/>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Mô</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tả</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một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số</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hiện</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vật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thời</a:t>
            </a:r>
            <a:r>
              <a:rPr lang="en-GB" sz="3300" dirty="0">
                <a:solidFill>
                  <a:prstClr val="black">
                    <a:lumMod val="95000"/>
                    <a:lumOff val="5000"/>
                  </a:prstClr>
                </a:solidFill>
                <a:latin typeface="Calibri"/>
              </a:rPr>
              <a:t> bao </a:t>
            </a:r>
            <a:r>
              <a:rPr lang="en-GB" sz="3300" dirty="0" err="1">
                <a:solidFill>
                  <a:prstClr val="black">
                    <a:lumMod val="95000"/>
                    <a:lumOff val="5000"/>
                  </a:prstClr>
                </a:solidFill>
                <a:latin typeface="Calibri"/>
              </a:rPr>
              <a:t>cấp</a:t>
            </a:r>
            <a:r>
              <a:rPr lang="en-GB" sz="3300" dirty="0">
                <a:solidFill>
                  <a:prstClr val="black">
                    <a:lumMod val="95000"/>
                    <a:lumOff val="5000"/>
                  </a:prstClr>
                </a:solidFill>
                <a:latin typeface="Calibri"/>
              </a:rPr>
              <a:t>.</a:t>
            </a:r>
            <a:endParaRPr lang="en-US" sz="3300" dirty="0">
              <a:solidFill>
                <a:prstClr val="black">
                  <a:lumMod val="95000"/>
                  <a:lumOff val="5000"/>
                </a:prstClr>
              </a:solidFill>
              <a:latin typeface="Calibri"/>
            </a:endParaRPr>
          </a:p>
        </p:txBody>
      </p:sp>
      <p:pic>
        <p:nvPicPr>
          <p:cNvPr id="6" name="Picture 5">
            <a:extLst>
              <a:ext uri="{FF2B5EF4-FFF2-40B4-BE49-F238E27FC236}">
                <a16:creationId xmlns:a16="http://schemas.microsoft.com/office/drawing/2014/main" id="{0F82BCB9-1E4F-54F4-A527-9AA9F1834008}"/>
              </a:ext>
            </a:extLst>
          </p:cNvPr>
          <p:cNvPicPr>
            <a:picLocks noChangeAspect="1"/>
          </p:cNvPicPr>
          <p:nvPr/>
        </p:nvPicPr>
        <p:blipFill>
          <a:blip r:embed="rId7"/>
          <a:stretch>
            <a:fillRect/>
          </a:stretch>
        </p:blipFill>
        <p:spPr>
          <a:xfrm>
            <a:off x="1849891" y="1736270"/>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1C1850E-07D2-3E46-F6EB-398829EA0C6F}"/>
              </a:ext>
            </a:extLst>
          </p:cNvPr>
          <p:cNvPicPr>
            <a:picLocks noChangeAspect="1"/>
          </p:cNvPicPr>
          <p:nvPr/>
        </p:nvPicPr>
        <p:blipFill>
          <a:blip r:embed="rId8"/>
          <a:stretch>
            <a:fillRect/>
          </a:stretch>
        </p:blipFill>
        <p:spPr>
          <a:xfrm>
            <a:off x="5685063" y="1911804"/>
            <a:ext cx="5538107" cy="4142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987145" flipH="1" flipV="1">
            <a:off x="-1310090" y="2977529"/>
            <a:ext cx="3991779" cy="4997532"/>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69300" y="-532290"/>
            <a:ext cx="2860373" cy="2881988"/>
          </a:xfrm>
          <a:prstGeom prst="rect">
            <a:avLst/>
          </a:prstGeom>
        </p:spPr>
      </p:pic>
      <p:pic>
        <p:nvPicPr>
          <p:cNvPr id="10" name="Picture 9">
            <a:extLst>
              <a:ext uri="{FF2B5EF4-FFF2-40B4-BE49-F238E27FC236}">
                <a16:creationId xmlns:a16="http://schemas.microsoft.com/office/drawing/2014/main" id="{761A1A83-E1B0-F46C-898B-70111B0A5856}"/>
              </a:ext>
            </a:extLst>
          </p:cNvPr>
          <p:cNvPicPr>
            <a:picLocks noChangeAspect="1"/>
          </p:cNvPicPr>
          <p:nvPr/>
        </p:nvPicPr>
        <p:blipFill>
          <a:blip r:embed="rId7"/>
          <a:stretch>
            <a:fillRect/>
          </a:stretch>
        </p:blipFill>
        <p:spPr>
          <a:xfrm>
            <a:off x="283709" y="651101"/>
            <a:ext cx="11755039" cy="5281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round pink label with white text and a black background&#10;&#10;Description automatically generated">
            <a:extLst>
              <a:ext uri="{FF2B5EF4-FFF2-40B4-BE49-F238E27FC236}">
                <a16:creationId xmlns:a16="http://schemas.microsoft.com/office/drawing/2014/main" id="{8825942E-27CB-F9FF-D6C6-61E20028B8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a16="http://schemas.microsoft.com/office/drawing/2014/main"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8" y="2252546"/>
            <a:ext cx="6668429" cy="3046988"/>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Sổ lương thực (sổ gạo)</a:t>
            </a:r>
            <a:r>
              <a:rPr lang="en-US" sz="3200" b="1" i="0" dirty="0">
                <a:solidFill>
                  <a:srgbClr val="FF0000"/>
                </a:solidFill>
                <a:effectLst/>
                <a:latin typeface="Cambria" panose="02040503050406030204" pitchFamily="18" charset="0"/>
                <a:ea typeface="Cambria" panose="02040503050406030204" pitchFamily="18" charset="0"/>
              </a:rPr>
              <a:t>:</a:t>
            </a:r>
            <a:r>
              <a:rPr lang="vi-VN" sz="3200" b="1"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là cuốn sổ in sẵn, giấy màu nâu, có kích thước bằng nửa tờ giấy, bên trong sổ ghi đầy đủ thông tin về chủ hộ và tiêu chuẩn lương thực của các thành viên trong gia đình hằng tháng..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5377543" y="740229"/>
            <a:ext cx="6491071" cy="6041571"/>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562600" y="978917"/>
            <a:ext cx="6204857" cy="5632311"/>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Tem mua thực phẩm thời bao cấp: </a:t>
            </a:r>
            <a:r>
              <a:rPr lang="vi-VN" sz="3000" dirty="0">
                <a:solidFill>
                  <a:srgbClr val="FF0000"/>
                </a:solidFill>
                <a:latin typeface="Cambria" panose="02040503050406030204" pitchFamily="18" charset="0"/>
                <a:ea typeface="Cambria" panose="02040503050406030204" pitchFamily="18" charset="0"/>
              </a:rPr>
              <a:t>Thời bao cấp, để đảm bảo nhu cầu về lương thực, thực phẩm cho cán bộ, công nhân viên, ngoài việc cấp số gạo. Nhà nước còn cấp phát các loại tem, phiếu khác nhau. Trong hình là một mẫu tem dùng để mua thực phẩm (thịt). Trên tem ghi rõ khối lượng thịt được mua hàng tháng. Ngoài tem mua thịt còn có các loại tem khác như: tem mua đường, sữa và cả tem mua chất đốt,...</a:t>
            </a:r>
            <a:endParaRPr kumimoji="0" lang="en-US"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1FAD5E6-C09C-CC63-C99D-2BBF051F3116}"/>
              </a:ext>
            </a:extLst>
          </p:cNvPr>
          <p:cNvPicPr>
            <a:picLocks noChangeAspect="1"/>
          </p:cNvPicPr>
          <p:nvPr/>
        </p:nvPicPr>
        <p:blipFill>
          <a:blip r:embed="rId5"/>
          <a:stretch>
            <a:fillRect/>
          </a:stretch>
        </p:blipFill>
        <p:spPr>
          <a:xfrm>
            <a:off x="525235" y="2009774"/>
            <a:ext cx="4531871" cy="3389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7182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41999" y="2533365"/>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76534" y="29056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Đèn đốt bằng dầu</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còn gọi là đèn bão (vì ra gió to như bão vấn không bị tắt).</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D1AB78-A4C0-E862-AE59-C7952B3B1AF5}"/>
              </a:ext>
            </a:extLst>
          </p:cNvPr>
          <p:cNvPicPr>
            <a:picLocks noChangeAspect="1"/>
          </p:cNvPicPr>
          <p:nvPr/>
        </p:nvPicPr>
        <p:blipFill>
          <a:blip r:embed="rId5"/>
          <a:stretch>
            <a:fillRect/>
          </a:stretch>
        </p:blipFill>
        <p:spPr>
          <a:xfrm>
            <a:off x="969508" y="1620055"/>
            <a:ext cx="2938463" cy="4603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50027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4" y="2217679"/>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9" y="26770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Ti vi màn hình đen trắng </a:t>
            </a:r>
            <a:r>
              <a:rPr lang="en-US"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(gia đình có điều kiện kinh tế khá mới mua được).</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F738730-36CD-7755-C219-6B17F8B67B99}"/>
              </a:ext>
            </a:extLst>
          </p:cNvPr>
          <p:cNvPicPr>
            <a:picLocks noChangeAspect="1"/>
          </p:cNvPicPr>
          <p:nvPr/>
        </p:nvPicPr>
        <p:blipFill>
          <a:blip r:embed="rId5"/>
          <a:stretch>
            <a:fillRect/>
          </a:stretch>
        </p:blipFill>
        <p:spPr>
          <a:xfrm>
            <a:off x="398689" y="2059440"/>
            <a:ext cx="4057650" cy="3457575"/>
          </a:xfrm>
          <a:prstGeom prst="rect">
            <a:avLst/>
          </a:prstGeom>
        </p:spPr>
      </p:pic>
    </p:spTree>
    <p:extLst>
      <p:ext uri="{BB962C8B-B14F-4D97-AF65-F5344CB8AC3E}">
        <p14:creationId xmlns:p14="http://schemas.microsoft.com/office/powerpoint/2010/main" val="3436333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31114" y="1382485"/>
            <a:ext cx="7185102" cy="5040086"/>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11221" y="1882431"/>
            <a:ext cx="6668429" cy="4185761"/>
          </a:xfrm>
          <a:prstGeom prst="rect">
            <a:avLst/>
          </a:prstGeom>
          <a:noFill/>
        </p:spPr>
        <p:txBody>
          <a:bodyPr wrap="square" rtlCol="0">
            <a:spAutoFit/>
          </a:bodyPr>
          <a:lstStyle/>
          <a:p>
            <a:pPr lvl="0" algn="just"/>
            <a:r>
              <a:rPr lang="vi-VN" sz="3800" b="1" dirty="0">
                <a:solidFill>
                  <a:srgbClr val="FF0000"/>
                </a:solidFill>
                <a:latin typeface="Cambria" panose="02040503050406030204" pitchFamily="18" charset="0"/>
                <a:ea typeface="Cambria" panose="02040503050406030204" pitchFamily="18" charset="0"/>
              </a:rPr>
              <a:t>Quạt con cóc (quạt có hình dáng nhỏ gọn, giống như con cóc): </a:t>
            </a:r>
            <a:r>
              <a:rPr lang="vi-VN" sz="3800" dirty="0">
                <a:solidFill>
                  <a:srgbClr val="FF0000"/>
                </a:solidFill>
                <a:latin typeface="Cambria" panose="02040503050406030204" pitchFamily="18" charset="0"/>
                <a:ea typeface="Cambria" panose="02040503050406030204" pitchFamily="18" charset="0"/>
              </a:rPr>
              <a:t>Quạt này do Việt Nam sản xuất, rất bền, chạy được lâu mà máy không bị nóng... được dùng phố biến trong các hộ gia đình thời bao cấp.</a:t>
            </a:r>
            <a:endParaRPr kumimoji="0" lang="en-US" sz="3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8265609-85D9-F49E-1B97-4E9D283825A7}"/>
              </a:ext>
            </a:extLst>
          </p:cNvPr>
          <p:cNvPicPr>
            <a:picLocks noChangeAspect="1"/>
          </p:cNvPicPr>
          <p:nvPr/>
        </p:nvPicPr>
        <p:blipFill>
          <a:blip r:embed="rId5"/>
          <a:stretch>
            <a:fillRect/>
          </a:stretch>
        </p:blipFill>
        <p:spPr>
          <a:xfrm>
            <a:off x="863373" y="2079171"/>
            <a:ext cx="3011942" cy="3804558"/>
          </a:xfrm>
          <a:prstGeom prst="rect">
            <a:avLst/>
          </a:prstGeom>
        </p:spPr>
      </p:pic>
    </p:spTree>
    <p:extLst>
      <p:ext uri="{BB962C8B-B14F-4D97-AF65-F5344CB8AC3E}">
        <p14:creationId xmlns:p14="http://schemas.microsoft.com/office/powerpoint/2010/main" val="2922913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57951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1824465"/>
            <a:ext cx="9815705" cy="3792869"/>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601328" y="2360112"/>
            <a:ext cx="8850974" cy="2554545"/>
          </a:xfrm>
          <a:prstGeom prst="rect">
            <a:avLst/>
          </a:prstGeom>
        </p:spPr>
        <p:txBody>
          <a:bodyPr wrap="square">
            <a:spAutoFit/>
          </a:bodyPr>
          <a:lstStyle/>
          <a:p>
            <a:pPr algn="just" defTabSz="609630"/>
            <a:r>
              <a:rPr lang="en-US" sz="4000" dirty="0">
                <a:solidFill>
                  <a:srgbClr val="FF0000"/>
                </a:solidFill>
                <a:latin typeface="Calibri"/>
              </a:rPr>
              <a:t>   T</a:t>
            </a:r>
            <a:r>
              <a:rPr lang="vi-VN" sz="4000" dirty="0">
                <a:solidFill>
                  <a:srgbClr val="FF0000"/>
                </a:solidFill>
                <a:latin typeface="Calibri"/>
              </a:rPr>
              <a:t>hời kì đặc biệt của đất nước với nhiều khó khăn thử thách tưởng như khó có thể vượt qua. Vậy nhờ đâu đất nước ta phát triển như bây giờ cùng tìm hiểu tiếp </a:t>
            </a:r>
            <a:endParaRPr lang="en-US" sz="4000" dirty="0">
              <a:solidFill>
                <a:srgbClr val="FF0000"/>
              </a:solidFill>
              <a:latin typeface="Calibri"/>
            </a:endParaRPr>
          </a:p>
        </p:txBody>
      </p:sp>
      <p:sp>
        <p:nvSpPr>
          <p:cNvPr id="21" name="Rounded Rectangle 20"/>
          <p:cNvSpPr/>
          <p:nvPr/>
        </p:nvSpPr>
        <p:spPr>
          <a:xfrm>
            <a:off x="2030607" y="1817255"/>
            <a:ext cx="9815705" cy="3828375"/>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 name="Picture 4" descr="A close up of a logo&#10;&#10;Description automatically generated">
            <a:extLst>
              <a:ext uri="{FF2B5EF4-FFF2-40B4-BE49-F238E27FC236}">
                <a16:creationId xmlns:a16="http://schemas.microsoft.com/office/drawing/2014/main" id="{DEE5A003-4778-F3F4-44F6-DD34BF6F8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4259" y="356095"/>
            <a:ext cx="4893528" cy="1410513"/>
          </a:xfrm>
          <a:prstGeom prst="rect">
            <a:avLst/>
          </a:prstGeom>
        </p:spPr>
      </p:pic>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938992"/>
          </a:xfrm>
          <a:prstGeom prst="rect">
            <a:avLst/>
          </a:prstGeom>
        </p:spPr>
        <p:txBody>
          <a:bodyPr wrap="square">
            <a:spAutoFit/>
          </a:bodyPr>
          <a:lstStyle/>
          <a:p>
            <a:pPr algn="ctr" defTabSz="609630"/>
            <a:r>
              <a:rPr lang="en-GB" sz="6000" b="1" dirty="0" err="1">
                <a:solidFill>
                  <a:srgbClr val="C00000"/>
                </a:solidFill>
                <a:latin typeface="Calibri"/>
              </a:rPr>
              <a:t>Kể</a:t>
            </a:r>
            <a:r>
              <a:rPr lang="en-GB" sz="6000" b="1" dirty="0">
                <a:solidFill>
                  <a:srgbClr val="C00000"/>
                </a:solidFill>
                <a:latin typeface="Calibri"/>
              </a:rPr>
              <a:t> </a:t>
            </a:r>
            <a:r>
              <a:rPr lang="en-GB" sz="6000" b="1" dirty="0" err="1">
                <a:solidFill>
                  <a:srgbClr val="C00000"/>
                </a:solidFill>
                <a:latin typeface="Calibri"/>
              </a:rPr>
              <a:t>chuyện</a:t>
            </a:r>
            <a:r>
              <a:rPr lang="en-GB" sz="6000" b="1" dirty="0">
                <a:solidFill>
                  <a:srgbClr val="C00000"/>
                </a:solidFill>
                <a:latin typeface="Calibri"/>
              </a:rPr>
              <a:t> </a:t>
            </a:r>
            <a:r>
              <a:rPr lang="en-GB" sz="6000" b="1" dirty="0" err="1">
                <a:solidFill>
                  <a:srgbClr val="C00000"/>
                </a:solidFill>
                <a:latin typeface="Calibri"/>
              </a:rPr>
              <a:t>về</a:t>
            </a:r>
            <a:r>
              <a:rPr lang="en-GB" sz="6000" b="1" dirty="0">
                <a:solidFill>
                  <a:srgbClr val="C00000"/>
                </a:solidFill>
                <a:latin typeface="Calibri"/>
              </a:rPr>
              <a:t> </a:t>
            </a:r>
            <a:r>
              <a:rPr lang="en-GB" sz="6000" b="1" dirty="0" err="1">
                <a:solidFill>
                  <a:srgbClr val="C00000"/>
                </a:solidFill>
                <a:latin typeface="Calibri"/>
              </a:rPr>
              <a:t>thời</a:t>
            </a:r>
            <a:r>
              <a:rPr lang="en-GB" sz="6000" b="1" dirty="0">
                <a:solidFill>
                  <a:srgbClr val="C00000"/>
                </a:solidFill>
                <a:latin typeface="Calibri"/>
              </a:rPr>
              <a:t> bao </a:t>
            </a:r>
            <a:r>
              <a:rPr lang="en-GB" sz="6000" b="1" dirty="0" err="1">
                <a:solidFill>
                  <a:srgbClr val="C00000"/>
                </a:solidFill>
                <a:latin typeface="Calibri"/>
              </a:rPr>
              <a:t>cấp</a:t>
            </a:r>
            <a:r>
              <a:rPr lang="en-GB" sz="6000" b="1" dirty="0">
                <a:solidFill>
                  <a:srgbClr val="C00000"/>
                </a:solidFill>
                <a:latin typeface="Calibri"/>
              </a:rPr>
              <a:t> ở </a:t>
            </a:r>
            <a:r>
              <a:rPr lang="en-GB" sz="6000" b="1" dirty="0" err="1">
                <a:solidFill>
                  <a:srgbClr val="C00000"/>
                </a:solidFill>
                <a:latin typeface="Calibri"/>
              </a:rPr>
              <a:t>Việt</a:t>
            </a:r>
            <a:r>
              <a:rPr lang="en-GB" sz="6000" b="1" dirty="0">
                <a:solidFill>
                  <a:srgbClr val="C00000"/>
                </a:solidFill>
                <a:latin typeface="Calibri"/>
              </a:rPr>
              <a:t> Nam </a:t>
            </a:r>
            <a:endParaRPr lang="en-US" sz="6000" b="1" dirty="0">
              <a:solidFill>
                <a:srgbClr val="C00000"/>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550849" flipH="1">
            <a:off x="8495502" y="-649786"/>
            <a:ext cx="4198307" cy="2671173"/>
          </a:xfrm>
          <a:prstGeom prst="rect">
            <a:avLst/>
          </a:prstGeom>
        </p:spPr>
      </p:pic>
      <p:grpSp>
        <p:nvGrpSpPr>
          <p:cNvPr id="12" name="Group 11">
            <a:extLst>
              <a:ext uri="{FF2B5EF4-FFF2-40B4-BE49-F238E27FC236}">
                <a16:creationId xmlns:a16="http://schemas.microsoft.com/office/drawing/2014/main" id="{FEAE8A11-CB54-5EC7-95C9-36936E17A424}"/>
              </a:ext>
            </a:extLst>
          </p:cNvPr>
          <p:cNvGrpSpPr/>
          <p:nvPr/>
        </p:nvGrpSpPr>
        <p:grpSpPr>
          <a:xfrm>
            <a:off x="524910" y="955722"/>
            <a:ext cx="6099048" cy="4419643"/>
            <a:chOff x="524910" y="955722"/>
            <a:chExt cx="6099048" cy="4419643"/>
          </a:xfrm>
        </p:grpSpPr>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sp>
          <p:nvSpPr>
            <p:cNvPr id="10" name="TextBox 9">
              <a:extLst>
                <a:ext uri="{FF2B5EF4-FFF2-40B4-BE49-F238E27FC236}">
                  <a16:creationId xmlns:a16="http://schemas.microsoft.com/office/drawing/2014/main" id="{0698052B-71B1-C93A-5B0C-5B2B75229138}"/>
                </a:ext>
              </a:extLst>
            </p:cNvPr>
            <p:cNvSpPr txBox="1"/>
            <p:nvPr/>
          </p:nvSpPr>
          <p:spPr>
            <a:xfrm>
              <a:off x="524910" y="955722"/>
              <a:ext cx="6099048" cy="1015663"/>
            </a:xfrm>
            <a:prstGeom prst="rect">
              <a:avLst/>
            </a:prstGeom>
            <a:noFill/>
          </p:spPr>
          <p:txBody>
            <a:bodyPr wrap="square">
              <a:spAutoFit/>
            </a:bodyPr>
            <a:lstStyle/>
            <a:p>
              <a:r>
                <a:rPr lang="en-US" sz="6000" b="1" i="0" dirty="0" err="1">
                  <a:solidFill>
                    <a:srgbClr val="C00000"/>
                  </a:solidFill>
                  <a:effectLst/>
                  <a:latin typeface="#9Slide07 TALUHLA" pitchFamily="2" charset="-93"/>
                </a:rPr>
                <a:t>Thảo</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luận</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nhóm</a:t>
              </a:r>
              <a:endParaRPr lang="vi-VN" sz="6000" b="1" dirty="0">
                <a:solidFill>
                  <a:srgbClr val="C00000"/>
                </a:solidFill>
                <a:latin typeface="#9Slide07 TALUHLA" pitchFamily="2" charset="-93"/>
              </a:endParaRPr>
            </a:p>
          </p:txBody>
        </p:sp>
      </p:grpSp>
      <p:grpSp>
        <p:nvGrpSpPr>
          <p:cNvPr id="13" name="Group 5">
            <a:extLst>
              <a:ext uri="{FF2B5EF4-FFF2-40B4-BE49-F238E27FC236}">
                <a16:creationId xmlns:a16="http://schemas.microsoft.com/office/drawing/2014/main" id="{5B462534-141C-5292-FDE7-434E1C799076}"/>
              </a:ext>
            </a:extLst>
          </p:cNvPr>
          <p:cNvGrpSpPr/>
          <p:nvPr/>
        </p:nvGrpSpPr>
        <p:grpSpPr>
          <a:xfrm>
            <a:off x="5252225" y="2018182"/>
            <a:ext cx="6573326"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5486662" y="2158449"/>
            <a:ext cx="5932188" cy="3046988"/>
          </a:xfrm>
          <a:prstGeom prst="rect">
            <a:avLst/>
          </a:prstGeom>
        </p:spPr>
        <p:txBody>
          <a:bodyPr wrap="square">
            <a:spAutoFit/>
          </a:bodyPr>
          <a:lstStyle/>
          <a:p>
            <a:pPr algn="ctr" defTabSz="609630"/>
            <a:r>
              <a:rPr lang="en-GB" sz="4800" b="1" dirty="0" err="1">
                <a:solidFill>
                  <a:srgbClr val="FCE5A5"/>
                </a:solidFill>
              </a:rPr>
              <a:t>Thảo</a:t>
            </a:r>
            <a:r>
              <a:rPr lang="en-GB" sz="4800" b="1" dirty="0">
                <a:solidFill>
                  <a:srgbClr val="FCE5A5"/>
                </a:solidFill>
              </a:rPr>
              <a:t> </a:t>
            </a:r>
            <a:r>
              <a:rPr lang="en-GB" sz="4800" b="1" dirty="0" err="1">
                <a:solidFill>
                  <a:srgbClr val="FCE5A5"/>
                </a:solidFill>
              </a:rPr>
              <a:t>luận</a:t>
            </a:r>
            <a:r>
              <a:rPr lang="en-GB" sz="4800" b="1" dirty="0">
                <a:solidFill>
                  <a:srgbClr val="FCE5A5"/>
                </a:solidFill>
              </a:rPr>
              <a:t> </a:t>
            </a:r>
            <a:r>
              <a:rPr lang="en-GB" sz="4800" b="1" dirty="0" err="1">
                <a:solidFill>
                  <a:srgbClr val="FCE5A5"/>
                </a:solidFill>
              </a:rPr>
              <a:t>nhóm</a:t>
            </a:r>
            <a:r>
              <a:rPr lang="en-GB" sz="4800" b="1" dirty="0">
                <a:solidFill>
                  <a:srgbClr val="FCE5A5"/>
                </a:solidFill>
              </a:rPr>
              <a:t> </a:t>
            </a:r>
            <a:r>
              <a:rPr lang="en-GB" sz="4800" b="1" dirty="0" err="1">
                <a:solidFill>
                  <a:srgbClr val="FCE5A5"/>
                </a:solidFill>
              </a:rPr>
              <a:t>bàn</a:t>
            </a:r>
            <a:r>
              <a:rPr lang="en-GB" sz="4800" b="1" dirty="0">
                <a:solidFill>
                  <a:srgbClr val="FCE5A5"/>
                </a:solidFill>
              </a:rPr>
              <a:t>, </a:t>
            </a:r>
            <a:r>
              <a:rPr lang="en-GB" sz="4800" b="1" dirty="0" err="1">
                <a:solidFill>
                  <a:srgbClr val="FCE5A5"/>
                </a:solidFill>
              </a:rPr>
              <a:t>chuẩn</a:t>
            </a:r>
            <a:r>
              <a:rPr lang="en-GB" sz="4800" b="1" dirty="0">
                <a:solidFill>
                  <a:srgbClr val="FCE5A5"/>
                </a:solidFill>
              </a:rPr>
              <a:t> </a:t>
            </a:r>
            <a:r>
              <a:rPr lang="en-GB" sz="4800" b="1" dirty="0" err="1">
                <a:solidFill>
                  <a:srgbClr val="FCE5A5"/>
                </a:solidFill>
              </a:rPr>
              <a:t>bị</a:t>
            </a:r>
            <a:r>
              <a:rPr lang="en-GB" sz="4800" b="1" dirty="0">
                <a:solidFill>
                  <a:srgbClr val="FCE5A5"/>
                </a:solidFill>
              </a:rPr>
              <a:t> </a:t>
            </a:r>
            <a:r>
              <a:rPr lang="en-GB" sz="4800" b="1" dirty="0" err="1">
                <a:solidFill>
                  <a:srgbClr val="FCE5A5"/>
                </a:solidFill>
              </a:rPr>
              <a:t>nội</a:t>
            </a:r>
            <a:r>
              <a:rPr lang="en-GB" sz="4800" b="1" dirty="0">
                <a:solidFill>
                  <a:srgbClr val="FCE5A5"/>
                </a:solidFill>
              </a:rPr>
              <a:t> dung </a:t>
            </a:r>
            <a:r>
              <a:rPr lang="en-GB" sz="4800" b="1" dirty="0" err="1">
                <a:solidFill>
                  <a:srgbClr val="FCE5A5"/>
                </a:solidFill>
              </a:rPr>
              <a:t>một</a:t>
            </a:r>
            <a:r>
              <a:rPr lang="en-GB" sz="4800" b="1" dirty="0">
                <a:solidFill>
                  <a:srgbClr val="FCE5A5"/>
                </a:solidFill>
              </a:rPr>
              <a:t> </a:t>
            </a:r>
            <a:r>
              <a:rPr lang="en-GB" sz="4800" b="1" dirty="0" err="1">
                <a:solidFill>
                  <a:srgbClr val="FCE5A5"/>
                </a:solidFill>
              </a:rPr>
              <a:t>câu</a:t>
            </a:r>
            <a:r>
              <a:rPr lang="en-GB" sz="4800" b="1" dirty="0">
                <a:solidFill>
                  <a:srgbClr val="FCE5A5"/>
                </a:solidFill>
              </a:rPr>
              <a:t> </a:t>
            </a:r>
            <a:r>
              <a:rPr lang="en-GB" sz="4800" b="1" dirty="0" err="1">
                <a:solidFill>
                  <a:srgbClr val="FCE5A5"/>
                </a:solidFill>
              </a:rPr>
              <a:t>chuyện</a:t>
            </a:r>
            <a:r>
              <a:rPr lang="en-GB" sz="4800" b="1" dirty="0">
                <a:solidFill>
                  <a:srgbClr val="FCE5A5"/>
                </a:solidFill>
              </a:rPr>
              <a:t> </a:t>
            </a:r>
            <a:r>
              <a:rPr lang="en-GB" sz="4800" b="1" dirty="0" err="1">
                <a:solidFill>
                  <a:srgbClr val="FCE5A5"/>
                </a:solidFill>
              </a:rPr>
              <a:t>về</a:t>
            </a:r>
            <a:r>
              <a:rPr lang="en-GB" sz="4800" b="1" dirty="0">
                <a:solidFill>
                  <a:srgbClr val="FCE5A5"/>
                </a:solidFill>
              </a:rPr>
              <a:t> </a:t>
            </a:r>
            <a:r>
              <a:rPr lang="en-GB" sz="4800" b="1" dirty="0" err="1">
                <a:solidFill>
                  <a:srgbClr val="FCE5A5"/>
                </a:solidFill>
              </a:rPr>
              <a:t>thời</a:t>
            </a:r>
            <a:r>
              <a:rPr lang="en-GB" sz="4800" b="1" dirty="0">
                <a:solidFill>
                  <a:srgbClr val="FCE5A5"/>
                </a:solidFill>
              </a:rPr>
              <a:t> bao </a:t>
            </a:r>
            <a:r>
              <a:rPr lang="en-GB" sz="4800" b="1" dirty="0" err="1">
                <a:solidFill>
                  <a:srgbClr val="FCE5A5"/>
                </a:solidFill>
              </a:rPr>
              <a:t>cấp</a:t>
            </a:r>
            <a:endParaRPr lang="en-US" sz="4800" b="1" dirty="0">
              <a:solidFill>
                <a:srgbClr val="FCE5A5"/>
              </a:solidFill>
              <a:latin typeface="Calibri"/>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75BB1F2-7B41-7FAB-4A30-43971FC7BE67}"/>
              </a:ext>
            </a:extLst>
          </p:cNvPr>
          <p:cNvPicPr>
            <a:picLocks noChangeAspect="1"/>
          </p:cNvPicPr>
          <p:nvPr/>
        </p:nvPicPr>
        <p:blipFill>
          <a:blip r:embed="rId3"/>
          <a:stretch>
            <a:fillRect/>
          </a:stretch>
        </p:blipFill>
        <p:spPr>
          <a:xfrm>
            <a:off x="282845" y="0"/>
            <a:ext cx="10857223" cy="6647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4196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315428"/>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1446550"/>
          </a:xfrm>
          <a:prstGeom prst="rect">
            <a:avLst/>
          </a:prstGeom>
        </p:spPr>
        <p:txBody>
          <a:bodyPr wrap="square">
            <a:spAutoFit/>
          </a:bodyPr>
          <a:lstStyle/>
          <a:p>
            <a:pPr lvl="0" algn="ctr" defTabSz="609630"/>
            <a:r>
              <a:rPr lang="vi-VN" sz="4400" b="1" dirty="0">
                <a:solidFill>
                  <a:prstClr val="white"/>
                </a:solidFill>
                <a:latin typeface="Calibri"/>
              </a:rPr>
              <a:t>Chi tiết nào trong câu chuyện ấn tượng nhất? </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6">
            <a:extLst>
              <a:ext uri="{FF2B5EF4-FFF2-40B4-BE49-F238E27FC236}">
                <a16:creationId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lvl="0" algn="ctr" defTabSz="609630"/>
            <a:r>
              <a:rPr lang="vi-VN" sz="4400" b="1" dirty="0">
                <a:solidFill>
                  <a:prstClr val="white"/>
                </a:solidFill>
                <a:latin typeface="Calibri"/>
              </a:rPr>
              <a:t>Câu chuyện gửi đến thông điệp gì?</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11"/>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55600" y="4445000"/>
            <a:ext cx="2274362" cy="2743200"/>
          </a:xfrm>
          <a:prstGeom prst="rect">
            <a:avLst/>
          </a:prstGeom>
        </p:spPr>
      </p:pic>
      <p:sp>
        <p:nvSpPr>
          <p:cNvPr id="6" name="WordArt 3"/>
          <p:cNvSpPr>
            <a:spLocks noChangeArrowheads="1" noChangeShapeType="1" noTextEdit="1"/>
          </p:cNvSpPr>
          <p:nvPr/>
        </p:nvSpPr>
        <p:spPr bwMode="auto">
          <a:xfrm>
            <a:off x="3493496" y="635000"/>
            <a:ext cx="5286897" cy="1677920"/>
          </a:xfrm>
          <a:prstGeom prst="rect">
            <a:avLst/>
          </a:prstGeom>
        </p:spPr>
        <p:txBody>
          <a:bodyPr wrap="none" fromWordArt="1">
            <a:prstTxWarp prst="textDeflate">
              <a:avLst>
                <a:gd name="adj" fmla="val 22620"/>
              </a:avLst>
            </a:prstTxWarp>
          </a:bodyPr>
          <a:lstStyle/>
          <a:p>
            <a:pPr algn="ctr" defTabSz="609630"/>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Ghi</a:t>
            </a:r>
            <a:r>
              <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nhớ</a:t>
            </a:r>
            <a:endPar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7" name="AutoShape 5"/>
          <p:cNvSpPr>
            <a:spLocks noChangeArrowheads="1"/>
          </p:cNvSpPr>
          <p:nvPr/>
        </p:nvSpPr>
        <p:spPr bwMode="auto">
          <a:xfrm>
            <a:off x="1940534" y="1843584"/>
            <a:ext cx="9054038" cy="4471920"/>
          </a:xfrm>
          <a:prstGeom prst="horizontalScroll">
            <a:avLst>
              <a:gd name="adj" fmla="val 16620"/>
            </a:avLst>
          </a:prstGeom>
          <a:solidFill>
            <a:srgbClr val="FFD985"/>
          </a:solidFill>
          <a:ln w="28575">
            <a:solidFill>
              <a:srgbClr val="FFD985"/>
            </a:solidFill>
            <a:round/>
            <a:headEnd/>
            <a:tailEnd/>
          </a:ln>
        </p:spPr>
        <p:txBody>
          <a:bodyPr wrap="none" anchor="ctr"/>
          <a:lstStyle>
            <a:lvl1pPr defTabSz="917575" eaLnBrk="0" hangingPunct="0">
              <a:defRPr>
                <a:solidFill>
                  <a:schemeClr val="tx1"/>
                </a:solidFill>
                <a:latin typeface="Arial" panose="020B0604020202020204" pitchFamily="34" charset="0"/>
                <a:cs typeface="Arial" panose="020B0604020202020204" pitchFamily="34" charset="0"/>
              </a:defRPr>
            </a:lvl1pPr>
            <a:lvl2pPr marL="742950" indent="-285750" defTabSz="917575" eaLnBrk="0" hangingPunct="0">
              <a:defRPr>
                <a:solidFill>
                  <a:schemeClr val="tx1"/>
                </a:solidFill>
                <a:latin typeface="Arial" panose="020B0604020202020204" pitchFamily="34" charset="0"/>
                <a:cs typeface="Arial" panose="020B0604020202020204" pitchFamily="34" charset="0"/>
              </a:defRPr>
            </a:lvl2pPr>
            <a:lvl3pPr marL="1143000" indent="-228600" defTabSz="917575" eaLnBrk="0" hangingPunct="0">
              <a:defRPr>
                <a:solidFill>
                  <a:schemeClr val="tx1"/>
                </a:solidFill>
                <a:latin typeface="Arial" panose="020B0604020202020204" pitchFamily="34" charset="0"/>
                <a:cs typeface="Arial" panose="020B0604020202020204" pitchFamily="34" charset="0"/>
              </a:defRPr>
            </a:lvl3pPr>
            <a:lvl4pPr marL="1600200" indent="-228600" defTabSz="917575" eaLnBrk="0" hangingPunct="0">
              <a:defRPr>
                <a:solidFill>
                  <a:schemeClr val="tx1"/>
                </a:solidFill>
                <a:latin typeface="Arial" panose="020B0604020202020204" pitchFamily="34" charset="0"/>
                <a:cs typeface="Arial" panose="020B0604020202020204" pitchFamily="34" charset="0"/>
              </a:defRPr>
            </a:lvl4pPr>
            <a:lvl5pPr marL="2057400" indent="-228600" defTabSz="917575" eaLnBrk="0" hangingPunct="0">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11747" eaLnBrk="1" hangingPunct="1"/>
            <a:r>
              <a:rPr lang="en-US" sz="3200" b="1" dirty="0" err="1"/>
              <a:t>Dù</a:t>
            </a:r>
            <a:r>
              <a:rPr lang="en-US" sz="3200" b="1" dirty="0"/>
              <a:t> </a:t>
            </a:r>
            <a:r>
              <a:rPr lang="en-US" sz="3200" b="1" dirty="0" err="1"/>
              <a:t>trong</a:t>
            </a:r>
            <a:r>
              <a:rPr lang="en-US" sz="3200" b="1" dirty="0"/>
              <a:t> </a:t>
            </a:r>
            <a:r>
              <a:rPr lang="en-US" sz="3200" b="1" dirty="0" err="1"/>
              <a:t>hoàn</a:t>
            </a:r>
            <a:r>
              <a:rPr lang="en-US" sz="3200" b="1" dirty="0"/>
              <a:t> </a:t>
            </a:r>
            <a:r>
              <a:rPr lang="en-US" sz="3200" b="1" dirty="0" err="1"/>
              <a:t>cảnh</a:t>
            </a:r>
            <a:r>
              <a:rPr lang="en-US" sz="3200" b="1" dirty="0"/>
              <a:t> </a:t>
            </a:r>
            <a:r>
              <a:rPr lang="en-US" sz="3200" b="1" dirty="0" err="1"/>
              <a:t>khó</a:t>
            </a:r>
            <a:r>
              <a:rPr lang="en-US" sz="3200" b="1" dirty="0"/>
              <a:t> </a:t>
            </a:r>
            <a:r>
              <a:rPr lang="en-US" sz="3200" b="1" dirty="0" err="1"/>
              <a:t>khăn</a:t>
            </a:r>
            <a:r>
              <a:rPr lang="en-US" sz="3200" b="1" dirty="0"/>
              <a:t> </a:t>
            </a:r>
            <a:r>
              <a:rPr lang="en-US" sz="3200" b="1" dirty="0" err="1"/>
              <a:t>về</a:t>
            </a:r>
            <a:r>
              <a:rPr lang="en-US" sz="3200" b="1" dirty="0"/>
              <a:t> </a:t>
            </a:r>
            <a:r>
              <a:rPr lang="en-US" sz="3200" b="1" dirty="0" err="1"/>
              <a:t>kinh</a:t>
            </a:r>
            <a:r>
              <a:rPr lang="en-US" sz="3200" b="1" dirty="0"/>
              <a:t> </a:t>
            </a:r>
            <a:r>
              <a:rPr lang="en-US" sz="3200" b="1" dirty="0" err="1"/>
              <a:t>tế</a:t>
            </a:r>
            <a:r>
              <a:rPr lang="en-US" sz="3200" b="1" dirty="0"/>
              <a:t>, </a:t>
            </a:r>
          </a:p>
          <a:p>
            <a:pPr algn="ctr" defTabSz="611747" eaLnBrk="1" hangingPunct="1"/>
            <a:r>
              <a:rPr lang="en-US" sz="3200" b="1" dirty="0"/>
              <a:t>con </a:t>
            </a:r>
            <a:r>
              <a:rPr lang="en-US" sz="3200" b="1" dirty="0" err="1"/>
              <a:t>người</a:t>
            </a:r>
            <a:r>
              <a:rPr lang="en-US" sz="3200" b="1" dirty="0"/>
              <a:t> </a:t>
            </a:r>
            <a:r>
              <a:rPr lang="en-US" sz="3200" b="1" dirty="0" err="1"/>
              <a:t>Việt</a:t>
            </a:r>
            <a:r>
              <a:rPr lang="en-US" sz="3200" b="1" dirty="0"/>
              <a:t> Nam </a:t>
            </a:r>
            <a:r>
              <a:rPr lang="en-US" sz="3200" b="1" dirty="0" err="1"/>
              <a:t>vẫn</a:t>
            </a:r>
            <a:r>
              <a:rPr lang="en-US" sz="3200" b="1" dirty="0"/>
              <a:t> </a:t>
            </a:r>
            <a:r>
              <a:rPr lang="en-US" sz="3200" b="1" dirty="0" err="1"/>
              <a:t>luôn</a:t>
            </a:r>
            <a:r>
              <a:rPr lang="en-US" sz="3200" b="1" dirty="0"/>
              <a:t> </a:t>
            </a:r>
            <a:r>
              <a:rPr lang="en-US" sz="3200" b="1" dirty="0" err="1"/>
              <a:t>giữ</a:t>
            </a:r>
            <a:r>
              <a:rPr lang="en-US" sz="3200" b="1" dirty="0"/>
              <a:t> </a:t>
            </a:r>
            <a:r>
              <a:rPr lang="en-US" sz="3200" b="1" dirty="0" err="1"/>
              <a:t>vững</a:t>
            </a:r>
            <a:endParaRPr lang="en-US" sz="3200" b="1" dirty="0"/>
          </a:p>
          <a:p>
            <a:pPr algn="ctr" defTabSz="611747" eaLnBrk="1" hangingPunct="1"/>
            <a:r>
              <a:rPr lang="en-US" sz="3200" b="1" dirty="0"/>
              <a:t> </a:t>
            </a:r>
            <a:r>
              <a:rPr lang="en-US" sz="3200" b="1" dirty="0" err="1"/>
              <a:t>tinh</a:t>
            </a:r>
            <a:r>
              <a:rPr lang="en-US" sz="3200" b="1" dirty="0"/>
              <a:t> </a:t>
            </a:r>
            <a:r>
              <a:rPr lang="en-US" sz="3200" b="1" dirty="0" err="1"/>
              <a:t>thần</a:t>
            </a:r>
            <a:r>
              <a:rPr lang="en-US" sz="3200" b="1" dirty="0"/>
              <a:t> </a:t>
            </a:r>
            <a:r>
              <a:rPr lang="en-US" sz="3200" b="1" dirty="0" err="1"/>
              <a:t>đoàn</a:t>
            </a:r>
            <a:r>
              <a:rPr lang="en-US" sz="3200" b="1" dirty="0"/>
              <a:t> </a:t>
            </a:r>
            <a:r>
              <a:rPr lang="en-US" sz="3200" b="1" dirty="0" err="1"/>
              <a:t>kết</a:t>
            </a:r>
            <a:r>
              <a:rPr lang="en-US" sz="3200" b="1" dirty="0"/>
              <a:t>, </a:t>
            </a:r>
            <a:r>
              <a:rPr lang="en-US" sz="3200" b="1" dirty="0" err="1"/>
              <a:t>lạc</a:t>
            </a:r>
            <a:r>
              <a:rPr lang="en-US" sz="3200" b="1" dirty="0"/>
              <a:t> </a:t>
            </a:r>
            <a:r>
              <a:rPr lang="en-US" sz="3200" b="1" dirty="0" err="1"/>
              <a:t>quan</a:t>
            </a:r>
            <a:r>
              <a:rPr lang="en-US" sz="3200" b="1" dirty="0"/>
              <a:t>, </a:t>
            </a:r>
            <a:r>
              <a:rPr lang="en-US" sz="3200" b="1" dirty="0" err="1"/>
              <a:t>cần</a:t>
            </a:r>
            <a:r>
              <a:rPr lang="en-US" sz="3200" b="1" dirty="0"/>
              <a:t> </a:t>
            </a:r>
            <a:r>
              <a:rPr lang="en-US" sz="3200" b="1" dirty="0" err="1"/>
              <a:t>cù</a:t>
            </a:r>
            <a:endParaRPr lang="en-US" sz="3200" b="1" dirty="0"/>
          </a:p>
          <a:p>
            <a:pPr algn="ctr" defTabSz="611747" eaLnBrk="1" hangingPunct="1"/>
            <a:r>
              <a:rPr lang="en-US" sz="3200" b="1" dirty="0"/>
              <a:t> </a:t>
            </a:r>
            <a:r>
              <a:rPr lang="en-US" sz="3200" b="1" dirty="0" err="1"/>
              <a:t>và</a:t>
            </a:r>
            <a:r>
              <a:rPr lang="en-US" sz="3200" b="1" dirty="0"/>
              <a:t> </a:t>
            </a:r>
            <a:r>
              <a:rPr lang="en-US" sz="3200" b="1" dirty="0" err="1"/>
              <a:t>quyết</a:t>
            </a:r>
            <a:r>
              <a:rPr lang="en-US" sz="3200" b="1" dirty="0"/>
              <a:t> </a:t>
            </a:r>
            <a:r>
              <a:rPr lang="en-US" sz="3200" b="1" dirty="0" err="1"/>
              <a:t>tâm</a:t>
            </a:r>
            <a:r>
              <a:rPr lang="en-US" sz="3200" b="1" dirty="0"/>
              <a:t> </a:t>
            </a:r>
            <a:r>
              <a:rPr lang="en-US" sz="3200" b="1" dirty="0" err="1"/>
              <a:t>vượt</a:t>
            </a:r>
            <a:r>
              <a:rPr lang="en-US" sz="3200" b="1" dirty="0"/>
              <a:t> qua </a:t>
            </a:r>
            <a:r>
              <a:rPr lang="en-US" sz="3200" b="1" dirty="0" err="1"/>
              <a:t>mọi</a:t>
            </a:r>
            <a:r>
              <a:rPr lang="en-US" sz="3200" b="1" dirty="0"/>
              <a:t> </a:t>
            </a:r>
            <a:r>
              <a:rPr lang="en-US" sz="3200" b="1" dirty="0" err="1"/>
              <a:t>gian</a:t>
            </a:r>
            <a:r>
              <a:rPr lang="en-US" sz="3200" b="1" dirty="0"/>
              <a:t> </a:t>
            </a:r>
            <a:r>
              <a:rPr lang="en-US" sz="3200" b="1" dirty="0" err="1"/>
              <a:t>khổ</a:t>
            </a:r>
            <a:r>
              <a:rPr lang="en-US" sz="3200" b="1" dirty="0"/>
              <a:t> </a:t>
            </a:r>
          </a:p>
          <a:p>
            <a:pPr algn="ctr" defTabSz="611747" eaLnBrk="1" hangingPunct="1"/>
            <a:r>
              <a:rPr lang="en-US" sz="3200" b="1" dirty="0" err="1"/>
              <a:t>để</a:t>
            </a:r>
            <a:r>
              <a:rPr lang="en-US" sz="3200" b="1" dirty="0"/>
              <a:t> </a:t>
            </a:r>
            <a:r>
              <a:rPr lang="en-US" sz="3200" b="1" dirty="0" err="1"/>
              <a:t>xây</a:t>
            </a:r>
            <a:r>
              <a:rPr lang="en-US" sz="3200" b="1" dirty="0"/>
              <a:t> </a:t>
            </a:r>
            <a:r>
              <a:rPr lang="en-US" sz="3200" b="1" dirty="0" err="1"/>
              <a:t>dựng</a:t>
            </a:r>
            <a:r>
              <a:rPr lang="en-US" sz="3200" b="1" dirty="0"/>
              <a:t> </a:t>
            </a:r>
            <a:r>
              <a:rPr lang="en-US" sz="3200" b="1" dirty="0" err="1"/>
              <a:t>đất</a:t>
            </a:r>
            <a:r>
              <a:rPr lang="en-US" sz="3200" b="1" dirty="0"/>
              <a:t> </a:t>
            </a:r>
            <a:r>
              <a:rPr lang="en-US" sz="3200" b="1" dirty="0" err="1"/>
              <a:t>nước</a:t>
            </a:r>
            <a:r>
              <a:rPr lang="en-US" sz="3200" b="1" dirty="0"/>
              <a:t>.</a:t>
            </a:r>
            <a:endParaRPr lang="en-US" altLang="en-US" sz="4400" b="1" dirty="0">
              <a:solidFill>
                <a:prstClr val="black"/>
              </a:solidFill>
              <a:latin typeface="Calibri"/>
              <a:cs typeface="Times New Roman" panose="02020603050405020304" pitchFamily="18" charset="0"/>
            </a:endParaRPr>
          </a:p>
        </p:txBody>
      </p:sp>
    </p:spTree>
    <p:extLst>
      <p:ext uri="{BB962C8B-B14F-4D97-AF65-F5344CB8AC3E}">
        <p14:creationId xmlns:p14="http://schemas.microsoft.com/office/powerpoint/2010/main" val="2002358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6"/>
          <a:stretch>
            <a:fillRect/>
          </a:stretch>
        </p:blipFill>
        <p:spPr>
          <a:xfrm>
            <a:off x="126576" y="269295"/>
            <a:ext cx="6852498" cy="1652159"/>
          </a:xfrm>
          <a:prstGeom prst="rect">
            <a:avLst/>
          </a:prstGeom>
        </p:spPr>
      </p:pic>
      <p:sp>
        <p:nvSpPr>
          <p:cNvPr id="5" name="Rectangle: Rounded Corners 4">
            <a:extLst>
              <a:ext uri="{FF2B5EF4-FFF2-40B4-BE49-F238E27FC236}">
                <a16:creationId xmlns:a16="http://schemas.microsoft.com/office/drawing/2014/main" id="{208C9242-A3FC-5FF8-382A-50E9D9A61191}"/>
              </a:ext>
            </a:extLst>
          </p:cNvPr>
          <p:cNvSpPr/>
          <p:nvPr/>
        </p:nvSpPr>
        <p:spPr>
          <a:xfrm>
            <a:off x="6085114" y="1937658"/>
            <a:ext cx="5812972" cy="4669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t>1 bạn xung phong làm phóng viên, lần lượt hỏi các bạn trong lớp: </a:t>
            </a:r>
          </a:p>
          <a:p>
            <a:pPr algn="just"/>
            <a:r>
              <a:rPr lang="vi-VN" sz="2800" dirty="0"/>
              <a:t>+ Bạn ấn tượng với điều gì nhất trong giờ học? </a:t>
            </a:r>
          </a:p>
          <a:p>
            <a:pPr algn="just"/>
            <a:r>
              <a:rPr lang="vi-VN" sz="2800" dirty="0"/>
              <a:t>+ Bạn có suy nghĩ gì khi biết về đất nước mình trước thời kì đồi mới?</a:t>
            </a:r>
          </a:p>
          <a:p>
            <a:pPr algn="just"/>
            <a:r>
              <a:rPr lang="vi-VN" sz="2800" dirty="0"/>
              <a:t>+ Bạn sẽ chia sẻ điều gì với người thân ở nhà sau bài học? </a:t>
            </a:r>
          </a:p>
        </p:txBody>
      </p:sp>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790646"/>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2123658"/>
          </a:xfrm>
          <a:prstGeom prst="rect">
            <a:avLst/>
          </a:prstGeom>
        </p:spPr>
        <p:txBody>
          <a:bodyPr wrap="square">
            <a:spAutoFit/>
          </a:bodyPr>
          <a:lstStyle/>
          <a:p>
            <a:pPr algn="ctr" defTabSz="609630"/>
            <a:r>
              <a:rPr lang="vi-VN" sz="4400" b="1">
                <a:solidFill>
                  <a:prstClr val="white"/>
                </a:solidFill>
                <a:latin typeface="Calibri"/>
              </a:rPr>
              <a:t>Thời kì trước ông, bà, bố, mẹ các em có cuộc sống như thế nào? </a:t>
            </a:r>
            <a:endParaRPr lang="en-US" sz="4400" dirty="0">
              <a:solidFill>
                <a:prstClr val="white"/>
              </a:solidFill>
              <a:latin typeface="Calibri"/>
            </a:endParaRPr>
          </a:p>
        </p:txBody>
      </p:sp>
      <p:grpSp>
        <p:nvGrpSpPr>
          <p:cNvPr id="10" name="Group 6">
            <a:extLst>
              <a:ext uri="{FF2B5EF4-FFF2-40B4-BE49-F238E27FC236}">
                <a16:creationId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endParaRPr lang="en-US"/>
            </a:p>
          </p:txBody>
        </p:sp>
      </p:grpSp>
      <p:sp>
        <p:nvSpPr>
          <p:cNvPr id="15" name="Rectangle 14">
            <a:extLst>
              <a:ext uri="{FF2B5EF4-FFF2-40B4-BE49-F238E27FC236}">
                <a16:creationId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algn="ctr" defTabSz="609630"/>
            <a:r>
              <a:rPr lang="vi-VN" sz="4400" b="1" dirty="0">
                <a:solidFill>
                  <a:prstClr val="white"/>
                </a:solidFill>
                <a:latin typeface="Calibri"/>
              </a:rPr>
              <a:t>Thời kì đó có gì khác với ngày nay?</a:t>
            </a:r>
            <a:endParaRPr lang="en-US" sz="4400" dirty="0">
              <a:solidFill>
                <a:prstClr val="white"/>
              </a:solidFill>
              <a:latin typeface="Calibri"/>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987145" flipH="1" flipV="1">
            <a:off x="-1995890" y="-111511"/>
            <a:ext cx="3991779" cy="499753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13256">
            <a:off x="895295" y="2270758"/>
            <a:ext cx="3609871" cy="371108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13256">
            <a:off x="4322815" y="2270758"/>
            <a:ext cx="3609871" cy="3711082"/>
          </a:xfrm>
          <a:prstGeom prst="rect">
            <a:avLst/>
          </a:prstGeom>
        </p:spPr>
      </p:pic>
      <p:pic>
        <p:nvPicPr>
          <p:cNvPr id="6" name="Picture 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648124">
            <a:off x="8814022" y="4572440"/>
            <a:ext cx="4311513" cy="27432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13256">
            <a:off x="7763035" y="2251708"/>
            <a:ext cx="3609871" cy="3711082"/>
          </a:xfrm>
          <a:prstGeom prst="rect">
            <a:avLst/>
          </a:prstGeom>
        </p:spPr>
      </p:pic>
      <p:pic>
        <p:nvPicPr>
          <p:cNvPr id="8" name="Picture 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5400000">
            <a:off x="7829547" y="1852907"/>
            <a:ext cx="407791" cy="391479"/>
          </a:xfrm>
          <a:prstGeom prst="rect">
            <a:avLst/>
          </a:prstGeom>
        </p:spPr>
      </p:pic>
      <p:sp>
        <p:nvSpPr>
          <p:cNvPr id="14" name="Rectangle 13"/>
          <p:cNvSpPr/>
          <p:nvPr/>
        </p:nvSpPr>
        <p:spPr>
          <a:xfrm rot="21332574">
            <a:off x="1074124" y="3223807"/>
            <a:ext cx="3216642" cy="2721964"/>
          </a:xfrm>
          <a:prstGeom prst="rect">
            <a:avLst/>
          </a:prstGeom>
        </p:spPr>
        <p:txBody>
          <a:bodyPr wrap="square">
            <a:spAutoFit/>
          </a:bodyPr>
          <a:lstStyle/>
          <a:p>
            <a:pPr indent="-304815" algn="just" defTabSz="609630">
              <a:lnSpc>
                <a:spcPct val="120000"/>
              </a:lnSpc>
            </a:pPr>
            <a:r>
              <a:rPr lang="vi-VN" sz="2400" dirty="0">
                <a:solidFill>
                  <a:prstClr val="black"/>
                </a:solidFill>
                <a:latin typeface="Calibri" panose="020F0502020204030204" pitchFamily="34" charset="0"/>
                <a:cs typeface="Calibri" panose="020F0502020204030204" pitchFamily="34" charset="0"/>
              </a:rPr>
              <a:t>Mô tả được một số hiện vật của thời bao cấp và thời kì Đổi mới ở Việt Nam trên cơ sở tư liệu (tranh ảnh, hiện vật,...) sưu tầm được.</a:t>
            </a:r>
          </a:p>
        </p:txBody>
      </p:sp>
      <p:sp>
        <p:nvSpPr>
          <p:cNvPr id="15" name="Rectangle 14"/>
          <p:cNvSpPr/>
          <p:nvPr/>
        </p:nvSpPr>
        <p:spPr>
          <a:xfrm rot="21407810">
            <a:off x="4557901" y="3558116"/>
            <a:ext cx="3139699" cy="2029530"/>
          </a:xfrm>
          <a:prstGeom prst="rect">
            <a:avLst/>
          </a:prstGeom>
        </p:spPr>
        <p:txBody>
          <a:bodyPr wrap="square">
            <a:spAutoFit/>
          </a:bodyPr>
          <a:lstStyle/>
          <a:p>
            <a:pPr indent="-304815" algn="just" defTabSz="609630">
              <a:lnSpc>
                <a:spcPct val="120000"/>
              </a:lnSpc>
            </a:pPr>
            <a:r>
              <a:rPr lang="vi-VN" sz="2667" dirty="0">
                <a:solidFill>
                  <a:prstClr val="black"/>
                </a:solidFill>
                <a:latin typeface="Calibri" panose="020F0502020204030204" pitchFamily="34" charset="0"/>
                <a:cs typeface="Calibri" panose="020F0502020204030204" pitchFamily="34" charset="0"/>
              </a:rPr>
              <a:t>Sưu tầm và kể lại được một số câu chuyện về thời bao cấp trên đất nước ta.</a:t>
            </a:r>
          </a:p>
        </p:txBody>
      </p:sp>
      <p:sp>
        <p:nvSpPr>
          <p:cNvPr id="16" name="Rectangle 15"/>
          <p:cNvSpPr/>
          <p:nvPr/>
        </p:nvSpPr>
        <p:spPr>
          <a:xfrm rot="21348072">
            <a:off x="8046757" y="3372079"/>
            <a:ext cx="3088801" cy="2502865"/>
          </a:xfrm>
          <a:prstGeom prst="rect">
            <a:avLst/>
          </a:prstGeom>
        </p:spPr>
        <p:txBody>
          <a:bodyPr wrap="square">
            <a:spAutoFit/>
          </a:bodyPr>
          <a:lstStyle/>
          <a:p>
            <a:pPr indent="-304815" algn="just" defTabSz="609630">
              <a:lnSpc>
                <a:spcPct val="120000"/>
              </a:lnSpc>
            </a:pPr>
            <a:r>
              <a:rPr lang="vi-VN" sz="2200" dirty="0">
                <a:solidFill>
                  <a:prstClr val="black"/>
                </a:solidFill>
                <a:latin typeface="Calibri" panose="020F0502020204030204" pitchFamily="34" charset="0"/>
                <a:cs typeface="Calibri" panose="020F0502020204030204" pitchFamily="34" charset="0"/>
              </a:rPr>
              <a:t>Nêu được một số thành tựu về kinh tế - xã hội của đất nước trong thời kì Đổi mới qua các tư liệu lịch sử (tranh ảnh, câu chuyện,...).</a:t>
            </a:r>
          </a:p>
        </p:txBody>
      </p:sp>
      <p:sp>
        <p:nvSpPr>
          <p:cNvPr id="157" name="椭圆 31"/>
          <p:cNvSpPr/>
          <p:nvPr/>
        </p:nvSpPr>
        <p:spPr>
          <a:xfrm rot="18406232">
            <a:off x="1914364" y="2767494"/>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A5CDB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grpSp>
        <p:nvGrpSpPr>
          <p:cNvPr id="130" name="chenying0907 5"/>
          <p:cNvGrpSpPr/>
          <p:nvPr/>
        </p:nvGrpSpPr>
        <p:grpSpPr>
          <a:xfrm rot="19481840">
            <a:off x="3554042" y="6723939"/>
            <a:ext cx="648430" cy="655163"/>
            <a:chOff x="4572039" y="2317937"/>
            <a:chExt cx="1451315" cy="1465933"/>
          </a:xfrm>
          <a:solidFill>
            <a:schemeClr val="tx1">
              <a:lumMod val="85000"/>
              <a:lumOff val="15000"/>
            </a:schemeClr>
          </a:solidFill>
        </p:grpSpPr>
        <p:sp>
          <p:nvSpPr>
            <p:cNvPr id="131" name="椭圆 31"/>
            <p:cNvSpPr/>
            <p:nvPr/>
          </p:nvSpPr>
          <p:spPr>
            <a:xfrm rot="15654318">
              <a:off x="4564730" y="2325246"/>
              <a:ext cx="1465933" cy="145131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D42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grpSp>
          <p:nvGrpSpPr>
            <p:cNvPr id="132" name="chenying0907 279"/>
            <p:cNvGrpSpPr/>
            <p:nvPr/>
          </p:nvGrpSpPr>
          <p:grpSpPr>
            <a:xfrm>
              <a:off x="4928436" y="2645937"/>
              <a:ext cx="774866" cy="794236"/>
              <a:chOff x="3282950" y="1154113"/>
              <a:chExt cx="698501" cy="715963"/>
            </a:xfrm>
            <a:grpFill/>
          </p:grpSpPr>
          <p:sp>
            <p:nvSpPr>
              <p:cNvPr id="133" name="chenying0907 905"/>
              <p:cNvSpPr/>
              <p:nvPr/>
            </p:nvSpPr>
            <p:spPr bwMode="auto">
              <a:xfrm>
                <a:off x="3324225" y="1268413"/>
                <a:ext cx="55563" cy="153988"/>
              </a:xfrm>
              <a:custGeom>
                <a:avLst/>
                <a:gdLst/>
                <a:ahLst/>
                <a:cxnLst>
                  <a:cxn ang="0">
                    <a:pos x="96" y="3"/>
                  </a:cxn>
                  <a:cxn ang="0">
                    <a:pos x="96" y="3"/>
                  </a:cxn>
                  <a:cxn ang="0">
                    <a:pos x="86" y="18"/>
                  </a:cxn>
                  <a:cxn ang="0">
                    <a:pos x="77" y="35"/>
                  </a:cxn>
                  <a:cxn ang="0">
                    <a:pos x="70" y="51"/>
                  </a:cxn>
                  <a:cxn ang="0">
                    <a:pos x="63" y="69"/>
                  </a:cxn>
                  <a:cxn ang="0">
                    <a:pos x="50" y="104"/>
                  </a:cxn>
                  <a:cxn ang="0">
                    <a:pos x="39" y="138"/>
                  </a:cxn>
                  <a:cxn ang="0">
                    <a:pos x="39" y="138"/>
                  </a:cxn>
                  <a:cxn ang="0">
                    <a:pos x="27" y="174"/>
                  </a:cxn>
                  <a:cxn ang="0">
                    <a:pos x="15" y="210"/>
                  </a:cxn>
                  <a:cxn ang="0">
                    <a:pos x="10" y="229"/>
                  </a:cxn>
                  <a:cxn ang="0">
                    <a:pos x="5" y="247"/>
                  </a:cxn>
                  <a:cxn ang="0">
                    <a:pos x="2" y="266"/>
                  </a:cxn>
                  <a:cxn ang="0">
                    <a:pos x="0" y="285"/>
                  </a:cxn>
                  <a:cxn ang="0">
                    <a:pos x="0" y="285"/>
                  </a:cxn>
                  <a:cxn ang="0">
                    <a:pos x="1" y="287"/>
                  </a:cxn>
                  <a:cxn ang="0">
                    <a:pos x="2" y="288"/>
                  </a:cxn>
                  <a:cxn ang="0">
                    <a:pos x="3" y="289"/>
                  </a:cxn>
                  <a:cxn ang="0">
                    <a:pos x="5" y="290"/>
                  </a:cxn>
                  <a:cxn ang="0">
                    <a:pos x="6" y="289"/>
                  </a:cxn>
                  <a:cxn ang="0">
                    <a:pos x="8" y="288"/>
                  </a:cxn>
                  <a:cxn ang="0">
                    <a:pos x="9" y="287"/>
                  </a:cxn>
                  <a:cxn ang="0">
                    <a:pos x="10" y="285"/>
                  </a:cxn>
                  <a:cxn ang="0">
                    <a:pos x="10" y="285"/>
                  </a:cxn>
                  <a:cxn ang="0">
                    <a:pos x="11" y="266"/>
                  </a:cxn>
                  <a:cxn ang="0">
                    <a:pos x="15" y="247"/>
                  </a:cxn>
                  <a:cxn ang="0">
                    <a:pos x="19" y="230"/>
                  </a:cxn>
                  <a:cxn ang="0">
                    <a:pos x="25" y="211"/>
                  </a:cxn>
                  <a:cxn ang="0">
                    <a:pos x="36" y="176"/>
                  </a:cxn>
                  <a:cxn ang="0">
                    <a:pos x="48" y="141"/>
                  </a:cxn>
                  <a:cxn ang="0">
                    <a:pos x="48" y="141"/>
                  </a:cxn>
                  <a:cxn ang="0">
                    <a:pos x="60" y="107"/>
                  </a:cxn>
                  <a:cxn ang="0">
                    <a:pos x="71" y="72"/>
                  </a:cxn>
                  <a:cxn ang="0">
                    <a:pos x="78" y="55"/>
                  </a:cxn>
                  <a:cxn ang="0">
                    <a:pos x="86" y="39"/>
                  </a:cxn>
                  <a:cxn ang="0">
                    <a:pos x="94" y="22"/>
                  </a:cxn>
                  <a:cxn ang="0">
                    <a:pos x="104" y="8"/>
                  </a:cxn>
                  <a:cxn ang="0">
                    <a:pos x="104" y="8"/>
                  </a:cxn>
                  <a:cxn ang="0">
                    <a:pos x="105" y="6"/>
                  </a:cxn>
                  <a:cxn ang="0">
                    <a:pos x="104" y="4"/>
                  </a:cxn>
                  <a:cxn ang="0">
                    <a:pos x="104" y="3"/>
                  </a:cxn>
                  <a:cxn ang="0">
                    <a:pos x="102" y="2"/>
                  </a:cxn>
                  <a:cxn ang="0">
                    <a:pos x="99" y="0"/>
                  </a:cxn>
                  <a:cxn ang="0">
                    <a:pos x="97" y="2"/>
                  </a:cxn>
                  <a:cxn ang="0">
                    <a:pos x="96" y="3"/>
                  </a:cxn>
                  <a:cxn ang="0">
                    <a:pos x="96" y="3"/>
                  </a:cxn>
                </a:cxnLst>
                <a:rect l="0" t="0" r="r" b="b"/>
                <a:pathLst>
                  <a:path w="105" h="290">
                    <a:moveTo>
                      <a:pt x="96" y="3"/>
                    </a:moveTo>
                    <a:lnTo>
                      <a:pt x="96" y="3"/>
                    </a:lnTo>
                    <a:lnTo>
                      <a:pt x="86" y="18"/>
                    </a:lnTo>
                    <a:lnTo>
                      <a:pt x="77" y="35"/>
                    </a:lnTo>
                    <a:lnTo>
                      <a:pt x="70" y="51"/>
                    </a:lnTo>
                    <a:lnTo>
                      <a:pt x="63" y="69"/>
                    </a:lnTo>
                    <a:lnTo>
                      <a:pt x="50" y="104"/>
                    </a:lnTo>
                    <a:lnTo>
                      <a:pt x="39" y="138"/>
                    </a:lnTo>
                    <a:lnTo>
                      <a:pt x="39" y="138"/>
                    </a:lnTo>
                    <a:lnTo>
                      <a:pt x="27" y="174"/>
                    </a:lnTo>
                    <a:lnTo>
                      <a:pt x="15" y="210"/>
                    </a:lnTo>
                    <a:lnTo>
                      <a:pt x="10" y="229"/>
                    </a:lnTo>
                    <a:lnTo>
                      <a:pt x="5" y="247"/>
                    </a:lnTo>
                    <a:lnTo>
                      <a:pt x="2" y="266"/>
                    </a:lnTo>
                    <a:lnTo>
                      <a:pt x="0" y="285"/>
                    </a:lnTo>
                    <a:lnTo>
                      <a:pt x="0" y="285"/>
                    </a:lnTo>
                    <a:lnTo>
                      <a:pt x="1" y="287"/>
                    </a:lnTo>
                    <a:lnTo>
                      <a:pt x="2" y="288"/>
                    </a:lnTo>
                    <a:lnTo>
                      <a:pt x="3" y="289"/>
                    </a:lnTo>
                    <a:lnTo>
                      <a:pt x="5" y="290"/>
                    </a:lnTo>
                    <a:lnTo>
                      <a:pt x="6" y="289"/>
                    </a:lnTo>
                    <a:lnTo>
                      <a:pt x="8" y="288"/>
                    </a:lnTo>
                    <a:lnTo>
                      <a:pt x="9" y="287"/>
                    </a:lnTo>
                    <a:lnTo>
                      <a:pt x="10" y="285"/>
                    </a:lnTo>
                    <a:lnTo>
                      <a:pt x="10" y="285"/>
                    </a:lnTo>
                    <a:lnTo>
                      <a:pt x="11" y="266"/>
                    </a:lnTo>
                    <a:lnTo>
                      <a:pt x="15" y="247"/>
                    </a:lnTo>
                    <a:lnTo>
                      <a:pt x="19" y="230"/>
                    </a:lnTo>
                    <a:lnTo>
                      <a:pt x="25" y="211"/>
                    </a:lnTo>
                    <a:lnTo>
                      <a:pt x="36" y="176"/>
                    </a:lnTo>
                    <a:lnTo>
                      <a:pt x="48" y="141"/>
                    </a:lnTo>
                    <a:lnTo>
                      <a:pt x="48" y="141"/>
                    </a:lnTo>
                    <a:lnTo>
                      <a:pt x="60" y="107"/>
                    </a:lnTo>
                    <a:lnTo>
                      <a:pt x="71" y="72"/>
                    </a:lnTo>
                    <a:lnTo>
                      <a:pt x="78" y="55"/>
                    </a:lnTo>
                    <a:lnTo>
                      <a:pt x="86" y="39"/>
                    </a:lnTo>
                    <a:lnTo>
                      <a:pt x="94" y="22"/>
                    </a:lnTo>
                    <a:lnTo>
                      <a:pt x="104" y="8"/>
                    </a:lnTo>
                    <a:lnTo>
                      <a:pt x="104" y="8"/>
                    </a:lnTo>
                    <a:lnTo>
                      <a:pt x="105" y="6"/>
                    </a:lnTo>
                    <a:lnTo>
                      <a:pt x="104" y="4"/>
                    </a:lnTo>
                    <a:lnTo>
                      <a:pt x="104" y="3"/>
                    </a:lnTo>
                    <a:lnTo>
                      <a:pt x="102" y="2"/>
                    </a:lnTo>
                    <a:lnTo>
                      <a:pt x="99" y="0"/>
                    </a:lnTo>
                    <a:lnTo>
                      <a:pt x="97" y="2"/>
                    </a:lnTo>
                    <a:lnTo>
                      <a:pt x="96" y="3"/>
                    </a:lnTo>
                    <a:lnTo>
                      <a:pt x="96" y="3"/>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4" name="chenying0907 906"/>
              <p:cNvSpPr/>
              <p:nvPr/>
            </p:nvSpPr>
            <p:spPr bwMode="auto">
              <a:xfrm>
                <a:off x="3325813" y="1239838"/>
                <a:ext cx="88900" cy="280988"/>
              </a:xfrm>
              <a:custGeom>
                <a:avLst/>
                <a:gdLst/>
                <a:ahLst/>
                <a:cxnLst>
                  <a:cxn ang="0">
                    <a:pos x="156" y="4"/>
                  </a:cxn>
                  <a:cxn ang="0">
                    <a:pos x="152" y="37"/>
                  </a:cxn>
                  <a:cxn ang="0">
                    <a:pos x="143" y="70"/>
                  </a:cxn>
                  <a:cxn ang="0">
                    <a:pos x="121" y="134"/>
                  </a:cxn>
                  <a:cxn ang="0">
                    <a:pos x="108" y="168"/>
                  </a:cxn>
                  <a:cxn ang="0">
                    <a:pos x="82" y="235"/>
                  </a:cxn>
                  <a:cxn ang="0">
                    <a:pos x="68" y="268"/>
                  </a:cxn>
                  <a:cxn ang="0">
                    <a:pos x="58" y="301"/>
                  </a:cxn>
                  <a:cxn ang="0">
                    <a:pos x="38" y="399"/>
                  </a:cxn>
                  <a:cxn ang="0">
                    <a:pos x="35" y="416"/>
                  </a:cxn>
                  <a:cxn ang="0">
                    <a:pos x="26" y="446"/>
                  </a:cxn>
                  <a:cxn ang="0">
                    <a:pos x="20" y="461"/>
                  </a:cxn>
                  <a:cxn ang="0">
                    <a:pos x="11" y="492"/>
                  </a:cxn>
                  <a:cxn ang="0">
                    <a:pos x="2" y="522"/>
                  </a:cxn>
                  <a:cxn ang="0">
                    <a:pos x="0" y="524"/>
                  </a:cxn>
                  <a:cxn ang="0">
                    <a:pos x="1" y="528"/>
                  </a:cxn>
                  <a:cxn ang="0">
                    <a:pos x="1" y="529"/>
                  </a:cxn>
                  <a:cxn ang="0">
                    <a:pos x="3" y="531"/>
                  </a:cxn>
                  <a:cxn ang="0">
                    <a:pos x="7" y="531"/>
                  </a:cxn>
                  <a:cxn ang="0">
                    <a:pos x="9" y="529"/>
                  </a:cxn>
                  <a:cxn ang="0">
                    <a:pos x="18" y="505"/>
                  </a:cxn>
                  <a:cxn ang="0">
                    <a:pos x="23" y="480"/>
                  </a:cxn>
                  <a:cxn ang="0">
                    <a:pos x="29" y="462"/>
                  </a:cxn>
                  <a:cxn ang="0">
                    <a:pos x="41" y="428"/>
                  </a:cxn>
                  <a:cxn ang="0">
                    <a:pos x="46" y="410"/>
                  </a:cxn>
                  <a:cxn ang="0">
                    <a:pos x="59" y="341"/>
                  </a:cxn>
                  <a:cxn ang="0">
                    <a:pos x="71" y="288"/>
                  </a:cxn>
                  <a:cxn ang="0">
                    <a:pos x="77" y="271"/>
                  </a:cxn>
                  <a:cxn ang="0">
                    <a:pos x="105" y="200"/>
                  </a:cxn>
                  <a:cxn ang="0">
                    <a:pos x="132" y="129"/>
                  </a:cxn>
                  <a:cxn ang="0">
                    <a:pos x="143" y="98"/>
                  </a:cxn>
                  <a:cxn ang="0">
                    <a:pos x="158" y="51"/>
                  </a:cxn>
                  <a:cxn ang="0">
                    <a:pos x="164" y="20"/>
                  </a:cxn>
                  <a:cxn ang="0">
                    <a:pos x="166" y="4"/>
                  </a:cxn>
                  <a:cxn ang="0">
                    <a:pos x="164" y="1"/>
                  </a:cxn>
                  <a:cxn ang="0">
                    <a:pos x="161" y="0"/>
                  </a:cxn>
                  <a:cxn ang="0">
                    <a:pos x="158" y="1"/>
                  </a:cxn>
                  <a:cxn ang="0">
                    <a:pos x="156" y="4"/>
                  </a:cxn>
                </a:cxnLst>
                <a:rect l="0" t="0" r="r" b="b"/>
                <a:pathLst>
                  <a:path w="166" h="531">
                    <a:moveTo>
                      <a:pt x="156" y="4"/>
                    </a:moveTo>
                    <a:lnTo>
                      <a:pt x="156" y="4"/>
                    </a:lnTo>
                    <a:lnTo>
                      <a:pt x="155" y="20"/>
                    </a:lnTo>
                    <a:lnTo>
                      <a:pt x="152" y="37"/>
                    </a:lnTo>
                    <a:lnTo>
                      <a:pt x="148" y="53"/>
                    </a:lnTo>
                    <a:lnTo>
                      <a:pt x="143" y="70"/>
                    </a:lnTo>
                    <a:lnTo>
                      <a:pt x="132" y="103"/>
                    </a:lnTo>
                    <a:lnTo>
                      <a:pt x="121" y="134"/>
                    </a:lnTo>
                    <a:lnTo>
                      <a:pt x="121" y="134"/>
                    </a:lnTo>
                    <a:lnTo>
                      <a:pt x="108" y="168"/>
                    </a:lnTo>
                    <a:lnTo>
                      <a:pt x="95" y="202"/>
                    </a:lnTo>
                    <a:lnTo>
                      <a:pt x="82" y="235"/>
                    </a:lnTo>
                    <a:lnTo>
                      <a:pt x="68" y="268"/>
                    </a:lnTo>
                    <a:lnTo>
                      <a:pt x="68" y="268"/>
                    </a:lnTo>
                    <a:lnTo>
                      <a:pt x="63" y="285"/>
                    </a:lnTo>
                    <a:lnTo>
                      <a:pt x="58" y="301"/>
                    </a:lnTo>
                    <a:lnTo>
                      <a:pt x="51" y="333"/>
                    </a:lnTo>
                    <a:lnTo>
                      <a:pt x="38" y="399"/>
                    </a:lnTo>
                    <a:lnTo>
                      <a:pt x="38" y="399"/>
                    </a:lnTo>
                    <a:lnTo>
                      <a:pt x="35" y="416"/>
                    </a:lnTo>
                    <a:lnTo>
                      <a:pt x="31" y="431"/>
                    </a:lnTo>
                    <a:lnTo>
                      <a:pt x="26" y="446"/>
                    </a:lnTo>
                    <a:lnTo>
                      <a:pt x="20" y="461"/>
                    </a:lnTo>
                    <a:lnTo>
                      <a:pt x="20" y="461"/>
                    </a:lnTo>
                    <a:lnTo>
                      <a:pt x="15" y="476"/>
                    </a:lnTo>
                    <a:lnTo>
                      <a:pt x="11" y="492"/>
                    </a:lnTo>
                    <a:lnTo>
                      <a:pt x="7" y="507"/>
                    </a:lnTo>
                    <a:lnTo>
                      <a:pt x="2" y="522"/>
                    </a:lnTo>
                    <a:lnTo>
                      <a:pt x="2" y="522"/>
                    </a:lnTo>
                    <a:lnTo>
                      <a:pt x="0" y="524"/>
                    </a:lnTo>
                    <a:lnTo>
                      <a:pt x="0" y="526"/>
                    </a:lnTo>
                    <a:lnTo>
                      <a:pt x="1" y="528"/>
                    </a:lnTo>
                    <a:lnTo>
                      <a:pt x="1" y="528"/>
                    </a:lnTo>
                    <a:lnTo>
                      <a:pt x="1" y="529"/>
                    </a:lnTo>
                    <a:lnTo>
                      <a:pt x="1" y="529"/>
                    </a:lnTo>
                    <a:lnTo>
                      <a:pt x="3" y="531"/>
                    </a:lnTo>
                    <a:lnTo>
                      <a:pt x="5" y="531"/>
                    </a:lnTo>
                    <a:lnTo>
                      <a:pt x="7" y="531"/>
                    </a:lnTo>
                    <a:lnTo>
                      <a:pt x="9" y="529"/>
                    </a:lnTo>
                    <a:lnTo>
                      <a:pt x="9" y="529"/>
                    </a:lnTo>
                    <a:lnTo>
                      <a:pt x="13" y="517"/>
                    </a:lnTo>
                    <a:lnTo>
                      <a:pt x="18" y="505"/>
                    </a:lnTo>
                    <a:lnTo>
                      <a:pt x="20" y="492"/>
                    </a:lnTo>
                    <a:lnTo>
                      <a:pt x="23" y="480"/>
                    </a:lnTo>
                    <a:lnTo>
                      <a:pt x="23" y="480"/>
                    </a:lnTo>
                    <a:lnTo>
                      <a:pt x="29" y="462"/>
                    </a:lnTo>
                    <a:lnTo>
                      <a:pt x="35" y="446"/>
                    </a:lnTo>
                    <a:lnTo>
                      <a:pt x="41" y="428"/>
                    </a:lnTo>
                    <a:lnTo>
                      <a:pt x="46" y="410"/>
                    </a:lnTo>
                    <a:lnTo>
                      <a:pt x="46" y="410"/>
                    </a:lnTo>
                    <a:lnTo>
                      <a:pt x="53" y="375"/>
                    </a:lnTo>
                    <a:lnTo>
                      <a:pt x="59" y="341"/>
                    </a:lnTo>
                    <a:lnTo>
                      <a:pt x="67" y="305"/>
                    </a:lnTo>
                    <a:lnTo>
                      <a:pt x="71" y="288"/>
                    </a:lnTo>
                    <a:lnTo>
                      <a:pt x="77" y="271"/>
                    </a:lnTo>
                    <a:lnTo>
                      <a:pt x="77" y="271"/>
                    </a:lnTo>
                    <a:lnTo>
                      <a:pt x="91" y="235"/>
                    </a:lnTo>
                    <a:lnTo>
                      <a:pt x="105" y="200"/>
                    </a:lnTo>
                    <a:lnTo>
                      <a:pt x="120" y="165"/>
                    </a:lnTo>
                    <a:lnTo>
                      <a:pt x="132" y="129"/>
                    </a:lnTo>
                    <a:lnTo>
                      <a:pt x="132" y="129"/>
                    </a:lnTo>
                    <a:lnTo>
                      <a:pt x="143" y="98"/>
                    </a:lnTo>
                    <a:lnTo>
                      <a:pt x="154" y="67"/>
                    </a:lnTo>
                    <a:lnTo>
                      <a:pt x="158" y="51"/>
                    </a:lnTo>
                    <a:lnTo>
                      <a:pt x="162" y="36"/>
                    </a:lnTo>
                    <a:lnTo>
                      <a:pt x="164" y="20"/>
                    </a:lnTo>
                    <a:lnTo>
                      <a:pt x="166" y="4"/>
                    </a:lnTo>
                    <a:lnTo>
                      <a:pt x="166" y="4"/>
                    </a:lnTo>
                    <a:lnTo>
                      <a:pt x="165" y="2"/>
                    </a:lnTo>
                    <a:lnTo>
                      <a:pt x="164" y="1"/>
                    </a:lnTo>
                    <a:lnTo>
                      <a:pt x="163" y="0"/>
                    </a:lnTo>
                    <a:lnTo>
                      <a:pt x="161" y="0"/>
                    </a:lnTo>
                    <a:lnTo>
                      <a:pt x="160" y="0"/>
                    </a:lnTo>
                    <a:lnTo>
                      <a:pt x="158" y="1"/>
                    </a:lnTo>
                    <a:lnTo>
                      <a:pt x="157" y="2"/>
                    </a:lnTo>
                    <a:lnTo>
                      <a:pt x="156" y="4"/>
                    </a:lnTo>
                    <a:lnTo>
                      <a:pt x="156"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5" name="chenying0907 907"/>
              <p:cNvSpPr/>
              <p:nvPr/>
            </p:nvSpPr>
            <p:spPr bwMode="auto">
              <a:xfrm>
                <a:off x="3338513" y="1404938"/>
                <a:ext cx="58738" cy="168275"/>
              </a:xfrm>
              <a:custGeom>
                <a:avLst/>
                <a:gdLst/>
                <a:ahLst/>
                <a:cxnLst>
                  <a:cxn ang="0">
                    <a:pos x="99" y="4"/>
                  </a:cxn>
                  <a:cxn ang="0">
                    <a:pos x="99" y="4"/>
                  </a:cxn>
                  <a:cxn ang="0">
                    <a:pos x="98" y="14"/>
                  </a:cxn>
                  <a:cxn ang="0">
                    <a:pos x="97" y="23"/>
                  </a:cxn>
                  <a:cxn ang="0">
                    <a:pos x="92" y="43"/>
                  </a:cxn>
                  <a:cxn ang="0">
                    <a:pos x="79" y="81"/>
                  </a:cxn>
                  <a:cxn ang="0">
                    <a:pos x="79" y="81"/>
                  </a:cxn>
                  <a:cxn ang="0">
                    <a:pos x="73" y="103"/>
                  </a:cxn>
                  <a:cxn ang="0">
                    <a:pos x="68" y="125"/>
                  </a:cxn>
                  <a:cxn ang="0">
                    <a:pos x="57" y="169"/>
                  </a:cxn>
                  <a:cxn ang="0">
                    <a:pos x="57" y="169"/>
                  </a:cxn>
                  <a:cxn ang="0">
                    <a:pos x="51" y="188"/>
                  </a:cxn>
                  <a:cxn ang="0">
                    <a:pos x="43" y="205"/>
                  </a:cxn>
                  <a:cxn ang="0">
                    <a:pos x="35" y="223"/>
                  </a:cxn>
                  <a:cxn ang="0">
                    <a:pos x="26" y="239"/>
                  </a:cxn>
                  <a:cxn ang="0">
                    <a:pos x="17" y="257"/>
                  </a:cxn>
                  <a:cxn ang="0">
                    <a:pos x="10" y="274"/>
                  </a:cxn>
                  <a:cxn ang="0">
                    <a:pos x="4" y="293"/>
                  </a:cxn>
                  <a:cxn ang="0">
                    <a:pos x="1" y="302"/>
                  </a:cxn>
                  <a:cxn ang="0">
                    <a:pos x="0" y="313"/>
                  </a:cxn>
                  <a:cxn ang="0">
                    <a:pos x="0" y="313"/>
                  </a:cxn>
                  <a:cxn ang="0">
                    <a:pos x="0" y="314"/>
                  </a:cxn>
                  <a:cxn ang="0">
                    <a:pos x="1" y="316"/>
                  </a:cxn>
                  <a:cxn ang="0">
                    <a:pos x="2" y="317"/>
                  </a:cxn>
                  <a:cxn ang="0">
                    <a:pos x="4" y="317"/>
                  </a:cxn>
                  <a:cxn ang="0">
                    <a:pos x="7" y="316"/>
                  </a:cxn>
                  <a:cxn ang="0">
                    <a:pos x="9" y="314"/>
                  </a:cxn>
                  <a:cxn ang="0">
                    <a:pos x="9" y="313"/>
                  </a:cxn>
                  <a:cxn ang="0">
                    <a:pos x="9" y="313"/>
                  </a:cxn>
                  <a:cxn ang="0">
                    <a:pos x="11" y="302"/>
                  </a:cxn>
                  <a:cxn ang="0">
                    <a:pos x="13" y="292"/>
                  </a:cxn>
                  <a:cxn ang="0">
                    <a:pos x="19" y="273"/>
                  </a:cxn>
                  <a:cxn ang="0">
                    <a:pos x="28" y="255"/>
                  </a:cxn>
                  <a:cxn ang="0">
                    <a:pos x="36" y="237"/>
                  </a:cxn>
                  <a:cxn ang="0">
                    <a:pos x="45" y="220"/>
                  </a:cxn>
                  <a:cxn ang="0">
                    <a:pos x="54" y="201"/>
                  </a:cxn>
                  <a:cxn ang="0">
                    <a:pos x="62" y="182"/>
                  </a:cxn>
                  <a:cxn ang="0">
                    <a:pos x="68" y="164"/>
                  </a:cxn>
                  <a:cxn ang="0">
                    <a:pos x="68" y="164"/>
                  </a:cxn>
                  <a:cxn ang="0">
                    <a:pos x="79" y="119"/>
                  </a:cxn>
                  <a:cxn ang="0">
                    <a:pos x="91" y="76"/>
                  </a:cxn>
                  <a:cxn ang="0">
                    <a:pos x="91" y="76"/>
                  </a:cxn>
                  <a:cxn ang="0">
                    <a:pos x="102" y="40"/>
                  </a:cxn>
                  <a:cxn ang="0">
                    <a:pos x="106" y="22"/>
                  </a:cxn>
                  <a:cxn ang="0">
                    <a:pos x="109" y="4"/>
                  </a:cxn>
                  <a:cxn ang="0">
                    <a:pos x="109" y="4"/>
                  </a:cxn>
                  <a:cxn ang="0">
                    <a:pos x="108" y="2"/>
                  </a:cxn>
                  <a:cxn ang="0">
                    <a:pos x="107" y="1"/>
                  </a:cxn>
                  <a:cxn ang="0">
                    <a:pos x="106" y="0"/>
                  </a:cxn>
                  <a:cxn ang="0">
                    <a:pos x="104" y="0"/>
                  </a:cxn>
                  <a:cxn ang="0">
                    <a:pos x="101" y="1"/>
                  </a:cxn>
                  <a:cxn ang="0">
                    <a:pos x="100" y="2"/>
                  </a:cxn>
                  <a:cxn ang="0">
                    <a:pos x="99" y="4"/>
                  </a:cxn>
                  <a:cxn ang="0">
                    <a:pos x="99" y="4"/>
                  </a:cxn>
                </a:cxnLst>
                <a:rect l="0" t="0" r="r" b="b"/>
                <a:pathLst>
                  <a:path w="109" h="317">
                    <a:moveTo>
                      <a:pt x="99" y="4"/>
                    </a:moveTo>
                    <a:lnTo>
                      <a:pt x="99" y="4"/>
                    </a:lnTo>
                    <a:lnTo>
                      <a:pt x="98" y="14"/>
                    </a:lnTo>
                    <a:lnTo>
                      <a:pt x="97" y="23"/>
                    </a:lnTo>
                    <a:lnTo>
                      <a:pt x="92" y="43"/>
                    </a:lnTo>
                    <a:lnTo>
                      <a:pt x="79" y="81"/>
                    </a:lnTo>
                    <a:lnTo>
                      <a:pt x="79" y="81"/>
                    </a:lnTo>
                    <a:lnTo>
                      <a:pt x="73" y="103"/>
                    </a:lnTo>
                    <a:lnTo>
                      <a:pt x="68" y="125"/>
                    </a:lnTo>
                    <a:lnTo>
                      <a:pt x="57" y="169"/>
                    </a:lnTo>
                    <a:lnTo>
                      <a:pt x="57" y="169"/>
                    </a:lnTo>
                    <a:lnTo>
                      <a:pt x="51" y="188"/>
                    </a:lnTo>
                    <a:lnTo>
                      <a:pt x="43" y="205"/>
                    </a:lnTo>
                    <a:lnTo>
                      <a:pt x="35" y="223"/>
                    </a:lnTo>
                    <a:lnTo>
                      <a:pt x="26" y="239"/>
                    </a:lnTo>
                    <a:lnTo>
                      <a:pt x="17" y="257"/>
                    </a:lnTo>
                    <a:lnTo>
                      <a:pt x="10" y="274"/>
                    </a:lnTo>
                    <a:lnTo>
                      <a:pt x="4" y="293"/>
                    </a:lnTo>
                    <a:lnTo>
                      <a:pt x="1" y="302"/>
                    </a:lnTo>
                    <a:lnTo>
                      <a:pt x="0" y="313"/>
                    </a:lnTo>
                    <a:lnTo>
                      <a:pt x="0" y="313"/>
                    </a:lnTo>
                    <a:lnTo>
                      <a:pt x="0" y="314"/>
                    </a:lnTo>
                    <a:lnTo>
                      <a:pt x="1" y="316"/>
                    </a:lnTo>
                    <a:lnTo>
                      <a:pt x="2" y="317"/>
                    </a:lnTo>
                    <a:lnTo>
                      <a:pt x="4" y="317"/>
                    </a:lnTo>
                    <a:lnTo>
                      <a:pt x="7" y="316"/>
                    </a:lnTo>
                    <a:lnTo>
                      <a:pt x="9" y="314"/>
                    </a:lnTo>
                    <a:lnTo>
                      <a:pt x="9" y="313"/>
                    </a:lnTo>
                    <a:lnTo>
                      <a:pt x="9" y="313"/>
                    </a:lnTo>
                    <a:lnTo>
                      <a:pt x="11" y="302"/>
                    </a:lnTo>
                    <a:lnTo>
                      <a:pt x="13" y="292"/>
                    </a:lnTo>
                    <a:lnTo>
                      <a:pt x="19" y="273"/>
                    </a:lnTo>
                    <a:lnTo>
                      <a:pt x="28" y="255"/>
                    </a:lnTo>
                    <a:lnTo>
                      <a:pt x="36" y="237"/>
                    </a:lnTo>
                    <a:lnTo>
                      <a:pt x="45" y="220"/>
                    </a:lnTo>
                    <a:lnTo>
                      <a:pt x="54" y="201"/>
                    </a:lnTo>
                    <a:lnTo>
                      <a:pt x="62" y="182"/>
                    </a:lnTo>
                    <a:lnTo>
                      <a:pt x="68" y="164"/>
                    </a:lnTo>
                    <a:lnTo>
                      <a:pt x="68" y="164"/>
                    </a:lnTo>
                    <a:lnTo>
                      <a:pt x="79" y="119"/>
                    </a:lnTo>
                    <a:lnTo>
                      <a:pt x="91" y="76"/>
                    </a:lnTo>
                    <a:lnTo>
                      <a:pt x="91" y="76"/>
                    </a:lnTo>
                    <a:lnTo>
                      <a:pt x="102" y="40"/>
                    </a:lnTo>
                    <a:lnTo>
                      <a:pt x="106" y="22"/>
                    </a:lnTo>
                    <a:lnTo>
                      <a:pt x="109" y="4"/>
                    </a:lnTo>
                    <a:lnTo>
                      <a:pt x="109" y="4"/>
                    </a:lnTo>
                    <a:lnTo>
                      <a:pt x="108" y="2"/>
                    </a:lnTo>
                    <a:lnTo>
                      <a:pt x="107" y="1"/>
                    </a:lnTo>
                    <a:lnTo>
                      <a:pt x="106" y="0"/>
                    </a:lnTo>
                    <a:lnTo>
                      <a:pt x="104" y="0"/>
                    </a:lnTo>
                    <a:lnTo>
                      <a:pt x="101" y="1"/>
                    </a:lnTo>
                    <a:lnTo>
                      <a:pt x="100" y="2"/>
                    </a:lnTo>
                    <a:lnTo>
                      <a:pt x="99" y="4"/>
                    </a:lnTo>
                    <a:lnTo>
                      <a:pt x="99"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6" name="chenying0907 908"/>
              <p:cNvSpPr/>
              <p:nvPr/>
            </p:nvSpPr>
            <p:spPr bwMode="auto">
              <a:xfrm>
                <a:off x="3365500" y="1427163"/>
                <a:ext cx="58738" cy="169863"/>
              </a:xfrm>
              <a:custGeom>
                <a:avLst/>
                <a:gdLst/>
                <a:ahLst/>
                <a:cxnLst>
                  <a:cxn ang="0">
                    <a:pos x="102" y="1"/>
                  </a:cxn>
                  <a:cxn ang="0">
                    <a:pos x="102" y="1"/>
                  </a:cxn>
                  <a:cxn ang="0">
                    <a:pos x="97" y="7"/>
                  </a:cxn>
                  <a:cxn ang="0">
                    <a:pos x="93" y="13"/>
                  </a:cxn>
                  <a:cxn ang="0">
                    <a:pos x="87" y="26"/>
                  </a:cxn>
                  <a:cxn ang="0">
                    <a:pos x="82" y="39"/>
                  </a:cxn>
                  <a:cxn ang="0">
                    <a:pos x="79" y="54"/>
                  </a:cxn>
                  <a:cxn ang="0">
                    <a:pos x="79" y="54"/>
                  </a:cxn>
                  <a:cxn ang="0">
                    <a:pos x="72" y="77"/>
                  </a:cxn>
                  <a:cxn ang="0">
                    <a:pos x="65" y="101"/>
                  </a:cxn>
                  <a:cxn ang="0">
                    <a:pos x="51" y="148"/>
                  </a:cxn>
                  <a:cxn ang="0">
                    <a:pos x="51" y="148"/>
                  </a:cxn>
                  <a:cxn ang="0">
                    <a:pos x="44" y="168"/>
                  </a:cxn>
                  <a:cxn ang="0">
                    <a:pos x="37" y="190"/>
                  </a:cxn>
                  <a:cxn ang="0">
                    <a:pos x="20" y="231"/>
                  </a:cxn>
                  <a:cxn ang="0">
                    <a:pos x="13" y="252"/>
                  </a:cxn>
                  <a:cxn ang="0">
                    <a:pos x="7" y="274"/>
                  </a:cxn>
                  <a:cxn ang="0">
                    <a:pos x="2" y="295"/>
                  </a:cxn>
                  <a:cxn ang="0">
                    <a:pos x="1" y="307"/>
                  </a:cxn>
                  <a:cxn ang="0">
                    <a:pos x="0" y="317"/>
                  </a:cxn>
                  <a:cxn ang="0">
                    <a:pos x="0" y="317"/>
                  </a:cxn>
                  <a:cxn ang="0">
                    <a:pos x="1" y="319"/>
                  </a:cxn>
                  <a:cxn ang="0">
                    <a:pos x="2" y="321"/>
                  </a:cxn>
                  <a:cxn ang="0">
                    <a:pos x="3" y="322"/>
                  </a:cxn>
                  <a:cxn ang="0">
                    <a:pos x="6" y="322"/>
                  </a:cxn>
                  <a:cxn ang="0">
                    <a:pos x="8" y="322"/>
                  </a:cxn>
                  <a:cxn ang="0">
                    <a:pos x="9" y="321"/>
                  </a:cxn>
                  <a:cxn ang="0">
                    <a:pos x="10" y="319"/>
                  </a:cxn>
                  <a:cxn ang="0">
                    <a:pos x="11" y="317"/>
                  </a:cxn>
                  <a:cxn ang="0">
                    <a:pos x="11" y="317"/>
                  </a:cxn>
                  <a:cxn ang="0">
                    <a:pos x="11" y="307"/>
                  </a:cxn>
                  <a:cxn ang="0">
                    <a:pos x="12" y="296"/>
                  </a:cxn>
                  <a:cxn ang="0">
                    <a:pos x="16" y="276"/>
                  </a:cxn>
                  <a:cxn ang="0">
                    <a:pos x="22" y="256"/>
                  </a:cxn>
                  <a:cxn ang="0">
                    <a:pos x="29" y="237"/>
                  </a:cxn>
                  <a:cxn ang="0">
                    <a:pos x="44" y="198"/>
                  </a:cxn>
                  <a:cxn ang="0">
                    <a:pos x="51" y="179"/>
                  </a:cxn>
                  <a:cxn ang="0">
                    <a:pos x="57" y="159"/>
                  </a:cxn>
                  <a:cxn ang="0">
                    <a:pos x="57" y="159"/>
                  </a:cxn>
                  <a:cxn ang="0">
                    <a:pos x="70" y="120"/>
                  </a:cxn>
                  <a:cxn ang="0">
                    <a:pos x="81" y="81"/>
                  </a:cxn>
                  <a:cxn ang="0">
                    <a:pos x="81" y="81"/>
                  </a:cxn>
                  <a:cxn ang="0">
                    <a:pos x="86" y="62"/>
                  </a:cxn>
                  <a:cxn ang="0">
                    <a:pos x="91" y="42"/>
                  </a:cxn>
                  <a:cxn ang="0">
                    <a:pos x="94" y="33"/>
                  </a:cxn>
                  <a:cxn ang="0">
                    <a:pos x="97" y="25"/>
                  </a:cxn>
                  <a:cxn ang="0">
                    <a:pos x="103" y="16"/>
                  </a:cxn>
                  <a:cxn ang="0">
                    <a:pos x="109" y="8"/>
                  </a:cxn>
                  <a:cxn ang="0">
                    <a:pos x="109" y="8"/>
                  </a:cxn>
                  <a:cxn ang="0">
                    <a:pos x="110" y="6"/>
                  </a:cxn>
                  <a:cxn ang="0">
                    <a:pos x="110" y="4"/>
                  </a:cxn>
                  <a:cxn ang="0">
                    <a:pos x="109" y="3"/>
                  </a:cxn>
                  <a:cxn ang="0">
                    <a:pos x="108" y="1"/>
                  </a:cxn>
                  <a:cxn ang="0">
                    <a:pos x="107" y="0"/>
                  </a:cxn>
                  <a:cxn ang="0">
                    <a:pos x="105" y="0"/>
                  </a:cxn>
                  <a:cxn ang="0">
                    <a:pos x="104" y="0"/>
                  </a:cxn>
                  <a:cxn ang="0">
                    <a:pos x="102" y="1"/>
                  </a:cxn>
                  <a:cxn ang="0">
                    <a:pos x="102" y="1"/>
                  </a:cxn>
                </a:cxnLst>
                <a:rect l="0" t="0" r="r" b="b"/>
                <a:pathLst>
                  <a:path w="110" h="322">
                    <a:moveTo>
                      <a:pt x="102" y="1"/>
                    </a:moveTo>
                    <a:lnTo>
                      <a:pt x="102" y="1"/>
                    </a:lnTo>
                    <a:lnTo>
                      <a:pt x="97" y="7"/>
                    </a:lnTo>
                    <a:lnTo>
                      <a:pt x="93" y="13"/>
                    </a:lnTo>
                    <a:lnTo>
                      <a:pt x="87" y="26"/>
                    </a:lnTo>
                    <a:lnTo>
                      <a:pt x="82" y="39"/>
                    </a:lnTo>
                    <a:lnTo>
                      <a:pt x="79" y="54"/>
                    </a:lnTo>
                    <a:lnTo>
                      <a:pt x="79" y="54"/>
                    </a:lnTo>
                    <a:lnTo>
                      <a:pt x="72" y="77"/>
                    </a:lnTo>
                    <a:lnTo>
                      <a:pt x="65" y="101"/>
                    </a:lnTo>
                    <a:lnTo>
                      <a:pt x="51" y="148"/>
                    </a:lnTo>
                    <a:lnTo>
                      <a:pt x="51" y="148"/>
                    </a:lnTo>
                    <a:lnTo>
                      <a:pt x="44" y="168"/>
                    </a:lnTo>
                    <a:lnTo>
                      <a:pt x="37" y="190"/>
                    </a:lnTo>
                    <a:lnTo>
                      <a:pt x="20" y="231"/>
                    </a:lnTo>
                    <a:lnTo>
                      <a:pt x="13" y="252"/>
                    </a:lnTo>
                    <a:lnTo>
                      <a:pt x="7" y="274"/>
                    </a:lnTo>
                    <a:lnTo>
                      <a:pt x="2" y="295"/>
                    </a:lnTo>
                    <a:lnTo>
                      <a:pt x="1" y="307"/>
                    </a:lnTo>
                    <a:lnTo>
                      <a:pt x="0" y="317"/>
                    </a:lnTo>
                    <a:lnTo>
                      <a:pt x="0" y="317"/>
                    </a:lnTo>
                    <a:lnTo>
                      <a:pt x="1" y="319"/>
                    </a:lnTo>
                    <a:lnTo>
                      <a:pt x="2" y="321"/>
                    </a:lnTo>
                    <a:lnTo>
                      <a:pt x="3" y="322"/>
                    </a:lnTo>
                    <a:lnTo>
                      <a:pt x="6" y="322"/>
                    </a:lnTo>
                    <a:lnTo>
                      <a:pt x="8" y="322"/>
                    </a:lnTo>
                    <a:lnTo>
                      <a:pt x="9" y="321"/>
                    </a:lnTo>
                    <a:lnTo>
                      <a:pt x="10" y="319"/>
                    </a:lnTo>
                    <a:lnTo>
                      <a:pt x="11" y="317"/>
                    </a:lnTo>
                    <a:lnTo>
                      <a:pt x="11" y="317"/>
                    </a:lnTo>
                    <a:lnTo>
                      <a:pt x="11" y="307"/>
                    </a:lnTo>
                    <a:lnTo>
                      <a:pt x="12" y="296"/>
                    </a:lnTo>
                    <a:lnTo>
                      <a:pt x="16" y="276"/>
                    </a:lnTo>
                    <a:lnTo>
                      <a:pt x="22" y="256"/>
                    </a:lnTo>
                    <a:lnTo>
                      <a:pt x="29" y="237"/>
                    </a:lnTo>
                    <a:lnTo>
                      <a:pt x="44" y="198"/>
                    </a:lnTo>
                    <a:lnTo>
                      <a:pt x="51" y="179"/>
                    </a:lnTo>
                    <a:lnTo>
                      <a:pt x="57" y="159"/>
                    </a:lnTo>
                    <a:lnTo>
                      <a:pt x="57" y="159"/>
                    </a:lnTo>
                    <a:lnTo>
                      <a:pt x="70" y="120"/>
                    </a:lnTo>
                    <a:lnTo>
                      <a:pt x="81" y="81"/>
                    </a:lnTo>
                    <a:lnTo>
                      <a:pt x="81" y="81"/>
                    </a:lnTo>
                    <a:lnTo>
                      <a:pt x="86" y="62"/>
                    </a:lnTo>
                    <a:lnTo>
                      <a:pt x="91" y="42"/>
                    </a:lnTo>
                    <a:lnTo>
                      <a:pt x="94" y="33"/>
                    </a:lnTo>
                    <a:lnTo>
                      <a:pt x="97" y="25"/>
                    </a:lnTo>
                    <a:lnTo>
                      <a:pt x="103" y="16"/>
                    </a:lnTo>
                    <a:lnTo>
                      <a:pt x="109" y="8"/>
                    </a:lnTo>
                    <a:lnTo>
                      <a:pt x="109" y="8"/>
                    </a:lnTo>
                    <a:lnTo>
                      <a:pt x="110" y="6"/>
                    </a:lnTo>
                    <a:lnTo>
                      <a:pt x="110" y="4"/>
                    </a:lnTo>
                    <a:lnTo>
                      <a:pt x="109" y="3"/>
                    </a:lnTo>
                    <a:lnTo>
                      <a:pt x="108" y="1"/>
                    </a:lnTo>
                    <a:lnTo>
                      <a:pt x="107" y="0"/>
                    </a:lnTo>
                    <a:lnTo>
                      <a:pt x="105" y="0"/>
                    </a:lnTo>
                    <a:lnTo>
                      <a:pt x="104" y="0"/>
                    </a:lnTo>
                    <a:lnTo>
                      <a:pt x="102" y="1"/>
                    </a:lnTo>
                    <a:lnTo>
                      <a:pt x="102" y="1"/>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7" name="chenying0907 909"/>
              <p:cNvSpPr/>
              <p:nvPr/>
            </p:nvSpPr>
            <p:spPr bwMode="auto">
              <a:xfrm>
                <a:off x="3403600" y="1430338"/>
                <a:ext cx="41275" cy="182563"/>
              </a:xfrm>
              <a:custGeom>
                <a:avLst/>
                <a:gdLst/>
                <a:ahLst/>
                <a:cxnLst>
                  <a:cxn ang="0">
                    <a:pos x="67" y="4"/>
                  </a:cxn>
                  <a:cxn ang="0">
                    <a:pos x="62" y="52"/>
                  </a:cxn>
                  <a:cxn ang="0">
                    <a:pos x="53" y="99"/>
                  </a:cxn>
                  <a:cxn ang="0">
                    <a:pos x="39" y="171"/>
                  </a:cxn>
                  <a:cxn ang="0">
                    <a:pos x="35" y="193"/>
                  </a:cxn>
                  <a:cxn ang="0">
                    <a:pos x="30" y="215"/>
                  </a:cxn>
                  <a:cxn ang="0">
                    <a:pos x="15" y="255"/>
                  </a:cxn>
                  <a:cxn ang="0">
                    <a:pos x="10" y="277"/>
                  </a:cxn>
                  <a:cxn ang="0">
                    <a:pos x="7" y="294"/>
                  </a:cxn>
                  <a:cxn ang="0">
                    <a:pos x="5" y="310"/>
                  </a:cxn>
                  <a:cxn ang="0">
                    <a:pos x="5" y="325"/>
                  </a:cxn>
                  <a:cxn ang="0">
                    <a:pos x="4" y="335"/>
                  </a:cxn>
                  <a:cxn ang="0">
                    <a:pos x="3" y="337"/>
                  </a:cxn>
                  <a:cxn ang="0">
                    <a:pos x="0" y="340"/>
                  </a:cxn>
                  <a:cxn ang="0">
                    <a:pos x="1" y="343"/>
                  </a:cxn>
                  <a:cxn ang="0">
                    <a:pos x="4" y="345"/>
                  </a:cxn>
                  <a:cxn ang="0">
                    <a:pos x="7" y="345"/>
                  </a:cxn>
                  <a:cxn ang="0">
                    <a:pos x="10" y="342"/>
                  </a:cxn>
                  <a:cxn ang="0">
                    <a:pos x="13" y="334"/>
                  </a:cxn>
                  <a:cxn ang="0">
                    <a:pos x="14" y="318"/>
                  </a:cxn>
                  <a:cxn ang="0">
                    <a:pos x="14" y="310"/>
                  </a:cxn>
                  <a:cxn ang="0">
                    <a:pos x="17" y="285"/>
                  </a:cxn>
                  <a:cxn ang="0">
                    <a:pos x="23" y="260"/>
                  </a:cxn>
                  <a:cxn ang="0">
                    <a:pos x="40" y="213"/>
                  </a:cxn>
                  <a:cxn ang="0">
                    <a:pos x="44" y="201"/>
                  </a:cxn>
                  <a:cxn ang="0">
                    <a:pos x="47" y="176"/>
                  </a:cxn>
                  <a:cxn ang="0">
                    <a:pos x="49" y="163"/>
                  </a:cxn>
                  <a:cxn ang="0">
                    <a:pos x="63" y="107"/>
                  </a:cxn>
                  <a:cxn ang="0">
                    <a:pos x="65" y="93"/>
                  </a:cxn>
                  <a:cxn ang="0">
                    <a:pos x="70" y="52"/>
                  </a:cxn>
                  <a:cxn ang="0">
                    <a:pos x="73" y="28"/>
                  </a:cxn>
                  <a:cxn ang="0">
                    <a:pos x="76" y="4"/>
                  </a:cxn>
                  <a:cxn ang="0">
                    <a:pos x="75" y="2"/>
                  </a:cxn>
                  <a:cxn ang="0">
                    <a:pos x="73" y="0"/>
                  </a:cxn>
                  <a:cxn ang="0">
                    <a:pos x="70" y="0"/>
                  </a:cxn>
                  <a:cxn ang="0">
                    <a:pos x="67" y="2"/>
                  </a:cxn>
                  <a:cxn ang="0">
                    <a:pos x="67" y="4"/>
                  </a:cxn>
                </a:cxnLst>
                <a:rect l="0" t="0" r="r" b="b"/>
                <a:pathLst>
                  <a:path w="76" h="346">
                    <a:moveTo>
                      <a:pt x="67" y="4"/>
                    </a:moveTo>
                    <a:lnTo>
                      <a:pt x="67" y="4"/>
                    </a:lnTo>
                    <a:lnTo>
                      <a:pt x="65" y="28"/>
                    </a:lnTo>
                    <a:lnTo>
                      <a:pt x="62" y="52"/>
                    </a:lnTo>
                    <a:lnTo>
                      <a:pt x="58" y="76"/>
                    </a:lnTo>
                    <a:lnTo>
                      <a:pt x="53" y="99"/>
                    </a:lnTo>
                    <a:lnTo>
                      <a:pt x="43" y="147"/>
                    </a:lnTo>
                    <a:lnTo>
                      <a:pt x="39" y="171"/>
                    </a:lnTo>
                    <a:lnTo>
                      <a:pt x="35" y="193"/>
                    </a:lnTo>
                    <a:lnTo>
                      <a:pt x="35" y="193"/>
                    </a:lnTo>
                    <a:lnTo>
                      <a:pt x="33" y="205"/>
                    </a:lnTo>
                    <a:lnTo>
                      <a:pt x="30" y="215"/>
                    </a:lnTo>
                    <a:lnTo>
                      <a:pt x="22" y="236"/>
                    </a:lnTo>
                    <a:lnTo>
                      <a:pt x="15" y="255"/>
                    </a:lnTo>
                    <a:lnTo>
                      <a:pt x="12" y="267"/>
                    </a:lnTo>
                    <a:lnTo>
                      <a:pt x="10" y="277"/>
                    </a:lnTo>
                    <a:lnTo>
                      <a:pt x="10" y="277"/>
                    </a:lnTo>
                    <a:lnTo>
                      <a:pt x="7" y="294"/>
                    </a:lnTo>
                    <a:lnTo>
                      <a:pt x="6" y="302"/>
                    </a:lnTo>
                    <a:lnTo>
                      <a:pt x="5" y="310"/>
                    </a:lnTo>
                    <a:lnTo>
                      <a:pt x="5" y="310"/>
                    </a:lnTo>
                    <a:lnTo>
                      <a:pt x="5" y="325"/>
                    </a:lnTo>
                    <a:lnTo>
                      <a:pt x="5" y="333"/>
                    </a:lnTo>
                    <a:lnTo>
                      <a:pt x="4" y="335"/>
                    </a:lnTo>
                    <a:lnTo>
                      <a:pt x="3" y="337"/>
                    </a:lnTo>
                    <a:lnTo>
                      <a:pt x="3" y="337"/>
                    </a:lnTo>
                    <a:lnTo>
                      <a:pt x="1" y="338"/>
                    </a:lnTo>
                    <a:lnTo>
                      <a:pt x="0" y="340"/>
                    </a:lnTo>
                    <a:lnTo>
                      <a:pt x="1" y="342"/>
                    </a:lnTo>
                    <a:lnTo>
                      <a:pt x="1" y="343"/>
                    </a:lnTo>
                    <a:lnTo>
                      <a:pt x="2" y="345"/>
                    </a:lnTo>
                    <a:lnTo>
                      <a:pt x="4" y="345"/>
                    </a:lnTo>
                    <a:lnTo>
                      <a:pt x="5" y="346"/>
                    </a:lnTo>
                    <a:lnTo>
                      <a:pt x="7" y="345"/>
                    </a:lnTo>
                    <a:lnTo>
                      <a:pt x="7" y="345"/>
                    </a:lnTo>
                    <a:lnTo>
                      <a:pt x="10" y="342"/>
                    </a:lnTo>
                    <a:lnTo>
                      <a:pt x="12" y="339"/>
                    </a:lnTo>
                    <a:lnTo>
                      <a:pt x="13" y="334"/>
                    </a:lnTo>
                    <a:lnTo>
                      <a:pt x="14" y="329"/>
                    </a:lnTo>
                    <a:lnTo>
                      <a:pt x="14" y="318"/>
                    </a:lnTo>
                    <a:lnTo>
                      <a:pt x="14" y="310"/>
                    </a:lnTo>
                    <a:lnTo>
                      <a:pt x="14" y="310"/>
                    </a:lnTo>
                    <a:lnTo>
                      <a:pt x="15" y="298"/>
                    </a:lnTo>
                    <a:lnTo>
                      <a:pt x="17" y="285"/>
                    </a:lnTo>
                    <a:lnTo>
                      <a:pt x="19" y="273"/>
                    </a:lnTo>
                    <a:lnTo>
                      <a:pt x="23" y="260"/>
                    </a:lnTo>
                    <a:lnTo>
                      <a:pt x="32" y="236"/>
                    </a:lnTo>
                    <a:lnTo>
                      <a:pt x="40" y="213"/>
                    </a:lnTo>
                    <a:lnTo>
                      <a:pt x="40" y="213"/>
                    </a:lnTo>
                    <a:lnTo>
                      <a:pt x="44" y="201"/>
                    </a:lnTo>
                    <a:lnTo>
                      <a:pt x="46" y="188"/>
                    </a:lnTo>
                    <a:lnTo>
                      <a:pt x="47" y="176"/>
                    </a:lnTo>
                    <a:lnTo>
                      <a:pt x="49" y="163"/>
                    </a:lnTo>
                    <a:lnTo>
                      <a:pt x="49" y="163"/>
                    </a:lnTo>
                    <a:lnTo>
                      <a:pt x="56" y="135"/>
                    </a:lnTo>
                    <a:lnTo>
                      <a:pt x="63" y="107"/>
                    </a:lnTo>
                    <a:lnTo>
                      <a:pt x="63" y="107"/>
                    </a:lnTo>
                    <a:lnTo>
                      <a:pt x="65" y="93"/>
                    </a:lnTo>
                    <a:lnTo>
                      <a:pt x="66" y="79"/>
                    </a:lnTo>
                    <a:lnTo>
                      <a:pt x="70" y="52"/>
                    </a:lnTo>
                    <a:lnTo>
                      <a:pt x="70" y="52"/>
                    </a:lnTo>
                    <a:lnTo>
                      <a:pt x="73" y="28"/>
                    </a:lnTo>
                    <a:lnTo>
                      <a:pt x="75" y="17"/>
                    </a:lnTo>
                    <a:lnTo>
                      <a:pt x="76" y="4"/>
                    </a:lnTo>
                    <a:lnTo>
                      <a:pt x="76" y="4"/>
                    </a:lnTo>
                    <a:lnTo>
                      <a:pt x="75" y="2"/>
                    </a:lnTo>
                    <a:lnTo>
                      <a:pt x="74" y="1"/>
                    </a:lnTo>
                    <a:lnTo>
                      <a:pt x="73" y="0"/>
                    </a:lnTo>
                    <a:lnTo>
                      <a:pt x="71" y="0"/>
                    </a:lnTo>
                    <a:lnTo>
                      <a:pt x="70" y="0"/>
                    </a:lnTo>
                    <a:lnTo>
                      <a:pt x="68" y="1"/>
                    </a:lnTo>
                    <a:lnTo>
                      <a:pt x="67" y="2"/>
                    </a:lnTo>
                    <a:lnTo>
                      <a:pt x="67" y="4"/>
                    </a:lnTo>
                    <a:lnTo>
                      <a:pt x="6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8" name="chenying0907 910"/>
              <p:cNvSpPr/>
              <p:nvPr/>
            </p:nvSpPr>
            <p:spPr bwMode="auto">
              <a:xfrm>
                <a:off x="3436938" y="1397000"/>
                <a:ext cx="47625" cy="252413"/>
              </a:xfrm>
              <a:custGeom>
                <a:avLst/>
                <a:gdLst/>
                <a:ahLst/>
                <a:cxnLst>
                  <a:cxn ang="0">
                    <a:pos x="80" y="4"/>
                  </a:cxn>
                  <a:cxn ang="0">
                    <a:pos x="80" y="4"/>
                  </a:cxn>
                  <a:cxn ang="0">
                    <a:pos x="78" y="20"/>
                  </a:cxn>
                  <a:cxn ang="0">
                    <a:pos x="76" y="34"/>
                  </a:cxn>
                  <a:cxn ang="0">
                    <a:pos x="69" y="63"/>
                  </a:cxn>
                  <a:cxn ang="0">
                    <a:pos x="54" y="121"/>
                  </a:cxn>
                  <a:cxn ang="0">
                    <a:pos x="54" y="121"/>
                  </a:cxn>
                  <a:cxn ang="0">
                    <a:pos x="40" y="180"/>
                  </a:cxn>
                  <a:cxn ang="0">
                    <a:pos x="26" y="238"/>
                  </a:cxn>
                  <a:cxn ang="0">
                    <a:pos x="26" y="238"/>
                  </a:cxn>
                  <a:cxn ang="0">
                    <a:pos x="23" y="253"/>
                  </a:cxn>
                  <a:cxn ang="0">
                    <a:pos x="21" y="269"/>
                  </a:cxn>
                  <a:cxn ang="0">
                    <a:pos x="19" y="301"/>
                  </a:cxn>
                  <a:cxn ang="0">
                    <a:pos x="16" y="332"/>
                  </a:cxn>
                  <a:cxn ang="0">
                    <a:pos x="15" y="347"/>
                  </a:cxn>
                  <a:cxn ang="0">
                    <a:pos x="12" y="363"/>
                  </a:cxn>
                  <a:cxn ang="0">
                    <a:pos x="12" y="363"/>
                  </a:cxn>
                  <a:cxn ang="0">
                    <a:pos x="8" y="391"/>
                  </a:cxn>
                  <a:cxn ang="0">
                    <a:pos x="4" y="419"/>
                  </a:cxn>
                  <a:cxn ang="0">
                    <a:pos x="2" y="446"/>
                  </a:cxn>
                  <a:cxn ang="0">
                    <a:pos x="0" y="474"/>
                  </a:cxn>
                  <a:cxn ang="0">
                    <a:pos x="0" y="474"/>
                  </a:cxn>
                  <a:cxn ang="0">
                    <a:pos x="0" y="476"/>
                  </a:cxn>
                  <a:cxn ang="0">
                    <a:pos x="1" y="477"/>
                  </a:cxn>
                  <a:cxn ang="0">
                    <a:pos x="3" y="478"/>
                  </a:cxn>
                  <a:cxn ang="0">
                    <a:pos x="4" y="478"/>
                  </a:cxn>
                  <a:cxn ang="0">
                    <a:pos x="6" y="478"/>
                  </a:cxn>
                  <a:cxn ang="0">
                    <a:pos x="8" y="477"/>
                  </a:cxn>
                  <a:cxn ang="0">
                    <a:pos x="9" y="476"/>
                  </a:cxn>
                  <a:cxn ang="0">
                    <a:pos x="9" y="474"/>
                  </a:cxn>
                  <a:cxn ang="0">
                    <a:pos x="9" y="474"/>
                  </a:cxn>
                  <a:cxn ang="0">
                    <a:pos x="11" y="444"/>
                  </a:cxn>
                  <a:cxn ang="0">
                    <a:pos x="14" y="415"/>
                  </a:cxn>
                  <a:cxn ang="0">
                    <a:pos x="18" y="385"/>
                  </a:cxn>
                  <a:cxn ang="0">
                    <a:pos x="23" y="357"/>
                  </a:cxn>
                  <a:cxn ang="0">
                    <a:pos x="23" y="357"/>
                  </a:cxn>
                  <a:cxn ang="0">
                    <a:pos x="25" y="341"/>
                  </a:cxn>
                  <a:cxn ang="0">
                    <a:pos x="28" y="326"/>
                  </a:cxn>
                  <a:cxn ang="0">
                    <a:pos x="30" y="295"/>
                  </a:cxn>
                  <a:cxn ang="0">
                    <a:pos x="33" y="263"/>
                  </a:cxn>
                  <a:cxn ang="0">
                    <a:pos x="35" y="247"/>
                  </a:cxn>
                  <a:cxn ang="0">
                    <a:pos x="38" y="232"/>
                  </a:cxn>
                  <a:cxn ang="0">
                    <a:pos x="38" y="232"/>
                  </a:cxn>
                  <a:cxn ang="0">
                    <a:pos x="51" y="174"/>
                  </a:cxn>
                  <a:cxn ang="0">
                    <a:pos x="66" y="116"/>
                  </a:cxn>
                  <a:cxn ang="0">
                    <a:pos x="66" y="116"/>
                  </a:cxn>
                  <a:cxn ang="0">
                    <a:pos x="79" y="61"/>
                  </a:cxn>
                  <a:cxn ang="0">
                    <a:pos x="85" y="32"/>
                  </a:cxn>
                  <a:cxn ang="0">
                    <a:pos x="90" y="4"/>
                  </a:cxn>
                  <a:cxn ang="0">
                    <a:pos x="90" y="4"/>
                  </a:cxn>
                  <a:cxn ang="0">
                    <a:pos x="90" y="3"/>
                  </a:cxn>
                  <a:cxn ang="0">
                    <a:pos x="88" y="1"/>
                  </a:cxn>
                  <a:cxn ang="0">
                    <a:pos x="87" y="0"/>
                  </a:cxn>
                  <a:cxn ang="0">
                    <a:pos x="85" y="0"/>
                  </a:cxn>
                  <a:cxn ang="0">
                    <a:pos x="82" y="1"/>
                  </a:cxn>
                  <a:cxn ang="0">
                    <a:pos x="81" y="3"/>
                  </a:cxn>
                  <a:cxn ang="0">
                    <a:pos x="80" y="4"/>
                  </a:cxn>
                  <a:cxn ang="0">
                    <a:pos x="80" y="4"/>
                  </a:cxn>
                </a:cxnLst>
                <a:rect l="0" t="0" r="r" b="b"/>
                <a:pathLst>
                  <a:path w="90" h="478">
                    <a:moveTo>
                      <a:pt x="80" y="4"/>
                    </a:moveTo>
                    <a:lnTo>
                      <a:pt x="80" y="4"/>
                    </a:lnTo>
                    <a:lnTo>
                      <a:pt x="78" y="20"/>
                    </a:lnTo>
                    <a:lnTo>
                      <a:pt x="76" y="34"/>
                    </a:lnTo>
                    <a:lnTo>
                      <a:pt x="69" y="63"/>
                    </a:lnTo>
                    <a:lnTo>
                      <a:pt x="54" y="121"/>
                    </a:lnTo>
                    <a:lnTo>
                      <a:pt x="54" y="121"/>
                    </a:lnTo>
                    <a:lnTo>
                      <a:pt x="40" y="180"/>
                    </a:lnTo>
                    <a:lnTo>
                      <a:pt x="26" y="238"/>
                    </a:lnTo>
                    <a:lnTo>
                      <a:pt x="26" y="238"/>
                    </a:lnTo>
                    <a:lnTo>
                      <a:pt x="23" y="253"/>
                    </a:lnTo>
                    <a:lnTo>
                      <a:pt x="21" y="269"/>
                    </a:lnTo>
                    <a:lnTo>
                      <a:pt x="19" y="301"/>
                    </a:lnTo>
                    <a:lnTo>
                      <a:pt x="16" y="332"/>
                    </a:lnTo>
                    <a:lnTo>
                      <a:pt x="15" y="347"/>
                    </a:lnTo>
                    <a:lnTo>
                      <a:pt x="12" y="363"/>
                    </a:lnTo>
                    <a:lnTo>
                      <a:pt x="12" y="363"/>
                    </a:lnTo>
                    <a:lnTo>
                      <a:pt x="8" y="391"/>
                    </a:lnTo>
                    <a:lnTo>
                      <a:pt x="4" y="419"/>
                    </a:lnTo>
                    <a:lnTo>
                      <a:pt x="2" y="446"/>
                    </a:lnTo>
                    <a:lnTo>
                      <a:pt x="0" y="474"/>
                    </a:lnTo>
                    <a:lnTo>
                      <a:pt x="0" y="474"/>
                    </a:lnTo>
                    <a:lnTo>
                      <a:pt x="0" y="476"/>
                    </a:lnTo>
                    <a:lnTo>
                      <a:pt x="1" y="477"/>
                    </a:lnTo>
                    <a:lnTo>
                      <a:pt x="3" y="478"/>
                    </a:lnTo>
                    <a:lnTo>
                      <a:pt x="4" y="478"/>
                    </a:lnTo>
                    <a:lnTo>
                      <a:pt x="6" y="478"/>
                    </a:lnTo>
                    <a:lnTo>
                      <a:pt x="8" y="477"/>
                    </a:lnTo>
                    <a:lnTo>
                      <a:pt x="9" y="476"/>
                    </a:lnTo>
                    <a:lnTo>
                      <a:pt x="9" y="474"/>
                    </a:lnTo>
                    <a:lnTo>
                      <a:pt x="9" y="474"/>
                    </a:lnTo>
                    <a:lnTo>
                      <a:pt x="11" y="444"/>
                    </a:lnTo>
                    <a:lnTo>
                      <a:pt x="14" y="415"/>
                    </a:lnTo>
                    <a:lnTo>
                      <a:pt x="18" y="385"/>
                    </a:lnTo>
                    <a:lnTo>
                      <a:pt x="23" y="357"/>
                    </a:lnTo>
                    <a:lnTo>
                      <a:pt x="23" y="357"/>
                    </a:lnTo>
                    <a:lnTo>
                      <a:pt x="25" y="341"/>
                    </a:lnTo>
                    <a:lnTo>
                      <a:pt x="28" y="326"/>
                    </a:lnTo>
                    <a:lnTo>
                      <a:pt x="30" y="295"/>
                    </a:lnTo>
                    <a:lnTo>
                      <a:pt x="33" y="263"/>
                    </a:lnTo>
                    <a:lnTo>
                      <a:pt x="35" y="247"/>
                    </a:lnTo>
                    <a:lnTo>
                      <a:pt x="38" y="232"/>
                    </a:lnTo>
                    <a:lnTo>
                      <a:pt x="38" y="232"/>
                    </a:lnTo>
                    <a:lnTo>
                      <a:pt x="51" y="174"/>
                    </a:lnTo>
                    <a:lnTo>
                      <a:pt x="66" y="116"/>
                    </a:lnTo>
                    <a:lnTo>
                      <a:pt x="66" y="116"/>
                    </a:lnTo>
                    <a:lnTo>
                      <a:pt x="79" y="61"/>
                    </a:lnTo>
                    <a:lnTo>
                      <a:pt x="85" y="32"/>
                    </a:lnTo>
                    <a:lnTo>
                      <a:pt x="90" y="4"/>
                    </a:lnTo>
                    <a:lnTo>
                      <a:pt x="90" y="4"/>
                    </a:lnTo>
                    <a:lnTo>
                      <a:pt x="90" y="3"/>
                    </a:lnTo>
                    <a:lnTo>
                      <a:pt x="88" y="1"/>
                    </a:lnTo>
                    <a:lnTo>
                      <a:pt x="87" y="0"/>
                    </a:lnTo>
                    <a:lnTo>
                      <a:pt x="85" y="0"/>
                    </a:lnTo>
                    <a:lnTo>
                      <a:pt x="82" y="1"/>
                    </a:lnTo>
                    <a:lnTo>
                      <a:pt x="81" y="3"/>
                    </a:lnTo>
                    <a:lnTo>
                      <a:pt x="80" y="4"/>
                    </a:lnTo>
                    <a:lnTo>
                      <a:pt x="80"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9" name="chenying0907 911"/>
              <p:cNvSpPr/>
              <p:nvPr/>
            </p:nvSpPr>
            <p:spPr bwMode="auto">
              <a:xfrm>
                <a:off x="3457575" y="1241425"/>
                <a:ext cx="104775" cy="455613"/>
              </a:xfrm>
              <a:custGeom>
                <a:avLst/>
                <a:gdLst/>
                <a:ahLst/>
                <a:cxnLst>
                  <a:cxn ang="0">
                    <a:pos x="189" y="5"/>
                  </a:cxn>
                  <a:cxn ang="0">
                    <a:pos x="187" y="12"/>
                  </a:cxn>
                  <a:cxn ang="0">
                    <a:pos x="185" y="19"/>
                  </a:cxn>
                  <a:cxn ang="0">
                    <a:pos x="183" y="34"/>
                  </a:cxn>
                  <a:cxn ang="0">
                    <a:pos x="181" y="47"/>
                  </a:cxn>
                  <a:cxn ang="0">
                    <a:pos x="173" y="98"/>
                  </a:cxn>
                  <a:cxn ang="0">
                    <a:pos x="167" y="127"/>
                  </a:cxn>
                  <a:cxn ang="0">
                    <a:pos x="152" y="182"/>
                  </a:cxn>
                  <a:cxn ang="0">
                    <a:pos x="142" y="208"/>
                  </a:cxn>
                  <a:cxn ang="0">
                    <a:pos x="108" y="307"/>
                  </a:cxn>
                  <a:cxn ang="0">
                    <a:pos x="101" y="334"/>
                  </a:cxn>
                  <a:cxn ang="0">
                    <a:pos x="88" y="420"/>
                  </a:cxn>
                  <a:cxn ang="0">
                    <a:pos x="82" y="448"/>
                  </a:cxn>
                  <a:cxn ang="0">
                    <a:pos x="66" y="533"/>
                  </a:cxn>
                  <a:cxn ang="0">
                    <a:pos x="41" y="644"/>
                  </a:cxn>
                  <a:cxn ang="0">
                    <a:pos x="30" y="698"/>
                  </a:cxn>
                  <a:cxn ang="0">
                    <a:pos x="7" y="804"/>
                  </a:cxn>
                  <a:cxn ang="0">
                    <a:pos x="0" y="858"/>
                  </a:cxn>
                  <a:cxn ang="0">
                    <a:pos x="0" y="860"/>
                  </a:cxn>
                  <a:cxn ang="0">
                    <a:pos x="2" y="862"/>
                  </a:cxn>
                  <a:cxn ang="0">
                    <a:pos x="7" y="861"/>
                  </a:cxn>
                  <a:cxn ang="0">
                    <a:pos x="9" y="858"/>
                  </a:cxn>
                  <a:cxn ang="0">
                    <a:pos x="12" y="830"/>
                  </a:cxn>
                  <a:cxn ang="0">
                    <a:pos x="29" y="748"/>
                  </a:cxn>
                  <a:cxn ang="0">
                    <a:pos x="53" y="638"/>
                  </a:cxn>
                  <a:cxn ang="0">
                    <a:pos x="64" y="580"/>
                  </a:cxn>
                  <a:cxn ang="0">
                    <a:pos x="89" y="464"/>
                  </a:cxn>
                  <a:cxn ang="0">
                    <a:pos x="99" y="405"/>
                  </a:cxn>
                  <a:cxn ang="0">
                    <a:pos x="103" y="379"/>
                  </a:cxn>
                  <a:cxn ang="0">
                    <a:pos x="113" y="326"/>
                  </a:cxn>
                  <a:cxn ang="0">
                    <a:pos x="121" y="301"/>
                  </a:cxn>
                  <a:cxn ang="0">
                    <a:pos x="158" y="195"/>
                  </a:cxn>
                  <a:cxn ang="0">
                    <a:pos x="174" y="140"/>
                  </a:cxn>
                  <a:cxn ang="0">
                    <a:pos x="186" y="83"/>
                  </a:cxn>
                  <a:cxn ang="0">
                    <a:pos x="189" y="60"/>
                  </a:cxn>
                  <a:cxn ang="0">
                    <a:pos x="192" y="36"/>
                  </a:cxn>
                  <a:cxn ang="0">
                    <a:pos x="196" y="20"/>
                  </a:cxn>
                  <a:cxn ang="0">
                    <a:pos x="198" y="5"/>
                  </a:cxn>
                  <a:cxn ang="0">
                    <a:pos x="198" y="3"/>
                  </a:cxn>
                  <a:cxn ang="0">
                    <a:pos x="196" y="1"/>
                  </a:cxn>
                  <a:cxn ang="0">
                    <a:pos x="192" y="1"/>
                  </a:cxn>
                  <a:cxn ang="0">
                    <a:pos x="190" y="3"/>
                  </a:cxn>
                  <a:cxn ang="0">
                    <a:pos x="189" y="5"/>
                  </a:cxn>
                </a:cxnLst>
                <a:rect l="0" t="0" r="r" b="b"/>
                <a:pathLst>
                  <a:path w="198" h="862">
                    <a:moveTo>
                      <a:pt x="189" y="5"/>
                    </a:moveTo>
                    <a:lnTo>
                      <a:pt x="189" y="5"/>
                    </a:lnTo>
                    <a:lnTo>
                      <a:pt x="189" y="9"/>
                    </a:lnTo>
                    <a:lnTo>
                      <a:pt x="187" y="12"/>
                    </a:lnTo>
                    <a:lnTo>
                      <a:pt x="186" y="15"/>
                    </a:lnTo>
                    <a:lnTo>
                      <a:pt x="185" y="19"/>
                    </a:lnTo>
                    <a:lnTo>
                      <a:pt x="185" y="19"/>
                    </a:lnTo>
                    <a:lnTo>
                      <a:pt x="183" y="34"/>
                    </a:lnTo>
                    <a:lnTo>
                      <a:pt x="181" y="47"/>
                    </a:lnTo>
                    <a:lnTo>
                      <a:pt x="181" y="47"/>
                    </a:lnTo>
                    <a:lnTo>
                      <a:pt x="178" y="73"/>
                    </a:lnTo>
                    <a:lnTo>
                      <a:pt x="173" y="98"/>
                    </a:lnTo>
                    <a:lnTo>
                      <a:pt x="173" y="98"/>
                    </a:lnTo>
                    <a:lnTo>
                      <a:pt x="167" y="127"/>
                    </a:lnTo>
                    <a:lnTo>
                      <a:pt x="160" y="154"/>
                    </a:lnTo>
                    <a:lnTo>
                      <a:pt x="152" y="182"/>
                    </a:lnTo>
                    <a:lnTo>
                      <a:pt x="142" y="208"/>
                    </a:lnTo>
                    <a:lnTo>
                      <a:pt x="142" y="208"/>
                    </a:lnTo>
                    <a:lnTo>
                      <a:pt x="108" y="307"/>
                    </a:lnTo>
                    <a:lnTo>
                      <a:pt x="108" y="307"/>
                    </a:lnTo>
                    <a:lnTo>
                      <a:pt x="104" y="321"/>
                    </a:lnTo>
                    <a:lnTo>
                      <a:pt x="101" y="334"/>
                    </a:lnTo>
                    <a:lnTo>
                      <a:pt x="96" y="363"/>
                    </a:lnTo>
                    <a:lnTo>
                      <a:pt x="88" y="420"/>
                    </a:lnTo>
                    <a:lnTo>
                      <a:pt x="88" y="420"/>
                    </a:lnTo>
                    <a:lnTo>
                      <a:pt x="82" y="448"/>
                    </a:lnTo>
                    <a:lnTo>
                      <a:pt x="77" y="476"/>
                    </a:lnTo>
                    <a:lnTo>
                      <a:pt x="66" y="533"/>
                    </a:lnTo>
                    <a:lnTo>
                      <a:pt x="54" y="589"/>
                    </a:lnTo>
                    <a:lnTo>
                      <a:pt x="41" y="644"/>
                    </a:lnTo>
                    <a:lnTo>
                      <a:pt x="41" y="644"/>
                    </a:lnTo>
                    <a:lnTo>
                      <a:pt x="30" y="698"/>
                    </a:lnTo>
                    <a:lnTo>
                      <a:pt x="18" y="751"/>
                    </a:lnTo>
                    <a:lnTo>
                      <a:pt x="7" y="804"/>
                    </a:lnTo>
                    <a:lnTo>
                      <a:pt x="3" y="831"/>
                    </a:lnTo>
                    <a:lnTo>
                      <a:pt x="0" y="858"/>
                    </a:lnTo>
                    <a:lnTo>
                      <a:pt x="0" y="858"/>
                    </a:lnTo>
                    <a:lnTo>
                      <a:pt x="0" y="860"/>
                    </a:lnTo>
                    <a:lnTo>
                      <a:pt x="1" y="861"/>
                    </a:lnTo>
                    <a:lnTo>
                      <a:pt x="2" y="862"/>
                    </a:lnTo>
                    <a:lnTo>
                      <a:pt x="4" y="862"/>
                    </a:lnTo>
                    <a:lnTo>
                      <a:pt x="7" y="861"/>
                    </a:lnTo>
                    <a:lnTo>
                      <a:pt x="8" y="860"/>
                    </a:lnTo>
                    <a:lnTo>
                      <a:pt x="9" y="858"/>
                    </a:lnTo>
                    <a:lnTo>
                      <a:pt x="9" y="858"/>
                    </a:lnTo>
                    <a:lnTo>
                      <a:pt x="12" y="830"/>
                    </a:lnTo>
                    <a:lnTo>
                      <a:pt x="17" y="803"/>
                    </a:lnTo>
                    <a:lnTo>
                      <a:pt x="29" y="748"/>
                    </a:lnTo>
                    <a:lnTo>
                      <a:pt x="40" y="693"/>
                    </a:lnTo>
                    <a:lnTo>
                      <a:pt x="53" y="638"/>
                    </a:lnTo>
                    <a:lnTo>
                      <a:pt x="53" y="638"/>
                    </a:lnTo>
                    <a:lnTo>
                      <a:pt x="64" y="580"/>
                    </a:lnTo>
                    <a:lnTo>
                      <a:pt x="77" y="522"/>
                    </a:lnTo>
                    <a:lnTo>
                      <a:pt x="89" y="464"/>
                    </a:lnTo>
                    <a:lnTo>
                      <a:pt x="95" y="435"/>
                    </a:lnTo>
                    <a:lnTo>
                      <a:pt x="99" y="405"/>
                    </a:lnTo>
                    <a:lnTo>
                      <a:pt x="99" y="405"/>
                    </a:lnTo>
                    <a:lnTo>
                      <a:pt x="103" y="379"/>
                    </a:lnTo>
                    <a:lnTo>
                      <a:pt x="107" y="353"/>
                    </a:lnTo>
                    <a:lnTo>
                      <a:pt x="113" y="326"/>
                    </a:lnTo>
                    <a:lnTo>
                      <a:pt x="121" y="301"/>
                    </a:lnTo>
                    <a:lnTo>
                      <a:pt x="121" y="301"/>
                    </a:lnTo>
                    <a:lnTo>
                      <a:pt x="158" y="195"/>
                    </a:lnTo>
                    <a:lnTo>
                      <a:pt x="158" y="195"/>
                    </a:lnTo>
                    <a:lnTo>
                      <a:pt x="166" y="167"/>
                    </a:lnTo>
                    <a:lnTo>
                      <a:pt x="174" y="140"/>
                    </a:lnTo>
                    <a:lnTo>
                      <a:pt x="181" y="112"/>
                    </a:lnTo>
                    <a:lnTo>
                      <a:pt x="186" y="83"/>
                    </a:lnTo>
                    <a:lnTo>
                      <a:pt x="186" y="83"/>
                    </a:lnTo>
                    <a:lnTo>
                      <a:pt x="189" y="60"/>
                    </a:lnTo>
                    <a:lnTo>
                      <a:pt x="190" y="47"/>
                    </a:lnTo>
                    <a:lnTo>
                      <a:pt x="192" y="36"/>
                    </a:lnTo>
                    <a:lnTo>
                      <a:pt x="192" y="36"/>
                    </a:lnTo>
                    <a:lnTo>
                      <a:pt x="196" y="20"/>
                    </a:lnTo>
                    <a:lnTo>
                      <a:pt x="198" y="12"/>
                    </a:lnTo>
                    <a:lnTo>
                      <a:pt x="198" y="5"/>
                    </a:lnTo>
                    <a:lnTo>
                      <a:pt x="198" y="5"/>
                    </a:lnTo>
                    <a:lnTo>
                      <a:pt x="198" y="3"/>
                    </a:lnTo>
                    <a:lnTo>
                      <a:pt x="197" y="2"/>
                    </a:lnTo>
                    <a:lnTo>
                      <a:pt x="196" y="1"/>
                    </a:lnTo>
                    <a:lnTo>
                      <a:pt x="194" y="0"/>
                    </a:lnTo>
                    <a:lnTo>
                      <a:pt x="192" y="1"/>
                    </a:lnTo>
                    <a:lnTo>
                      <a:pt x="191" y="2"/>
                    </a:lnTo>
                    <a:lnTo>
                      <a:pt x="190" y="3"/>
                    </a:lnTo>
                    <a:lnTo>
                      <a:pt x="189" y="5"/>
                    </a:lnTo>
                    <a:lnTo>
                      <a:pt x="189"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0" name="chenying0907 912"/>
              <p:cNvSpPr/>
              <p:nvPr/>
            </p:nvSpPr>
            <p:spPr bwMode="auto">
              <a:xfrm>
                <a:off x="3494088" y="1250950"/>
                <a:ext cx="98425" cy="452438"/>
              </a:xfrm>
              <a:custGeom>
                <a:avLst/>
                <a:gdLst/>
                <a:ahLst/>
                <a:cxnLst>
                  <a:cxn ang="0">
                    <a:pos x="175" y="5"/>
                  </a:cxn>
                  <a:cxn ang="0">
                    <a:pos x="174" y="29"/>
                  </a:cxn>
                  <a:cxn ang="0">
                    <a:pos x="159" y="100"/>
                  </a:cxn>
                  <a:cxn ang="0">
                    <a:pos x="150" y="153"/>
                  </a:cxn>
                  <a:cxn ang="0">
                    <a:pos x="141" y="207"/>
                  </a:cxn>
                  <a:cxn ang="0">
                    <a:pos x="121" y="315"/>
                  </a:cxn>
                  <a:cxn ang="0">
                    <a:pos x="104" y="426"/>
                  </a:cxn>
                  <a:cxn ang="0">
                    <a:pos x="99" y="449"/>
                  </a:cxn>
                  <a:cxn ang="0">
                    <a:pos x="93" y="472"/>
                  </a:cxn>
                  <a:cxn ang="0">
                    <a:pos x="91" y="488"/>
                  </a:cxn>
                  <a:cxn ang="0">
                    <a:pos x="81" y="531"/>
                  </a:cxn>
                  <a:cxn ang="0">
                    <a:pos x="51" y="644"/>
                  </a:cxn>
                  <a:cxn ang="0">
                    <a:pos x="44" y="672"/>
                  </a:cxn>
                  <a:cxn ang="0">
                    <a:pos x="19" y="753"/>
                  </a:cxn>
                  <a:cxn ang="0">
                    <a:pos x="13" y="780"/>
                  </a:cxn>
                  <a:cxn ang="0">
                    <a:pos x="7" y="806"/>
                  </a:cxn>
                  <a:cxn ang="0">
                    <a:pos x="0" y="838"/>
                  </a:cxn>
                  <a:cxn ang="0">
                    <a:pos x="0" y="848"/>
                  </a:cxn>
                  <a:cxn ang="0">
                    <a:pos x="1" y="853"/>
                  </a:cxn>
                  <a:cxn ang="0">
                    <a:pos x="4" y="854"/>
                  </a:cxn>
                  <a:cxn ang="0">
                    <a:pos x="7" y="853"/>
                  </a:cxn>
                  <a:cxn ang="0">
                    <a:pos x="9" y="848"/>
                  </a:cxn>
                  <a:cxn ang="0">
                    <a:pos x="10" y="837"/>
                  </a:cxn>
                  <a:cxn ang="0">
                    <a:pos x="18" y="800"/>
                  </a:cxn>
                  <a:cxn ang="0">
                    <a:pos x="23" y="774"/>
                  </a:cxn>
                  <a:cxn ang="0">
                    <a:pos x="30" y="747"/>
                  </a:cxn>
                  <a:cxn ang="0">
                    <a:pos x="63" y="638"/>
                  </a:cxn>
                  <a:cxn ang="0">
                    <a:pos x="92" y="525"/>
                  </a:cxn>
                  <a:cxn ang="0">
                    <a:pos x="98" y="500"/>
                  </a:cxn>
                  <a:cxn ang="0">
                    <a:pos x="102" y="476"/>
                  </a:cxn>
                  <a:cxn ang="0">
                    <a:pos x="109" y="447"/>
                  </a:cxn>
                  <a:cxn ang="0">
                    <a:pos x="115" y="419"/>
                  </a:cxn>
                  <a:cxn ang="0">
                    <a:pos x="131" y="309"/>
                  </a:cxn>
                  <a:cxn ang="0">
                    <a:pos x="151" y="201"/>
                  </a:cxn>
                  <a:cxn ang="0">
                    <a:pos x="160" y="147"/>
                  </a:cxn>
                  <a:cxn ang="0">
                    <a:pos x="170" y="93"/>
                  </a:cxn>
                  <a:cxn ang="0">
                    <a:pos x="183" y="27"/>
                  </a:cxn>
                  <a:cxn ang="0">
                    <a:pos x="185" y="5"/>
                  </a:cxn>
                  <a:cxn ang="0">
                    <a:pos x="184" y="3"/>
                  </a:cxn>
                  <a:cxn ang="0">
                    <a:pos x="182" y="0"/>
                  </a:cxn>
                  <a:cxn ang="0">
                    <a:pos x="178" y="0"/>
                  </a:cxn>
                  <a:cxn ang="0">
                    <a:pos x="176" y="3"/>
                  </a:cxn>
                  <a:cxn ang="0">
                    <a:pos x="175" y="5"/>
                  </a:cxn>
                </a:cxnLst>
                <a:rect l="0" t="0" r="r" b="b"/>
                <a:pathLst>
                  <a:path w="185" h="854">
                    <a:moveTo>
                      <a:pt x="175" y="5"/>
                    </a:moveTo>
                    <a:lnTo>
                      <a:pt x="175" y="5"/>
                    </a:lnTo>
                    <a:lnTo>
                      <a:pt x="175" y="17"/>
                    </a:lnTo>
                    <a:lnTo>
                      <a:pt x="174" y="29"/>
                    </a:lnTo>
                    <a:lnTo>
                      <a:pt x="170" y="52"/>
                    </a:lnTo>
                    <a:lnTo>
                      <a:pt x="159" y="100"/>
                    </a:lnTo>
                    <a:lnTo>
                      <a:pt x="159" y="100"/>
                    </a:lnTo>
                    <a:lnTo>
                      <a:pt x="150" y="153"/>
                    </a:lnTo>
                    <a:lnTo>
                      <a:pt x="141" y="207"/>
                    </a:lnTo>
                    <a:lnTo>
                      <a:pt x="141" y="207"/>
                    </a:lnTo>
                    <a:lnTo>
                      <a:pt x="130" y="261"/>
                    </a:lnTo>
                    <a:lnTo>
                      <a:pt x="121" y="315"/>
                    </a:lnTo>
                    <a:lnTo>
                      <a:pt x="104" y="426"/>
                    </a:lnTo>
                    <a:lnTo>
                      <a:pt x="104" y="426"/>
                    </a:lnTo>
                    <a:lnTo>
                      <a:pt x="101" y="437"/>
                    </a:lnTo>
                    <a:lnTo>
                      <a:pt x="99" y="449"/>
                    </a:lnTo>
                    <a:lnTo>
                      <a:pt x="96" y="461"/>
                    </a:lnTo>
                    <a:lnTo>
                      <a:pt x="93" y="472"/>
                    </a:lnTo>
                    <a:lnTo>
                      <a:pt x="93" y="472"/>
                    </a:lnTo>
                    <a:lnTo>
                      <a:pt x="91" y="488"/>
                    </a:lnTo>
                    <a:lnTo>
                      <a:pt x="88" y="502"/>
                    </a:lnTo>
                    <a:lnTo>
                      <a:pt x="81" y="531"/>
                    </a:lnTo>
                    <a:lnTo>
                      <a:pt x="81" y="531"/>
                    </a:lnTo>
                    <a:lnTo>
                      <a:pt x="51" y="644"/>
                    </a:lnTo>
                    <a:lnTo>
                      <a:pt x="51" y="644"/>
                    </a:lnTo>
                    <a:lnTo>
                      <a:pt x="44" y="672"/>
                    </a:lnTo>
                    <a:lnTo>
                      <a:pt x="35" y="699"/>
                    </a:lnTo>
                    <a:lnTo>
                      <a:pt x="19" y="753"/>
                    </a:lnTo>
                    <a:lnTo>
                      <a:pt x="19" y="753"/>
                    </a:lnTo>
                    <a:lnTo>
                      <a:pt x="13" y="780"/>
                    </a:lnTo>
                    <a:lnTo>
                      <a:pt x="7" y="806"/>
                    </a:lnTo>
                    <a:lnTo>
                      <a:pt x="7" y="806"/>
                    </a:lnTo>
                    <a:lnTo>
                      <a:pt x="2" y="828"/>
                    </a:lnTo>
                    <a:lnTo>
                      <a:pt x="0" y="838"/>
                    </a:lnTo>
                    <a:lnTo>
                      <a:pt x="0" y="848"/>
                    </a:lnTo>
                    <a:lnTo>
                      <a:pt x="0" y="848"/>
                    </a:lnTo>
                    <a:lnTo>
                      <a:pt x="0" y="851"/>
                    </a:lnTo>
                    <a:lnTo>
                      <a:pt x="1" y="853"/>
                    </a:lnTo>
                    <a:lnTo>
                      <a:pt x="2" y="853"/>
                    </a:lnTo>
                    <a:lnTo>
                      <a:pt x="4" y="854"/>
                    </a:lnTo>
                    <a:lnTo>
                      <a:pt x="6" y="853"/>
                    </a:lnTo>
                    <a:lnTo>
                      <a:pt x="7" y="853"/>
                    </a:lnTo>
                    <a:lnTo>
                      <a:pt x="8" y="851"/>
                    </a:lnTo>
                    <a:lnTo>
                      <a:pt x="9" y="848"/>
                    </a:lnTo>
                    <a:lnTo>
                      <a:pt x="9" y="848"/>
                    </a:lnTo>
                    <a:lnTo>
                      <a:pt x="10" y="837"/>
                    </a:lnTo>
                    <a:lnTo>
                      <a:pt x="13" y="825"/>
                    </a:lnTo>
                    <a:lnTo>
                      <a:pt x="18" y="800"/>
                    </a:lnTo>
                    <a:lnTo>
                      <a:pt x="18" y="800"/>
                    </a:lnTo>
                    <a:lnTo>
                      <a:pt x="23" y="774"/>
                    </a:lnTo>
                    <a:lnTo>
                      <a:pt x="30" y="747"/>
                    </a:lnTo>
                    <a:lnTo>
                      <a:pt x="30" y="747"/>
                    </a:lnTo>
                    <a:lnTo>
                      <a:pt x="47" y="693"/>
                    </a:lnTo>
                    <a:lnTo>
                      <a:pt x="63" y="638"/>
                    </a:lnTo>
                    <a:lnTo>
                      <a:pt x="63" y="638"/>
                    </a:lnTo>
                    <a:lnTo>
                      <a:pt x="92" y="525"/>
                    </a:lnTo>
                    <a:lnTo>
                      <a:pt x="92" y="525"/>
                    </a:lnTo>
                    <a:lnTo>
                      <a:pt x="98" y="500"/>
                    </a:lnTo>
                    <a:lnTo>
                      <a:pt x="102" y="476"/>
                    </a:lnTo>
                    <a:lnTo>
                      <a:pt x="102" y="476"/>
                    </a:lnTo>
                    <a:lnTo>
                      <a:pt x="105" y="461"/>
                    </a:lnTo>
                    <a:lnTo>
                      <a:pt x="109" y="447"/>
                    </a:lnTo>
                    <a:lnTo>
                      <a:pt x="112" y="433"/>
                    </a:lnTo>
                    <a:lnTo>
                      <a:pt x="115" y="419"/>
                    </a:lnTo>
                    <a:lnTo>
                      <a:pt x="115" y="419"/>
                    </a:lnTo>
                    <a:lnTo>
                      <a:pt x="131" y="309"/>
                    </a:lnTo>
                    <a:lnTo>
                      <a:pt x="141" y="255"/>
                    </a:lnTo>
                    <a:lnTo>
                      <a:pt x="151" y="201"/>
                    </a:lnTo>
                    <a:lnTo>
                      <a:pt x="151" y="201"/>
                    </a:lnTo>
                    <a:lnTo>
                      <a:pt x="160" y="147"/>
                    </a:lnTo>
                    <a:lnTo>
                      <a:pt x="170" y="93"/>
                    </a:lnTo>
                    <a:lnTo>
                      <a:pt x="170" y="93"/>
                    </a:lnTo>
                    <a:lnTo>
                      <a:pt x="180" y="50"/>
                    </a:lnTo>
                    <a:lnTo>
                      <a:pt x="183" y="27"/>
                    </a:lnTo>
                    <a:lnTo>
                      <a:pt x="184" y="16"/>
                    </a:lnTo>
                    <a:lnTo>
                      <a:pt x="185" y="5"/>
                    </a:lnTo>
                    <a:lnTo>
                      <a:pt x="185" y="5"/>
                    </a:lnTo>
                    <a:lnTo>
                      <a:pt x="184" y="3"/>
                    </a:lnTo>
                    <a:lnTo>
                      <a:pt x="183" y="1"/>
                    </a:lnTo>
                    <a:lnTo>
                      <a:pt x="182" y="0"/>
                    </a:lnTo>
                    <a:lnTo>
                      <a:pt x="180" y="0"/>
                    </a:lnTo>
                    <a:lnTo>
                      <a:pt x="178" y="0"/>
                    </a:lnTo>
                    <a:lnTo>
                      <a:pt x="177" y="1"/>
                    </a:lnTo>
                    <a:lnTo>
                      <a:pt x="176" y="3"/>
                    </a:lnTo>
                    <a:lnTo>
                      <a:pt x="175" y="5"/>
                    </a:lnTo>
                    <a:lnTo>
                      <a:pt x="17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1" name="chenying0907 913"/>
              <p:cNvSpPr/>
              <p:nvPr/>
            </p:nvSpPr>
            <p:spPr bwMode="auto">
              <a:xfrm>
                <a:off x="3532188" y="1266825"/>
                <a:ext cx="103188" cy="504825"/>
              </a:xfrm>
              <a:custGeom>
                <a:avLst/>
                <a:gdLst/>
                <a:ahLst/>
                <a:cxnLst>
                  <a:cxn ang="0">
                    <a:pos x="185" y="5"/>
                  </a:cxn>
                  <a:cxn ang="0">
                    <a:pos x="181" y="67"/>
                  </a:cxn>
                  <a:cxn ang="0">
                    <a:pos x="169" y="127"/>
                  </a:cxn>
                  <a:cxn ang="0">
                    <a:pos x="153" y="187"/>
                  </a:cxn>
                  <a:cxn ang="0">
                    <a:pos x="136" y="246"/>
                  </a:cxn>
                  <a:cxn ang="0">
                    <a:pos x="129" y="273"/>
                  </a:cxn>
                  <a:cxn ang="0">
                    <a:pos x="124" y="327"/>
                  </a:cxn>
                  <a:cxn ang="0">
                    <a:pos x="123" y="355"/>
                  </a:cxn>
                  <a:cxn ang="0">
                    <a:pos x="118" y="418"/>
                  </a:cxn>
                  <a:cxn ang="0">
                    <a:pos x="108" y="481"/>
                  </a:cxn>
                  <a:cxn ang="0">
                    <a:pos x="101" y="511"/>
                  </a:cxn>
                  <a:cxn ang="0">
                    <a:pos x="74" y="596"/>
                  </a:cxn>
                  <a:cxn ang="0">
                    <a:pos x="65" y="627"/>
                  </a:cxn>
                  <a:cxn ang="0">
                    <a:pos x="53" y="691"/>
                  </a:cxn>
                  <a:cxn ang="0">
                    <a:pos x="47" y="723"/>
                  </a:cxn>
                  <a:cxn ang="0">
                    <a:pos x="23" y="846"/>
                  </a:cxn>
                  <a:cxn ang="0">
                    <a:pos x="20" y="863"/>
                  </a:cxn>
                  <a:cxn ang="0">
                    <a:pos x="14" y="897"/>
                  </a:cxn>
                  <a:cxn ang="0">
                    <a:pos x="9" y="913"/>
                  </a:cxn>
                  <a:cxn ang="0">
                    <a:pos x="6" y="922"/>
                  </a:cxn>
                  <a:cxn ang="0">
                    <a:pos x="1" y="939"/>
                  </a:cxn>
                  <a:cxn ang="0">
                    <a:pos x="0" y="949"/>
                  </a:cxn>
                  <a:cxn ang="0">
                    <a:pos x="2" y="952"/>
                  </a:cxn>
                  <a:cxn ang="0">
                    <a:pos x="6" y="954"/>
                  </a:cxn>
                  <a:cxn ang="0">
                    <a:pos x="9" y="952"/>
                  </a:cxn>
                  <a:cxn ang="0">
                    <a:pos x="11" y="949"/>
                  </a:cxn>
                  <a:cxn ang="0">
                    <a:pos x="12" y="937"/>
                  </a:cxn>
                  <a:cxn ang="0">
                    <a:pos x="18" y="914"/>
                  </a:cxn>
                  <a:cxn ang="0">
                    <a:pos x="21" y="903"/>
                  </a:cxn>
                  <a:cxn ang="0">
                    <a:pos x="33" y="840"/>
                  </a:cxn>
                  <a:cxn ang="0">
                    <a:pos x="47" y="774"/>
                  </a:cxn>
                  <a:cxn ang="0">
                    <a:pos x="59" y="709"/>
                  </a:cxn>
                  <a:cxn ang="0">
                    <a:pos x="71" y="650"/>
                  </a:cxn>
                  <a:cxn ang="0">
                    <a:pos x="85" y="591"/>
                  </a:cxn>
                  <a:cxn ang="0">
                    <a:pos x="94" y="563"/>
                  </a:cxn>
                  <a:cxn ang="0">
                    <a:pos x="105" y="534"/>
                  </a:cxn>
                  <a:cxn ang="0">
                    <a:pos x="114" y="500"/>
                  </a:cxn>
                  <a:cxn ang="0">
                    <a:pos x="120" y="465"/>
                  </a:cxn>
                  <a:cxn ang="0">
                    <a:pos x="128" y="407"/>
                  </a:cxn>
                  <a:cxn ang="0">
                    <a:pos x="135" y="320"/>
                  </a:cxn>
                  <a:cxn ang="0">
                    <a:pos x="143" y="262"/>
                  </a:cxn>
                  <a:cxn ang="0">
                    <a:pos x="150" y="233"/>
                  </a:cxn>
                  <a:cxn ang="0">
                    <a:pos x="167" y="177"/>
                  </a:cxn>
                  <a:cxn ang="0">
                    <a:pos x="181" y="120"/>
                  </a:cxn>
                  <a:cxn ang="0">
                    <a:pos x="191" y="63"/>
                  </a:cxn>
                  <a:cxn ang="0">
                    <a:pos x="196" y="5"/>
                  </a:cxn>
                  <a:cxn ang="0">
                    <a:pos x="195" y="3"/>
                  </a:cxn>
                  <a:cxn ang="0">
                    <a:pos x="192" y="1"/>
                  </a:cxn>
                  <a:cxn ang="0">
                    <a:pos x="188" y="1"/>
                  </a:cxn>
                  <a:cxn ang="0">
                    <a:pos x="186" y="3"/>
                  </a:cxn>
                  <a:cxn ang="0">
                    <a:pos x="185" y="5"/>
                  </a:cxn>
                </a:cxnLst>
                <a:rect l="0" t="0" r="r" b="b"/>
                <a:pathLst>
                  <a:path w="196" h="954">
                    <a:moveTo>
                      <a:pt x="185" y="5"/>
                    </a:moveTo>
                    <a:lnTo>
                      <a:pt x="185" y="5"/>
                    </a:lnTo>
                    <a:lnTo>
                      <a:pt x="184" y="36"/>
                    </a:lnTo>
                    <a:lnTo>
                      <a:pt x="181" y="67"/>
                    </a:lnTo>
                    <a:lnTo>
                      <a:pt x="176" y="97"/>
                    </a:lnTo>
                    <a:lnTo>
                      <a:pt x="169" y="127"/>
                    </a:lnTo>
                    <a:lnTo>
                      <a:pt x="162" y="157"/>
                    </a:lnTo>
                    <a:lnTo>
                      <a:pt x="153" y="187"/>
                    </a:lnTo>
                    <a:lnTo>
                      <a:pt x="136" y="246"/>
                    </a:lnTo>
                    <a:lnTo>
                      <a:pt x="136" y="246"/>
                    </a:lnTo>
                    <a:lnTo>
                      <a:pt x="133" y="261"/>
                    </a:lnTo>
                    <a:lnTo>
                      <a:pt x="129" y="273"/>
                    </a:lnTo>
                    <a:lnTo>
                      <a:pt x="126" y="300"/>
                    </a:lnTo>
                    <a:lnTo>
                      <a:pt x="124" y="327"/>
                    </a:lnTo>
                    <a:lnTo>
                      <a:pt x="123" y="355"/>
                    </a:lnTo>
                    <a:lnTo>
                      <a:pt x="123" y="355"/>
                    </a:lnTo>
                    <a:lnTo>
                      <a:pt x="121" y="386"/>
                    </a:lnTo>
                    <a:lnTo>
                      <a:pt x="118" y="418"/>
                    </a:lnTo>
                    <a:lnTo>
                      <a:pt x="113" y="449"/>
                    </a:lnTo>
                    <a:lnTo>
                      <a:pt x="108" y="481"/>
                    </a:lnTo>
                    <a:lnTo>
                      <a:pt x="108" y="481"/>
                    </a:lnTo>
                    <a:lnTo>
                      <a:pt x="101" y="511"/>
                    </a:lnTo>
                    <a:lnTo>
                      <a:pt x="92" y="538"/>
                    </a:lnTo>
                    <a:lnTo>
                      <a:pt x="74" y="596"/>
                    </a:lnTo>
                    <a:lnTo>
                      <a:pt x="74" y="596"/>
                    </a:lnTo>
                    <a:lnTo>
                      <a:pt x="65" y="627"/>
                    </a:lnTo>
                    <a:lnTo>
                      <a:pt x="58" y="659"/>
                    </a:lnTo>
                    <a:lnTo>
                      <a:pt x="53" y="691"/>
                    </a:lnTo>
                    <a:lnTo>
                      <a:pt x="47" y="723"/>
                    </a:lnTo>
                    <a:lnTo>
                      <a:pt x="47" y="723"/>
                    </a:lnTo>
                    <a:lnTo>
                      <a:pt x="34" y="784"/>
                    </a:lnTo>
                    <a:lnTo>
                      <a:pt x="23" y="846"/>
                    </a:lnTo>
                    <a:lnTo>
                      <a:pt x="23" y="846"/>
                    </a:lnTo>
                    <a:lnTo>
                      <a:pt x="20" y="863"/>
                    </a:lnTo>
                    <a:lnTo>
                      <a:pt x="18" y="880"/>
                    </a:lnTo>
                    <a:lnTo>
                      <a:pt x="14" y="897"/>
                    </a:lnTo>
                    <a:lnTo>
                      <a:pt x="12" y="905"/>
                    </a:lnTo>
                    <a:lnTo>
                      <a:pt x="9" y="913"/>
                    </a:lnTo>
                    <a:lnTo>
                      <a:pt x="9" y="913"/>
                    </a:lnTo>
                    <a:lnTo>
                      <a:pt x="6" y="922"/>
                    </a:lnTo>
                    <a:lnTo>
                      <a:pt x="3" y="931"/>
                    </a:lnTo>
                    <a:lnTo>
                      <a:pt x="1" y="939"/>
                    </a:lnTo>
                    <a:lnTo>
                      <a:pt x="0" y="949"/>
                    </a:lnTo>
                    <a:lnTo>
                      <a:pt x="0" y="949"/>
                    </a:lnTo>
                    <a:lnTo>
                      <a:pt x="1" y="951"/>
                    </a:lnTo>
                    <a:lnTo>
                      <a:pt x="2" y="952"/>
                    </a:lnTo>
                    <a:lnTo>
                      <a:pt x="3" y="953"/>
                    </a:lnTo>
                    <a:lnTo>
                      <a:pt x="6" y="954"/>
                    </a:lnTo>
                    <a:lnTo>
                      <a:pt x="7" y="953"/>
                    </a:lnTo>
                    <a:lnTo>
                      <a:pt x="9" y="952"/>
                    </a:lnTo>
                    <a:lnTo>
                      <a:pt x="10" y="951"/>
                    </a:lnTo>
                    <a:lnTo>
                      <a:pt x="11" y="949"/>
                    </a:lnTo>
                    <a:lnTo>
                      <a:pt x="11" y="949"/>
                    </a:lnTo>
                    <a:lnTo>
                      <a:pt x="12" y="937"/>
                    </a:lnTo>
                    <a:lnTo>
                      <a:pt x="15" y="926"/>
                    </a:lnTo>
                    <a:lnTo>
                      <a:pt x="18" y="914"/>
                    </a:lnTo>
                    <a:lnTo>
                      <a:pt x="21" y="903"/>
                    </a:lnTo>
                    <a:lnTo>
                      <a:pt x="21" y="903"/>
                    </a:lnTo>
                    <a:lnTo>
                      <a:pt x="27" y="871"/>
                    </a:lnTo>
                    <a:lnTo>
                      <a:pt x="33" y="840"/>
                    </a:lnTo>
                    <a:lnTo>
                      <a:pt x="33" y="840"/>
                    </a:lnTo>
                    <a:lnTo>
                      <a:pt x="47" y="774"/>
                    </a:lnTo>
                    <a:lnTo>
                      <a:pt x="53" y="741"/>
                    </a:lnTo>
                    <a:lnTo>
                      <a:pt x="59" y="709"/>
                    </a:lnTo>
                    <a:lnTo>
                      <a:pt x="59" y="709"/>
                    </a:lnTo>
                    <a:lnTo>
                      <a:pt x="71" y="650"/>
                    </a:lnTo>
                    <a:lnTo>
                      <a:pt x="77" y="620"/>
                    </a:lnTo>
                    <a:lnTo>
                      <a:pt x="85" y="591"/>
                    </a:lnTo>
                    <a:lnTo>
                      <a:pt x="85" y="591"/>
                    </a:lnTo>
                    <a:lnTo>
                      <a:pt x="94" y="563"/>
                    </a:lnTo>
                    <a:lnTo>
                      <a:pt x="105" y="534"/>
                    </a:lnTo>
                    <a:lnTo>
                      <a:pt x="105" y="534"/>
                    </a:lnTo>
                    <a:lnTo>
                      <a:pt x="110" y="518"/>
                    </a:lnTo>
                    <a:lnTo>
                      <a:pt x="114" y="500"/>
                    </a:lnTo>
                    <a:lnTo>
                      <a:pt x="120" y="465"/>
                    </a:lnTo>
                    <a:lnTo>
                      <a:pt x="120" y="465"/>
                    </a:lnTo>
                    <a:lnTo>
                      <a:pt x="125" y="436"/>
                    </a:lnTo>
                    <a:lnTo>
                      <a:pt x="128" y="407"/>
                    </a:lnTo>
                    <a:lnTo>
                      <a:pt x="133" y="348"/>
                    </a:lnTo>
                    <a:lnTo>
                      <a:pt x="135" y="320"/>
                    </a:lnTo>
                    <a:lnTo>
                      <a:pt x="138" y="291"/>
                    </a:lnTo>
                    <a:lnTo>
                      <a:pt x="143" y="262"/>
                    </a:lnTo>
                    <a:lnTo>
                      <a:pt x="146" y="247"/>
                    </a:lnTo>
                    <a:lnTo>
                      <a:pt x="150" y="233"/>
                    </a:lnTo>
                    <a:lnTo>
                      <a:pt x="150" y="233"/>
                    </a:lnTo>
                    <a:lnTo>
                      <a:pt x="167" y="177"/>
                    </a:lnTo>
                    <a:lnTo>
                      <a:pt x="174" y="149"/>
                    </a:lnTo>
                    <a:lnTo>
                      <a:pt x="181" y="120"/>
                    </a:lnTo>
                    <a:lnTo>
                      <a:pt x="186" y="92"/>
                    </a:lnTo>
                    <a:lnTo>
                      <a:pt x="191" y="63"/>
                    </a:lnTo>
                    <a:lnTo>
                      <a:pt x="195" y="34"/>
                    </a:lnTo>
                    <a:lnTo>
                      <a:pt x="196" y="5"/>
                    </a:lnTo>
                    <a:lnTo>
                      <a:pt x="196" y="5"/>
                    </a:lnTo>
                    <a:lnTo>
                      <a:pt x="195" y="3"/>
                    </a:lnTo>
                    <a:lnTo>
                      <a:pt x="194" y="1"/>
                    </a:lnTo>
                    <a:lnTo>
                      <a:pt x="192" y="1"/>
                    </a:lnTo>
                    <a:lnTo>
                      <a:pt x="190" y="0"/>
                    </a:lnTo>
                    <a:lnTo>
                      <a:pt x="188" y="1"/>
                    </a:lnTo>
                    <a:lnTo>
                      <a:pt x="187" y="1"/>
                    </a:lnTo>
                    <a:lnTo>
                      <a:pt x="186" y="3"/>
                    </a:lnTo>
                    <a:lnTo>
                      <a:pt x="185" y="5"/>
                    </a:lnTo>
                    <a:lnTo>
                      <a:pt x="18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2" name="chenying0907 914"/>
              <p:cNvSpPr/>
              <p:nvPr/>
            </p:nvSpPr>
            <p:spPr bwMode="auto">
              <a:xfrm>
                <a:off x="3570288" y="1301750"/>
                <a:ext cx="96838" cy="488950"/>
              </a:xfrm>
              <a:custGeom>
                <a:avLst/>
                <a:gdLst/>
                <a:ahLst/>
                <a:cxnLst>
                  <a:cxn ang="0">
                    <a:pos x="175" y="5"/>
                  </a:cxn>
                  <a:cxn ang="0">
                    <a:pos x="172" y="13"/>
                  </a:cxn>
                  <a:cxn ang="0">
                    <a:pos x="163" y="30"/>
                  </a:cxn>
                  <a:cxn ang="0">
                    <a:pos x="161" y="39"/>
                  </a:cxn>
                  <a:cxn ang="0">
                    <a:pos x="161" y="62"/>
                  </a:cxn>
                  <a:cxn ang="0">
                    <a:pos x="159" y="87"/>
                  </a:cxn>
                  <a:cxn ang="0">
                    <a:pos x="149" y="148"/>
                  </a:cxn>
                  <a:cxn ang="0">
                    <a:pos x="146" y="164"/>
                  </a:cxn>
                  <a:cxn ang="0">
                    <a:pos x="138" y="193"/>
                  </a:cxn>
                  <a:cxn ang="0">
                    <a:pos x="135" y="207"/>
                  </a:cxn>
                  <a:cxn ang="0">
                    <a:pos x="128" y="268"/>
                  </a:cxn>
                  <a:cxn ang="0">
                    <a:pos x="117" y="361"/>
                  </a:cxn>
                  <a:cxn ang="0">
                    <a:pos x="106" y="422"/>
                  </a:cxn>
                  <a:cxn ang="0">
                    <a:pos x="99" y="452"/>
                  </a:cxn>
                  <a:cxn ang="0">
                    <a:pos x="72" y="538"/>
                  </a:cxn>
                  <a:cxn ang="0">
                    <a:pos x="64" y="568"/>
                  </a:cxn>
                  <a:cxn ang="0">
                    <a:pos x="50" y="630"/>
                  </a:cxn>
                  <a:cxn ang="0">
                    <a:pos x="38" y="691"/>
                  </a:cxn>
                  <a:cxn ang="0">
                    <a:pos x="15" y="809"/>
                  </a:cxn>
                  <a:cxn ang="0">
                    <a:pos x="6" y="865"/>
                  </a:cxn>
                  <a:cxn ang="0">
                    <a:pos x="1" y="906"/>
                  </a:cxn>
                  <a:cxn ang="0">
                    <a:pos x="0" y="921"/>
                  </a:cxn>
                  <a:cxn ang="0">
                    <a:pos x="2" y="924"/>
                  </a:cxn>
                  <a:cxn ang="0">
                    <a:pos x="5" y="925"/>
                  </a:cxn>
                  <a:cxn ang="0">
                    <a:pos x="8" y="924"/>
                  </a:cxn>
                  <a:cxn ang="0">
                    <a:pos x="9" y="921"/>
                  </a:cxn>
                  <a:cxn ang="0">
                    <a:pos x="10" y="906"/>
                  </a:cxn>
                  <a:cxn ang="0">
                    <a:pos x="13" y="875"/>
                  </a:cxn>
                  <a:cxn ang="0">
                    <a:pos x="16" y="862"/>
                  </a:cxn>
                  <a:cxn ang="0">
                    <a:pos x="25" y="803"/>
                  </a:cxn>
                  <a:cxn ang="0">
                    <a:pos x="31" y="774"/>
                  </a:cxn>
                  <a:cxn ang="0">
                    <a:pos x="48" y="685"/>
                  </a:cxn>
                  <a:cxn ang="0">
                    <a:pos x="62" y="623"/>
                  </a:cxn>
                  <a:cxn ang="0">
                    <a:pos x="75" y="560"/>
                  </a:cxn>
                  <a:cxn ang="0">
                    <a:pos x="83" y="531"/>
                  </a:cxn>
                  <a:cxn ang="0">
                    <a:pos x="110" y="446"/>
                  </a:cxn>
                  <a:cxn ang="0">
                    <a:pos x="117" y="417"/>
                  </a:cxn>
                  <a:cxn ang="0">
                    <a:pos x="129" y="355"/>
                  </a:cxn>
                  <a:cxn ang="0">
                    <a:pos x="138" y="262"/>
                  </a:cxn>
                  <a:cxn ang="0">
                    <a:pos x="145" y="201"/>
                  </a:cxn>
                  <a:cxn ang="0">
                    <a:pos x="148" y="186"/>
                  </a:cxn>
                  <a:cxn ang="0">
                    <a:pos x="157" y="157"/>
                  </a:cxn>
                  <a:cxn ang="0">
                    <a:pos x="161" y="143"/>
                  </a:cxn>
                  <a:cxn ang="0">
                    <a:pos x="167" y="94"/>
                  </a:cxn>
                  <a:cxn ang="0">
                    <a:pos x="169" y="70"/>
                  </a:cxn>
                  <a:cxn ang="0">
                    <a:pos x="171" y="45"/>
                  </a:cxn>
                  <a:cxn ang="0">
                    <a:pos x="172" y="36"/>
                  </a:cxn>
                  <a:cxn ang="0">
                    <a:pos x="181" y="17"/>
                  </a:cxn>
                  <a:cxn ang="0">
                    <a:pos x="185" y="7"/>
                  </a:cxn>
                  <a:cxn ang="0">
                    <a:pos x="185" y="5"/>
                  </a:cxn>
                  <a:cxn ang="0">
                    <a:pos x="180" y="1"/>
                  </a:cxn>
                  <a:cxn ang="0">
                    <a:pos x="177" y="1"/>
                  </a:cxn>
                  <a:cxn ang="0">
                    <a:pos x="175" y="5"/>
                  </a:cxn>
                </a:cxnLst>
                <a:rect l="0" t="0" r="r" b="b"/>
                <a:pathLst>
                  <a:path w="185" h="925">
                    <a:moveTo>
                      <a:pt x="175" y="5"/>
                    </a:moveTo>
                    <a:lnTo>
                      <a:pt x="175" y="5"/>
                    </a:lnTo>
                    <a:lnTo>
                      <a:pt x="174" y="9"/>
                    </a:lnTo>
                    <a:lnTo>
                      <a:pt x="172" y="13"/>
                    </a:lnTo>
                    <a:lnTo>
                      <a:pt x="168" y="22"/>
                    </a:lnTo>
                    <a:lnTo>
                      <a:pt x="163" y="30"/>
                    </a:lnTo>
                    <a:lnTo>
                      <a:pt x="162" y="35"/>
                    </a:lnTo>
                    <a:lnTo>
                      <a:pt x="161" y="39"/>
                    </a:lnTo>
                    <a:lnTo>
                      <a:pt x="161" y="39"/>
                    </a:lnTo>
                    <a:lnTo>
                      <a:pt x="161" y="62"/>
                    </a:lnTo>
                    <a:lnTo>
                      <a:pt x="159" y="87"/>
                    </a:lnTo>
                    <a:lnTo>
                      <a:pt x="159" y="87"/>
                    </a:lnTo>
                    <a:lnTo>
                      <a:pt x="155" y="118"/>
                    </a:lnTo>
                    <a:lnTo>
                      <a:pt x="149" y="148"/>
                    </a:lnTo>
                    <a:lnTo>
                      <a:pt x="149" y="148"/>
                    </a:lnTo>
                    <a:lnTo>
                      <a:pt x="146" y="164"/>
                    </a:lnTo>
                    <a:lnTo>
                      <a:pt x="142" y="178"/>
                    </a:lnTo>
                    <a:lnTo>
                      <a:pt x="138" y="193"/>
                    </a:lnTo>
                    <a:lnTo>
                      <a:pt x="135" y="207"/>
                    </a:lnTo>
                    <a:lnTo>
                      <a:pt x="135" y="207"/>
                    </a:lnTo>
                    <a:lnTo>
                      <a:pt x="131" y="238"/>
                    </a:lnTo>
                    <a:lnTo>
                      <a:pt x="128" y="268"/>
                    </a:lnTo>
                    <a:lnTo>
                      <a:pt x="122" y="330"/>
                    </a:lnTo>
                    <a:lnTo>
                      <a:pt x="117" y="361"/>
                    </a:lnTo>
                    <a:lnTo>
                      <a:pt x="112" y="392"/>
                    </a:lnTo>
                    <a:lnTo>
                      <a:pt x="106" y="422"/>
                    </a:lnTo>
                    <a:lnTo>
                      <a:pt x="99" y="452"/>
                    </a:lnTo>
                    <a:lnTo>
                      <a:pt x="99" y="452"/>
                    </a:lnTo>
                    <a:lnTo>
                      <a:pt x="80" y="510"/>
                    </a:lnTo>
                    <a:lnTo>
                      <a:pt x="72" y="538"/>
                    </a:lnTo>
                    <a:lnTo>
                      <a:pt x="64" y="568"/>
                    </a:lnTo>
                    <a:lnTo>
                      <a:pt x="64" y="568"/>
                    </a:lnTo>
                    <a:lnTo>
                      <a:pt x="56" y="599"/>
                    </a:lnTo>
                    <a:lnTo>
                      <a:pt x="50" y="630"/>
                    </a:lnTo>
                    <a:lnTo>
                      <a:pt x="38" y="691"/>
                    </a:lnTo>
                    <a:lnTo>
                      <a:pt x="38" y="691"/>
                    </a:lnTo>
                    <a:lnTo>
                      <a:pt x="25" y="750"/>
                    </a:lnTo>
                    <a:lnTo>
                      <a:pt x="15" y="809"/>
                    </a:lnTo>
                    <a:lnTo>
                      <a:pt x="15" y="809"/>
                    </a:lnTo>
                    <a:lnTo>
                      <a:pt x="6" y="865"/>
                    </a:lnTo>
                    <a:lnTo>
                      <a:pt x="2" y="893"/>
                    </a:lnTo>
                    <a:lnTo>
                      <a:pt x="1" y="906"/>
                    </a:lnTo>
                    <a:lnTo>
                      <a:pt x="0" y="921"/>
                    </a:lnTo>
                    <a:lnTo>
                      <a:pt x="0" y="921"/>
                    </a:lnTo>
                    <a:lnTo>
                      <a:pt x="1" y="923"/>
                    </a:lnTo>
                    <a:lnTo>
                      <a:pt x="2" y="924"/>
                    </a:lnTo>
                    <a:lnTo>
                      <a:pt x="3" y="925"/>
                    </a:lnTo>
                    <a:lnTo>
                      <a:pt x="5" y="925"/>
                    </a:lnTo>
                    <a:lnTo>
                      <a:pt x="7" y="925"/>
                    </a:lnTo>
                    <a:lnTo>
                      <a:pt x="8" y="924"/>
                    </a:lnTo>
                    <a:lnTo>
                      <a:pt x="9" y="923"/>
                    </a:lnTo>
                    <a:lnTo>
                      <a:pt x="9" y="921"/>
                    </a:lnTo>
                    <a:lnTo>
                      <a:pt x="9" y="921"/>
                    </a:lnTo>
                    <a:lnTo>
                      <a:pt x="10" y="906"/>
                    </a:lnTo>
                    <a:lnTo>
                      <a:pt x="11" y="891"/>
                    </a:lnTo>
                    <a:lnTo>
                      <a:pt x="13" y="875"/>
                    </a:lnTo>
                    <a:lnTo>
                      <a:pt x="16" y="862"/>
                    </a:lnTo>
                    <a:lnTo>
                      <a:pt x="16" y="862"/>
                    </a:lnTo>
                    <a:lnTo>
                      <a:pt x="21" y="833"/>
                    </a:lnTo>
                    <a:lnTo>
                      <a:pt x="25" y="803"/>
                    </a:lnTo>
                    <a:lnTo>
                      <a:pt x="25" y="803"/>
                    </a:lnTo>
                    <a:lnTo>
                      <a:pt x="31" y="774"/>
                    </a:lnTo>
                    <a:lnTo>
                      <a:pt x="37" y="744"/>
                    </a:lnTo>
                    <a:lnTo>
                      <a:pt x="48" y="685"/>
                    </a:lnTo>
                    <a:lnTo>
                      <a:pt x="48" y="685"/>
                    </a:lnTo>
                    <a:lnTo>
                      <a:pt x="62" y="623"/>
                    </a:lnTo>
                    <a:lnTo>
                      <a:pt x="68" y="592"/>
                    </a:lnTo>
                    <a:lnTo>
                      <a:pt x="75" y="560"/>
                    </a:lnTo>
                    <a:lnTo>
                      <a:pt x="75" y="560"/>
                    </a:lnTo>
                    <a:lnTo>
                      <a:pt x="83" y="531"/>
                    </a:lnTo>
                    <a:lnTo>
                      <a:pt x="93" y="503"/>
                    </a:lnTo>
                    <a:lnTo>
                      <a:pt x="110" y="446"/>
                    </a:lnTo>
                    <a:lnTo>
                      <a:pt x="110" y="446"/>
                    </a:lnTo>
                    <a:lnTo>
                      <a:pt x="117" y="417"/>
                    </a:lnTo>
                    <a:lnTo>
                      <a:pt x="124" y="386"/>
                    </a:lnTo>
                    <a:lnTo>
                      <a:pt x="129" y="355"/>
                    </a:lnTo>
                    <a:lnTo>
                      <a:pt x="132" y="324"/>
                    </a:lnTo>
                    <a:lnTo>
                      <a:pt x="138" y="262"/>
                    </a:lnTo>
                    <a:lnTo>
                      <a:pt x="141" y="231"/>
                    </a:lnTo>
                    <a:lnTo>
                      <a:pt x="145" y="201"/>
                    </a:lnTo>
                    <a:lnTo>
                      <a:pt x="145" y="201"/>
                    </a:lnTo>
                    <a:lnTo>
                      <a:pt x="148" y="186"/>
                    </a:lnTo>
                    <a:lnTo>
                      <a:pt x="153" y="172"/>
                    </a:lnTo>
                    <a:lnTo>
                      <a:pt x="157" y="157"/>
                    </a:lnTo>
                    <a:lnTo>
                      <a:pt x="161" y="143"/>
                    </a:lnTo>
                    <a:lnTo>
                      <a:pt x="161" y="143"/>
                    </a:lnTo>
                    <a:lnTo>
                      <a:pt x="164" y="119"/>
                    </a:lnTo>
                    <a:lnTo>
                      <a:pt x="167" y="94"/>
                    </a:lnTo>
                    <a:lnTo>
                      <a:pt x="167" y="94"/>
                    </a:lnTo>
                    <a:lnTo>
                      <a:pt x="169" y="70"/>
                    </a:lnTo>
                    <a:lnTo>
                      <a:pt x="171" y="45"/>
                    </a:lnTo>
                    <a:lnTo>
                      <a:pt x="171" y="45"/>
                    </a:lnTo>
                    <a:lnTo>
                      <a:pt x="171" y="40"/>
                    </a:lnTo>
                    <a:lnTo>
                      <a:pt x="172" y="36"/>
                    </a:lnTo>
                    <a:lnTo>
                      <a:pt x="177" y="26"/>
                    </a:lnTo>
                    <a:lnTo>
                      <a:pt x="181" y="17"/>
                    </a:lnTo>
                    <a:lnTo>
                      <a:pt x="183" y="12"/>
                    </a:lnTo>
                    <a:lnTo>
                      <a:pt x="185" y="7"/>
                    </a:lnTo>
                    <a:lnTo>
                      <a:pt x="185" y="7"/>
                    </a:lnTo>
                    <a:lnTo>
                      <a:pt x="185" y="5"/>
                    </a:lnTo>
                    <a:lnTo>
                      <a:pt x="183" y="4"/>
                    </a:lnTo>
                    <a:lnTo>
                      <a:pt x="180" y="1"/>
                    </a:lnTo>
                    <a:lnTo>
                      <a:pt x="179" y="0"/>
                    </a:lnTo>
                    <a:lnTo>
                      <a:pt x="177" y="1"/>
                    </a:lnTo>
                    <a:lnTo>
                      <a:pt x="176" y="3"/>
                    </a:lnTo>
                    <a:lnTo>
                      <a:pt x="175" y="5"/>
                    </a:lnTo>
                    <a:lnTo>
                      <a:pt x="17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3" name="chenying0907 915"/>
              <p:cNvSpPr/>
              <p:nvPr/>
            </p:nvSpPr>
            <p:spPr bwMode="auto">
              <a:xfrm>
                <a:off x="3605213" y="1336675"/>
                <a:ext cx="98425" cy="500063"/>
              </a:xfrm>
              <a:custGeom>
                <a:avLst/>
                <a:gdLst/>
                <a:ahLst/>
                <a:cxnLst>
                  <a:cxn ang="0">
                    <a:pos x="174" y="4"/>
                  </a:cxn>
                  <a:cxn ang="0">
                    <a:pos x="173" y="62"/>
                  </a:cxn>
                  <a:cxn ang="0">
                    <a:pos x="167" y="119"/>
                  </a:cxn>
                  <a:cxn ang="0">
                    <a:pos x="157" y="179"/>
                  </a:cxn>
                  <a:cxn ang="0">
                    <a:pos x="147" y="239"/>
                  </a:cxn>
                  <a:cxn ang="0">
                    <a:pos x="136" y="302"/>
                  </a:cxn>
                  <a:cxn ang="0">
                    <a:pos x="126" y="365"/>
                  </a:cxn>
                  <a:cxn ang="0">
                    <a:pos x="118" y="428"/>
                  </a:cxn>
                  <a:cxn ang="0">
                    <a:pos x="107" y="490"/>
                  </a:cxn>
                  <a:cxn ang="0">
                    <a:pos x="101" y="519"/>
                  </a:cxn>
                  <a:cxn ang="0">
                    <a:pos x="78" y="605"/>
                  </a:cxn>
                  <a:cxn ang="0">
                    <a:pos x="47" y="719"/>
                  </a:cxn>
                  <a:cxn ang="0">
                    <a:pos x="41" y="747"/>
                  </a:cxn>
                  <a:cxn ang="0">
                    <a:pos x="32" y="806"/>
                  </a:cxn>
                  <a:cxn ang="0">
                    <a:pos x="27" y="835"/>
                  </a:cxn>
                  <a:cxn ang="0">
                    <a:pos x="20" y="859"/>
                  </a:cxn>
                  <a:cxn ang="0">
                    <a:pos x="5" y="907"/>
                  </a:cxn>
                  <a:cxn ang="0">
                    <a:pos x="0" y="931"/>
                  </a:cxn>
                  <a:cxn ang="0">
                    <a:pos x="0" y="933"/>
                  </a:cxn>
                  <a:cxn ang="0">
                    <a:pos x="0" y="939"/>
                  </a:cxn>
                  <a:cxn ang="0">
                    <a:pos x="1" y="942"/>
                  </a:cxn>
                  <a:cxn ang="0">
                    <a:pos x="4" y="943"/>
                  </a:cxn>
                  <a:cxn ang="0">
                    <a:pos x="7" y="942"/>
                  </a:cxn>
                  <a:cxn ang="0">
                    <a:pos x="9" y="939"/>
                  </a:cxn>
                  <a:cxn ang="0">
                    <a:pos x="10" y="924"/>
                  </a:cxn>
                  <a:cxn ang="0">
                    <a:pos x="16" y="897"/>
                  </a:cxn>
                  <a:cxn ang="0">
                    <a:pos x="30" y="857"/>
                  </a:cxn>
                  <a:cxn ang="0">
                    <a:pos x="37" y="829"/>
                  </a:cxn>
                  <a:cxn ang="0">
                    <a:pos x="42" y="800"/>
                  </a:cxn>
                  <a:cxn ang="0">
                    <a:pos x="52" y="741"/>
                  </a:cxn>
                  <a:cxn ang="0">
                    <a:pos x="58" y="712"/>
                  </a:cxn>
                  <a:cxn ang="0">
                    <a:pos x="90" y="595"/>
                  </a:cxn>
                  <a:cxn ang="0">
                    <a:pos x="113" y="506"/>
                  </a:cxn>
                  <a:cxn ang="0">
                    <a:pos x="120" y="476"/>
                  </a:cxn>
                  <a:cxn ang="0">
                    <a:pos x="129" y="417"/>
                  </a:cxn>
                  <a:cxn ang="0">
                    <a:pos x="136" y="359"/>
                  </a:cxn>
                  <a:cxn ang="0">
                    <a:pos x="146" y="296"/>
                  </a:cxn>
                  <a:cxn ang="0">
                    <a:pos x="158" y="233"/>
                  </a:cxn>
                  <a:cxn ang="0">
                    <a:pos x="168" y="173"/>
                  </a:cxn>
                  <a:cxn ang="0">
                    <a:pos x="178" y="113"/>
                  </a:cxn>
                  <a:cxn ang="0">
                    <a:pos x="184" y="58"/>
                  </a:cxn>
                  <a:cxn ang="0">
                    <a:pos x="185" y="4"/>
                  </a:cxn>
                  <a:cxn ang="0">
                    <a:pos x="184" y="2"/>
                  </a:cxn>
                  <a:cxn ang="0">
                    <a:pos x="182" y="0"/>
                  </a:cxn>
                  <a:cxn ang="0">
                    <a:pos x="177" y="0"/>
                  </a:cxn>
                  <a:cxn ang="0">
                    <a:pos x="175" y="2"/>
                  </a:cxn>
                  <a:cxn ang="0">
                    <a:pos x="174" y="4"/>
                  </a:cxn>
                </a:cxnLst>
                <a:rect l="0" t="0" r="r" b="b"/>
                <a:pathLst>
                  <a:path w="185" h="943">
                    <a:moveTo>
                      <a:pt x="174" y="4"/>
                    </a:moveTo>
                    <a:lnTo>
                      <a:pt x="174" y="4"/>
                    </a:lnTo>
                    <a:lnTo>
                      <a:pt x="174" y="33"/>
                    </a:lnTo>
                    <a:lnTo>
                      <a:pt x="173" y="62"/>
                    </a:lnTo>
                    <a:lnTo>
                      <a:pt x="171" y="90"/>
                    </a:lnTo>
                    <a:lnTo>
                      <a:pt x="167" y="119"/>
                    </a:lnTo>
                    <a:lnTo>
                      <a:pt x="167" y="119"/>
                    </a:lnTo>
                    <a:lnTo>
                      <a:pt x="157" y="179"/>
                    </a:lnTo>
                    <a:lnTo>
                      <a:pt x="147" y="239"/>
                    </a:lnTo>
                    <a:lnTo>
                      <a:pt x="147" y="239"/>
                    </a:lnTo>
                    <a:lnTo>
                      <a:pt x="142" y="271"/>
                    </a:lnTo>
                    <a:lnTo>
                      <a:pt x="136" y="302"/>
                    </a:lnTo>
                    <a:lnTo>
                      <a:pt x="131" y="334"/>
                    </a:lnTo>
                    <a:lnTo>
                      <a:pt x="126" y="365"/>
                    </a:lnTo>
                    <a:lnTo>
                      <a:pt x="126" y="365"/>
                    </a:lnTo>
                    <a:lnTo>
                      <a:pt x="118" y="428"/>
                    </a:lnTo>
                    <a:lnTo>
                      <a:pt x="112" y="459"/>
                    </a:lnTo>
                    <a:lnTo>
                      <a:pt x="107" y="490"/>
                    </a:lnTo>
                    <a:lnTo>
                      <a:pt x="107" y="490"/>
                    </a:lnTo>
                    <a:lnTo>
                      <a:pt x="101" y="519"/>
                    </a:lnTo>
                    <a:lnTo>
                      <a:pt x="94" y="547"/>
                    </a:lnTo>
                    <a:lnTo>
                      <a:pt x="78" y="605"/>
                    </a:lnTo>
                    <a:lnTo>
                      <a:pt x="62" y="662"/>
                    </a:lnTo>
                    <a:lnTo>
                      <a:pt x="47" y="719"/>
                    </a:lnTo>
                    <a:lnTo>
                      <a:pt x="47" y="719"/>
                    </a:lnTo>
                    <a:lnTo>
                      <a:pt x="41" y="747"/>
                    </a:lnTo>
                    <a:lnTo>
                      <a:pt x="36" y="776"/>
                    </a:lnTo>
                    <a:lnTo>
                      <a:pt x="32" y="806"/>
                    </a:lnTo>
                    <a:lnTo>
                      <a:pt x="27" y="835"/>
                    </a:lnTo>
                    <a:lnTo>
                      <a:pt x="27" y="835"/>
                    </a:lnTo>
                    <a:lnTo>
                      <a:pt x="24" y="848"/>
                    </a:lnTo>
                    <a:lnTo>
                      <a:pt x="20" y="859"/>
                    </a:lnTo>
                    <a:lnTo>
                      <a:pt x="12" y="883"/>
                    </a:lnTo>
                    <a:lnTo>
                      <a:pt x="5" y="907"/>
                    </a:lnTo>
                    <a:lnTo>
                      <a:pt x="2" y="919"/>
                    </a:lnTo>
                    <a:lnTo>
                      <a:pt x="0" y="931"/>
                    </a:lnTo>
                    <a:lnTo>
                      <a:pt x="0" y="931"/>
                    </a:lnTo>
                    <a:lnTo>
                      <a:pt x="0" y="933"/>
                    </a:lnTo>
                    <a:lnTo>
                      <a:pt x="0" y="939"/>
                    </a:lnTo>
                    <a:lnTo>
                      <a:pt x="0" y="939"/>
                    </a:lnTo>
                    <a:lnTo>
                      <a:pt x="0" y="940"/>
                    </a:lnTo>
                    <a:lnTo>
                      <a:pt x="1" y="942"/>
                    </a:lnTo>
                    <a:lnTo>
                      <a:pt x="2" y="943"/>
                    </a:lnTo>
                    <a:lnTo>
                      <a:pt x="4" y="943"/>
                    </a:lnTo>
                    <a:lnTo>
                      <a:pt x="6" y="943"/>
                    </a:lnTo>
                    <a:lnTo>
                      <a:pt x="7" y="942"/>
                    </a:lnTo>
                    <a:lnTo>
                      <a:pt x="8" y="940"/>
                    </a:lnTo>
                    <a:lnTo>
                      <a:pt x="9" y="939"/>
                    </a:lnTo>
                    <a:lnTo>
                      <a:pt x="9" y="939"/>
                    </a:lnTo>
                    <a:lnTo>
                      <a:pt x="10" y="924"/>
                    </a:lnTo>
                    <a:lnTo>
                      <a:pt x="13" y="911"/>
                    </a:lnTo>
                    <a:lnTo>
                      <a:pt x="16" y="897"/>
                    </a:lnTo>
                    <a:lnTo>
                      <a:pt x="21" y="884"/>
                    </a:lnTo>
                    <a:lnTo>
                      <a:pt x="30" y="857"/>
                    </a:lnTo>
                    <a:lnTo>
                      <a:pt x="34" y="843"/>
                    </a:lnTo>
                    <a:lnTo>
                      <a:pt x="37" y="829"/>
                    </a:lnTo>
                    <a:lnTo>
                      <a:pt x="37" y="829"/>
                    </a:lnTo>
                    <a:lnTo>
                      <a:pt x="42" y="800"/>
                    </a:lnTo>
                    <a:lnTo>
                      <a:pt x="47" y="771"/>
                    </a:lnTo>
                    <a:lnTo>
                      <a:pt x="52" y="741"/>
                    </a:lnTo>
                    <a:lnTo>
                      <a:pt x="58" y="712"/>
                    </a:lnTo>
                    <a:lnTo>
                      <a:pt x="58" y="712"/>
                    </a:lnTo>
                    <a:lnTo>
                      <a:pt x="73" y="653"/>
                    </a:lnTo>
                    <a:lnTo>
                      <a:pt x="90" y="595"/>
                    </a:lnTo>
                    <a:lnTo>
                      <a:pt x="106" y="535"/>
                    </a:lnTo>
                    <a:lnTo>
                      <a:pt x="113" y="506"/>
                    </a:lnTo>
                    <a:lnTo>
                      <a:pt x="120" y="476"/>
                    </a:lnTo>
                    <a:lnTo>
                      <a:pt x="120" y="476"/>
                    </a:lnTo>
                    <a:lnTo>
                      <a:pt x="125" y="447"/>
                    </a:lnTo>
                    <a:lnTo>
                      <a:pt x="129" y="417"/>
                    </a:lnTo>
                    <a:lnTo>
                      <a:pt x="136" y="359"/>
                    </a:lnTo>
                    <a:lnTo>
                      <a:pt x="136" y="359"/>
                    </a:lnTo>
                    <a:lnTo>
                      <a:pt x="141" y="327"/>
                    </a:lnTo>
                    <a:lnTo>
                      <a:pt x="146" y="296"/>
                    </a:lnTo>
                    <a:lnTo>
                      <a:pt x="153" y="264"/>
                    </a:lnTo>
                    <a:lnTo>
                      <a:pt x="158" y="233"/>
                    </a:lnTo>
                    <a:lnTo>
                      <a:pt x="158" y="233"/>
                    </a:lnTo>
                    <a:lnTo>
                      <a:pt x="168" y="173"/>
                    </a:lnTo>
                    <a:lnTo>
                      <a:pt x="178" y="113"/>
                    </a:lnTo>
                    <a:lnTo>
                      <a:pt x="178" y="113"/>
                    </a:lnTo>
                    <a:lnTo>
                      <a:pt x="182" y="86"/>
                    </a:lnTo>
                    <a:lnTo>
                      <a:pt x="184" y="58"/>
                    </a:lnTo>
                    <a:lnTo>
                      <a:pt x="184" y="32"/>
                    </a:lnTo>
                    <a:lnTo>
                      <a:pt x="185" y="4"/>
                    </a:lnTo>
                    <a:lnTo>
                      <a:pt x="185" y="4"/>
                    </a:lnTo>
                    <a:lnTo>
                      <a:pt x="184" y="2"/>
                    </a:lnTo>
                    <a:lnTo>
                      <a:pt x="183" y="1"/>
                    </a:lnTo>
                    <a:lnTo>
                      <a:pt x="182" y="0"/>
                    </a:lnTo>
                    <a:lnTo>
                      <a:pt x="180" y="0"/>
                    </a:lnTo>
                    <a:lnTo>
                      <a:pt x="177" y="0"/>
                    </a:lnTo>
                    <a:lnTo>
                      <a:pt x="176" y="1"/>
                    </a:lnTo>
                    <a:lnTo>
                      <a:pt x="175" y="2"/>
                    </a:lnTo>
                    <a:lnTo>
                      <a:pt x="174" y="4"/>
                    </a:lnTo>
                    <a:lnTo>
                      <a:pt x="174"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4" name="chenying0907 916"/>
              <p:cNvSpPr/>
              <p:nvPr/>
            </p:nvSpPr>
            <p:spPr bwMode="auto">
              <a:xfrm>
                <a:off x="3649663" y="1366838"/>
                <a:ext cx="90488" cy="492125"/>
              </a:xfrm>
              <a:custGeom>
                <a:avLst/>
                <a:gdLst/>
                <a:ahLst/>
                <a:cxnLst>
                  <a:cxn ang="0">
                    <a:pos x="162" y="5"/>
                  </a:cxn>
                  <a:cxn ang="0">
                    <a:pos x="161" y="67"/>
                  </a:cxn>
                  <a:cxn ang="0">
                    <a:pos x="155" y="128"/>
                  </a:cxn>
                  <a:cxn ang="0">
                    <a:pos x="151" y="156"/>
                  </a:cxn>
                  <a:cxn ang="0">
                    <a:pos x="141" y="214"/>
                  </a:cxn>
                  <a:cxn ang="0">
                    <a:pos x="137" y="243"/>
                  </a:cxn>
                  <a:cxn ang="0">
                    <a:pos x="123" y="335"/>
                  </a:cxn>
                  <a:cxn ang="0">
                    <a:pos x="111" y="397"/>
                  </a:cxn>
                  <a:cxn ang="0">
                    <a:pos x="97" y="457"/>
                  </a:cxn>
                  <a:cxn ang="0">
                    <a:pos x="87" y="487"/>
                  </a:cxn>
                  <a:cxn ang="0">
                    <a:pos x="69" y="543"/>
                  </a:cxn>
                  <a:cxn ang="0">
                    <a:pos x="51" y="599"/>
                  </a:cxn>
                  <a:cxn ang="0">
                    <a:pos x="48" y="614"/>
                  </a:cxn>
                  <a:cxn ang="0">
                    <a:pos x="44" y="658"/>
                  </a:cxn>
                  <a:cxn ang="0">
                    <a:pos x="40" y="702"/>
                  </a:cxn>
                  <a:cxn ang="0">
                    <a:pos x="38" y="717"/>
                  </a:cxn>
                  <a:cxn ang="0">
                    <a:pos x="23" y="796"/>
                  </a:cxn>
                  <a:cxn ang="0">
                    <a:pos x="17" y="822"/>
                  </a:cxn>
                  <a:cxn ang="0">
                    <a:pos x="12" y="846"/>
                  </a:cxn>
                  <a:cxn ang="0">
                    <a:pos x="6" y="898"/>
                  </a:cxn>
                  <a:cxn ang="0">
                    <a:pos x="0" y="924"/>
                  </a:cxn>
                  <a:cxn ang="0">
                    <a:pos x="0" y="926"/>
                  </a:cxn>
                  <a:cxn ang="0">
                    <a:pos x="3" y="928"/>
                  </a:cxn>
                  <a:cxn ang="0">
                    <a:pos x="6" y="929"/>
                  </a:cxn>
                  <a:cxn ang="0">
                    <a:pos x="9" y="928"/>
                  </a:cxn>
                  <a:cxn ang="0">
                    <a:pos x="10" y="926"/>
                  </a:cxn>
                  <a:cxn ang="0">
                    <a:pos x="14" y="902"/>
                  </a:cxn>
                  <a:cxn ang="0">
                    <a:pos x="20" y="855"/>
                  </a:cxn>
                  <a:cxn ang="0">
                    <a:pos x="25" y="831"/>
                  </a:cxn>
                  <a:cxn ang="0">
                    <a:pos x="30" y="805"/>
                  </a:cxn>
                  <a:cxn ang="0">
                    <a:pos x="45" y="727"/>
                  </a:cxn>
                  <a:cxn ang="0">
                    <a:pos x="49" y="698"/>
                  </a:cxn>
                  <a:cxn ang="0">
                    <a:pos x="54" y="640"/>
                  </a:cxn>
                  <a:cxn ang="0">
                    <a:pos x="58" y="610"/>
                  </a:cxn>
                  <a:cxn ang="0">
                    <a:pos x="66" y="580"/>
                  </a:cxn>
                  <a:cxn ang="0">
                    <a:pos x="86" y="519"/>
                  </a:cxn>
                  <a:cxn ang="0">
                    <a:pos x="97" y="490"/>
                  </a:cxn>
                  <a:cxn ang="0">
                    <a:pos x="113" y="431"/>
                  </a:cxn>
                  <a:cxn ang="0">
                    <a:pos x="126" y="372"/>
                  </a:cxn>
                  <a:cxn ang="0">
                    <a:pos x="137" y="312"/>
                  </a:cxn>
                  <a:cxn ang="0">
                    <a:pos x="145" y="252"/>
                  </a:cxn>
                  <a:cxn ang="0">
                    <a:pos x="155" y="186"/>
                  </a:cxn>
                  <a:cxn ang="0">
                    <a:pos x="166" y="121"/>
                  </a:cxn>
                  <a:cxn ang="0">
                    <a:pos x="169" y="92"/>
                  </a:cxn>
                  <a:cxn ang="0">
                    <a:pos x="171" y="34"/>
                  </a:cxn>
                  <a:cxn ang="0">
                    <a:pos x="171" y="5"/>
                  </a:cxn>
                  <a:cxn ang="0">
                    <a:pos x="170" y="1"/>
                  </a:cxn>
                  <a:cxn ang="0">
                    <a:pos x="167" y="0"/>
                  </a:cxn>
                  <a:cxn ang="0">
                    <a:pos x="164" y="1"/>
                  </a:cxn>
                  <a:cxn ang="0">
                    <a:pos x="162" y="5"/>
                  </a:cxn>
                </a:cxnLst>
                <a:rect l="0" t="0" r="r" b="b"/>
                <a:pathLst>
                  <a:path w="171" h="929">
                    <a:moveTo>
                      <a:pt x="162" y="5"/>
                    </a:moveTo>
                    <a:lnTo>
                      <a:pt x="162" y="5"/>
                    </a:lnTo>
                    <a:lnTo>
                      <a:pt x="162" y="36"/>
                    </a:lnTo>
                    <a:lnTo>
                      <a:pt x="161" y="67"/>
                    </a:lnTo>
                    <a:lnTo>
                      <a:pt x="160" y="97"/>
                    </a:lnTo>
                    <a:lnTo>
                      <a:pt x="155" y="128"/>
                    </a:lnTo>
                    <a:lnTo>
                      <a:pt x="155" y="128"/>
                    </a:lnTo>
                    <a:lnTo>
                      <a:pt x="151" y="156"/>
                    </a:lnTo>
                    <a:lnTo>
                      <a:pt x="146" y="185"/>
                    </a:lnTo>
                    <a:lnTo>
                      <a:pt x="141" y="214"/>
                    </a:lnTo>
                    <a:lnTo>
                      <a:pt x="137" y="243"/>
                    </a:lnTo>
                    <a:lnTo>
                      <a:pt x="137" y="243"/>
                    </a:lnTo>
                    <a:lnTo>
                      <a:pt x="129" y="305"/>
                    </a:lnTo>
                    <a:lnTo>
                      <a:pt x="123" y="335"/>
                    </a:lnTo>
                    <a:lnTo>
                      <a:pt x="117" y="366"/>
                    </a:lnTo>
                    <a:lnTo>
                      <a:pt x="111" y="397"/>
                    </a:lnTo>
                    <a:lnTo>
                      <a:pt x="104" y="427"/>
                    </a:lnTo>
                    <a:lnTo>
                      <a:pt x="97" y="457"/>
                    </a:lnTo>
                    <a:lnTo>
                      <a:pt x="87" y="487"/>
                    </a:lnTo>
                    <a:lnTo>
                      <a:pt x="87" y="487"/>
                    </a:lnTo>
                    <a:lnTo>
                      <a:pt x="78" y="515"/>
                    </a:lnTo>
                    <a:lnTo>
                      <a:pt x="69" y="543"/>
                    </a:lnTo>
                    <a:lnTo>
                      <a:pt x="59" y="572"/>
                    </a:lnTo>
                    <a:lnTo>
                      <a:pt x="51" y="599"/>
                    </a:lnTo>
                    <a:lnTo>
                      <a:pt x="51" y="599"/>
                    </a:lnTo>
                    <a:lnTo>
                      <a:pt x="48" y="614"/>
                    </a:lnTo>
                    <a:lnTo>
                      <a:pt x="46" y="628"/>
                    </a:lnTo>
                    <a:lnTo>
                      <a:pt x="44" y="658"/>
                    </a:lnTo>
                    <a:lnTo>
                      <a:pt x="42" y="687"/>
                    </a:lnTo>
                    <a:lnTo>
                      <a:pt x="40" y="702"/>
                    </a:lnTo>
                    <a:lnTo>
                      <a:pt x="38" y="717"/>
                    </a:lnTo>
                    <a:lnTo>
                      <a:pt x="38" y="717"/>
                    </a:lnTo>
                    <a:lnTo>
                      <a:pt x="28" y="769"/>
                    </a:lnTo>
                    <a:lnTo>
                      <a:pt x="23" y="796"/>
                    </a:lnTo>
                    <a:lnTo>
                      <a:pt x="17" y="822"/>
                    </a:lnTo>
                    <a:lnTo>
                      <a:pt x="17" y="822"/>
                    </a:lnTo>
                    <a:lnTo>
                      <a:pt x="15" y="834"/>
                    </a:lnTo>
                    <a:lnTo>
                      <a:pt x="12" y="846"/>
                    </a:lnTo>
                    <a:lnTo>
                      <a:pt x="9" y="872"/>
                    </a:lnTo>
                    <a:lnTo>
                      <a:pt x="6" y="898"/>
                    </a:lnTo>
                    <a:lnTo>
                      <a:pt x="4" y="910"/>
                    </a:lnTo>
                    <a:lnTo>
                      <a:pt x="0" y="924"/>
                    </a:lnTo>
                    <a:lnTo>
                      <a:pt x="0" y="924"/>
                    </a:lnTo>
                    <a:lnTo>
                      <a:pt x="0" y="926"/>
                    </a:lnTo>
                    <a:lnTo>
                      <a:pt x="2" y="927"/>
                    </a:lnTo>
                    <a:lnTo>
                      <a:pt x="3" y="928"/>
                    </a:lnTo>
                    <a:lnTo>
                      <a:pt x="5" y="929"/>
                    </a:lnTo>
                    <a:lnTo>
                      <a:pt x="6" y="929"/>
                    </a:lnTo>
                    <a:lnTo>
                      <a:pt x="8" y="929"/>
                    </a:lnTo>
                    <a:lnTo>
                      <a:pt x="9" y="928"/>
                    </a:lnTo>
                    <a:lnTo>
                      <a:pt x="10" y="926"/>
                    </a:lnTo>
                    <a:lnTo>
                      <a:pt x="10" y="926"/>
                    </a:lnTo>
                    <a:lnTo>
                      <a:pt x="13" y="915"/>
                    </a:lnTo>
                    <a:lnTo>
                      <a:pt x="14" y="902"/>
                    </a:lnTo>
                    <a:lnTo>
                      <a:pt x="17" y="878"/>
                    </a:lnTo>
                    <a:lnTo>
                      <a:pt x="20" y="855"/>
                    </a:lnTo>
                    <a:lnTo>
                      <a:pt x="22" y="842"/>
                    </a:lnTo>
                    <a:lnTo>
                      <a:pt x="25" y="831"/>
                    </a:lnTo>
                    <a:lnTo>
                      <a:pt x="25" y="831"/>
                    </a:lnTo>
                    <a:lnTo>
                      <a:pt x="30" y="805"/>
                    </a:lnTo>
                    <a:lnTo>
                      <a:pt x="36" y="778"/>
                    </a:lnTo>
                    <a:lnTo>
                      <a:pt x="45" y="727"/>
                    </a:lnTo>
                    <a:lnTo>
                      <a:pt x="45" y="727"/>
                    </a:lnTo>
                    <a:lnTo>
                      <a:pt x="49" y="698"/>
                    </a:lnTo>
                    <a:lnTo>
                      <a:pt x="52" y="669"/>
                    </a:lnTo>
                    <a:lnTo>
                      <a:pt x="54" y="640"/>
                    </a:lnTo>
                    <a:lnTo>
                      <a:pt x="58" y="610"/>
                    </a:lnTo>
                    <a:lnTo>
                      <a:pt x="58" y="610"/>
                    </a:lnTo>
                    <a:lnTo>
                      <a:pt x="61" y="595"/>
                    </a:lnTo>
                    <a:lnTo>
                      <a:pt x="66" y="580"/>
                    </a:lnTo>
                    <a:lnTo>
                      <a:pt x="76" y="550"/>
                    </a:lnTo>
                    <a:lnTo>
                      <a:pt x="86" y="519"/>
                    </a:lnTo>
                    <a:lnTo>
                      <a:pt x="97" y="490"/>
                    </a:lnTo>
                    <a:lnTo>
                      <a:pt x="97" y="490"/>
                    </a:lnTo>
                    <a:lnTo>
                      <a:pt x="106" y="461"/>
                    </a:lnTo>
                    <a:lnTo>
                      <a:pt x="113" y="431"/>
                    </a:lnTo>
                    <a:lnTo>
                      <a:pt x="120" y="402"/>
                    </a:lnTo>
                    <a:lnTo>
                      <a:pt x="126" y="372"/>
                    </a:lnTo>
                    <a:lnTo>
                      <a:pt x="132" y="342"/>
                    </a:lnTo>
                    <a:lnTo>
                      <a:pt x="137" y="312"/>
                    </a:lnTo>
                    <a:lnTo>
                      <a:pt x="145" y="252"/>
                    </a:lnTo>
                    <a:lnTo>
                      <a:pt x="145" y="252"/>
                    </a:lnTo>
                    <a:lnTo>
                      <a:pt x="149" y="219"/>
                    </a:lnTo>
                    <a:lnTo>
                      <a:pt x="155" y="186"/>
                    </a:lnTo>
                    <a:lnTo>
                      <a:pt x="161" y="154"/>
                    </a:lnTo>
                    <a:lnTo>
                      <a:pt x="166" y="121"/>
                    </a:lnTo>
                    <a:lnTo>
                      <a:pt x="166" y="121"/>
                    </a:lnTo>
                    <a:lnTo>
                      <a:pt x="169" y="92"/>
                    </a:lnTo>
                    <a:lnTo>
                      <a:pt x="171" y="63"/>
                    </a:lnTo>
                    <a:lnTo>
                      <a:pt x="171" y="34"/>
                    </a:lnTo>
                    <a:lnTo>
                      <a:pt x="171" y="5"/>
                    </a:lnTo>
                    <a:lnTo>
                      <a:pt x="171" y="5"/>
                    </a:lnTo>
                    <a:lnTo>
                      <a:pt x="171" y="2"/>
                    </a:lnTo>
                    <a:lnTo>
                      <a:pt x="170" y="1"/>
                    </a:lnTo>
                    <a:lnTo>
                      <a:pt x="168" y="0"/>
                    </a:lnTo>
                    <a:lnTo>
                      <a:pt x="167" y="0"/>
                    </a:lnTo>
                    <a:lnTo>
                      <a:pt x="165" y="0"/>
                    </a:lnTo>
                    <a:lnTo>
                      <a:pt x="164" y="1"/>
                    </a:lnTo>
                    <a:lnTo>
                      <a:pt x="163" y="2"/>
                    </a:lnTo>
                    <a:lnTo>
                      <a:pt x="162" y="5"/>
                    </a:lnTo>
                    <a:lnTo>
                      <a:pt x="162"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5" name="chenying0907 917"/>
              <p:cNvSpPr/>
              <p:nvPr/>
            </p:nvSpPr>
            <p:spPr bwMode="auto">
              <a:xfrm>
                <a:off x="3692525" y="1401763"/>
                <a:ext cx="90488" cy="436563"/>
              </a:xfrm>
              <a:custGeom>
                <a:avLst/>
                <a:gdLst/>
                <a:ahLst/>
                <a:cxnLst>
                  <a:cxn ang="0">
                    <a:pos x="161" y="5"/>
                  </a:cxn>
                  <a:cxn ang="0">
                    <a:pos x="157" y="61"/>
                  </a:cxn>
                  <a:cxn ang="0">
                    <a:pos x="148" y="118"/>
                  </a:cxn>
                  <a:cxn ang="0">
                    <a:pos x="143" y="143"/>
                  </a:cxn>
                  <a:cxn ang="0">
                    <a:pos x="130" y="192"/>
                  </a:cxn>
                  <a:cxn ang="0">
                    <a:pos x="126" y="216"/>
                  </a:cxn>
                  <a:cxn ang="0">
                    <a:pos x="124" y="236"/>
                  </a:cxn>
                  <a:cxn ang="0">
                    <a:pos x="124" y="257"/>
                  </a:cxn>
                  <a:cxn ang="0">
                    <a:pos x="120" y="285"/>
                  </a:cxn>
                  <a:cxn ang="0">
                    <a:pos x="115" y="314"/>
                  </a:cxn>
                  <a:cxn ang="0">
                    <a:pos x="97" y="395"/>
                  </a:cxn>
                  <a:cxn ang="0">
                    <a:pos x="93" y="422"/>
                  </a:cxn>
                  <a:cxn ang="0">
                    <a:pos x="88" y="472"/>
                  </a:cxn>
                  <a:cxn ang="0">
                    <a:pos x="82" y="520"/>
                  </a:cxn>
                  <a:cxn ang="0">
                    <a:pos x="74" y="547"/>
                  </a:cxn>
                  <a:cxn ang="0">
                    <a:pos x="56" y="599"/>
                  </a:cxn>
                  <a:cxn ang="0">
                    <a:pos x="47" y="624"/>
                  </a:cxn>
                  <a:cxn ang="0">
                    <a:pos x="24" y="696"/>
                  </a:cxn>
                  <a:cxn ang="0">
                    <a:pos x="10" y="745"/>
                  </a:cxn>
                  <a:cxn ang="0">
                    <a:pos x="2" y="795"/>
                  </a:cxn>
                  <a:cxn ang="0">
                    <a:pos x="0" y="820"/>
                  </a:cxn>
                  <a:cxn ang="0">
                    <a:pos x="2" y="823"/>
                  </a:cxn>
                  <a:cxn ang="0">
                    <a:pos x="5" y="825"/>
                  </a:cxn>
                  <a:cxn ang="0">
                    <a:pos x="8" y="823"/>
                  </a:cxn>
                  <a:cxn ang="0">
                    <a:pos x="9" y="820"/>
                  </a:cxn>
                  <a:cxn ang="0">
                    <a:pos x="11" y="794"/>
                  </a:cxn>
                  <a:cxn ang="0">
                    <a:pos x="21" y="743"/>
                  </a:cxn>
                  <a:cxn ang="0">
                    <a:pos x="34" y="693"/>
                  </a:cxn>
                  <a:cxn ang="0">
                    <a:pos x="58" y="618"/>
                  </a:cxn>
                  <a:cxn ang="0">
                    <a:pos x="66" y="594"/>
                  </a:cxn>
                  <a:cxn ang="0">
                    <a:pos x="84" y="547"/>
                  </a:cxn>
                  <a:cxn ang="0">
                    <a:pos x="90" y="522"/>
                  </a:cxn>
                  <a:cxn ang="0">
                    <a:pos x="95" y="496"/>
                  </a:cxn>
                  <a:cxn ang="0">
                    <a:pos x="100" y="443"/>
                  </a:cxn>
                  <a:cxn ang="0">
                    <a:pos x="103" y="416"/>
                  </a:cxn>
                  <a:cxn ang="0">
                    <a:pos x="113" y="366"/>
                  </a:cxn>
                  <a:cxn ang="0">
                    <a:pos x="123" y="316"/>
                  </a:cxn>
                  <a:cxn ang="0">
                    <a:pos x="133" y="266"/>
                  </a:cxn>
                  <a:cxn ang="0">
                    <a:pos x="134" y="253"/>
                  </a:cxn>
                  <a:cxn ang="0">
                    <a:pos x="134" y="226"/>
                  </a:cxn>
                  <a:cxn ang="0">
                    <a:pos x="136" y="212"/>
                  </a:cxn>
                  <a:cxn ang="0">
                    <a:pos x="147" y="162"/>
                  </a:cxn>
                  <a:cxn ang="0">
                    <a:pos x="159" y="112"/>
                  </a:cxn>
                  <a:cxn ang="0">
                    <a:pos x="163" y="85"/>
                  </a:cxn>
                  <a:cxn ang="0">
                    <a:pos x="169" y="32"/>
                  </a:cxn>
                  <a:cxn ang="0">
                    <a:pos x="170" y="5"/>
                  </a:cxn>
                  <a:cxn ang="0">
                    <a:pos x="169" y="1"/>
                  </a:cxn>
                  <a:cxn ang="0">
                    <a:pos x="166" y="0"/>
                  </a:cxn>
                  <a:cxn ang="0">
                    <a:pos x="163" y="1"/>
                  </a:cxn>
                  <a:cxn ang="0">
                    <a:pos x="161" y="5"/>
                  </a:cxn>
                </a:cxnLst>
                <a:rect l="0" t="0" r="r" b="b"/>
                <a:pathLst>
                  <a:path w="170" h="825">
                    <a:moveTo>
                      <a:pt x="161" y="5"/>
                    </a:moveTo>
                    <a:lnTo>
                      <a:pt x="161" y="5"/>
                    </a:lnTo>
                    <a:lnTo>
                      <a:pt x="160" y="34"/>
                    </a:lnTo>
                    <a:lnTo>
                      <a:pt x="157" y="61"/>
                    </a:lnTo>
                    <a:lnTo>
                      <a:pt x="153" y="90"/>
                    </a:lnTo>
                    <a:lnTo>
                      <a:pt x="148" y="118"/>
                    </a:lnTo>
                    <a:lnTo>
                      <a:pt x="148" y="118"/>
                    </a:lnTo>
                    <a:lnTo>
                      <a:pt x="143" y="143"/>
                    </a:lnTo>
                    <a:lnTo>
                      <a:pt x="136" y="168"/>
                    </a:lnTo>
                    <a:lnTo>
                      <a:pt x="130" y="192"/>
                    </a:lnTo>
                    <a:lnTo>
                      <a:pt x="126" y="216"/>
                    </a:lnTo>
                    <a:lnTo>
                      <a:pt x="126" y="216"/>
                    </a:lnTo>
                    <a:lnTo>
                      <a:pt x="124" y="227"/>
                    </a:lnTo>
                    <a:lnTo>
                      <a:pt x="124" y="236"/>
                    </a:lnTo>
                    <a:lnTo>
                      <a:pt x="124" y="257"/>
                    </a:lnTo>
                    <a:lnTo>
                      <a:pt x="124" y="257"/>
                    </a:lnTo>
                    <a:lnTo>
                      <a:pt x="123" y="271"/>
                    </a:lnTo>
                    <a:lnTo>
                      <a:pt x="120" y="285"/>
                    </a:lnTo>
                    <a:lnTo>
                      <a:pt x="115" y="314"/>
                    </a:lnTo>
                    <a:lnTo>
                      <a:pt x="115" y="314"/>
                    </a:lnTo>
                    <a:lnTo>
                      <a:pt x="102" y="367"/>
                    </a:lnTo>
                    <a:lnTo>
                      <a:pt x="97" y="395"/>
                    </a:lnTo>
                    <a:lnTo>
                      <a:pt x="93" y="422"/>
                    </a:lnTo>
                    <a:lnTo>
                      <a:pt x="93" y="422"/>
                    </a:lnTo>
                    <a:lnTo>
                      <a:pt x="91" y="447"/>
                    </a:lnTo>
                    <a:lnTo>
                      <a:pt x="88" y="472"/>
                    </a:lnTo>
                    <a:lnTo>
                      <a:pt x="86" y="495"/>
                    </a:lnTo>
                    <a:lnTo>
                      <a:pt x="82" y="520"/>
                    </a:lnTo>
                    <a:lnTo>
                      <a:pt x="82" y="520"/>
                    </a:lnTo>
                    <a:lnTo>
                      <a:pt x="74" y="547"/>
                    </a:lnTo>
                    <a:lnTo>
                      <a:pt x="65" y="573"/>
                    </a:lnTo>
                    <a:lnTo>
                      <a:pt x="56" y="599"/>
                    </a:lnTo>
                    <a:lnTo>
                      <a:pt x="47" y="624"/>
                    </a:lnTo>
                    <a:lnTo>
                      <a:pt x="47" y="624"/>
                    </a:lnTo>
                    <a:lnTo>
                      <a:pt x="31" y="672"/>
                    </a:lnTo>
                    <a:lnTo>
                      <a:pt x="24" y="696"/>
                    </a:lnTo>
                    <a:lnTo>
                      <a:pt x="17" y="720"/>
                    </a:lnTo>
                    <a:lnTo>
                      <a:pt x="10" y="745"/>
                    </a:lnTo>
                    <a:lnTo>
                      <a:pt x="5" y="770"/>
                    </a:lnTo>
                    <a:lnTo>
                      <a:pt x="2" y="795"/>
                    </a:lnTo>
                    <a:lnTo>
                      <a:pt x="0" y="820"/>
                    </a:lnTo>
                    <a:lnTo>
                      <a:pt x="0" y="820"/>
                    </a:lnTo>
                    <a:lnTo>
                      <a:pt x="1" y="822"/>
                    </a:lnTo>
                    <a:lnTo>
                      <a:pt x="2" y="823"/>
                    </a:lnTo>
                    <a:lnTo>
                      <a:pt x="3" y="824"/>
                    </a:lnTo>
                    <a:lnTo>
                      <a:pt x="5" y="825"/>
                    </a:lnTo>
                    <a:lnTo>
                      <a:pt x="6" y="824"/>
                    </a:lnTo>
                    <a:lnTo>
                      <a:pt x="8" y="823"/>
                    </a:lnTo>
                    <a:lnTo>
                      <a:pt x="9" y="822"/>
                    </a:lnTo>
                    <a:lnTo>
                      <a:pt x="9" y="820"/>
                    </a:lnTo>
                    <a:lnTo>
                      <a:pt x="9" y="820"/>
                    </a:lnTo>
                    <a:lnTo>
                      <a:pt x="11" y="794"/>
                    </a:lnTo>
                    <a:lnTo>
                      <a:pt x="15" y="769"/>
                    </a:lnTo>
                    <a:lnTo>
                      <a:pt x="21" y="743"/>
                    </a:lnTo>
                    <a:lnTo>
                      <a:pt x="27" y="717"/>
                    </a:lnTo>
                    <a:lnTo>
                      <a:pt x="34" y="693"/>
                    </a:lnTo>
                    <a:lnTo>
                      <a:pt x="42" y="668"/>
                    </a:lnTo>
                    <a:lnTo>
                      <a:pt x="58" y="618"/>
                    </a:lnTo>
                    <a:lnTo>
                      <a:pt x="58" y="618"/>
                    </a:lnTo>
                    <a:lnTo>
                      <a:pt x="66" y="594"/>
                    </a:lnTo>
                    <a:lnTo>
                      <a:pt x="75" y="571"/>
                    </a:lnTo>
                    <a:lnTo>
                      <a:pt x="84" y="547"/>
                    </a:lnTo>
                    <a:lnTo>
                      <a:pt x="90" y="522"/>
                    </a:lnTo>
                    <a:lnTo>
                      <a:pt x="90" y="522"/>
                    </a:lnTo>
                    <a:lnTo>
                      <a:pt x="93" y="510"/>
                    </a:lnTo>
                    <a:lnTo>
                      <a:pt x="95" y="496"/>
                    </a:lnTo>
                    <a:lnTo>
                      <a:pt x="98" y="469"/>
                    </a:lnTo>
                    <a:lnTo>
                      <a:pt x="100" y="443"/>
                    </a:lnTo>
                    <a:lnTo>
                      <a:pt x="103" y="416"/>
                    </a:lnTo>
                    <a:lnTo>
                      <a:pt x="103" y="416"/>
                    </a:lnTo>
                    <a:lnTo>
                      <a:pt x="107" y="391"/>
                    </a:lnTo>
                    <a:lnTo>
                      <a:pt x="113" y="366"/>
                    </a:lnTo>
                    <a:lnTo>
                      <a:pt x="123" y="316"/>
                    </a:lnTo>
                    <a:lnTo>
                      <a:pt x="123" y="316"/>
                    </a:lnTo>
                    <a:lnTo>
                      <a:pt x="128" y="291"/>
                    </a:lnTo>
                    <a:lnTo>
                      <a:pt x="133" y="266"/>
                    </a:lnTo>
                    <a:lnTo>
                      <a:pt x="133" y="266"/>
                    </a:lnTo>
                    <a:lnTo>
                      <a:pt x="134" y="253"/>
                    </a:lnTo>
                    <a:lnTo>
                      <a:pt x="134" y="239"/>
                    </a:lnTo>
                    <a:lnTo>
                      <a:pt x="134" y="226"/>
                    </a:lnTo>
                    <a:lnTo>
                      <a:pt x="136" y="212"/>
                    </a:lnTo>
                    <a:lnTo>
                      <a:pt x="136" y="212"/>
                    </a:lnTo>
                    <a:lnTo>
                      <a:pt x="141" y="186"/>
                    </a:lnTo>
                    <a:lnTo>
                      <a:pt x="147" y="162"/>
                    </a:lnTo>
                    <a:lnTo>
                      <a:pt x="153" y="137"/>
                    </a:lnTo>
                    <a:lnTo>
                      <a:pt x="159" y="112"/>
                    </a:lnTo>
                    <a:lnTo>
                      <a:pt x="159" y="112"/>
                    </a:lnTo>
                    <a:lnTo>
                      <a:pt x="163" y="85"/>
                    </a:lnTo>
                    <a:lnTo>
                      <a:pt x="167" y="58"/>
                    </a:lnTo>
                    <a:lnTo>
                      <a:pt x="169" y="32"/>
                    </a:lnTo>
                    <a:lnTo>
                      <a:pt x="170" y="5"/>
                    </a:lnTo>
                    <a:lnTo>
                      <a:pt x="170" y="5"/>
                    </a:lnTo>
                    <a:lnTo>
                      <a:pt x="170" y="3"/>
                    </a:lnTo>
                    <a:lnTo>
                      <a:pt x="169" y="1"/>
                    </a:lnTo>
                    <a:lnTo>
                      <a:pt x="168" y="0"/>
                    </a:lnTo>
                    <a:lnTo>
                      <a:pt x="166" y="0"/>
                    </a:lnTo>
                    <a:lnTo>
                      <a:pt x="164" y="0"/>
                    </a:lnTo>
                    <a:lnTo>
                      <a:pt x="163" y="1"/>
                    </a:lnTo>
                    <a:lnTo>
                      <a:pt x="162" y="3"/>
                    </a:lnTo>
                    <a:lnTo>
                      <a:pt x="161" y="5"/>
                    </a:lnTo>
                    <a:lnTo>
                      <a:pt x="161"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6" name="chenying0907 918"/>
              <p:cNvSpPr/>
              <p:nvPr/>
            </p:nvSpPr>
            <p:spPr bwMode="auto">
              <a:xfrm>
                <a:off x="3751263" y="1443038"/>
                <a:ext cx="66675" cy="360363"/>
              </a:xfrm>
              <a:custGeom>
                <a:avLst/>
                <a:gdLst/>
                <a:ahLst/>
                <a:cxnLst>
                  <a:cxn ang="0">
                    <a:pos x="117" y="4"/>
                  </a:cxn>
                  <a:cxn ang="0">
                    <a:pos x="116" y="50"/>
                  </a:cxn>
                  <a:cxn ang="0">
                    <a:pos x="108" y="139"/>
                  </a:cxn>
                  <a:cxn ang="0">
                    <a:pos x="94" y="228"/>
                  </a:cxn>
                  <a:cxn ang="0">
                    <a:pos x="68" y="361"/>
                  </a:cxn>
                  <a:cxn ang="0">
                    <a:pos x="63" y="383"/>
                  </a:cxn>
                  <a:cxn ang="0">
                    <a:pos x="57" y="404"/>
                  </a:cxn>
                  <a:cxn ang="0">
                    <a:pos x="48" y="432"/>
                  </a:cxn>
                  <a:cxn ang="0">
                    <a:pos x="47" y="440"/>
                  </a:cxn>
                  <a:cxn ang="0">
                    <a:pos x="44" y="482"/>
                  </a:cxn>
                  <a:cxn ang="0">
                    <a:pos x="38" y="523"/>
                  </a:cxn>
                  <a:cxn ang="0">
                    <a:pos x="32" y="542"/>
                  </a:cxn>
                  <a:cxn ang="0">
                    <a:pos x="10" y="598"/>
                  </a:cxn>
                  <a:cxn ang="0">
                    <a:pos x="7" y="608"/>
                  </a:cxn>
                  <a:cxn ang="0">
                    <a:pos x="2" y="637"/>
                  </a:cxn>
                  <a:cxn ang="0">
                    <a:pos x="0" y="678"/>
                  </a:cxn>
                  <a:cxn ang="0">
                    <a:pos x="0" y="680"/>
                  </a:cxn>
                  <a:cxn ang="0">
                    <a:pos x="3" y="682"/>
                  </a:cxn>
                  <a:cxn ang="0">
                    <a:pos x="6" y="682"/>
                  </a:cxn>
                  <a:cxn ang="0">
                    <a:pos x="9" y="680"/>
                  </a:cxn>
                  <a:cxn ang="0">
                    <a:pos x="9" y="678"/>
                  </a:cxn>
                  <a:cxn ang="0">
                    <a:pos x="12" y="635"/>
                  </a:cxn>
                  <a:cxn ang="0">
                    <a:pos x="22" y="594"/>
                  </a:cxn>
                  <a:cxn ang="0">
                    <a:pos x="36" y="556"/>
                  </a:cxn>
                  <a:cxn ang="0">
                    <a:pos x="48" y="517"/>
                  </a:cxn>
                  <a:cxn ang="0">
                    <a:pos x="51" y="501"/>
                  </a:cxn>
                  <a:cxn ang="0">
                    <a:pos x="56" y="448"/>
                  </a:cxn>
                  <a:cxn ang="0">
                    <a:pos x="57" y="436"/>
                  </a:cxn>
                  <a:cxn ang="0">
                    <a:pos x="67" y="398"/>
                  </a:cxn>
                  <a:cxn ang="0">
                    <a:pos x="77" y="359"/>
                  </a:cxn>
                  <a:cxn ang="0">
                    <a:pos x="80" y="347"/>
                  </a:cxn>
                  <a:cxn ang="0">
                    <a:pos x="96" y="262"/>
                  </a:cxn>
                  <a:cxn ang="0">
                    <a:pos x="112" y="178"/>
                  </a:cxn>
                  <a:cxn ang="0">
                    <a:pos x="119" y="134"/>
                  </a:cxn>
                  <a:cxn ang="0">
                    <a:pos x="127" y="48"/>
                  </a:cxn>
                  <a:cxn ang="0">
                    <a:pos x="128" y="4"/>
                  </a:cxn>
                  <a:cxn ang="0">
                    <a:pos x="126" y="1"/>
                  </a:cxn>
                  <a:cxn ang="0">
                    <a:pos x="122" y="0"/>
                  </a:cxn>
                  <a:cxn ang="0">
                    <a:pos x="119" y="1"/>
                  </a:cxn>
                  <a:cxn ang="0">
                    <a:pos x="117" y="4"/>
                  </a:cxn>
                </a:cxnLst>
                <a:rect l="0" t="0" r="r" b="b"/>
                <a:pathLst>
                  <a:path w="128" h="682">
                    <a:moveTo>
                      <a:pt x="117" y="4"/>
                    </a:moveTo>
                    <a:lnTo>
                      <a:pt x="117" y="4"/>
                    </a:lnTo>
                    <a:lnTo>
                      <a:pt x="117" y="27"/>
                    </a:lnTo>
                    <a:lnTo>
                      <a:pt x="116" y="50"/>
                    </a:lnTo>
                    <a:lnTo>
                      <a:pt x="113" y="95"/>
                    </a:lnTo>
                    <a:lnTo>
                      <a:pt x="108" y="139"/>
                    </a:lnTo>
                    <a:lnTo>
                      <a:pt x="101" y="184"/>
                    </a:lnTo>
                    <a:lnTo>
                      <a:pt x="94" y="228"/>
                    </a:lnTo>
                    <a:lnTo>
                      <a:pt x="84" y="273"/>
                    </a:lnTo>
                    <a:lnTo>
                      <a:pt x="68" y="361"/>
                    </a:lnTo>
                    <a:lnTo>
                      <a:pt x="68" y="361"/>
                    </a:lnTo>
                    <a:lnTo>
                      <a:pt x="63" y="383"/>
                    </a:lnTo>
                    <a:lnTo>
                      <a:pt x="57" y="404"/>
                    </a:lnTo>
                    <a:lnTo>
                      <a:pt x="57" y="404"/>
                    </a:lnTo>
                    <a:lnTo>
                      <a:pt x="51" y="422"/>
                    </a:lnTo>
                    <a:lnTo>
                      <a:pt x="48" y="432"/>
                    </a:lnTo>
                    <a:lnTo>
                      <a:pt x="47" y="440"/>
                    </a:lnTo>
                    <a:lnTo>
                      <a:pt x="47" y="440"/>
                    </a:lnTo>
                    <a:lnTo>
                      <a:pt x="46" y="461"/>
                    </a:lnTo>
                    <a:lnTo>
                      <a:pt x="44" y="482"/>
                    </a:lnTo>
                    <a:lnTo>
                      <a:pt x="41" y="503"/>
                    </a:lnTo>
                    <a:lnTo>
                      <a:pt x="38" y="523"/>
                    </a:lnTo>
                    <a:lnTo>
                      <a:pt x="38" y="523"/>
                    </a:lnTo>
                    <a:lnTo>
                      <a:pt x="32" y="542"/>
                    </a:lnTo>
                    <a:lnTo>
                      <a:pt x="24" y="561"/>
                    </a:lnTo>
                    <a:lnTo>
                      <a:pt x="10" y="598"/>
                    </a:lnTo>
                    <a:lnTo>
                      <a:pt x="10" y="598"/>
                    </a:lnTo>
                    <a:lnTo>
                      <a:pt x="7" y="608"/>
                    </a:lnTo>
                    <a:lnTo>
                      <a:pt x="5" y="618"/>
                    </a:lnTo>
                    <a:lnTo>
                      <a:pt x="2" y="637"/>
                    </a:lnTo>
                    <a:lnTo>
                      <a:pt x="0" y="657"/>
                    </a:lnTo>
                    <a:lnTo>
                      <a:pt x="0" y="678"/>
                    </a:lnTo>
                    <a:lnTo>
                      <a:pt x="0" y="678"/>
                    </a:lnTo>
                    <a:lnTo>
                      <a:pt x="0" y="680"/>
                    </a:lnTo>
                    <a:lnTo>
                      <a:pt x="1" y="681"/>
                    </a:lnTo>
                    <a:lnTo>
                      <a:pt x="3" y="682"/>
                    </a:lnTo>
                    <a:lnTo>
                      <a:pt x="4" y="682"/>
                    </a:lnTo>
                    <a:lnTo>
                      <a:pt x="6" y="682"/>
                    </a:lnTo>
                    <a:lnTo>
                      <a:pt x="7" y="681"/>
                    </a:lnTo>
                    <a:lnTo>
                      <a:pt x="9" y="680"/>
                    </a:lnTo>
                    <a:lnTo>
                      <a:pt x="9" y="678"/>
                    </a:lnTo>
                    <a:lnTo>
                      <a:pt x="9" y="678"/>
                    </a:lnTo>
                    <a:lnTo>
                      <a:pt x="10" y="656"/>
                    </a:lnTo>
                    <a:lnTo>
                      <a:pt x="12" y="635"/>
                    </a:lnTo>
                    <a:lnTo>
                      <a:pt x="16" y="615"/>
                    </a:lnTo>
                    <a:lnTo>
                      <a:pt x="22" y="594"/>
                    </a:lnTo>
                    <a:lnTo>
                      <a:pt x="22" y="594"/>
                    </a:lnTo>
                    <a:lnTo>
                      <a:pt x="36" y="556"/>
                    </a:lnTo>
                    <a:lnTo>
                      <a:pt x="43" y="537"/>
                    </a:lnTo>
                    <a:lnTo>
                      <a:pt x="48" y="517"/>
                    </a:lnTo>
                    <a:lnTo>
                      <a:pt x="48" y="517"/>
                    </a:lnTo>
                    <a:lnTo>
                      <a:pt x="51" y="501"/>
                    </a:lnTo>
                    <a:lnTo>
                      <a:pt x="53" y="483"/>
                    </a:lnTo>
                    <a:lnTo>
                      <a:pt x="56" y="448"/>
                    </a:lnTo>
                    <a:lnTo>
                      <a:pt x="56" y="448"/>
                    </a:lnTo>
                    <a:lnTo>
                      <a:pt x="57" y="436"/>
                    </a:lnTo>
                    <a:lnTo>
                      <a:pt x="60" y="422"/>
                    </a:lnTo>
                    <a:lnTo>
                      <a:pt x="67" y="398"/>
                    </a:lnTo>
                    <a:lnTo>
                      <a:pt x="74" y="372"/>
                    </a:lnTo>
                    <a:lnTo>
                      <a:pt x="77" y="359"/>
                    </a:lnTo>
                    <a:lnTo>
                      <a:pt x="80" y="347"/>
                    </a:lnTo>
                    <a:lnTo>
                      <a:pt x="80" y="347"/>
                    </a:lnTo>
                    <a:lnTo>
                      <a:pt x="87" y="305"/>
                    </a:lnTo>
                    <a:lnTo>
                      <a:pt x="96" y="262"/>
                    </a:lnTo>
                    <a:lnTo>
                      <a:pt x="104" y="220"/>
                    </a:lnTo>
                    <a:lnTo>
                      <a:pt x="112" y="178"/>
                    </a:lnTo>
                    <a:lnTo>
                      <a:pt x="112" y="178"/>
                    </a:lnTo>
                    <a:lnTo>
                      <a:pt x="119" y="134"/>
                    </a:lnTo>
                    <a:lnTo>
                      <a:pt x="123" y="92"/>
                    </a:lnTo>
                    <a:lnTo>
                      <a:pt x="127" y="48"/>
                    </a:lnTo>
                    <a:lnTo>
                      <a:pt x="128" y="4"/>
                    </a:lnTo>
                    <a:lnTo>
                      <a:pt x="128" y="4"/>
                    </a:lnTo>
                    <a:lnTo>
                      <a:pt x="127" y="2"/>
                    </a:lnTo>
                    <a:lnTo>
                      <a:pt x="126" y="1"/>
                    </a:lnTo>
                    <a:lnTo>
                      <a:pt x="125" y="0"/>
                    </a:lnTo>
                    <a:lnTo>
                      <a:pt x="122" y="0"/>
                    </a:lnTo>
                    <a:lnTo>
                      <a:pt x="120" y="0"/>
                    </a:lnTo>
                    <a:lnTo>
                      <a:pt x="119" y="1"/>
                    </a:lnTo>
                    <a:lnTo>
                      <a:pt x="118" y="2"/>
                    </a:lnTo>
                    <a:lnTo>
                      <a:pt x="117" y="4"/>
                    </a:lnTo>
                    <a:lnTo>
                      <a:pt x="11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7" name="chenying0907 919"/>
              <p:cNvSpPr/>
              <p:nvPr/>
            </p:nvSpPr>
            <p:spPr bwMode="auto">
              <a:xfrm>
                <a:off x="3797300" y="1477963"/>
                <a:ext cx="60325" cy="268288"/>
              </a:xfrm>
              <a:custGeom>
                <a:avLst/>
                <a:gdLst/>
                <a:ahLst/>
                <a:cxnLst>
                  <a:cxn ang="0">
                    <a:pos x="114" y="4"/>
                  </a:cxn>
                  <a:cxn ang="0">
                    <a:pos x="113" y="1"/>
                  </a:cxn>
                  <a:cxn ang="0">
                    <a:pos x="110" y="0"/>
                  </a:cxn>
                  <a:cxn ang="0">
                    <a:pos x="106" y="1"/>
                  </a:cxn>
                  <a:cxn ang="0">
                    <a:pos x="105" y="4"/>
                  </a:cxn>
                  <a:cxn ang="0">
                    <a:pos x="104" y="38"/>
                  </a:cxn>
                  <a:cxn ang="0">
                    <a:pos x="94" y="104"/>
                  </a:cxn>
                  <a:cxn ang="0">
                    <a:pos x="81" y="170"/>
                  </a:cxn>
                  <a:cxn ang="0">
                    <a:pos x="58" y="268"/>
                  </a:cxn>
                  <a:cxn ang="0">
                    <a:pos x="47" y="324"/>
                  </a:cxn>
                  <a:cxn ang="0">
                    <a:pos x="37" y="366"/>
                  </a:cxn>
                  <a:cxn ang="0">
                    <a:pos x="31" y="379"/>
                  </a:cxn>
                  <a:cxn ang="0">
                    <a:pos x="28" y="393"/>
                  </a:cxn>
                  <a:cxn ang="0">
                    <a:pos x="25" y="419"/>
                  </a:cxn>
                  <a:cxn ang="0">
                    <a:pos x="22" y="433"/>
                  </a:cxn>
                  <a:cxn ang="0">
                    <a:pos x="8" y="483"/>
                  </a:cxn>
                  <a:cxn ang="0">
                    <a:pos x="1" y="500"/>
                  </a:cxn>
                  <a:cxn ang="0">
                    <a:pos x="0" y="504"/>
                  </a:cxn>
                  <a:cxn ang="0">
                    <a:pos x="5" y="507"/>
                  </a:cxn>
                  <a:cxn ang="0">
                    <a:pos x="8" y="506"/>
                  </a:cxn>
                  <a:cxn ang="0">
                    <a:pos x="10" y="505"/>
                  </a:cxn>
                  <a:cxn ang="0">
                    <a:pos x="25" y="465"/>
                  </a:cxn>
                  <a:cxn ang="0">
                    <a:pos x="32" y="437"/>
                  </a:cxn>
                  <a:cxn ang="0">
                    <a:pos x="38" y="409"/>
                  </a:cxn>
                  <a:cxn ang="0">
                    <a:pos x="39" y="396"/>
                  </a:cxn>
                  <a:cxn ang="0">
                    <a:pos x="41" y="380"/>
                  </a:cxn>
                  <a:cxn ang="0">
                    <a:pos x="55" y="335"/>
                  </a:cxn>
                  <a:cxn ang="0">
                    <a:pos x="59" y="319"/>
                  </a:cxn>
                  <a:cxn ang="0">
                    <a:pos x="64" y="286"/>
                  </a:cxn>
                  <a:cxn ang="0">
                    <a:pos x="68" y="271"/>
                  </a:cxn>
                  <a:cxn ang="0">
                    <a:pos x="96" y="142"/>
                  </a:cxn>
                  <a:cxn ang="0">
                    <a:pos x="109" y="76"/>
                  </a:cxn>
                  <a:cxn ang="0">
                    <a:pos x="114" y="10"/>
                  </a:cxn>
                  <a:cxn ang="0">
                    <a:pos x="114" y="9"/>
                  </a:cxn>
                </a:cxnLst>
                <a:rect l="0" t="0" r="r" b="b"/>
                <a:pathLst>
                  <a:path w="114" h="507">
                    <a:moveTo>
                      <a:pt x="114" y="4"/>
                    </a:moveTo>
                    <a:lnTo>
                      <a:pt x="114" y="4"/>
                    </a:lnTo>
                    <a:lnTo>
                      <a:pt x="114" y="2"/>
                    </a:lnTo>
                    <a:lnTo>
                      <a:pt x="113" y="1"/>
                    </a:lnTo>
                    <a:lnTo>
                      <a:pt x="111" y="0"/>
                    </a:lnTo>
                    <a:lnTo>
                      <a:pt x="110" y="0"/>
                    </a:lnTo>
                    <a:lnTo>
                      <a:pt x="108" y="0"/>
                    </a:lnTo>
                    <a:lnTo>
                      <a:pt x="106" y="1"/>
                    </a:lnTo>
                    <a:lnTo>
                      <a:pt x="105" y="2"/>
                    </a:lnTo>
                    <a:lnTo>
                      <a:pt x="105" y="4"/>
                    </a:lnTo>
                    <a:lnTo>
                      <a:pt x="105" y="4"/>
                    </a:lnTo>
                    <a:lnTo>
                      <a:pt x="104" y="38"/>
                    </a:lnTo>
                    <a:lnTo>
                      <a:pt x="100" y="71"/>
                    </a:lnTo>
                    <a:lnTo>
                      <a:pt x="94" y="104"/>
                    </a:lnTo>
                    <a:lnTo>
                      <a:pt x="88" y="137"/>
                    </a:lnTo>
                    <a:lnTo>
                      <a:pt x="81" y="170"/>
                    </a:lnTo>
                    <a:lnTo>
                      <a:pt x="74" y="203"/>
                    </a:lnTo>
                    <a:lnTo>
                      <a:pt x="58" y="268"/>
                    </a:lnTo>
                    <a:lnTo>
                      <a:pt x="58" y="268"/>
                    </a:lnTo>
                    <a:lnTo>
                      <a:pt x="47" y="324"/>
                    </a:lnTo>
                    <a:lnTo>
                      <a:pt x="40" y="352"/>
                    </a:lnTo>
                    <a:lnTo>
                      <a:pt x="37" y="366"/>
                    </a:lnTo>
                    <a:lnTo>
                      <a:pt x="31" y="379"/>
                    </a:lnTo>
                    <a:lnTo>
                      <a:pt x="31" y="379"/>
                    </a:lnTo>
                    <a:lnTo>
                      <a:pt x="29" y="385"/>
                    </a:lnTo>
                    <a:lnTo>
                      <a:pt x="28" y="393"/>
                    </a:lnTo>
                    <a:lnTo>
                      <a:pt x="26" y="406"/>
                    </a:lnTo>
                    <a:lnTo>
                      <a:pt x="25" y="419"/>
                    </a:lnTo>
                    <a:lnTo>
                      <a:pt x="22" y="433"/>
                    </a:lnTo>
                    <a:lnTo>
                      <a:pt x="22" y="433"/>
                    </a:lnTo>
                    <a:lnTo>
                      <a:pt x="13" y="467"/>
                    </a:lnTo>
                    <a:lnTo>
                      <a:pt x="8" y="483"/>
                    </a:lnTo>
                    <a:lnTo>
                      <a:pt x="1" y="500"/>
                    </a:lnTo>
                    <a:lnTo>
                      <a:pt x="1" y="500"/>
                    </a:lnTo>
                    <a:lnTo>
                      <a:pt x="0" y="502"/>
                    </a:lnTo>
                    <a:lnTo>
                      <a:pt x="0" y="504"/>
                    </a:lnTo>
                    <a:lnTo>
                      <a:pt x="3" y="506"/>
                    </a:lnTo>
                    <a:lnTo>
                      <a:pt x="5" y="507"/>
                    </a:lnTo>
                    <a:lnTo>
                      <a:pt x="7" y="507"/>
                    </a:lnTo>
                    <a:lnTo>
                      <a:pt x="8" y="506"/>
                    </a:lnTo>
                    <a:lnTo>
                      <a:pt x="10" y="505"/>
                    </a:lnTo>
                    <a:lnTo>
                      <a:pt x="10" y="505"/>
                    </a:lnTo>
                    <a:lnTo>
                      <a:pt x="20" y="479"/>
                    </a:lnTo>
                    <a:lnTo>
                      <a:pt x="25" y="465"/>
                    </a:lnTo>
                    <a:lnTo>
                      <a:pt x="29" y="451"/>
                    </a:lnTo>
                    <a:lnTo>
                      <a:pt x="32" y="437"/>
                    </a:lnTo>
                    <a:lnTo>
                      <a:pt x="36" y="424"/>
                    </a:lnTo>
                    <a:lnTo>
                      <a:pt x="38" y="409"/>
                    </a:lnTo>
                    <a:lnTo>
                      <a:pt x="39" y="396"/>
                    </a:lnTo>
                    <a:lnTo>
                      <a:pt x="39" y="396"/>
                    </a:lnTo>
                    <a:lnTo>
                      <a:pt x="40" y="387"/>
                    </a:lnTo>
                    <a:lnTo>
                      <a:pt x="41" y="380"/>
                    </a:lnTo>
                    <a:lnTo>
                      <a:pt x="45" y="365"/>
                    </a:lnTo>
                    <a:lnTo>
                      <a:pt x="55" y="335"/>
                    </a:lnTo>
                    <a:lnTo>
                      <a:pt x="55" y="335"/>
                    </a:lnTo>
                    <a:lnTo>
                      <a:pt x="59" y="319"/>
                    </a:lnTo>
                    <a:lnTo>
                      <a:pt x="62" y="303"/>
                    </a:lnTo>
                    <a:lnTo>
                      <a:pt x="64" y="286"/>
                    </a:lnTo>
                    <a:lnTo>
                      <a:pt x="68" y="271"/>
                    </a:lnTo>
                    <a:lnTo>
                      <a:pt x="68" y="271"/>
                    </a:lnTo>
                    <a:lnTo>
                      <a:pt x="82" y="206"/>
                    </a:lnTo>
                    <a:lnTo>
                      <a:pt x="96" y="142"/>
                    </a:lnTo>
                    <a:lnTo>
                      <a:pt x="103" y="109"/>
                    </a:lnTo>
                    <a:lnTo>
                      <a:pt x="109" y="76"/>
                    </a:lnTo>
                    <a:lnTo>
                      <a:pt x="112" y="43"/>
                    </a:lnTo>
                    <a:lnTo>
                      <a:pt x="114" y="10"/>
                    </a:lnTo>
                    <a:lnTo>
                      <a:pt x="114" y="10"/>
                    </a:lnTo>
                    <a:lnTo>
                      <a:pt x="114" y="9"/>
                    </a:lnTo>
                    <a:lnTo>
                      <a:pt x="114"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8" name="chenying0907 920"/>
              <p:cNvSpPr/>
              <p:nvPr/>
            </p:nvSpPr>
            <p:spPr bwMode="auto">
              <a:xfrm>
                <a:off x="3857625" y="1504950"/>
                <a:ext cx="33338" cy="190500"/>
              </a:xfrm>
              <a:custGeom>
                <a:avLst/>
                <a:gdLst/>
                <a:ahLst/>
                <a:cxnLst>
                  <a:cxn ang="0">
                    <a:pos x="54" y="2"/>
                  </a:cxn>
                  <a:cxn ang="0">
                    <a:pos x="48" y="11"/>
                  </a:cxn>
                  <a:cxn ang="0">
                    <a:pos x="45" y="24"/>
                  </a:cxn>
                  <a:cxn ang="0">
                    <a:pos x="46" y="44"/>
                  </a:cxn>
                  <a:cxn ang="0">
                    <a:pos x="46" y="50"/>
                  </a:cxn>
                  <a:cxn ang="0">
                    <a:pos x="42" y="74"/>
                  </a:cxn>
                  <a:cxn ang="0">
                    <a:pos x="31" y="123"/>
                  </a:cxn>
                  <a:cxn ang="0">
                    <a:pos x="29" y="147"/>
                  </a:cxn>
                  <a:cxn ang="0">
                    <a:pos x="28" y="162"/>
                  </a:cxn>
                  <a:cxn ang="0">
                    <a:pos x="24" y="206"/>
                  </a:cxn>
                  <a:cxn ang="0">
                    <a:pos x="13" y="265"/>
                  </a:cxn>
                  <a:cxn ang="0">
                    <a:pos x="11" y="275"/>
                  </a:cxn>
                  <a:cxn ang="0">
                    <a:pos x="9" y="306"/>
                  </a:cxn>
                  <a:cxn ang="0">
                    <a:pos x="8" y="319"/>
                  </a:cxn>
                  <a:cxn ang="0">
                    <a:pos x="0" y="354"/>
                  </a:cxn>
                  <a:cxn ang="0">
                    <a:pos x="0" y="356"/>
                  </a:cxn>
                  <a:cxn ang="0">
                    <a:pos x="4" y="360"/>
                  </a:cxn>
                  <a:cxn ang="0">
                    <a:pos x="7" y="360"/>
                  </a:cxn>
                  <a:cxn ang="0">
                    <a:pos x="9" y="357"/>
                  </a:cxn>
                  <a:cxn ang="0">
                    <a:pos x="16" y="325"/>
                  </a:cxn>
                  <a:cxn ang="0">
                    <a:pos x="19" y="292"/>
                  </a:cxn>
                  <a:cxn ang="0">
                    <a:pos x="20" y="280"/>
                  </a:cxn>
                  <a:cxn ang="0">
                    <a:pos x="27" y="240"/>
                  </a:cxn>
                  <a:cxn ang="0">
                    <a:pos x="35" y="201"/>
                  </a:cxn>
                  <a:cxn ang="0">
                    <a:pos x="37" y="188"/>
                  </a:cxn>
                  <a:cxn ang="0">
                    <a:pos x="38" y="161"/>
                  </a:cxn>
                  <a:cxn ang="0">
                    <a:pos x="40" y="133"/>
                  </a:cxn>
                  <a:cxn ang="0">
                    <a:pos x="44" y="109"/>
                  </a:cxn>
                  <a:cxn ang="0">
                    <a:pos x="50" y="85"/>
                  </a:cxn>
                  <a:cxn ang="0">
                    <a:pos x="57" y="53"/>
                  </a:cxn>
                  <a:cxn ang="0">
                    <a:pos x="57" y="43"/>
                  </a:cxn>
                  <a:cxn ang="0">
                    <a:pos x="56" y="24"/>
                  </a:cxn>
                  <a:cxn ang="0">
                    <a:pos x="56" y="15"/>
                  </a:cxn>
                  <a:cxn ang="0">
                    <a:pos x="60" y="8"/>
                  </a:cxn>
                  <a:cxn ang="0">
                    <a:pos x="62" y="7"/>
                  </a:cxn>
                  <a:cxn ang="0">
                    <a:pos x="62" y="3"/>
                  </a:cxn>
                  <a:cxn ang="0">
                    <a:pos x="58" y="0"/>
                  </a:cxn>
                  <a:cxn ang="0">
                    <a:pos x="54" y="2"/>
                  </a:cxn>
                </a:cxnLst>
                <a:rect l="0" t="0" r="r" b="b"/>
                <a:pathLst>
                  <a:path w="62" h="360">
                    <a:moveTo>
                      <a:pt x="54" y="2"/>
                    </a:moveTo>
                    <a:lnTo>
                      <a:pt x="54" y="2"/>
                    </a:lnTo>
                    <a:lnTo>
                      <a:pt x="50" y="6"/>
                    </a:lnTo>
                    <a:lnTo>
                      <a:pt x="48" y="11"/>
                    </a:lnTo>
                    <a:lnTo>
                      <a:pt x="46" y="17"/>
                    </a:lnTo>
                    <a:lnTo>
                      <a:pt x="45" y="24"/>
                    </a:lnTo>
                    <a:lnTo>
                      <a:pt x="46" y="38"/>
                    </a:lnTo>
                    <a:lnTo>
                      <a:pt x="46" y="44"/>
                    </a:lnTo>
                    <a:lnTo>
                      <a:pt x="46" y="50"/>
                    </a:lnTo>
                    <a:lnTo>
                      <a:pt x="46" y="50"/>
                    </a:lnTo>
                    <a:lnTo>
                      <a:pt x="44" y="62"/>
                    </a:lnTo>
                    <a:lnTo>
                      <a:pt x="42" y="74"/>
                    </a:lnTo>
                    <a:lnTo>
                      <a:pt x="36" y="99"/>
                    </a:lnTo>
                    <a:lnTo>
                      <a:pt x="31" y="123"/>
                    </a:lnTo>
                    <a:lnTo>
                      <a:pt x="29" y="135"/>
                    </a:lnTo>
                    <a:lnTo>
                      <a:pt x="29" y="147"/>
                    </a:lnTo>
                    <a:lnTo>
                      <a:pt x="29" y="147"/>
                    </a:lnTo>
                    <a:lnTo>
                      <a:pt x="28" y="162"/>
                    </a:lnTo>
                    <a:lnTo>
                      <a:pt x="27" y="177"/>
                    </a:lnTo>
                    <a:lnTo>
                      <a:pt x="24" y="206"/>
                    </a:lnTo>
                    <a:lnTo>
                      <a:pt x="19" y="236"/>
                    </a:lnTo>
                    <a:lnTo>
                      <a:pt x="13" y="265"/>
                    </a:lnTo>
                    <a:lnTo>
                      <a:pt x="13" y="265"/>
                    </a:lnTo>
                    <a:lnTo>
                      <a:pt x="11" y="275"/>
                    </a:lnTo>
                    <a:lnTo>
                      <a:pt x="10" y="286"/>
                    </a:lnTo>
                    <a:lnTo>
                      <a:pt x="9" y="306"/>
                    </a:lnTo>
                    <a:lnTo>
                      <a:pt x="9" y="306"/>
                    </a:lnTo>
                    <a:lnTo>
                      <a:pt x="8" y="319"/>
                    </a:lnTo>
                    <a:lnTo>
                      <a:pt x="5" y="331"/>
                    </a:lnTo>
                    <a:lnTo>
                      <a:pt x="0" y="354"/>
                    </a:lnTo>
                    <a:lnTo>
                      <a:pt x="0" y="354"/>
                    </a:lnTo>
                    <a:lnTo>
                      <a:pt x="0" y="356"/>
                    </a:lnTo>
                    <a:lnTo>
                      <a:pt x="1" y="358"/>
                    </a:lnTo>
                    <a:lnTo>
                      <a:pt x="4" y="360"/>
                    </a:lnTo>
                    <a:lnTo>
                      <a:pt x="6" y="360"/>
                    </a:lnTo>
                    <a:lnTo>
                      <a:pt x="7" y="360"/>
                    </a:lnTo>
                    <a:lnTo>
                      <a:pt x="8" y="359"/>
                    </a:lnTo>
                    <a:lnTo>
                      <a:pt x="9" y="357"/>
                    </a:lnTo>
                    <a:lnTo>
                      <a:pt x="9" y="357"/>
                    </a:lnTo>
                    <a:lnTo>
                      <a:pt x="16" y="325"/>
                    </a:lnTo>
                    <a:lnTo>
                      <a:pt x="18" y="309"/>
                    </a:lnTo>
                    <a:lnTo>
                      <a:pt x="19" y="292"/>
                    </a:lnTo>
                    <a:lnTo>
                      <a:pt x="19" y="292"/>
                    </a:lnTo>
                    <a:lnTo>
                      <a:pt x="20" y="280"/>
                    </a:lnTo>
                    <a:lnTo>
                      <a:pt x="22" y="266"/>
                    </a:lnTo>
                    <a:lnTo>
                      <a:pt x="27" y="240"/>
                    </a:lnTo>
                    <a:lnTo>
                      <a:pt x="33" y="215"/>
                    </a:lnTo>
                    <a:lnTo>
                      <a:pt x="35" y="201"/>
                    </a:lnTo>
                    <a:lnTo>
                      <a:pt x="37" y="188"/>
                    </a:lnTo>
                    <a:lnTo>
                      <a:pt x="37" y="188"/>
                    </a:lnTo>
                    <a:lnTo>
                      <a:pt x="38" y="174"/>
                    </a:lnTo>
                    <a:lnTo>
                      <a:pt x="38" y="161"/>
                    </a:lnTo>
                    <a:lnTo>
                      <a:pt x="39" y="146"/>
                    </a:lnTo>
                    <a:lnTo>
                      <a:pt x="40" y="133"/>
                    </a:lnTo>
                    <a:lnTo>
                      <a:pt x="40" y="133"/>
                    </a:lnTo>
                    <a:lnTo>
                      <a:pt x="44" y="109"/>
                    </a:lnTo>
                    <a:lnTo>
                      <a:pt x="50" y="85"/>
                    </a:lnTo>
                    <a:lnTo>
                      <a:pt x="50" y="85"/>
                    </a:lnTo>
                    <a:lnTo>
                      <a:pt x="55" y="65"/>
                    </a:lnTo>
                    <a:lnTo>
                      <a:pt x="57" y="53"/>
                    </a:lnTo>
                    <a:lnTo>
                      <a:pt x="57" y="43"/>
                    </a:lnTo>
                    <a:lnTo>
                      <a:pt x="57" y="43"/>
                    </a:lnTo>
                    <a:lnTo>
                      <a:pt x="56" y="34"/>
                    </a:lnTo>
                    <a:lnTo>
                      <a:pt x="56" y="24"/>
                    </a:lnTo>
                    <a:lnTo>
                      <a:pt x="56" y="19"/>
                    </a:lnTo>
                    <a:lnTo>
                      <a:pt x="56" y="15"/>
                    </a:lnTo>
                    <a:lnTo>
                      <a:pt x="58" y="11"/>
                    </a:lnTo>
                    <a:lnTo>
                      <a:pt x="60" y="8"/>
                    </a:lnTo>
                    <a:lnTo>
                      <a:pt x="60" y="8"/>
                    </a:lnTo>
                    <a:lnTo>
                      <a:pt x="62" y="7"/>
                    </a:lnTo>
                    <a:lnTo>
                      <a:pt x="62" y="5"/>
                    </a:lnTo>
                    <a:lnTo>
                      <a:pt x="62" y="3"/>
                    </a:lnTo>
                    <a:lnTo>
                      <a:pt x="61" y="2"/>
                    </a:lnTo>
                    <a:lnTo>
                      <a:pt x="58" y="0"/>
                    </a:lnTo>
                    <a:lnTo>
                      <a:pt x="56" y="1"/>
                    </a:lnTo>
                    <a:lnTo>
                      <a:pt x="54" y="2"/>
                    </a:lnTo>
                    <a:lnTo>
                      <a:pt x="54" y="2"/>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9" name="chenying0907 921"/>
              <p:cNvSpPr/>
              <p:nvPr/>
            </p:nvSpPr>
            <p:spPr bwMode="auto">
              <a:xfrm>
                <a:off x="3883025" y="1544638"/>
                <a:ext cx="22225" cy="130175"/>
              </a:xfrm>
              <a:custGeom>
                <a:avLst/>
                <a:gdLst/>
                <a:ahLst/>
                <a:cxnLst>
                  <a:cxn ang="0">
                    <a:pos x="33" y="4"/>
                  </a:cxn>
                  <a:cxn ang="0">
                    <a:pos x="33" y="4"/>
                  </a:cxn>
                  <a:cxn ang="0">
                    <a:pos x="33" y="37"/>
                  </a:cxn>
                  <a:cxn ang="0">
                    <a:pos x="29" y="69"/>
                  </a:cxn>
                  <a:cxn ang="0">
                    <a:pos x="25" y="101"/>
                  </a:cxn>
                  <a:cxn ang="0">
                    <a:pos x="23" y="117"/>
                  </a:cxn>
                  <a:cxn ang="0">
                    <a:pos x="19" y="133"/>
                  </a:cxn>
                  <a:cxn ang="0">
                    <a:pos x="19" y="133"/>
                  </a:cxn>
                  <a:cxn ang="0">
                    <a:pos x="13" y="156"/>
                  </a:cxn>
                  <a:cxn ang="0">
                    <a:pos x="11" y="167"/>
                  </a:cxn>
                  <a:cxn ang="0">
                    <a:pos x="10" y="179"/>
                  </a:cxn>
                  <a:cxn ang="0">
                    <a:pos x="10" y="179"/>
                  </a:cxn>
                  <a:cxn ang="0">
                    <a:pos x="8" y="194"/>
                  </a:cxn>
                  <a:cxn ang="0">
                    <a:pos x="5" y="210"/>
                  </a:cxn>
                  <a:cxn ang="0">
                    <a:pos x="2" y="225"/>
                  </a:cxn>
                  <a:cxn ang="0">
                    <a:pos x="0" y="242"/>
                  </a:cxn>
                  <a:cxn ang="0">
                    <a:pos x="0" y="242"/>
                  </a:cxn>
                  <a:cxn ang="0">
                    <a:pos x="0" y="244"/>
                  </a:cxn>
                  <a:cxn ang="0">
                    <a:pos x="1" y="245"/>
                  </a:cxn>
                  <a:cxn ang="0">
                    <a:pos x="3" y="246"/>
                  </a:cxn>
                  <a:cxn ang="0">
                    <a:pos x="4" y="246"/>
                  </a:cxn>
                  <a:cxn ang="0">
                    <a:pos x="6" y="246"/>
                  </a:cxn>
                  <a:cxn ang="0">
                    <a:pos x="8" y="245"/>
                  </a:cxn>
                  <a:cxn ang="0">
                    <a:pos x="9" y="244"/>
                  </a:cxn>
                  <a:cxn ang="0">
                    <a:pos x="9" y="242"/>
                  </a:cxn>
                  <a:cxn ang="0">
                    <a:pos x="9" y="242"/>
                  </a:cxn>
                  <a:cxn ang="0">
                    <a:pos x="11" y="227"/>
                  </a:cxn>
                  <a:cxn ang="0">
                    <a:pos x="14" y="214"/>
                  </a:cxn>
                  <a:cxn ang="0">
                    <a:pos x="17" y="199"/>
                  </a:cxn>
                  <a:cxn ang="0">
                    <a:pos x="18" y="193"/>
                  </a:cxn>
                  <a:cxn ang="0">
                    <a:pos x="18" y="186"/>
                  </a:cxn>
                  <a:cxn ang="0">
                    <a:pos x="18" y="186"/>
                  </a:cxn>
                  <a:cxn ang="0">
                    <a:pos x="19" y="177"/>
                  </a:cxn>
                  <a:cxn ang="0">
                    <a:pos x="20" y="169"/>
                  </a:cxn>
                  <a:cxn ang="0">
                    <a:pos x="24" y="152"/>
                  </a:cxn>
                  <a:cxn ang="0">
                    <a:pos x="28" y="135"/>
                  </a:cxn>
                  <a:cxn ang="0">
                    <a:pos x="32" y="119"/>
                  </a:cxn>
                  <a:cxn ang="0">
                    <a:pos x="32" y="119"/>
                  </a:cxn>
                  <a:cxn ang="0">
                    <a:pos x="37" y="90"/>
                  </a:cxn>
                  <a:cxn ang="0">
                    <a:pos x="40" y="62"/>
                  </a:cxn>
                  <a:cxn ang="0">
                    <a:pos x="42" y="33"/>
                  </a:cxn>
                  <a:cxn ang="0">
                    <a:pos x="42" y="4"/>
                  </a:cxn>
                  <a:cxn ang="0">
                    <a:pos x="42" y="4"/>
                  </a:cxn>
                  <a:cxn ang="0">
                    <a:pos x="42" y="2"/>
                  </a:cxn>
                  <a:cxn ang="0">
                    <a:pos x="41" y="1"/>
                  </a:cxn>
                  <a:cxn ang="0">
                    <a:pos x="39" y="0"/>
                  </a:cxn>
                  <a:cxn ang="0">
                    <a:pos x="38" y="0"/>
                  </a:cxn>
                  <a:cxn ang="0">
                    <a:pos x="36" y="0"/>
                  </a:cxn>
                  <a:cxn ang="0">
                    <a:pos x="35" y="1"/>
                  </a:cxn>
                  <a:cxn ang="0">
                    <a:pos x="34" y="2"/>
                  </a:cxn>
                  <a:cxn ang="0">
                    <a:pos x="33" y="4"/>
                  </a:cxn>
                  <a:cxn ang="0">
                    <a:pos x="33" y="4"/>
                  </a:cxn>
                </a:cxnLst>
                <a:rect l="0" t="0" r="r" b="b"/>
                <a:pathLst>
                  <a:path w="42" h="246">
                    <a:moveTo>
                      <a:pt x="33" y="4"/>
                    </a:moveTo>
                    <a:lnTo>
                      <a:pt x="33" y="4"/>
                    </a:lnTo>
                    <a:lnTo>
                      <a:pt x="33" y="37"/>
                    </a:lnTo>
                    <a:lnTo>
                      <a:pt x="29" y="69"/>
                    </a:lnTo>
                    <a:lnTo>
                      <a:pt x="25" y="101"/>
                    </a:lnTo>
                    <a:lnTo>
                      <a:pt x="23" y="117"/>
                    </a:lnTo>
                    <a:lnTo>
                      <a:pt x="19" y="133"/>
                    </a:lnTo>
                    <a:lnTo>
                      <a:pt x="19" y="133"/>
                    </a:lnTo>
                    <a:lnTo>
                      <a:pt x="13" y="156"/>
                    </a:lnTo>
                    <a:lnTo>
                      <a:pt x="11" y="167"/>
                    </a:lnTo>
                    <a:lnTo>
                      <a:pt x="10" y="179"/>
                    </a:lnTo>
                    <a:lnTo>
                      <a:pt x="10" y="179"/>
                    </a:lnTo>
                    <a:lnTo>
                      <a:pt x="8" y="194"/>
                    </a:lnTo>
                    <a:lnTo>
                      <a:pt x="5" y="210"/>
                    </a:lnTo>
                    <a:lnTo>
                      <a:pt x="2" y="225"/>
                    </a:lnTo>
                    <a:lnTo>
                      <a:pt x="0" y="242"/>
                    </a:lnTo>
                    <a:lnTo>
                      <a:pt x="0" y="242"/>
                    </a:lnTo>
                    <a:lnTo>
                      <a:pt x="0" y="244"/>
                    </a:lnTo>
                    <a:lnTo>
                      <a:pt x="1" y="245"/>
                    </a:lnTo>
                    <a:lnTo>
                      <a:pt x="3" y="246"/>
                    </a:lnTo>
                    <a:lnTo>
                      <a:pt x="4" y="246"/>
                    </a:lnTo>
                    <a:lnTo>
                      <a:pt x="6" y="246"/>
                    </a:lnTo>
                    <a:lnTo>
                      <a:pt x="8" y="245"/>
                    </a:lnTo>
                    <a:lnTo>
                      <a:pt x="9" y="244"/>
                    </a:lnTo>
                    <a:lnTo>
                      <a:pt x="9" y="242"/>
                    </a:lnTo>
                    <a:lnTo>
                      <a:pt x="9" y="242"/>
                    </a:lnTo>
                    <a:lnTo>
                      <a:pt x="11" y="227"/>
                    </a:lnTo>
                    <a:lnTo>
                      <a:pt x="14" y="214"/>
                    </a:lnTo>
                    <a:lnTo>
                      <a:pt x="17" y="199"/>
                    </a:lnTo>
                    <a:lnTo>
                      <a:pt x="18" y="193"/>
                    </a:lnTo>
                    <a:lnTo>
                      <a:pt x="18" y="186"/>
                    </a:lnTo>
                    <a:lnTo>
                      <a:pt x="18" y="186"/>
                    </a:lnTo>
                    <a:lnTo>
                      <a:pt x="19" y="177"/>
                    </a:lnTo>
                    <a:lnTo>
                      <a:pt x="20" y="169"/>
                    </a:lnTo>
                    <a:lnTo>
                      <a:pt x="24" y="152"/>
                    </a:lnTo>
                    <a:lnTo>
                      <a:pt x="28" y="135"/>
                    </a:lnTo>
                    <a:lnTo>
                      <a:pt x="32" y="119"/>
                    </a:lnTo>
                    <a:lnTo>
                      <a:pt x="32" y="119"/>
                    </a:lnTo>
                    <a:lnTo>
                      <a:pt x="37" y="90"/>
                    </a:lnTo>
                    <a:lnTo>
                      <a:pt x="40" y="62"/>
                    </a:lnTo>
                    <a:lnTo>
                      <a:pt x="42" y="33"/>
                    </a:lnTo>
                    <a:lnTo>
                      <a:pt x="42" y="4"/>
                    </a:lnTo>
                    <a:lnTo>
                      <a:pt x="42" y="4"/>
                    </a:lnTo>
                    <a:lnTo>
                      <a:pt x="42" y="2"/>
                    </a:lnTo>
                    <a:lnTo>
                      <a:pt x="41" y="1"/>
                    </a:lnTo>
                    <a:lnTo>
                      <a:pt x="39" y="0"/>
                    </a:lnTo>
                    <a:lnTo>
                      <a:pt x="38" y="0"/>
                    </a:lnTo>
                    <a:lnTo>
                      <a:pt x="36" y="0"/>
                    </a:lnTo>
                    <a:lnTo>
                      <a:pt x="35" y="1"/>
                    </a:lnTo>
                    <a:lnTo>
                      <a:pt x="34" y="2"/>
                    </a:lnTo>
                    <a:lnTo>
                      <a:pt x="33" y="4"/>
                    </a:lnTo>
                    <a:lnTo>
                      <a:pt x="33"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0" name="chenying0907 922"/>
              <p:cNvSpPr/>
              <p:nvPr/>
            </p:nvSpPr>
            <p:spPr bwMode="auto">
              <a:xfrm>
                <a:off x="3454400" y="1239838"/>
                <a:ext cx="25400" cy="65088"/>
              </a:xfrm>
              <a:custGeom>
                <a:avLst/>
                <a:gdLst/>
                <a:ahLst/>
                <a:cxnLst>
                  <a:cxn ang="0">
                    <a:pos x="38" y="4"/>
                  </a:cxn>
                  <a:cxn ang="0">
                    <a:pos x="38" y="4"/>
                  </a:cxn>
                  <a:cxn ang="0">
                    <a:pos x="37" y="12"/>
                  </a:cxn>
                  <a:cxn ang="0">
                    <a:pos x="36" y="19"/>
                  </a:cxn>
                  <a:cxn ang="0">
                    <a:pos x="31" y="34"/>
                  </a:cxn>
                  <a:cxn ang="0">
                    <a:pos x="26" y="47"/>
                  </a:cxn>
                  <a:cxn ang="0">
                    <a:pos x="18" y="62"/>
                  </a:cxn>
                  <a:cxn ang="0">
                    <a:pos x="12" y="75"/>
                  </a:cxn>
                  <a:cxn ang="0">
                    <a:pos x="6" y="89"/>
                  </a:cxn>
                  <a:cxn ang="0">
                    <a:pos x="2" y="103"/>
                  </a:cxn>
                  <a:cxn ang="0">
                    <a:pos x="1" y="110"/>
                  </a:cxn>
                  <a:cxn ang="0">
                    <a:pos x="0" y="117"/>
                  </a:cxn>
                  <a:cxn ang="0">
                    <a:pos x="0" y="117"/>
                  </a:cxn>
                  <a:cxn ang="0">
                    <a:pos x="0" y="120"/>
                  </a:cxn>
                  <a:cxn ang="0">
                    <a:pos x="1" y="122"/>
                  </a:cxn>
                  <a:cxn ang="0">
                    <a:pos x="3" y="123"/>
                  </a:cxn>
                  <a:cxn ang="0">
                    <a:pos x="4" y="123"/>
                  </a:cxn>
                  <a:cxn ang="0">
                    <a:pos x="6" y="123"/>
                  </a:cxn>
                  <a:cxn ang="0">
                    <a:pos x="8" y="122"/>
                  </a:cxn>
                  <a:cxn ang="0">
                    <a:pos x="9" y="120"/>
                  </a:cxn>
                  <a:cxn ang="0">
                    <a:pos x="9" y="117"/>
                  </a:cxn>
                  <a:cxn ang="0">
                    <a:pos x="9" y="117"/>
                  </a:cxn>
                  <a:cxn ang="0">
                    <a:pos x="10" y="109"/>
                  </a:cxn>
                  <a:cxn ang="0">
                    <a:pos x="12" y="101"/>
                  </a:cxn>
                  <a:cxn ang="0">
                    <a:pos x="15" y="94"/>
                  </a:cxn>
                  <a:cxn ang="0">
                    <a:pos x="19" y="86"/>
                  </a:cxn>
                  <a:cxn ang="0">
                    <a:pos x="27" y="73"/>
                  </a:cxn>
                  <a:cxn ang="0">
                    <a:pos x="30" y="65"/>
                  </a:cxn>
                  <a:cxn ang="0">
                    <a:pos x="33" y="58"/>
                  </a:cxn>
                  <a:cxn ang="0">
                    <a:pos x="33" y="58"/>
                  </a:cxn>
                  <a:cxn ang="0">
                    <a:pos x="42" y="32"/>
                  </a:cxn>
                  <a:cxn ang="0">
                    <a:pos x="45" y="18"/>
                  </a:cxn>
                  <a:cxn ang="0">
                    <a:pos x="47" y="4"/>
                  </a:cxn>
                  <a:cxn ang="0">
                    <a:pos x="47" y="4"/>
                  </a:cxn>
                  <a:cxn ang="0">
                    <a:pos x="47" y="2"/>
                  </a:cxn>
                  <a:cxn ang="0">
                    <a:pos x="46" y="1"/>
                  </a:cxn>
                  <a:cxn ang="0">
                    <a:pos x="44" y="0"/>
                  </a:cxn>
                  <a:cxn ang="0">
                    <a:pos x="43" y="0"/>
                  </a:cxn>
                  <a:cxn ang="0">
                    <a:pos x="41" y="0"/>
                  </a:cxn>
                  <a:cxn ang="0">
                    <a:pos x="39" y="1"/>
                  </a:cxn>
                  <a:cxn ang="0">
                    <a:pos x="38" y="2"/>
                  </a:cxn>
                  <a:cxn ang="0">
                    <a:pos x="38" y="4"/>
                  </a:cxn>
                  <a:cxn ang="0">
                    <a:pos x="38" y="4"/>
                  </a:cxn>
                </a:cxnLst>
                <a:rect l="0" t="0" r="r" b="b"/>
                <a:pathLst>
                  <a:path w="47" h="123">
                    <a:moveTo>
                      <a:pt x="38" y="4"/>
                    </a:moveTo>
                    <a:lnTo>
                      <a:pt x="38" y="4"/>
                    </a:lnTo>
                    <a:lnTo>
                      <a:pt x="37" y="12"/>
                    </a:lnTo>
                    <a:lnTo>
                      <a:pt x="36" y="19"/>
                    </a:lnTo>
                    <a:lnTo>
                      <a:pt x="31" y="34"/>
                    </a:lnTo>
                    <a:lnTo>
                      <a:pt x="26" y="47"/>
                    </a:lnTo>
                    <a:lnTo>
                      <a:pt x="18" y="62"/>
                    </a:lnTo>
                    <a:lnTo>
                      <a:pt x="12" y="75"/>
                    </a:lnTo>
                    <a:lnTo>
                      <a:pt x="6" y="89"/>
                    </a:lnTo>
                    <a:lnTo>
                      <a:pt x="2" y="103"/>
                    </a:lnTo>
                    <a:lnTo>
                      <a:pt x="1" y="110"/>
                    </a:lnTo>
                    <a:lnTo>
                      <a:pt x="0" y="117"/>
                    </a:lnTo>
                    <a:lnTo>
                      <a:pt x="0" y="117"/>
                    </a:lnTo>
                    <a:lnTo>
                      <a:pt x="0" y="120"/>
                    </a:lnTo>
                    <a:lnTo>
                      <a:pt x="1" y="122"/>
                    </a:lnTo>
                    <a:lnTo>
                      <a:pt x="3" y="123"/>
                    </a:lnTo>
                    <a:lnTo>
                      <a:pt x="4" y="123"/>
                    </a:lnTo>
                    <a:lnTo>
                      <a:pt x="6" y="123"/>
                    </a:lnTo>
                    <a:lnTo>
                      <a:pt x="8" y="122"/>
                    </a:lnTo>
                    <a:lnTo>
                      <a:pt x="9" y="120"/>
                    </a:lnTo>
                    <a:lnTo>
                      <a:pt x="9" y="117"/>
                    </a:lnTo>
                    <a:lnTo>
                      <a:pt x="9" y="117"/>
                    </a:lnTo>
                    <a:lnTo>
                      <a:pt x="10" y="109"/>
                    </a:lnTo>
                    <a:lnTo>
                      <a:pt x="12" y="101"/>
                    </a:lnTo>
                    <a:lnTo>
                      <a:pt x="15" y="94"/>
                    </a:lnTo>
                    <a:lnTo>
                      <a:pt x="19" y="86"/>
                    </a:lnTo>
                    <a:lnTo>
                      <a:pt x="27" y="73"/>
                    </a:lnTo>
                    <a:lnTo>
                      <a:pt x="30" y="65"/>
                    </a:lnTo>
                    <a:lnTo>
                      <a:pt x="33" y="58"/>
                    </a:lnTo>
                    <a:lnTo>
                      <a:pt x="33" y="58"/>
                    </a:lnTo>
                    <a:lnTo>
                      <a:pt x="42" y="32"/>
                    </a:lnTo>
                    <a:lnTo>
                      <a:pt x="45" y="18"/>
                    </a:lnTo>
                    <a:lnTo>
                      <a:pt x="47" y="4"/>
                    </a:lnTo>
                    <a:lnTo>
                      <a:pt x="47" y="4"/>
                    </a:lnTo>
                    <a:lnTo>
                      <a:pt x="47" y="2"/>
                    </a:lnTo>
                    <a:lnTo>
                      <a:pt x="46" y="1"/>
                    </a:lnTo>
                    <a:lnTo>
                      <a:pt x="44" y="0"/>
                    </a:lnTo>
                    <a:lnTo>
                      <a:pt x="43" y="0"/>
                    </a:lnTo>
                    <a:lnTo>
                      <a:pt x="41" y="0"/>
                    </a:lnTo>
                    <a:lnTo>
                      <a:pt x="39" y="1"/>
                    </a:lnTo>
                    <a:lnTo>
                      <a:pt x="38" y="2"/>
                    </a:lnTo>
                    <a:lnTo>
                      <a:pt x="38" y="4"/>
                    </a:lnTo>
                    <a:lnTo>
                      <a:pt x="38"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1" name="chenying0907 923"/>
              <p:cNvSpPr/>
              <p:nvPr/>
            </p:nvSpPr>
            <p:spPr bwMode="auto">
              <a:xfrm>
                <a:off x="3471863" y="1241425"/>
                <a:ext cx="26988" cy="77788"/>
              </a:xfrm>
              <a:custGeom>
                <a:avLst/>
                <a:gdLst/>
                <a:ahLst/>
                <a:cxnLst>
                  <a:cxn ang="0">
                    <a:pos x="43" y="5"/>
                  </a:cxn>
                  <a:cxn ang="0">
                    <a:pos x="43" y="5"/>
                  </a:cxn>
                  <a:cxn ang="0">
                    <a:pos x="42" y="13"/>
                  </a:cxn>
                  <a:cxn ang="0">
                    <a:pos x="40" y="23"/>
                  </a:cxn>
                  <a:cxn ang="0">
                    <a:pos x="35" y="40"/>
                  </a:cxn>
                  <a:cxn ang="0">
                    <a:pos x="29" y="57"/>
                  </a:cxn>
                  <a:cxn ang="0">
                    <a:pos x="21" y="73"/>
                  </a:cxn>
                  <a:cxn ang="0">
                    <a:pos x="14" y="91"/>
                  </a:cxn>
                  <a:cxn ang="0">
                    <a:pos x="7" y="107"/>
                  </a:cxn>
                  <a:cxn ang="0">
                    <a:pos x="3" y="125"/>
                  </a:cxn>
                  <a:cxn ang="0">
                    <a:pos x="1" y="133"/>
                  </a:cxn>
                  <a:cxn ang="0">
                    <a:pos x="0" y="142"/>
                  </a:cxn>
                  <a:cxn ang="0">
                    <a:pos x="0" y="142"/>
                  </a:cxn>
                  <a:cxn ang="0">
                    <a:pos x="1" y="144"/>
                  </a:cxn>
                  <a:cxn ang="0">
                    <a:pos x="1" y="145"/>
                  </a:cxn>
                  <a:cxn ang="0">
                    <a:pos x="3" y="146"/>
                  </a:cxn>
                  <a:cxn ang="0">
                    <a:pos x="5" y="146"/>
                  </a:cxn>
                  <a:cxn ang="0">
                    <a:pos x="6" y="146"/>
                  </a:cxn>
                  <a:cxn ang="0">
                    <a:pos x="8" y="145"/>
                  </a:cxn>
                  <a:cxn ang="0">
                    <a:pos x="9" y="144"/>
                  </a:cxn>
                  <a:cxn ang="0">
                    <a:pos x="9" y="142"/>
                  </a:cxn>
                  <a:cxn ang="0">
                    <a:pos x="9" y="142"/>
                  </a:cxn>
                  <a:cxn ang="0">
                    <a:pos x="10" y="133"/>
                  </a:cxn>
                  <a:cxn ang="0">
                    <a:pos x="12" y="125"/>
                  </a:cxn>
                  <a:cxn ang="0">
                    <a:pos x="17" y="107"/>
                  </a:cxn>
                  <a:cxn ang="0">
                    <a:pos x="24" y="91"/>
                  </a:cxn>
                  <a:cxn ang="0">
                    <a:pos x="31" y="73"/>
                  </a:cxn>
                  <a:cxn ang="0">
                    <a:pos x="38" y="57"/>
                  </a:cxn>
                  <a:cxn ang="0">
                    <a:pos x="44" y="40"/>
                  </a:cxn>
                  <a:cxn ang="0">
                    <a:pos x="49" y="23"/>
                  </a:cxn>
                  <a:cxn ang="0">
                    <a:pos x="51" y="13"/>
                  </a:cxn>
                  <a:cxn ang="0">
                    <a:pos x="52" y="5"/>
                  </a:cxn>
                  <a:cxn ang="0">
                    <a:pos x="52" y="5"/>
                  </a:cxn>
                  <a:cxn ang="0">
                    <a:pos x="51" y="3"/>
                  </a:cxn>
                  <a:cxn ang="0">
                    <a:pos x="51" y="2"/>
                  </a:cxn>
                  <a:cxn ang="0">
                    <a:pos x="49" y="1"/>
                  </a:cxn>
                  <a:cxn ang="0">
                    <a:pos x="47" y="0"/>
                  </a:cxn>
                  <a:cxn ang="0">
                    <a:pos x="44" y="2"/>
                  </a:cxn>
                  <a:cxn ang="0">
                    <a:pos x="43" y="3"/>
                  </a:cxn>
                  <a:cxn ang="0">
                    <a:pos x="43" y="5"/>
                  </a:cxn>
                  <a:cxn ang="0">
                    <a:pos x="43" y="5"/>
                  </a:cxn>
                </a:cxnLst>
                <a:rect l="0" t="0" r="r" b="b"/>
                <a:pathLst>
                  <a:path w="52" h="146">
                    <a:moveTo>
                      <a:pt x="43" y="5"/>
                    </a:moveTo>
                    <a:lnTo>
                      <a:pt x="43" y="5"/>
                    </a:lnTo>
                    <a:lnTo>
                      <a:pt x="42" y="13"/>
                    </a:lnTo>
                    <a:lnTo>
                      <a:pt x="40" y="23"/>
                    </a:lnTo>
                    <a:lnTo>
                      <a:pt x="35" y="40"/>
                    </a:lnTo>
                    <a:lnTo>
                      <a:pt x="29" y="57"/>
                    </a:lnTo>
                    <a:lnTo>
                      <a:pt x="21" y="73"/>
                    </a:lnTo>
                    <a:lnTo>
                      <a:pt x="14" y="91"/>
                    </a:lnTo>
                    <a:lnTo>
                      <a:pt x="7" y="107"/>
                    </a:lnTo>
                    <a:lnTo>
                      <a:pt x="3" y="125"/>
                    </a:lnTo>
                    <a:lnTo>
                      <a:pt x="1" y="133"/>
                    </a:lnTo>
                    <a:lnTo>
                      <a:pt x="0" y="142"/>
                    </a:lnTo>
                    <a:lnTo>
                      <a:pt x="0" y="142"/>
                    </a:lnTo>
                    <a:lnTo>
                      <a:pt x="1" y="144"/>
                    </a:lnTo>
                    <a:lnTo>
                      <a:pt x="1" y="145"/>
                    </a:lnTo>
                    <a:lnTo>
                      <a:pt x="3" y="146"/>
                    </a:lnTo>
                    <a:lnTo>
                      <a:pt x="5" y="146"/>
                    </a:lnTo>
                    <a:lnTo>
                      <a:pt x="6" y="146"/>
                    </a:lnTo>
                    <a:lnTo>
                      <a:pt x="8" y="145"/>
                    </a:lnTo>
                    <a:lnTo>
                      <a:pt x="9" y="144"/>
                    </a:lnTo>
                    <a:lnTo>
                      <a:pt x="9" y="142"/>
                    </a:lnTo>
                    <a:lnTo>
                      <a:pt x="9" y="142"/>
                    </a:lnTo>
                    <a:lnTo>
                      <a:pt x="10" y="133"/>
                    </a:lnTo>
                    <a:lnTo>
                      <a:pt x="12" y="125"/>
                    </a:lnTo>
                    <a:lnTo>
                      <a:pt x="17" y="107"/>
                    </a:lnTo>
                    <a:lnTo>
                      <a:pt x="24" y="91"/>
                    </a:lnTo>
                    <a:lnTo>
                      <a:pt x="31" y="73"/>
                    </a:lnTo>
                    <a:lnTo>
                      <a:pt x="38" y="57"/>
                    </a:lnTo>
                    <a:lnTo>
                      <a:pt x="44" y="40"/>
                    </a:lnTo>
                    <a:lnTo>
                      <a:pt x="49" y="23"/>
                    </a:lnTo>
                    <a:lnTo>
                      <a:pt x="51" y="13"/>
                    </a:lnTo>
                    <a:lnTo>
                      <a:pt x="52" y="5"/>
                    </a:lnTo>
                    <a:lnTo>
                      <a:pt x="52" y="5"/>
                    </a:lnTo>
                    <a:lnTo>
                      <a:pt x="51" y="3"/>
                    </a:lnTo>
                    <a:lnTo>
                      <a:pt x="51" y="2"/>
                    </a:lnTo>
                    <a:lnTo>
                      <a:pt x="49" y="1"/>
                    </a:lnTo>
                    <a:lnTo>
                      <a:pt x="47" y="0"/>
                    </a:lnTo>
                    <a:lnTo>
                      <a:pt x="44" y="2"/>
                    </a:lnTo>
                    <a:lnTo>
                      <a:pt x="43" y="3"/>
                    </a:lnTo>
                    <a:lnTo>
                      <a:pt x="43" y="5"/>
                    </a:lnTo>
                    <a:lnTo>
                      <a:pt x="43"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2" name="chenying0907 924"/>
              <p:cNvSpPr/>
              <p:nvPr/>
            </p:nvSpPr>
            <p:spPr bwMode="auto">
              <a:xfrm>
                <a:off x="3497263" y="1241425"/>
                <a:ext cx="34925" cy="100013"/>
              </a:xfrm>
              <a:custGeom>
                <a:avLst/>
                <a:gdLst/>
                <a:ahLst/>
                <a:cxnLst>
                  <a:cxn ang="0">
                    <a:pos x="57" y="4"/>
                  </a:cxn>
                  <a:cxn ang="0">
                    <a:pos x="54" y="12"/>
                  </a:cxn>
                  <a:cxn ang="0">
                    <a:pos x="50" y="20"/>
                  </a:cxn>
                  <a:cxn ang="0">
                    <a:pos x="47" y="31"/>
                  </a:cxn>
                  <a:cxn ang="0">
                    <a:pos x="45" y="42"/>
                  </a:cxn>
                  <a:cxn ang="0">
                    <a:pos x="30" y="86"/>
                  </a:cxn>
                  <a:cxn ang="0">
                    <a:pos x="24" y="99"/>
                  </a:cxn>
                  <a:cxn ang="0">
                    <a:pos x="12" y="128"/>
                  </a:cxn>
                  <a:cxn ang="0">
                    <a:pos x="9" y="138"/>
                  </a:cxn>
                  <a:cxn ang="0">
                    <a:pos x="7" y="149"/>
                  </a:cxn>
                  <a:cxn ang="0">
                    <a:pos x="6" y="167"/>
                  </a:cxn>
                  <a:cxn ang="0">
                    <a:pos x="4" y="179"/>
                  </a:cxn>
                  <a:cxn ang="0">
                    <a:pos x="1" y="182"/>
                  </a:cxn>
                  <a:cxn ang="0">
                    <a:pos x="0" y="185"/>
                  </a:cxn>
                  <a:cxn ang="0">
                    <a:pos x="1" y="188"/>
                  </a:cxn>
                  <a:cxn ang="0">
                    <a:pos x="6" y="189"/>
                  </a:cxn>
                  <a:cxn ang="0">
                    <a:pos x="9" y="189"/>
                  </a:cxn>
                  <a:cxn ang="0">
                    <a:pos x="15" y="179"/>
                  </a:cxn>
                  <a:cxn ang="0">
                    <a:pos x="16" y="167"/>
                  </a:cxn>
                  <a:cxn ang="0">
                    <a:pos x="15" y="159"/>
                  </a:cxn>
                  <a:cxn ang="0">
                    <a:pos x="17" y="142"/>
                  </a:cxn>
                  <a:cxn ang="0">
                    <a:pos x="25" y="119"/>
                  </a:cxn>
                  <a:cxn ang="0">
                    <a:pos x="32" y="103"/>
                  </a:cxn>
                  <a:cxn ang="0">
                    <a:pos x="42" y="80"/>
                  </a:cxn>
                  <a:cxn ang="0">
                    <a:pos x="49" y="58"/>
                  </a:cxn>
                  <a:cxn ang="0">
                    <a:pos x="57" y="30"/>
                  </a:cxn>
                  <a:cxn ang="0">
                    <a:pos x="59" y="24"/>
                  </a:cxn>
                  <a:cxn ang="0">
                    <a:pos x="64" y="12"/>
                  </a:cxn>
                  <a:cxn ang="0">
                    <a:pos x="66" y="6"/>
                  </a:cxn>
                  <a:cxn ang="0">
                    <a:pos x="65" y="2"/>
                  </a:cxn>
                  <a:cxn ang="0">
                    <a:pos x="61" y="0"/>
                  </a:cxn>
                  <a:cxn ang="0">
                    <a:pos x="58" y="2"/>
                  </a:cxn>
                  <a:cxn ang="0">
                    <a:pos x="57" y="4"/>
                  </a:cxn>
                </a:cxnLst>
                <a:rect l="0" t="0" r="r" b="b"/>
                <a:pathLst>
                  <a:path w="66" h="190">
                    <a:moveTo>
                      <a:pt x="57" y="4"/>
                    </a:moveTo>
                    <a:lnTo>
                      <a:pt x="57" y="4"/>
                    </a:lnTo>
                    <a:lnTo>
                      <a:pt x="56" y="8"/>
                    </a:lnTo>
                    <a:lnTo>
                      <a:pt x="54" y="12"/>
                    </a:lnTo>
                    <a:lnTo>
                      <a:pt x="50" y="20"/>
                    </a:lnTo>
                    <a:lnTo>
                      <a:pt x="50" y="20"/>
                    </a:lnTo>
                    <a:lnTo>
                      <a:pt x="48" y="26"/>
                    </a:lnTo>
                    <a:lnTo>
                      <a:pt x="47" y="31"/>
                    </a:lnTo>
                    <a:lnTo>
                      <a:pt x="45" y="42"/>
                    </a:lnTo>
                    <a:lnTo>
                      <a:pt x="45" y="42"/>
                    </a:lnTo>
                    <a:lnTo>
                      <a:pt x="35" y="71"/>
                    </a:lnTo>
                    <a:lnTo>
                      <a:pt x="30" y="86"/>
                    </a:lnTo>
                    <a:lnTo>
                      <a:pt x="24" y="99"/>
                    </a:lnTo>
                    <a:lnTo>
                      <a:pt x="24" y="99"/>
                    </a:lnTo>
                    <a:lnTo>
                      <a:pt x="15" y="118"/>
                    </a:lnTo>
                    <a:lnTo>
                      <a:pt x="12" y="128"/>
                    </a:lnTo>
                    <a:lnTo>
                      <a:pt x="9" y="138"/>
                    </a:lnTo>
                    <a:lnTo>
                      <a:pt x="9" y="138"/>
                    </a:lnTo>
                    <a:lnTo>
                      <a:pt x="7" y="142"/>
                    </a:lnTo>
                    <a:lnTo>
                      <a:pt x="7" y="149"/>
                    </a:lnTo>
                    <a:lnTo>
                      <a:pt x="6" y="161"/>
                    </a:lnTo>
                    <a:lnTo>
                      <a:pt x="6" y="167"/>
                    </a:lnTo>
                    <a:lnTo>
                      <a:pt x="5" y="173"/>
                    </a:lnTo>
                    <a:lnTo>
                      <a:pt x="4" y="179"/>
                    </a:lnTo>
                    <a:lnTo>
                      <a:pt x="1" y="182"/>
                    </a:lnTo>
                    <a:lnTo>
                      <a:pt x="1" y="182"/>
                    </a:lnTo>
                    <a:lnTo>
                      <a:pt x="0" y="184"/>
                    </a:lnTo>
                    <a:lnTo>
                      <a:pt x="0" y="185"/>
                    </a:lnTo>
                    <a:lnTo>
                      <a:pt x="0" y="187"/>
                    </a:lnTo>
                    <a:lnTo>
                      <a:pt x="1" y="188"/>
                    </a:lnTo>
                    <a:lnTo>
                      <a:pt x="4" y="190"/>
                    </a:lnTo>
                    <a:lnTo>
                      <a:pt x="6" y="189"/>
                    </a:lnTo>
                    <a:lnTo>
                      <a:pt x="9" y="189"/>
                    </a:lnTo>
                    <a:lnTo>
                      <a:pt x="9" y="189"/>
                    </a:lnTo>
                    <a:lnTo>
                      <a:pt x="13" y="184"/>
                    </a:lnTo>
                    <a:lnTo>
                      <a:pt x="15" y="179"/>
                    </a:lnTo>
                    <a:lnTo>
                      <a:pt x="16" y="173"/>
                    </a:lnTo>
                    <a:lnTo>
                      <a:pt x="16" y="167"/>
                    </a:lnTo>
                    <a:lnTo>
                      <a:pt x="16" y="167"/>
                    </a:lnTo>
                    <a:lnTo>
                      <a:pt x="15" y="159"/>
                    </a:lnTo>
                    <a:lnTo>
                      <a:pt x="16" y="151"/>
                    </a:lnTo>
                    <a:lnTo>
                      <a:pt x="17" y="142"/>
                    </a:lnTo>
                    <a:lnTo>
                      <a:pt x="19" y="134"/>
                    </a:lnTo>
                    <a:lnTo>
                      <a:pt x="25" y="119"/>
                    </a:lnTo>
                    <a:lnTo>
                      <a:pt x="32" y="103"/>
                    </a:lnTo>
                    <a:lnTo>
                      <a:pt x="32" y="103"/>
                    </a:lnTo>
                    <a:lnTo>
                      <a:pt x="37" y="92"/>
                    </a:lnTo>
                    <a:lnTo>
                      <a:pt x="42" y="80"/>
                    </a:lnTo>
                    <a:lnTo>
                      <a:pt x="49" y="58"/>
                    </a:lnTo>
                    <a:lnTo>
                      <a:pt x="49" y="58"/>
                    </a:lnTo>
                    <a:lnTo>
                      <a:pt x="53" y="44"/>
                    </a:lnTo>
                    <a:lnTo>
                      <a:pt x="57" y="30"/>
                    </a:lnTo>
                    <a:lnTo>
                      <a:pt x="57" y="30"/>
                    </a:lnTo>
                    <a:lnTo>
                      <a:pt x="59" y="24"/>
                    </a:lnTo>
                    <a:lnTo>
                      <a:pt x="62" y="18"/>
                    </a:lnTo>
                    <a:lnTo>
                      <a:pt x="64" y="12"/>
                    </a:lnTo>
                    <a:lnTo>
                      <a:pt x="66" y="6"/>
                    </a:lnTo>
                    <a:lnTo>
                      <a:pt x="66" y="6"/>
                    </a:lnTo>
                    <a:lnTo>
                      <a:pt x="66" y="4"/>
                    </a:lnTo>
                    <a:lnTo>
                      <a:pt x="65" y="2"/>
                    </a:lnTo>
                    <a:lnTo>
                      <a:pt x="63" y="1"/>
                    </a:lnTo>
                    <a:lnTo>
                      <a:pt x="61" y="0"/>
                    </a:lnTo>
                    <a:lnTo>
                      <a:pt x="59" y="1"/>
                    </a:lnTo>
                    <a:lnTo>
                      <a:pt x="58" y="2"/>
                    </a:lnTo>
                    <a:lnTo>
                      <a:pt x="57" y="4"/>
                    </a:lnTo>
                    <a:lnTo>
                      <a:pt x="5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3" name="chenying0907 925"/>
              <p:cNvSpPr>
                <a:spLocks noEditPoints="1"/>
              </p:cNvSpPr>
              <p:nvPr/>
            </p:nvSpPr>
            <p:spPr bwMode="auto">
              <a:xfrm>
                <a:off x="3362325" y="1298575"/>
                <a:ext cx="142875" cy="146050"/>
              </a:xfrm>
              <a:custGeom>
                <a:avLst/>
                <a:gdLst/>
                <a:ahLst/>
                <a:cxnLst>
                  <a:cxn ang="0">
                    <a:pos x="131" y="277"/>
                  </a:cxn>
                  <a:cxn ang="0">
                    <a:pos x="96" y="271"/>
                  </a:cxn>
                  <a:cxn ang="0">
                    <a:pos x="62" y="257"/>
                  </a:cxn>
                  <a:cxn ang="0">
                    <a:pos x="34" y="236"/>
                  </a:cxn>
                  <a:cxn ang="0">
                    <a:pos x="13" y="206"/>
                  </a:cxn>
                  <a:cxn ang="0">
                    <a:pos x="1" y="168"/>
                  </a:cxn>
                  <a:cxn ang="0">
                    <a:pos x="0" y="139"/>
                  </a:cxn>
                  <a:cxn ang="0">
                    <a:pos x="8" y="98"/>
                  </a:cxn>
                  <a:cxn ang="0">
                    <a:pos x="27" y="61"/>
                  </a:cxn>
                  <a:cxn ang="0">
                    <a:pos x="55" y="31"/>
                  </a:cxn>
                  <a:cxn ang="0">
                    <a:pos x="91" y="10"/>
                  </a:cxn>
                  <a:cxn ang="0">
                    <a:pos x="118" y="0"/>
                  </a:cxn>
                  <a:cxn ang="0">
                    <a:pos x="128" y="1"/>
                  </a:cxn>
                  <a:cxn ang="0">
                    <a:pos x="138" y="9"/>
                  </a:cxn>
                  <a:cxn ang="0">
                    <a:pos x="146" y="14"/>
                  </a:cxn>
                  <a:cxn ang="0">
                    <a:pos x="183" y="24"/>
                  </a:cxn>
                  <a:cxn ang="0">
                    <a:pos x="214" y="41"/>
                  </a:cxn>
                  <a:cxn ang="0">
                    <a:pos x="239" y="63"/>
                  </a:cxn>
                  <a:cxn ang="0">
                    <a:pos x="257" y="90"/>
                  </a:cxn>
                  <a:cxn ang="0">
                    <a:pos x="268" y="122"/>
                  </a:cxn>
                  <a:cxn ang="0">
                    <a:pos x="271" y="145"/>
                  </a:cxn>
                  <a:cxn ang="0">
                    <a:pos x="268" y="179"/>
                  </a:cxn>
                  <a:cxn ang="0">
                    <a:pos x="255" y="212"/>
                  </a:cxn>
                  <a:cxn ang="0">
                    <a:pos x="236" y="241"/>
                  </a:cxn>
                  <a:cxn ang="0">
                    <a:pos x="209" y="263"/>
                  </a:cxn>
                  <a:cxn ang="0">
                    <a:pos x="174" y="275"/>
                  </a:cxn>
                  <a:cxn ang="0">
                    <a:pos x="144" y="277"/>
                  </a:cxn>
                  <a:cxn ang="0">
                    <a:pos x="101" y="48"/>
                  </a:cxn>
                  <a:cxn ang="0">
                    <a:pos x="62" y="79"/>
                  </a:cxn>
                  <a:cxn ang="0">
                    <a:pos x="48" y="100"/>
                  </a:cxn>
                  <a:cxn ang="0">
                    <a:pos x="38" y="126"/>
                  </a:cxn>
                  <a:cxn ang="0">
                    <a:pos x="37" y="153"/>
                  </a:cxn>
                  <a:cxn ang="0">
                    <a:pos x="41" y="172"/>
                  </a:cxn>
                  <a:cxn ang="0">
                    <a:pos x="52" y="194"/>
                  </a:cxn>
                  <a:cxn ang="0">
                    <a:pos x="67" y="214"/>
                  </a:cxn>
                  <a:cxn ang="0">
                    <a:pos x="88" y="229"/>
                  </a:cxn>
                  <a:cxn ang="0">
                    <a:pos x="112" y="238"/>
                  </a:cxn>
                  <a:cxn ang="0">
                    <a:pos x="139" y="241"/>
                  </a:cxn>
                  <a:cxn ang="0">
                    <a:pos x="155" y="240"/>
                  </a:cxn>
                  <a:cxn ang="0">
                    <a:pos x="171" y="236"/>
                  </a:cxn>
                  <a:cxn ang="0">
                    <a:pos x="194" y="224"/>
                  </a:cxn>
                  <a:cxn ang="0">
                    <a:pos x="213" y="208"/>
                  </a:cxn>
                  <a:cxn ang="0">
                    <a:pos x="225" y="187"/>
                  </a:cxn>
                  <a:cxn ang="0">
                    <a:pos x="233" y="163"/>
                  </a:cxn>
                  <a:cxn ang="0">
                    <a:pos x="233" y="139"/>
                  </a:cxn>
                  <a:cxn ang="0">
                    <a:pos x="228" y="121"/>
                  </a:cxn>
                  <a:cxn ang="0">
                    <a:pos x="216" y="97"/>
                  </a:cxn>
                  <a:cxn ang="0">
                    <a:pos x="199" y="78"/>
                  </a:cxn>
                  <a:cxn ang="0">
                    <a:pos x="177" y="63"/>
                  </a:cxn>
                  <a:cxn ang="0">
                    <a:pos x="150" y="53"/>
                  </a:cxn>
                  <a:cxn ang="0">
                    <a:pos x="119" y="49"/>
                  </a:cxn>
                  <a:cxn ang="0">
                    <a:pos x="112" y="47"/>
                  </a:cxn>
                </a:cxnLst>
                <a:rect l="0" t="0" r="r" b="b"/>
                <a:pathLst>
                  <a:path w="271" h="277">
                    <a:moveTo>
                      <a:pt x="144" y="277"/>
                    </a:moveTo>
                    <a:lnTo>
                      <a:pt x="144" y="277"/>
                    </a:lnTo>
                    <a:lnTo>
                      <a:pt x="131" y="277"/>
                    </a:lnTo>
                    <a:lnTo>
                      <a:pt x="120" y="276"/>
                    </a:lnTo>
                    <a:lnTo>
                      <a:pt x="108" y="274"/>
                    </a:lnTo>
                    <a:lnTo>
                      <a:pt x="96" y="271"/>
                    </a:lnTo>
                    <a:lnTo>
                      <a:pt x="85" y="267"/>
                    </a:lnTo>
                    <a:lnTo>
                      <a:pt x="73" y="263"/>
                    </a:lnTo>
                    <a:lnTo>
                      <a:pt x="62" y="257"/>
                    </a:lnTo>
                    <a:lnTo>
                      <a:pt x="53" y="251"/>
                    </a:lnTo>
                    <a:lnTo>
                      <a:pt x="42" y="244"/>
                    </a:lnTo>
                    <a:lnTo>
                      <a:pt x="34" y="236"/>
                    </a:lnTo>
                    <a:lnTo>
                      <a:pt x="26" y="226"/>
                    </a:lnTo>
                    <a:lnTo>
                      <a:pt x="19" y="217"/>
                    </a:lnTo>
                    <a:lnTo>
                      <a:pt x="13" y="206"/>
                    </a:lnTo>
                    <a:lnTo>
                      <a:pt x="7" y="194"/>
                    </a:lnTo>
                    <a:lnTo>
                      <a:pt x="3" y="181"/>
                    </a:lnTo>
                    <a:lnTo>
                      <a:pt x="1" y="168"/>
                    </a:lnTo>
                    <a:lnTo>
                      <a:pt x="1" y="168"/>
                    </a:lnTo>
                    <a:lnTo>
                      <a:pt x="0" y="153"/>
                    </a:lnTo>
                    <a:lnTo>
                      <a:pt x="0" y="139"/>
                    </a:lnTo>
                    <a:lnTo>
                      <a:pt x="1" y="125"/>
                    </a:lnTo>
                    <a:lnTo>
                      <a:pt x="4" y="112"/>
                    </a:lnTo>
                    <a:lnTo>
                      <a:pt x="8" y="98"/>
                    </a:lnTo>
                    <a:lnTo>
                      <a:pt x="14" y="86"/>
                    </a:lnTo>
                    <a:lnTo>
                      <a:pt x="20" y="74"/>
                    </a:lnTo>
                    <a:lnTo>
                      <a:pt x="27" y="61"/>
                    </a:lnTo>
                    <a:lnTo>
                      <a:pt x="35" y="51"/>
                    </a:lnTo>
                    <a:lnTo>
                      <a:pt x="45" y="41"/>
                    </a:lnTo>
                    <a:lnTo>
                      <a:pt x="55" y="31"/>
                    </a:lnTo>
                    <a:lnTo>
                      <a:pt x="66" y="23"/>
                    </a:lnTo>
                    <a:lnTo>
                      <a:pt x="78" y="16"/>
                    </a:lnTo>
                    <a:lnTo>
                      <a:pt x="91" y="10"/>
                    </a:lnTo>
                    <a:lnTo>
                      <a:pt x="103" y="4"/>
                    </a:lnTo>
                    <a:lnTo>
                      <a:pt x="118" y="0"/>
                    </a:lnTo>
                    <a:lnTo>
                      <a:pt x="118" y="0"/>
                    </a:lnTo>
                    <a:lnTo>
                      <a:pt x="122" y="0"/>
                    </a:lnTo>
                    <a:lnTo>
                      <a:pt x="122" y="0"/>
                    </a:lnTo>
                    <a:lnTo>
                      <a:pt x="128" y="1"/>
                    </a:lnTo>
                    <a:lnTo>
                      <a:pt x="132" y="2"/>
                    </a:lnTo>
                    <a:lnTo>
                      <a:pt x="135" y="5"/>
                    </a:lnTo>
                    <a:lnTo>
                      <a:pt x="138" y="9"/>
                    </a:lnTo>
                    <a:lnTo>
                      <a:pt x="141" y="13"/>
                    </a:lnTo>
                    <a:lnTo>
                      <a:pt x="146" y="14"/>
                    </a:lnTo>
                    <a:lnTo>
                      <a:pt x="146" y="14"/>
                    </a:lnTo>
                    <a:lnTo>
                      <a:pt x="158" y="17"/>
                    </a:lnTo>
                    <a:lnTo>
                      <a:pt x="171" y="20"/>
                    </a:lnTo>
                    <a:lnTo>
                      <a:pt x="183" y="24"/>
                    </a:lnTo>
                    <a:lnTo>
                      <a:pt x="193" y="29"/>
                    </a:lnTo>
                    <a:lnTo>
                      <a:pt x="204" y="34"/>
                    </a:lnTo>
                    <a:lnTo>
                      <a:pt x="214" y="41"/>
                    </a:lnTo>
                    <a:lnTo>
                      <a:pt x="223" y="48"/>
                    </a:lnTo>
                    <a:lnTo>
                      <a:pt x="232" y="55"/>
                    </a:lnTo>
                    <a:lnTo>
                      <a:pt x="239" y="63"/>
                    </a:lnTo>
                    <a:lnTo>
                      <a:pt x="246" y="72"/>
                    </a:lnTo>
                    <a:lnTo>
                      <a:pt x="252" y="81"/>
                    </a:lnTo>
                    <a:lnTo>
                      <a:pt x="257" y="90"/>
                    </a:lnTo>
                    <a:lnTo>
                      <a:pt x="261" y="100"/>
                    </a:lnTo>
                    <a:lnTo>
                      <a:pt x="266" y="111"/>
                    </a:lnTo>
                    <a:lnTo>
                      <a:pt x="268" y="122"/>
                    </a:lnTo>
                    <a:lnTo>
                      <a:pt x="270" y="134"/>
                    </a:lnTo>
                    <a:lnTo>
                      <a:pt x="270" y="134"/>
                    </a:lnTo>
                    <a:lnTo>
                      <a:pt x="271" y="145"/>
                    </a:lnTo>
                    <a:lnTo>
                      <a:pt x="271" y="156"/>
                    </a:lnTo>
                    <a:lnTo>
                      <a:pt x="270" y="168"/>
                    </a:lnTo>
                    <a:lnTo>
                      <a:pt x="268" y="179"/>
                    </a:lnTo>
                    <a:lnTo>
                      <a:pt x="265" y="190"/>
                    </a:lnTo>
                    <a:lnTo>
                      <a:pt x="260" y="202"/>
                    </a:lnTo>
                    <a:lnTo>
                      <a:pt x="255" y="212"/>
                    </a:lnTo>
                    <a:lnTo>
                      <a:pt x="250" y="222"/>
                    </a:lnTo>
                    <a:lnTo>
                      <a:pt x="243" y="232"/>
                    </a:lnTo>
                    <a:lnTo>
                      <a:pt x="236" y="241"/>
                    </a:lnTo>
                    <a:lnTo>
                      <a:pt x="227" y="249"/>
                    </a:lnTo>
                    <a:lnTo>
                      <a:pt x="218" y="256"/>
                    </a:lnTo>
                    <a:lnTo>
                      <a:pt x="209" y="263"/>
                    </a:lnTo>
                    <a:lnTo>
                      <a:pt x="197" y="268"/>
                    </a:lnTo>
                    <a:lnTo>
                      <a:pt x="186" y="272"/>
                    </a:lnTo>
                    <a:lnTo>
                      <a:pt x="174" y="275"/>
                    </a:lnTo>
                    <a:lnTo>
                      <a:pt x="174" y="275"/>
                    </a:lnTo>
                    <a:lnTo>
                      <a:pt x="159" y="277"/>
                    </a:lnTo>
                    <a:lnTo>
                      <a:pt x="144" y="277"/>
                    </a:lnTo>
                    <a:lnTo>
                      <a:pt x="144" y="277"/>
                    </a:lnTo>
                    <a:close/>
                    <a:moveTo>
                      <a:pt x="101" y="48"/>
                    </a:moveTo>
                    <a:lnTo>
                      <a:pt x="101" y="48"/>
                    </a:lnTo>
                    <a:lnTo>
                      <a:pt x="87" y="56"/>
                    </a:lnTo>
                    <a:lnTo>
                      <a:pt x="73" y="66"/>
                    </a:lnTo>
                    <a:lnTo>
                      <a:pt x="62" y="79"/>
                    </a:lnTo>
                    <a:lnTo>
                      <a:pt x="57" y="86"/>
                    </a:lnTo>
                    <a:lnTo>
                      <a:pt x="52" y="93"/>
                    </a:lnTo>
                    <a:lnTo>
                      <a:pt x="48" y="100"/>
                    </a:lnTo>
                    <a:lnTo>
                      <a:pt x="44" y="109"/>
                    </a:lnTo>
                    <a:lnTo>
                      <a:pt x="40" y="117"/>
                    </a:lnTo>
                    <a:lnTo>
                      <a:pt x="38" y="126"/>
                    </a:lnTo>
                    <a:lnTo>
                      <a:pt x="37" y="135"/>
                    </a:lnTo>
                    <a:lnTo>
                      <a:pt x="36" y="144"/>
                    </a:lnTo>
                    <a:lnTo>
                      <a:pt x="37" y="153"/>
                    </a:lnTo>
                    <a:lnTo>
                      <a:pt x="38" y="163"/>
                    </a:lnTo>
                    <a:lnTo>
                      <a:pt x="38" y="163"/>
                    </a:lnTo>
                    <a:lnTo>
                      <a:pt x="41" y="172"/>
                    </a:lnTo>
                    <a:lnTo>
                      <a:pt x="44" y="180"/>
                    </a:lnTo>
                    <a:lnTo>
                      <a:pt x="48" y="187"/>
                    </a:lnTo>
                    <a:lnTo>
                      <a:pt x="52" y="194"/>
                    </a:lnTo>
                    <a:lnTo>
                      <a:pt x="56" y="202"/>
                    </a:lnTo>
                    <a:lnTo>
                      <a:pt x="62" y="208"/>
                    </a:lnTo>
                    <a:lnTo>
                      <a:pt x="67" y="214"/>
                    </a:lnTo>
                    <a:lnTo>
                      <a:pt x="73" y="219"/>
                    </a:lnTo>
                    <a:lnTo>
                      <a:pt x="81" y="224"/>
                    </a:lnTo>
                    <a:lnTo>
                      <a:pt x="88" y="229"/>
                    </a:lnTo>
                    <a:lnTo>
                      <a:pt x="95" y="232"/>
                    </a:lnTo>
                    <a:lnTo>
                      <a:pt x="103" y="235"/>
                    </a:lnTo>
                    <a:lnTo>
                      <a:pt x="112" y="238"/>
                    </a:lnTo>
                    <a:lnTo>
                      <a:pt x="121" y="239"/>
                    </a:lnTo>
                    <a:lnTo>
                      <a:pt x="129" y="241"/>
                    </a:lnTo>
                    <a:lnTo>
                      <a:pt x="139" y="241"/>
                    </a:lnTo>
                    <a:lnTo>
                      <a:pt x="139" y="241"/>
                    </a:lnTo>
                    <a:lnTo>
                      <a:pt x="147" y="241"/>
                    </a:lnTo>
                    <a:lnTo>
                      <a:pt x="155" y="240"/>
                    </a:lnTo>
                    <a:lnTo>
                      <a:pt x="163" y="238"/>
                    </a:lnTo>
                    <a:lnTo>
                      <a:pt x="171" y="236"/>
                    </a:lnTo>
                    <a:lnTo>
                      <a:pt x="171" y="236"/>
                    </a:lnTo>
                    <a:lnTo>
                      <a:pt x="179" y="233"/>
                    </a:lnTo>
                    <a:lnTo>
                      <a:pt x="187" y="229"/>
                    </a:lnTo>
                    <a:lnTo>
                      <a:pt x="194" y="224"/>
                    </a:lnTo>
                    <a:lnTo>
                      <a:pt x="201" y="219"/>
                    </a:lnTo>
                    <a:lnTo>
                      <a:pt x="207" y="214"/>
                    </a:lnTo>
                    <a:lnTo>
                      <a:pt x="213" y="208"/>
                    </a:lnTo>
                    <a:lnTo>
                      <a:pt x="217" y="202"/>
                    </a:lnTo>
                    <a:lnTo>
                      <a:pt x="222" y="194"/>
                    </a:lnTo>
                    <a:lnTo>
                      <a:pt x="225" y="187"/>
                    </a:lnTo>
                    <a:lnTo>
                      <a:pt x="228" y="180"/>
                    </a:lnTo>
                    <a:lnTo>
                      <a:pt x="230" y="172"/>
                    </a:lnTo>
                    <a:lnTo>
                      <a:pt x="233" y="163"/>
                    </a:lnTo>
                    <a:lnTo>
                      <a:pt x="234" y="155"/>
                    </a:lnTo>
                    <a:lnTo>
                      <a:pt x="234" y="147"/>
                    </a:lnTo>
                    <a:lnTo>
                      <a:pt x="233" y="139"/>
                    </a:lnTo>
                    <a:lnTo>
                      <a:pt x="230" y="130"/>
                    </a:lnTo>
                    <a:lnTo>
                      <a:pt x="230" y="130"/>
                    </a:lnTo>
                    <a:lnTo>
                      <a:pt x="228" y="121"/>
                    </a:lnTo>
                    <a:lnTo>
                      <a:pt x="225" y="113"/>
                    </a:lnTo>
                    <a:lnTo>
                      <a:pt x="221" y="105"/>
                    </a:lnTo>
                    <a:lnTo>
                      <a:pt x="216" y="97"/>
                    </a:lnTo>
                    <a:lnTo>
                      <a:pt x="212" y="90"/>
                    </a:lnTo>
                    <a:lnTo>
                      <a:pt x="206" y="84"/>
                    </a:lnTo>
                    <a:lnTo>
                      <a:pt x="199" y="78"/>
                    </a:lnTo>
                    <a:lnTo>
                      <a:pt x="192" y="73"/>
                    </a:lnTo>
                    <a:lnTo>
                      <a:pt x="185" y="67"/>
                    </a:lnTo>
                    <a:lnTo>
                      <a:pt x="177" y="63"/>
                    </a:lnTo>
                    <a:lnTo>
                      <a:pt x="168" y="59"/>
                    </a:lnTo>
                    <a:lnTo>
                      <a:pt x="160" y="56"/>
                    </a:lnTo>
                    <a:lnTo>
                      <a:pt x="150" y="53"/>
                    </a:lnTo>
                    <a:lnTo>
                      <a:pt x="141" y="51"/>
                    </a:lnTo>
                    <a:lnTo>
                      <a:pt x="129" y="50"/>
                    </a:lnTo>
                    <a:lnTo>
                      <a:pt x="119" y="49"/>
                    </a:lnTo>
                    <a:lnTo>
                      <a:pt x="119" y="49"/>
                    </a:lnTo>
                    <a:lnTo>
                      <a:pt x="115" y="49"/>
                    </a:lnTo>
                    <a:lnTo>
                      <a:pt x="112" y="47"/>
                    </a:lnTo>
                    <a:lnTo>
                      <a:pt x="107" y="45"/>
                    </a:lnTo>
                    <a:lnTo>
                      <a:pt x="101" y="48"/>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4" name="chenying0907 926"/>
              <p:cNvSpPr>
                <a:spLocks noEditPoints="1"/>
              </p:cNvSpPr>
              <p:nvPr/>
            </p:nvSpPr>
            <p:spPr bwMode="auto">
              <a:xfrm>
                <a:off x="3282950" y="1227138"/>
                <a:ext cx="644525" cy="642938"/>
              </a:xfrm>
              <a:custGeom>
                <a:avLst/>
                <a:gdLst/>
                <a:ahLst/>
                <a:cxnLst>
                  <a:cxn ang="0">
                    <a:pos x="653" y="1206"/>
                  </a:cxn>
                  <a:cxn ang="0">
                    <a:pos x="563" y="1160"/>
                  </a:cxn>
                  <a:cxn ang="0">
                    <a:pos x="550" y="1153"/>
                  </a:cxn>
                  <a:cxn ang="0">
                    <a:pos x="236" y="832"/>
                  </a:cxn>
                  <a:cxn ang="0">
                    <a:pos x="143" y="731"/>
                  </a:cxn>
                  <a:cxn ang="0">
                    <a:pos x="77" y="679"/>
                  </a:cxn>
                  <a:cxn ang="0">
                    <a:pos x="72" y="657"/>
                  </a:cxn>
                  <a:cxn ang="0">
                    <a:pos x="40" y="570"/>
                  </a:cxn>
                  <a:cxn ang="0">
                    <a:pos x="11" y="425"/>
                  </a:cxn>
                  <a:cxn ang="0">
                    <a:pos x="1" y="212"/>
                  </a:cxn>
                  <a:cxn ang="0">
                    <a:pos x="10" y="196"/>
                  </a:cxn>
                  <a:cxn ang="0">
                    <a:pos x="19" y="182"/>
                  </a:cxn>
                  <a:cxn ang="0">
                    <a:pos x="110" y="81"/>
                  </a:cxn>
                  <a:cxn ang="0">
                    <a:pos x="210" y="10"/>
                  </a:cxn>
                  <a:cxn ang="0">
                    <a:pos x="228" y="8"/>
                  </a:cxn>
                  <a:cxn ang="0">
                    <a:pos x="242" y="2"/>
                  </a:cxn>
                  <a:cxn ang="0">
                    <a:pos x="419" y="2"/>
                  </a:cxn>
                  <a:cxn ang="0">
                    <a:pos x="599" y="26"/>
                  </a:cxn>
                  <a:cxn ang="0">
                    <a:pos x="638" y="36"/>
                  </a:cxn>
                  <a:cxn ang="0">
                    <a:pos x="656" y="46"/>
                  </a:cxn>
                  <a:cxn ang="0">
                    <a:pos x="887" y="256"/>
                  </a:cxn>
                  <a:cxn ang="0">
                    <a:pos x="1107" y="475"/>
                  </a:cxn>
                  <a:cxn ang="0">
                    <a:pos x="1167" y="525"/>
                  </a:cxn>
                  <a:cxn ang="0">
                    <a:pos x="1185" y="553"/>
                  </a:cxn>
                  <a:cxn ang="0">
                    <a:pos x="1215" y="644"/>
                  </a:cxn>
                  <a:cxn ang="0">
                    <a:pos x="1218" y="725"/>
                  </a:cxn>
                  <a:cxn ang="0">
                    <a:pos x="1194" y="798"/>
                  </a:cxn>
                  <a:cxn ang="0">
                    <a:pos x="1193" y="817"/>
                  </a:cxn>
                  <a:cxn ang="0">
                    <a:pos x="1109" y="909"/>
                  </a:cxn>
                  <a:cxn ang="0">
                    <a:pos x="862" y="1146"/>
                  </a:cxn>
                  <a:cxn ang="0">
                    <a:pos x="853" y="1157"/>
                  </a:cxn>
                  <a:cxn ang="0">
                    <a:pos x="761" y="1206"/>
                  </a:cxn>
                  <a:cxn ang="0">
                    <a:pos x="231" y="43"/>
                  </a:cxn>
                  <a:cxn ang="0">
                    <a:pos x="137" y="108"/>
                  </a:cxn>
                  <a:cxn ang="0">
                    <a:pos x="54" y="198"/>
                  </a:cxn>
                  <a:cxn ang="0">
                    <a:pos x="40" y="216"/>
                  </a:cxn>
                  <a:cxn ang="0">
                    <a:pos x="45" y="400"/>
                  </a:cxn>
                  <a:cxn ang="0">
                    <a:pos x="68" y="529"/>
                  </a:cxn>
                  <a:cxn ang="0">
                    <a:pos x="105" y="637"/>
                  </a:cxn>
                  <a:cxn ang="0">
                    <a:pos x="112" y="658"/>
                  </a:cxn>
                  <a:cxn ang="0">
                    <a:pos x="181" y="718"/>
                  </a:cxn>
                  <a:cxn ang="0">
                    <a:pos x="294" y="841"/>
                  </a:cxn>
                  <a:cxn ang="0">
                    <a:pos x="585" y="1129"/>
                  </a:cxn>
                  <a:cxn ang="0">
                    <a:pos x="633" y="1159"/>
                  </a:cxn>
                  <a:cxn ang="0">
                    <a:pos x="706" y="1177"/>
                  </a:cxn>
                  <a:cxn ang="0">
                    <a:pos x="765" y="1165"/>
                  </a:cxn>
                  <a:cxn ang="0">
                    <a:pos x="823" y="1131"/>
                  </a:cxn>
                  <a:cxn ang="0">
                    <a:pos x="865" y="1090"/>
                  </a:cxn>
                  <a:cxn ang="0">
                    <a:pos x="1140" y="817"/>
                  </a:cxn>
                  <a:cxn ang="0">
                    <a:pos x="1147" y="803"/>
                  </a:cxn>
                  <a:cxn ang="0">
                    <a:pos x="1177" y="736"/>
                  </a:cxn>
                  <a:cxn ang="0">
                    <a:pos x="1179" y="657"/>
                  </a:cxn>
                  <a:cxn ang="0">
                    <a:pos x="1148" y="564"/>
                  </a:cxn>
                  <a:cxn ang="0">
                    <a:pos x="1140" y="556"/>
                  </a:cxn>
                  <a:cxn ang="0">
                    <a:pos x="894" y="335"/>
                  </a:cxn>
                  <a:cxn ang="0">
                    <a:pos x="627" y="72"/>
                  </a:cxn>
                  <a:cxn ang="0">
                    <a:pos x="558" y="57"/>
                  </a:cxn>
                  <a:cxn ang="0">
                    <a:pos x="377" y="39"/>
                  </a:cxn>
                  <a:cxn ang="0">
                    <a:pos x="236" y="40"/>
                  </a:cxn>
                </a:cxnLst>
                <a:rect l="0" t="0" r="r" b="b"/>
                <a:pathLst>
                  <a:path w="1220" h="1215">
                    <a:moveTo>
                      <a:pt x="706" y="1215"/>
                    </a:moveTo>
                    <a:lnTo>
                      <a:pt x="706" y="1215"/>
                    </a:lnTo>
                    <a:lnTo>
                      <a:pt x="688" y="1214"/>
                    </a:lnTo>
                    <a:lnTo>
                      <a:pt x="671" y="1211"/>
                    </a:lnTo>
                    <a:lnTo>
                      <a:pt x="653" y="1206"/>
                    </a:lnTo>
                    <a:lnTo>
                      <a:pt x="636" y="1200"/>
                    </a:lnTo>
                    <a:lnTo>
                      <a:pt x="617" y="1193"/>
                    </a:lnTo>
                    <a:lnTo>
                      <a:pt x="599" y="1184"/>
                    </a:lnTo>
                    <a:lnTo>
                      <a:pt x="581" y="1172"/>
                    </a:lnTo>
                    <a:lnTo>
                      <a:pt x="563" y="1160"/>
                    </a:lnTo>
                    <a:lnTo>
                      <a:pt x="561" y="1158"/>
                    </a:lnTo>
                    <a:lnTo>
                      <a:pt x="558" y="1158"/>
                    </a:lnTo>
                    <a:lnTo>
                      <a:pt x="558" y="1158"/>
                    </a:lnTo>
                    <a:lnTo>
                      <a:pt x="554" y="1156"/>
                    </a:lnTo>
                    <a:lnTo>
                      <a:pt x="550" y="1153"/>
                    </a:lnTo>
                    <a:lnTo>
                      <a:pt x="307" y="910"/>
                    </a:lnTo>
                    <a:lnTo>
                      <a:pt x="307" y="910"/>
                    </a:lnTo>
                    <a:lnTo>
                      <a:pt x="290" y="891"/>
                    </a:lnTo>
                    <a:lnTo>
                      <a:pt x="271" y="872"/>
                    </a:lnTo>
                    <a:lnTo>
                      <a:pt x="236" y="832"/>
                    </a:lnTo>
                    <a:lnTo>
                      <a:pt x="236" y="832"/>
                    </a:lnTo>
                    <a:lnTo>
                      <a:pt x="200" y="790"/>
                    </a:lnTo>
                    <a:lnTo>
                      <a:pt x="181" y="771"/>
                    </a:lnTo>
                    <a:lnTo>
                      <a:pt x="163" y="751"/>
                    </a:lnTo>
                    <a:lnTo>
                      <a:pt x="143" y="731"/>
                    </a:lnTo>
                    <a:lnTo>
                      <a:pt x="123" y="714"/>
                    </a:lnTo>
                    <a:lnTo>
                      <a:pt x="102" y="697"/>
                    </a:lnTo>
                    <a:lnTo>
                      <a:pt x="80" y="682"/>
                    </a:lnTo>
                    <a:lnTo>
                      <a:pt x="80" y="682"/>
                    </a:lnTo>
                    <a:lnTo>
                      <a:pt x="77" y="679"/>
                    </a:lnTo>
                    <a:lnTo>
                      <a:pt x="74" y="677"/>
                    </a:lnTo>
                    <a:lnTo>
                      <a:pt x="72" y="670"/>
                    </a:lnTo>
                    <a:lnTo>
                      <a:pt x="71" y="665"/>
                    </a:lnTo>
                    <a:lnTo>
                      <a:pt x="71" y="661"/>
                    </a:lnTo>
                    <a:lnTo>
                      <a:pt x="72" y="657"/>
                    </a:lnTo>
                    <a:lnTo>
                      <a:pt x="71" y="654"/>
                    </a:lnTo>
                    <a:lnTo>
                      <a:pt x="71" y="654"/>
                    </a:lnTo>
                    <a:lnTo>
                      <a:pt x="59" y="626"/>
                    </a:lnTo>
                    <a:lnTo>
                      <a:pt x="49" y="598"/>
                    </a:lnTo>
                    <a:lnTo>
                      <a:pt x="40" y="570"/>
                    </a:lnTo>
                    <a:lnTo>
                      <a:pt x="32" y="541"/>
                    </a:lnTo>
                    <a:lnTo>
                      <a:pt x="25" y="512"/>
                    </a:lnTo>
                    <a:lnTo>
                      <a:pt x="19" y="483"/>
                    </a:lnTo>
                    <a:lnTo>
                      <a:pt x="15" y="453"/>
                    </a:lnTo>
                    <a:lnTo>
                      <a:pt x="11" y="425"/>
                    </a:lnTo>
                    <a:lnTo>
                      <a:pt x="7" y="396"/>
                    </a:lnTo>
                    <a:lnTo>
                      <a:pt x="4" y="368"/>
                    </a:lnTo>
                    <a:lnTo>
                      <a:pt x="1" y="312"/>
                    </a:lnTo>
                    <a:lnTo>
                      <a:pt x="0" y="259"/>
                    </a:lnTo>
                    <a:lnTo>
                      <a:pt x="1" y="212"/>
                    </a:lnTo>
                    <a:lnTo>
                      <a:pt x="1" y="212"/>
                    </a:lnTo>
                    <a:lnTo>
                      <a:pt x="1" y="207"/>
                    </a:lnTo>
                    <a:lnTo>
                      <a:pt x="3" y="202"/>
                    </a:lnTo>
                    <a:lnTo>
                      <a:pt x="6" y="198"/>
                    </a:lnTo>
                    <a:lnTo>
                      <a:pt x="10" y="196"/>
                    </a:lnTo>
                    <a:lnTo>
                      <a:pt x="14" y="193"/>
                    </a:lnTo>
                    <a:lnTo>
                      <a:pt x="16" y="188"/>
                    </a:lnTo>
                    <a:lnTo>
                      <a:pt x="16" y="188"/>
                    </a:lnTo>
                    <a:lnTo>
                      <a:pt x="17" y="185"/>
                    </a:lnTo>
                    <a:lnTo>
                      <a:pt x="19" y="182"/>
                    </a:lnTo>
                    <a:lnTo>
                      <a:pt x="19" y="182"/>
                    </a:lnTo>
                    <a:lnTo>
                      <a:pt x="41" y="154"/>
                    </a:lnTo>
                    <a:lnTo>
                      <a:pt x="63" y="127"/>
                    </a:lnTo>
                    <a:lnTo>
                      <a:pt x="86" y="103"/>
                    </a:lnTo>
                    <a:lnTo>
                      <a:pt x="110" y="81"/>
                    </a:lnTo>
                    <a:lnTo>
                      <a:pt x="135" y="60"/>
                    </a:lnTo>
                    <a:lnTo>
                      <a:pt x="159" y="41"/>
                    </a:lnTo>
                    <a:lnTo>
                      <a:pt x="185" y="25"/>
                    </a:lnTo>
                    <a:lnTo>
                      <a:pt x="210" y="10"/>
                    </a:lnTo>
                    <a:lnTo>
                      <a:pt x="210" y="10"/>
                    </a:lnTo>
                    <a:lnTo>
                      <a:pt x="215" y="8"/>
                    </a:lnTo>
                    <a:lnTo>
                      <a:pt x="219" y="7"/>
                    </a:lnTo>
                    <a:lnTo>
                      <a:pt x="219" y="7"/>
                    </a:lnTo>
                    <a:lnTo>
                      <a:pt x="222" y="8"/>
                    </a:lnTo>
                    <a:lnTo>
                      <a:pt x="228" y="8"/>
                    </a:lnTo>
                    <a:lnTo>
                      <a:pt x="232" y="5"/>
                    </a:lnTo>
                    <a:lnTo>
                      <a:pt x="232" y="5"/>
                    </a:lnTo>
                    <a:lnTo>
                      <a:pt x="236" y="3"/>
                    </a:lnTo>
                    <a:lnTo>
                      <a:pt x="242" y="2"/>
                    </a:lnTo>
                    <a:lnTo>
                      <a:pt x="242" y="2"/>
                    </a:lnTo>
                    <a:lnTo>
                      <a:pt x="291" y="0"/>
                    </a:lnTo>
                    <a:lnTo>
                      <a:pt x="335" y="0"/>
                    </a:lnTo>
                    <a:lnTo>
                      <a:pt x="335" y="0"/>
                    </a:lnTo>
                    <a:lnTo>
                      <a:pt x="377" y="0"/>
                    </a:lnTo>
                    <a:lnTo>
                      <a:pt x="419" y="2"/>
                    </a:lnTo>
                    <a:lnTo>
                      <a:pt x="458" y="5"/>
                    </a:lnTo>
                    <a:lnTo>
                      <a:pt x="495" y="8"/>
                    </a:lnTo>
                    <a:lnTo>
                      <a:pt x="531" y="13"/>
                    </a:lnTo>
                    <a:lnTo>
                      <a:pt x="566" y="20"/>
                    </a:lnTo>
                    <a:lnTo>
                      <a:pt x="599" y="26"/>
                    </a:lnTo>
                    <a:lnTo>
                      <a:pt x="631" y="34"/>
                    </a:lnTo>
                    <a:lnTo>
                      <a:pt x="631" y="34"/>
                    </a:lnTo>
                    <a:lnTo>
                      <a:pt x="634" y="35"/>
                    </a:lnTo>
                    <a:lnTo>
                      <a:pt x="636" y="36"/>
                    </a:lnTo>
                    <a:lnTo>
                      <a:pt x="638" y="36"/>
                    </a:lnTo>
                    <a:lnTo>
                      <a:pt x="638" y="36"/>
                    </a:lnTo>
                    <a:lnTo>
                      <a:pt x="642" y="36"/>
                    </a:lnTo>
                    <a:lnTo>
                      <a:pt x="646" y="38"/>
                    </a:lnTo>
                    <a:lnTo>
                      <a:pt x="656" y="46"/>
                    </a:lnTo>
                    <a:lnTo>
                      <a:pt x="656" y="46"/>
                    </a:lnTo>
                    <a:lnTo>
                      <a:pt x="697" y="80"/>
                    </a:lnTo>
                    <a:lnTo>
                      <a:pt x="736" y="114"/>
                    </a:lnTo>
                    <a:lnTo>
                      <a:pt x="775" y="149"/>
                    </a:lnTo>
                    <a:lnTo>
                      <a:pt x="812" y="184"/>
                    </a:lnTo>
                    <a:lnTo>
                      <a:pt x="887" y="256"/>
                    </a:lnTo>
                    <a:lnTo>
                      <a:pt x="958" y="328"/>
                    </a:lnTo>
                    <a:lnTo>
                      <a:pt x="958" y="328"/>
                    </a:lnTo>
                    <a:lnTo>
                      <a:pt x="1008" y="379"/>
                    </a:lnTo>
                    <a:lnTo>
                      <a:pt x="1057" y="428"/>
                    </a:lnTo>
                    <a:lnTo>
                      <a:pt x="1107" y="475"/>
                    </a:lnTo>
                    <a:lnTo>
                      <a:pt x="1156" y="521"/>
                    </a:lnTo>
                    <a:lnTo>
                      <a:pt x="1159" y="524"/>
                    </a:lnTo>
                    <a:lnTo>
                      <a:pt x="1163" y="524"/>
                    </a:lnTo>
                    <a:lnTo>
                      <a:pt x="1163" y="524"/>
                    </a:lnTo>
                    <a:lnTo>
                      <a:pt x="1167" y="525"/>
                    </a:lnTo>
                    <a:lnTo>
                      <a:pt x="1171" y="527"/>
                    </a:lnTo>
                    <a:lnTo>
                      <a:pt x="1173" y="529"/>
                    </a:lnTo>
                    <a:lnTo>
                      <a:pt x="1175" y="533"/>
                    </a:lnTo>
                    <a:lnTo>
                      <a:pt x="1175" y="533"/>
                    </a:lnTo>
                    <a:lnTo>
                      <a:pt x="1185" y="553"/>
                    </a:lnTo>
                    <a:lnTo>
                      <a:pt x="1193" y="571"/>
                    </a:lnTo>
                    <a:lnTo>
                      <a:pt x="1201" y="590"/>
                    </a:lnTo>
                    <a:lnTo>
                      <a:pt x="1207" y="607"/>
                    </a:lnTo>
                    <a:lnTo>
                      <a:pt x="1211" y="626"/>
                    </a:lnTo>
                    <a:lnTo>
                      <a:pt x="1215" y="644"/>
                    </a:lnTo>
                    <a:lnTo>
                      <a:pt x="1218" y="660"/>
                    </a:lnTo>
                    <a:lnTo>
                      <a:pt x="1220" y="677"/>
                    </a:lnTo>
                    <a:lnTo>
                      <a:pt x="1220" y="693"/>
                    </a:lnTo>
                    <a:lnTo>
                      <a:pt x="1220" y="710"/>
                    </a:lnTo>
                    <a:lnTo>
                      <a:pt x="1218" y="725"/>
                    </a:lnTo>
                    <a:lnTo>
                      <a:pt x="1216" y="741"/>
                    </a:lnTo>
                    <a:lnTo>
                      <a:pt x="1212" y="755"/>
                    </a:lnTo>
                    <a:lnTo>
                      <a:pt x="1208" y="771"/>
                    </a:lnTo>
                    <a:lnTo>
                      <a:pt x="1202" y="785"/>
                    </a:lnTo>
                    <a:lnTo>
                      <a:pt x="1194" y="798"/>
                    </a:lnTo>
                    <a:lnTo>
                      <a:pt x="1192" y="804"/>
                    </a:lnTo>
                    <a:lnTo>
                      <a:pt x="1193" y="809"/>
                    </a:lnTo>
                    <a:lnTo>
                      <a:pt x="1193" y="809"/>
                    </a:lnTo>
                    <a:lnTo>
                      <a:pt x="1194" y="813"/>
                    </a:lnTo>
                    <a:lnTo>
                      <a:pt x="1193" y="817"/>
                    </a:lnTo>
                    <a:lnTo>
                      <a:pt x="1191" y="821"/>
                    </a:lnTo>
                    <a:lnTo>
                      <a:pt x="1188" y="826"/>
                    </a:lnTo>
                    <a:lnTo>
                      <a:pt x="1188" y="826"/>
                    </a:lnTo>
                    <a:lnTo>
                      <a:pt x="1147" y="869"/>
                    </a:lnTo>
                    <a:lnTo>
                      <a:pt x="1109" y="909"/>
                    </a:lnTo>
                    <a:lnTo>
                      <a:pt x="1070" y="948"/>
                    </a:lnTo>
                    <a:lnTo>
                      <a:pt x="1031" y="985"/>
                    </a:lnTo>
                    <a:lnTo>
                      <a:pt x="952" y="1062"/>
                    </a:lnTo>
                    <a:lnTo>
                      <a:pt x="862" y="1146"/>
                    </a:lnTo>
                    <a:lnTo>
                      <a:pt x="862" y="1146"/>
                    </a:lnTo>
                    <a:lnTo>
                      <a:pt x="858" y="1151"/>
                    </a:lnTo>
                    <a:lnTo>
                      <a:pt x="857" y="1152"/>
                    </a:lnTo>
                    <a:lnTo>
                      <a:pt x="857" y="1152"/>
                    </a:lnTo>
                    <a:lnTo>
                      <a:pt x="853" y="1157"/>
                    </a:lnTo>
                    <a:lnTo>
                      <a:pt x="853" y="1157"/>
                    </a:lnTo>
                    <a:lnTo>
                      <a:pt x="834" y="1170"/>
                    </a:lnTo>
                    <a:lnTo>
                      <a:pt x="815" y="1182"/>
                    </a:lnTo>
                    <a:lnTo>
                      <a:pt x="798" y="1192"/>
                    </a:lnTo>
                    <a:lnTo>
                      <a:pt x="779" y="1200"/>
                    </a:lnTo>
                    <a:lnTo>
                      <a:pt x="761" y="1206"/>
                    </a:lnTo>
                    <a:lnTo>
                      <a:pt x="743" y="1211"/>
                    </a:lnTo>
                    <a:lnTo>
                      <a:pt x="724" y="1214"/>
                    </a:lnTo>
                    <a:lnTo>
                      <a:pt x="706" y="1215"/>
                    </a:lnTo>
                    <a:lnTo>
                      <a:pt x="706" y="1215"/>
                    </a:lnTo>
                    <a:close/>
                    <a:moveTo>
                      <a:pt x="231" y="43"/>
                    </a:moveTo>
                    <a:lnTo>
                      <a:pt x="231" y="43"/>
                    </a:lnTo>
                    <a:lnTo>
                      <a:pt x="206" y="57"/>
                    </a:lnTo>
                    <a:lnTo>
                      <a:pt x="182" y="72"/>
                    </a:lnTo>
                    <a:lnTo>
                      <a:pt x="159" y="90"/>
                    </a:lnTo>
                    <a:lnTo>
                      <a:pt x="137" y="108"/>
                    </a:lnTo>
                    <a:lnTo>
                      <a:pt x="114" y="129"/>
                    </a:lnTo>
                    <a:lnTo>
                      <a:pt x="93" y="151"/>
                    </a:lnTo>
                    <a:lnTo>
                      <a:pt x="73" y="175"/>
                    </a:lnTo>
                    <a:lnTo>
                      <a:pt x="54" y="198"/>
                    </a:lnTo>
                    <a:lnTo>
                      <a:pt x="54" y="198"/>
                    </a:lnTo>
                    <a:lnTo>
                      <a:pt x="50" y="202"/>
                    </a:lnTo>
                    <a:lnTo>
                      <a:pt x="46" y="205"/>
                    </a:lnTo>
                    <a:lnTo>
                      <a:pt x="40" y="208"/>
                    </a:lnTo>
                    <a:lnTo>
                      <a:pt x="40" y="216"/>
                    </a:lnTo>
                    <a:lnTo>
                      <a:pt x="40" y="216"/>
                    </a:lnTo>
                    <a:lnTo>
                      <a:pt x="39" y="280"/>
                    </a:lnTo>
                    <a:lnTo>
                      <a:pt x="40" y="311"/>
                    </a:lnTo>
                    <a:lnTo>
                      <a:pt x="41" y="342"/>
                    </a:lnTo>
                    <a:lnTo>
                      <a:pt x="43" y="371"/>
                    </a:lnTo>
                    <a:lnTo>
                      <a:pt x="45" y="400"/>
                    </a:lnTo>
                    <a:lnTo>
                      <a:pt x="49" y="427"/>
                    </a:lnTo>
                    <a:lnTo>
                      <a:pt x="52" y="453"/>
                    </a:lnTo>
                    <a:lnTo>
                      <a:pt x="56" y="479"/>
                    </a:lnTo>
                    <a:lnTo>
                      <a:pt x="61" y="504"/>
                    </a:lnTo>
                    <a:lnTo>
                      <a:pt x="68" y="529"/>
                    </a:lnTo>
                    <a:lnTo>
                      <a:pt x="74" y="552"/>
                    </a:lnTo>
                    <a:lnTo>
                      <a:pt x="80" y="574"/>
                    </a:lnTo>
                    <a:lnTo>
                      <a:pt x="88" y="596"/>
                    </a:lnTo>
                    <a:lnTo>
                      <a:pt x="96" y="618"/>
                    </a:lnTo>
                    <a:lnTo>
                      <a:pt x="105" y="637"/>
                    </a:lnTo>
                    <a:lnTo>
                      <a:pt x="105" y="637"/>
                    </a:lnTo>
                    <a:lnTo>
                      <a:pt x="107" y="642"/>
                    </a:lnTo>
                    <a:lnTo>
                      <a:pt x="107" y="648"/>
                    </a:lnTo>
                    <a:lnTo>
                      <a:pt x="107" y="654"/>
                    </a:lnTo>
                    <a:lnTo>
                      <a:pt x="112" y="658"/>
                    </a:lnTo>
                    <a:lnTo>
                      <a:pt x="112" y="658"/>
                    </a:lnTo>
                    <a:lnTo>
                      <a:pt x="131" y="671"/>
                    </a:lnTo>
                    <a:lnTo>
                      <a:pt x="148" y="686"/>
                    </a:lnTo>
                    <a:lnTo>
                      <a:pt x="165" y="701"/>
                    </a:lnTo>
                    <a:lnTo>
                      <a:pt x="181" y="718"/>
                    </a:lnTo>
                    <a:lnTo>
                      <a:pt x="213" y="751"/>
                    </a:lnTo>
                    <a:lnTo>
                      <a:pt x="243" y="785"/>
                    </a:lnTo>
                    <a:lnTo>
                      <a:pt x="243" y="785"/>
                    </a:lnTo>
                    <a:lnTo>
                      <a:pt x="276" y="822"/>
                    </a:lnTo>
                    <a:lnTo>
                      <a:pt x="294" y="841"/>
                    </a:lnTo>
                    <a:lnTo>
                      <a:pt x="311" y="859"/>
                    </a:lnTo>
                    <a:lnTo>
                      <a:pt x="579" y="1127"/>
                    </a:lnTo>
                    <a:lnTo>
                      <a:pt x="582" y="1128"/>
                    </a:lnTo>
                    <a:lnTo>
                      <a:pt x="582" y="1128"/>
                    </a:lnTo>
                    <a:lnTo>
                      <a:pt x="585" y="1129"/>
                    </a:lnTo>
                    <a:lnTo>
                      <a:pt x="588" y="1131"/>
                    </a:lnTo>
                    <a:lnTo>
                      <a:pt x="588" y="1131"/>
                    </a:lnTo>
                    <a:lnTo>
                      <a:pt x="604" y="1142"/>
                    </a:lnTo>
                    <a:lnTo>
                      <a:pt x="618" y="1152"/>
                    </a:lnTo>
                    <a:lnTo>
                      <a:pt x="633" y="1159"/>
                    </a:lnTo>
                    <a:lnTo>
                      <a:pt x="647" y="1165"/>
                    </a:lnTo>
                    <a:lnTo>
                      <a:pt x="662" y="1170"/>
                    </a:lnTo>
                    <a:lnTo>
                      <a:pt x="677" y="1174"/>
                    </a:lnTo>
                    <a:lnTo>
                      <a:pt x="691" y="1177"/>
                    </a:lnTo>
                    <a:lnTo>
                      <a:pt x="706" y="1177"/>
                    </a:lnTo>
                    <a:lnTo>
                      <a:pt x="706" y="1177"/>
                    </a:lnTo>
                    <a:lnTo>
                      <a:pt x="720" y="1177"/>
                    </a:lnTo>
                    <a:lnTo>
                      <a:pt x="735" y="1174"/>
                    </a:lnTo>
                    <a:lnTo>
                      <a:pt x="750" y="1170"/>
                    </a:lnTo>
                    <a:lnTo>
                      <a:pt x="765" y="1165"/>
                    </a:lnTo>
                    <a:lnTo>
                      <a:pt x="779" y="1159"/>
                    </a:lnTo>
                    <a:lnTo>
                      <a:pt x="794" y="1152"/>
                    </a:lnTo>
                    <a:lnTo>
                      <a:pt x="808" y="1142"/>
                    </a:lnTo>
                    <a:lnTo>
                      <a:pt x="823" y="1131"/>
                    </a:lnTo>
                    <a:lnTo>
                      <a:pt x="823" y="1131"/>
                    </a:lnTo>
                    <a:lnTo>
                      <a:pt x="824" y="1130"/>
                    </a:lnTo>
                    <a:lnTo>
                      <a:pt x="825" y="1130"/>
                    </a:lnTo>
                    <a:lnTo>
                      <a:pt x="826" y="1129"/>
                    </a:lnTo>
                    <a:lnTo>
                      <a:pt x="865" y="1090"/>
                    </a:lnTo>
                    <a:lnTo>
                      <a:pt x="865" y="1090"/>
                    </a:lnTo>
                    <a:lnTo>
                      <a:pt x="934" y="1017"/>
                    </a:lnTo>
                    <a:lnTo>
                      <a:pt x="1002" y="949"/>
                    </a:lnTo>
                    <a:lnTo>
                      <a:pt x="1069" y="883"/>
                    </a:lnTo>
                    <a:lnTo>
                      <a:pt x="1105" y="850"/>
                    </a:lnTo>
                    <a:lnTo>
                      <a:pt x="1140" y="817"/>
                    </a:lnTo>
                    <a:lnTo>
                      <a:pt x="1143" y="815"/>
                    </a:lnTo>
                    <a:lnTo>
                      <a:pt x="1144" y="811"/>
                    </a:lnTo>
                    <a:lnTo>
                      <a:pt x="1144" y="811"/>
                    </a:lnTo>
                    <a:lnTo>
                      <a:pt x="1145" y="807"/>
                    </a:lnTo>
                    <a:lnTo>
                      <a:pt x="1147" y="803"/>
                    </a:lnTo>
                    <a:lnTo>
                      <a:pt x="1147" y="803"/>
                    </a:lnTo>
                    <a:lnTo>
                      <a:pt x="1157" y="786"/>
                    </a:lnTo>
                    <a:lnTo>
                      <a:pt x="1165" y="770"/>
                    </a:lnTo>
                    <a:lnTo>
                      <a:pt x="1173" y="753"/>
                    </a:lnTo>
                    <a:lnTo>
                      <a:pt x="1177" y="736"/>
                    </a:lnTo>
                    <a:lnTo>
                      <a:pt x="1180" y="720"/>
                    </a:lnTo>
                    <a:lnTo>
                      <a:pt x="1182" y="703"/>
                    </a:lnTo>
                    <a:lnTo>
                      <a:pt x="1182" y="688"/>
                    </a:lnTo>
                    <a:lnTo>
                      <a:pt x="1181" y="672"/>
                    </a:lnTo>
                    <a:lnTo>
                      <a:pt x="1179" y="657"/>
                    </a:lnTo>
                    <a:lnTo>
                      <a:pt x="1176" y="642"/>
                    </a:lnTo>
                    <a:lnTo>
                      <a:pt x="1173" y="628"/>
                    </a:lnTo>
                    <a:lnTo>
                      <a:pt x="1169" y="614"/>
                    </a:lnTo>
                    <a:lnTo>
                      <a:pt x="1158" y="588"/>
                    </a:lnTo>
                    <a:lnTo>
                      <a:pt x="1148" y="564"/>
                    </a:lnTo>
                    <a:lnTo>
                      <a:pt x="1146" y="560"/>
                    </a:lnTo>
                    <a:lnTo>
                      <a:pt x="1143" y="558"/>
                    </a:lnTo>
                    <a:lnTo>
                      <a:pt x="1143" y="558"/>
                    </a:lnTo>
                    <a:lnTo>
                      <a:pt x="1140" y="556"/>
                    </a:lnTo>
                    <a:lnTo>
                      <a:pt x="1140" y="556"/>
                    </a:lnTo>
                    <a:lnTo>
                      <a:pt x="1089" y="514"/>
                    </a:lnTo>
                    <a:lnTo>
                      <a:pt x="1039" y="471"/>
                    </a:lnTo>
                    <a:lnTo>
                      <a:pt x="991" y="427"/>
                    </a:lnTo>
                    <a:lnTo>
                      <a:pt x="942" y="381"/>
                    </a:lnTo>
                    <a:lnTo>
                      <a:pt x="894" y="335"/>
                    </a:lnTo>
                    <a:lnTo>
                      <a:pt x="846" y="289"/>
                    </a:lnTo>
                    <a:lnTo>
                      <a:pt x="752" y="196"/>
                    </a:lnTo>
                    <a:lnTo>
                      <a:pt x="752" y="196"/>
                    </a:lnTo>
                    <a:lnTo>
                      <a:pt x="629" y="75"/>
                    </a:lnTo>
                    <a:lnTo>
                      <a:pt x="627" y="72"/>
                    </a:lnTo>
                    <a:lnTo>
                      <a:pt x="623" y="72"/>
                    </a:lnTo>
                    <a:lnTo>
                      <a:pt x="622" y="71"/>
                    </a:lnTo>
                    <a:lnTo>
                      <a:pt x="622" y="71"/>
                    </a:lnTo>
                    <a:lnTo>
                      <a:pt x="590" y="64"/>
                    </a:lnTo>
                    <a:lnTo>
                      <a:pt x="558" y="57"/>
                    </a:lnTo>
                    <a:lnTo>
                      <a:pt x="525" y="52"/>
                    </a:lnTo>
                    <a:lnTo>
                      <a:pt x="491" y="46"/>
                    </a:lnTo>
                    <a:lnTo>
                      <a:pt x="455" y="43"/>
                    </a:lnTo>
                    <a:lnTo>
                      <a:pt x="417" y="40"/>
                    </a:lnTo>
                    <a:lnTo>
                      <a:pt x="377" y="39"/>
                    </a:lnTo>
                    <a:lnTo>
                      <a:pt x="336" y="38"/>
                    </a:lnTo>
                    <a:lnTo>
                      <a:pt x="336" y="38"/>
                    </a:lnTo>
                    <a:lnTo>
                      <a:pt x="291" y="39"/>
                    </a:lnTo>
                    <a:lnTo>
                      <a:pt x="241" y="40"/>
                    </a:lnTo>
                    <a:lnTo>
                      <a:pt x="236" y="40"/>
                    </a:lnTo>
                    <a:lnTo>
                      <a:pt x="232" y="42"/>
                    </a:lnTo>
                    <a:lnTo>
                      <a:pt x="232" y="42"/>
                    </a:lnTo>
                    <a:lnTo>
                      <a:pt x="231" y="43"/>
                    </a:lnTo>
                    <a:lnTo>
                      <a:pt x="231" y="43"/>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5" name="chenying0907 927"/>
              <p:cNvSpPr>
                <a:spLocks noEditPoints="1"/>
              </p:cNvSpPr>
              <p:nvPr/>
            </p:nvSpPr>
            <p:spPr bwMode="auto">
              <a:xfrm>
                <a:off x="3424238" y="1154113"/>
                <a:ext cx="557213" cy="225425"/>
              </a:xfrm>
              <a:custGeom>
                <a:avLst/>
                <a:gdLst/>
                <a:ahLst/>
                <a:cxnLst>
                  <a:cxn ang="0">
                    <a:pos x="77" y="421"/>
                  </a:cxn>
                  <a:cxn ang="0">
                    <a:pos x="65" y="420"/>
                  </a:cxn>
                  <a:cxn ang="0">
                    <a:pos x="28" y="385"/>
                  </a:cxn>
                  <a:cxn ang="0">
                    <a:pos x="2" y="324"/>
                  </a:cxn>
                  <a:cxn ang="0">
                    <a:pos x="1" y="253"/>
                  </a:cxn>
                  <a:cxn ang="0">
                    <a:pos x="3" y="188"/>
                  </a:cxn>
                  <a:cxn ang="0">
                    <a:pos x="40" y="100"/>
                  </a:cxn>
                  <a:cxn ang="0">
                    <a:pos x="87" y="65"/>
                  </a:cxn>
                  <a:cxn ang="0">
                    <a:pos x="160" y="37"/>
                  </a:cxn>
                  <a:cxn ang="0">
                    <a:pos x="250" y="24"/>
                  </a:cxn>
                  <a:cxn ang="0">
                    <a:pos x="311" y="37"/>
                  </a:cxn>
                  <a:cxn ang="0">
                    <a:pos x="412" y="72"/>
                  </a:cxn>
                  <a:cxn ang="0">
                    <a:pos x="529" y="127"/>
                  </a:cxn>
                  <a:cxn ang="0">
                    <a:pos x="587" y="70"/>
                  </a:cxn>
                  <a:cxn ang="0">
                    <a:pos x="661" y="29"/>
                  </a:cxn>
                  <a:cxn ang="0">
                    <a:pos x="790" y="1"/>
                  </a:cxn>
                  <a:cxn ang="0">
                    <a:pos x="894" y="10"/>
                  </a:cxn>
                  <a:cxn ang="0">
                    <a:pos x="971" y="35"/>
                  </a:cxn>
                  <a:cxn ang="0">
                    <a:pos x="1030" y="87"/>
                  </a:cxn>
                  <a:cxn ang="0">
                    <a:pos x="1052" y="163"/>
                  </a:cxn>
                  <a:cxn ang="0">
                    <a:pos x="1025" y="252"/>
                  </a:cxn>
                  <a:cxn ang="0">
                    <a:pos x="951" y="306"/>
                  </a:cxn>
                  <a:cxn ang="0">
                    <a:pos x="871" y="326"/>
                  </a:cxn>
                  <a:cxn ang="0">
                    <a:pos x="769" y="315"/>
                  </a:cxn>
                  <a:cxn ang="0">
                    <a:pos x="623" y="246"/>
                  </a:cxn>
                  <a:cxn ang="0">
                    <a:pos x="524" y="190"/>
                  </a:cxn>
                  <a:cxn ang="0">
                    <a:pos x="479" y="259"/>
                  </a:cxn>
                  <a:cxn ang="0">
                    <a:pos x="458" y="261"/>
                  </a:cxn>
                  <a:cxn ang="0">
                    <a:pos x="451" y="244"/>
                  </a:cxn>
                  <a:cxn ang="0">
                    <a:pos x="504" y="162"/>
                  </a:cxn>
                  <a:cxn ang="0">
                    <a:pos x="394" y="95"/>
                  </a:cxn>
                  <a:cxn ang="0">
                    <a:pos x="310" y="68"/>
                  </a:cxn>
                  <a:cxn ang="0">
                    <a:pos x="213" y="57"/>
                  </a:cxn>
                  <a:cxn ang="0">
                    <a:pos x="142" y="76"/>
                  </a:cxn>
                  <a:cxn ang="0">
                    <a:pos x="89" y="99"/>
                  </a:cxn>
                  <a:cxn ang="0">
                    <a:pos x="47" y="159"/>
                  </a:cxn>
                  <a:cxn ang="0">
                    <a:pos x="30" y="231"/>
                  </a:cxn>
                  <a:cxn ang="0">
                    <a:pos x="41" y="335"/>
                  </a:cxn>
                  <a:cxn ang="0">
                    <a:pos x="65" y="372"/>
                  </a:cxn>
                  <a:cxn ang="0">
                    <a:pos x="101" y="397"/>
                  </a:cxn>
                  <a:cxn ang="0">
                    <a:pos x="117" y="394"/>
                  </a:cxn>
                  <a:cxn ang="0">
                    <a:pos x="127" y="410"/>
                  </a:cxn>
                  <a:cxn ang="0">
                    <a:pos x="112" y="425"/>
                  </a:cxn>
                  <a:cxn ang="0">
                    <a:pos x="819" y="29"/>
                  </a:cxn>
                  <a:cxn ang="0">
                    <a:pos x="736" y="41"/>
                  </a:cxn>
                  <a:cxn ang="0">
                    <a:pos x="628" y="80"/>
                  </a:cxn>
                  <a:cxn ang="0">
                    <a:pos x="550" y="152"/>
                  </a:cxn>
                  <a:cxn ang="0">
                    <a:pos x="632" y="213"/>
                  </a:cxn>
                  <a:cxn ang="0">
                    <a:pos x="723" y="264"/>
                  </a:cxn>
                  <a:cxn ang="0">
                    <a:pos x="808" y="289"/>
                  </a:cxn>
                  <a:cxn ang="0">
                    <a:pos x="922" y="285"/>
                  </a:cxn>
                  <a:cxn ang="0">
                    <a:pos x="994" y="243"/>
                  </a:cxn>
                  <a:cxn ang="0">
                    <a:pos x="1021" y="169"/>
                  </a:cxn>
                  <a:cxn ang="0">
                    <a:pos x="1014" y="119"/>
                  </a:cxn>
                  <a:cxn ang="0">
                    <a:pos x="991" y="91"/>
                  </a:cxn>
                  <a:cxn ang="0">
                    <a:pos x="938" y="55"/>
                  </a:cxn>
                  <a:cxn ang="0">
                    <a:pos x="849" y="32"/>
                  </a:cxn>
                </a:cxnLst>
                <a:rect l="0" t="0" r="r" b="b"/>
                <a:pathLst>
                  <a:path w="1052" h="426">
                    <a:moveTo>
                      <a:pt x="96" y="426"/>
                    </a:moveTo>
                    <a:lnTo>
                      <a:pt x="96" y="426"/>
                    </a:lnTo>
                    <a:lnTo>
                      <a:pt x="90" y="425"/>
                    </a:lnTo>
                    <a:lnTo>
                      <a:pt x="85" y="425"/>
                    </a:lnTo>
                    <a:lnTo>
                      <a:pt x="80" y="423"/>
                    </a:lnTo>
                    <a:lnTo>
                      <a:pt x="77" y="421"/>
                    </a:lnTo>
                    <a:lnTo>
                      <a:pt x="74" y="418"/>
                    </a:lnTo>
                    <a:lnTo>
                      <a:pt x="68" y="423"/>
                    </a:lnTo>
                    <a:lnTo>
                      <a:pt x="68" y="421"/>
                    </a:lnTo>
                    <a:lnTo>
                      <a:pt x="68" y="421"/>
                    </a:lnTo>
                    <a:lnTo>
                      <a:pt x="65" y="420"/>
                    </a:lnTo>
                    <a:lnTo>
                      <a:pt x="65" y="420"/>
                    </a:lnTo>
                    <a:lnTo>
                      <a:pt x="59" y="417"/>
                    </a:lnTo>
                    <a:lnTo>
                      <a:pt x="53" y="413"/>
                    </a:lnTo>
                    <a:lnTo>
                      <a:pt x="53" y="413"/>
                    </a:lnTo>
                    <a:lnTo>
                      <a:pt x="44" y="405"/>
                    </a:lnTo>
                    <a:lnTo>
                      <a:pt x="36" y="396"/>
                    </a:lnTo>
                    <a:lnTo>
                      <a:pt x="28" y="385"/>
                    </a:lnTo>
                    <a:lnTo>
                      <a:pt x="21" y="373"/>
                    </a:lnTo>
                    <a:lnTo>
                      <a:pt x="14" y="361"/>
                    </a:lnTo>
                    <a:lnTo>
                      <a:pt x="9" y="349"/>
                    </a:lnTo>
                    <a:lnTo>
                      <a:pt x="5" y="336"/>
                    </a:lnTo>
                    <a:lnTo>
                      <a:pt x="2" y="324"/>
                    </a:lnTo>
                    <a:lnTo>
                      <a:pt x="2" y="324"/>
                    </a:lnTo>
                    <a:lnTo>
                      <a:pt x="0" y="313"/>
                    </a:lnTo>
                    <a:lnTo>
                      <a:pt x="0" y="300"/>
                    </a:lnTo>
                    <a:lnTo>
                      <a:pt x="0" y="275"/>
                    </a:lnTo>
                    <a:lnTo>
                      <a:pt x="0" y="275"/>
                    </a:lnTo>
                    <a:lnTo>
                      <a:pt x="1" y="253"/>
                    </a:lnTo>
                    <a:lnTo>
                      <a:pt x="1" y="253"/>
                    </a:lnTo>
                    <a:lnTo>
                      <a:pt x="1" y="234"/>
                    </a:lnTo>
                    <a:lnTo>
                      <a:pt x="1" y="234"/>
                    </a:lnTo>
                    <a:lnTo>
                      <a:pt x="0" y="210"/>
                    </a:lnTo>
                    <a:lnTo>
                      <a:pt x="1" y="198"/>
                    </a:lnTo>
                    <a:lnTo>
                      <a:pt x="3" y="188"/>
                    </a:lnTo>
                    <a:lnTo>
                      <a:pt x="3" y="188"/>
                    </a:lnTo>
                    <a:lnTo>
                      <a:pt x="8" y="166"/>
                    </a:lnTo>
                    <a:lnTo>
                      <a:pt x="13" y="153"/>
                    </a:lnTo>
                    <a:lnTo>
                      <a:pt x="18" y="139"/>
                    </a:lnTo>
                    <a:lnTo>
                      <a:pt x="25" y="126"/>
                    </a:lnTo>
                    <a:lnTo>
                      <a:pt x="32" y="112"/>
                    </a:lnTo>
                    <a:lnTo>
                      <a:pt x="40" y="100"/>
                    </a:lnTo>
                    <a:lnTo>
                      <a:pt x="44" y="95"/>
                    </a:lnTo>
                    <a:lnTo>
                      <a:pt x="49" y="89"/>
                    </a:lnTo>
                    <a:lnTo>
                      <a:pt x="49" y="89"/>
                    </a:lnTo>
                    <a:lnTo>
                      <a:pt x="62" y="80"/>
                    </a:lnTo>
                    <a:lnTo>
                      <a:pt x="73" y="72"/>
                    </a:lnTo>
                    <a:lnTo>
                      <a:pt x="87" y="65"/>
                    </a:lnTo>
                    <a:lnTo>
                      <a:pt x="100" y="58"/>
                    </a:lnTo>
                    <a:lnTo>
                      <a:pt x="114" y="53"/>
                    </a:lnTo>
                    <a:lnTo>
                      <a:pt x="127" y="47"/>
                    </a:lnTo>
                    <a:lnTo>
                      <a:pt x="156" y="38"/>
                    </a:lnTo>
                    <a:lnTo>
                      <a:pt x="160" y="37"/>
                    </a:lnTo>
                    <a:lnTo>
                      <a:pt x="160" y="37"/>
                    </a:lnTo>
                    <a:lnTo>
                      <a:pt x="180" y="31"/>
                    </a:lnTo>
                    <a:lnTo>
                      <a:pt x="198" y="27"/>
                    </a:lnTo>
                    <a:lnTo>
                      <a:pt x="218" y="24"/>
                    </a:lnTo>
                    <a:lnTo>
                      <a:pt x="236" y="24"/>
                    </a:lnTo>
                    <a:lnTo>
                      <a:pt x="236" y="24"/>
                    </a:lnTo>
                    <a:lnTo>
                      <a:pt x="250" y="24"/>
                    </a:lnTo>
                    <a:lnTo>
                      <a:pt x="262" y="25"/>
                    </a:lnTo>
                    <a:lnTo>
                      <a:pt x="275" y="27"/>
                    </a:lnTo>
                    <a:lnTo>
                      <a:pt x="287" y="31"/>
                    </a:lnTo>
                    <a:lnTo>
                      <a:pt x="287" y="31"/>
                    </a:lnTo>
                    <a:lnTo>
                      <a:pt x="309" y="36"/>
                    </a:lnTo>
                    <a:lnTo>
                      <a:pt x="311" y="37"/>
                    </a:lnTo>
                    <a:lnTo>
                      <a:pt x="311" y="37"/>
                    </a:lnTo>
                    <a:lnTo>
                      <a:pt x="338" y="44"/>
                    </a:lnTo>
                    <a:lnTo>
                      <a:pt x="362" y="51"/>
                    </a:lnTo>
                    <a:lnTo>
                      <a:pt x="387" y="60"/>
                    </a:lnTo>
                    <a:lnTo>
                      <a:pt x="400" y="66"/>
                    </a:lnTo>
                    <a:lnTo>
                      <a:pt x="412" y="72"/>
                    </a:lnTo>
                    <a:lnTo>
                      <a:pt x="412" y="72"/>
                    </a:lnTo>
                    <a:lnTo>
                      <a:pt x="438" y="85"/>
                    </a:lnTo>
                    <a:lnTo>
                      <a:pt x="464" y="100"/>
                    </a:lnTo>
                    <a:lnTo>
                      <a:pt x="513" y="130"/>
                    </a:lnTo>
                    <a:lnTo>
                      <a:pt x="523" y="136"/>
                    </a:lnTo>
                    <a:lnTo>
                      <a:pt x="529" y="127"/>
                    </a:lnTo>
                    <a:lnTo>
                      <a:pt x="529" y="127"/>
                    </a:lnTo>
                    <a:lnTo>
                      <a:pt x="540" y="113"/>
                    </a:lnTo>
                    <a:lnTo>
                      <a:pt x="551" y="101"/>
                    </a:lnTo>
                    <a:lnTo>
                      <a:pt x="563" y="89"/>
                    </a:lnTo>
                    <a:lnTo>
                      <a:pt x="574" y="79"/>
                    </a:lnTo>
                    <a:lnTo>
                      <a:pt x="587" y="70"/>
                    </a:lnTo>
                    <a:lnTo>
                      <a:pt x="599" y="60"/>
                    </a:lnTo>
                    <a:lnTo>
                      <a:pt x="611" y="52"/>
                    </a:lnTo>
                    <a:lnTo>
                      <a:pt x="625" y="45"/>
                    </a:lnTo>
                    <a:lnTo>
                      <a:pt x="625" y="45"/>
                    </a:lnTo>
                    <a:lnTo>
                      <a:pt x="642" y="37"/>
                    </a:lnTo>
                    <a:lnTo>
                      <a:pt x="661" y="29"/>
                    </a:lnTo>
                    <a:lnTo>
                      <a:pt x="680" y="23"/>
                    </a:lnTo>
                    <a:lnTo>
                      <a:pt x="698" y="18"/>
                    </a:lnTo>
                    <a:lnTo>
                      <a:pt x="734" y="10"/>
                    </a:lnTo>
                    <a:lnTo>
                      <a:pt x="767" y="4"/>
                    </a:lnTo>
                    <a:lnTo>
                      <a:pt x="767" y="4"/>
                    </a:lnTo>
                    <a:lnTo>
                      <a:pt x="790" y="1"/>
                    </a:lnTo>
                    <a:lnTo>
                      <a:pt x="813" y="0"/>
                    </a:lnTo>
                    <a:lnTo>
                      <a:pt x="813" y="0"/>
                    </a:lnTo>
                    <a:lnTo>
                      <a:pt x="826" y="0"/>
                    </a:lnTo>
                    <a:lnTo>
                      <a:pt x="841" y="1"/>
                    </a:lnTo>
                    <a:lnTo>
                      <a:pt x="868" y="5"/>
                    </a:lnTo>
                    <a:lnTo>
                      <a:pt x="894" y="10"/>
                    </a:lnTo>
                    <a:lnTo>
                      <a:pt x="922" y="16"/>
                    </a:lnTo>
                    <a:lnTo>
                      <a:pt x="922" y="16"/>
                    </a:lnTo>
                    <a:lnTo>
                      <a:pt x="935" y="19"/>
                    </a:lnTo>
                    <a:lnTo>
                      <a:pt x="947" y="23"/>
                    </a:lnTo>
                    <a:lnTo>
                      <a:pt x="959" y="28"/>
                    </a:lnTo>
                    <a:lnTo>
                      <a:pt x="971" y="35"/>
                    </a:lnTo>
                    <a:lnTo>
                      <a:pt x="982" y="42"/>
                    </a:lnTo>
                    <a:lnTo>
                      <a:pt x="994" y="49"/>
                    </a:lnTo>
                    <a:lnTo>
                      <a:pt x="1004" y="57"/>
                    </a:lnTo>
                    <a:lnTo>
                      <a:pt x="1013" y="67"/>
                    </a:lnTo>
                    <a:lnTo>
                      <a:pt x="1022" y="77"/>
                    </a:lnTo>
                    <a:lnTo>
                      <a:pt x="1030" y="87"/>
                    </a:lnTo>
                    <a:lnTo>
                      <a:pt x="1037" y="99"/>
                    </a:lnTo>
                    <a:lnTo>
                      <a:pt x="1043" y="110"/>
                    </a:lnTo>
                    <a:lnTo>
                      <a:pt x="1047" y="122"/>
                    </a:lnTo>
                    <a:lnTo>
                      <a:pt x="1050" y="135"/>
                    </a:lnTo>
                    <a:lnTo>
                      <a:pt x="1052" y="148"/>
                    </a:lnTo>
                    <a:lnTo>
                      <a:pt x="1052" y="163"/>
                    </a:lnTo>
                    <a:lnTo>
                      <a:pt x="1052" y="163"/>
                    </a:lnTo>
                    <a:lnTo>
                      <a:pt x="1050" y="183"/>
                    </a:lnTo>
                    <a:lnTo>
                      <a:pt x="1047" y="203"/>
                    </a:lnTo>
                    <a:lnTo>
                      <a:pt x="1041" y="221"/>
                    </a:lnTo>
                    <a:lnTo>
                      <a:pt x="1034" y="237"/>
                    </a:lnTo>
                    <a:lnTo>
                      <a:pt x="1025" y="252"/>
                    </a:lnTo>
                    <a:lnTo>
                      <a:pt x="1014" y="264"/>
                    </a:lnTo>
                    <a:lnTo>
                      <a:pt x="1003" y="275"/>
                    </a:lnTo>
                    <a:lnTo>
                      <a:pt x="991" y="285"/>
                    </a:lnTo>
                    <a:lnTo>
                      <a:pt x="978" y="293"/>
                    </a:lnTo>
                    <a:lnTo>
                      <a:pt x="965" y="300"/>
                    </a:lnTo>
                    <a:lnTo>
                      <a:pt x="951" y="306"/>
                    </a:lnTo>
                    <a:lnTo>
                      <a:pt x="938" y="311"/>
                    </a:lnTo>
                    <a:lnTo>
                      <a:pt x="924" y="316"/>
                    </a:lnTo>
                    <a:lnTo>
                      <a:pt x="912" y="320"/>
                    </a:lnTo>
                    <a:lnTo>
                      <a:pt x="887" y="324"/>
                    </a:lnTo>
                    <a:lnTo>
                      <a:pt x="887" y="324"/>
                    </a:lnTo>
                    <a:lnTo>
                      <a:pt x="871" y="326"/>
                    </a:lnTo>
                    <a:lnTo>
                      <a:pt x="854" y="327"/>
                    </a:lnTo>
                    <a:lnTo>
                      <a:pt x="854" y="327"/>
                    </a:lnTo>
                    <a:lnTo>
                      <a:pt x="841" y="326"/>
                    </a:lnTo>
                    <a:lnTo>
                      <a:pt x="827" y="325"/>
                    </a:lnTo>
                    <a:lnTo>
                      <a:pt x="799" y="321"/>
                    </a:lnTo>
                    <a:lnTo>
                      <a:pt x="769" y="315"/>
                    </a:lnTo>
                    <a:lnTo>
                      <a:pt x="740" y="305"/>
                    </a:lnTo>
                    <a:lnTo>
                      <a:pt x="711" y="294"/>
                    </a:lnTo>
                    <a:lnTo>
                      <a:pt x="681" y="281"/>
                    </a:lnTo>
                    <a:lnTo>
                      <a:pt x="652" y="265"/>
                    </a:lnTo>
                    <a:lnTo>
                      <a:pt x="623" y="246"/>
                    </a:lnTo>
                    <a:lnTo>
                      <a:pt x="623" y="246"/>
                    </a:lnTo>
                    <a:lnTo>
                      <a:pt x="597" y="229"/>
                    </a:lnTo>
                    <a:lnTo>
                      <a:pt x="571" y="209"/>
                    </a:lnTo>
                    <a:lnTo>
                      <a:pt x="571" y="209"/>
                    </a:lnTo>
                    <a:lnTo>
                      <a:pt x="541" y="187"/>
                    </a:lnTo>
                    <a:lnTo>
                      <a:pt x="531" y="179"/>
                    </a:lnTo>
                    <a:lnTo>
                      <a:pt x="524" y="190"/>
                    </a:lnTo>
                    <a:lnTo>
                      <a:pt x="524" y="190"/>
                    </a:lnTo>
                    <a:lnTo>
                      <a:pt x="500" y="227"/>
                    </a:lnTo>
                    <a:lnTo>
                      <a:pt x="500" y="227"/>
                    </a:lnTo>
                    <a:lnTo>
                      <a:pt x="482" y="256"/>
                    </a:lnTo>
                    <a:lnTo>
                      <a:pt x="482" y="256"/>
                    </a:lnTo>
                    <a:lnTo>
                      <a:pt x="479" y="259"/>
                    </a:lnTo>
                    <a:lnTo>
                      <a:pt x="476" y="262"/>
                    </a:lnTo>
                    <a:lnTo>
                      <a:pt x="473" y="263"/>
                    </a:lnTo>
                    <a:lnTo>
                      <a:pt x="469" y="263"/>
                    </a:lnTo>
                    <a:lnTo>
                      <a:pt x="469" y="263"/>
                    </a:lnTo>
                    <a:lnTo>
                      <a:pt x="464" y="263"/>
                    </a:lnTo>
                    <a:lnTo>
                      <a:pt x="458" y="261"/>
                    </a:lnTo>
                    <a:lnTo>
                      <a:pt x="455" y="258"/>
                    </a:lnTo>
                    <a:lnTo>
                      <a:pt x="452" y="254"/>
                    </a:lnTo>
                    <a:lnTo>
                      <a:pt x="452" y="254"/>
                    </a:lnTo>
                    <a:lnTo>
                      <a:pt x="451" y="251"/>
                    </a:lnTo>
                    <a:lnTo>
                      <a:pt x="450" y="247"/>
                    </a:lnTo>
                    <a:lnTo>
                      <a:pt x="451" y="244"/>
                    </a:lnTo>
                    <a:lnTo>
                      <a:pt x="453" y="240"/>
                    </a:lnTo>
                    <a:lnTo>
                      <a:pt x="453" y="240"/>
                    </a:lnTo>
                    <a:lnTo>
                      <a:pt x="474" y="208"/>
                    </a:lnTo>
                    <a:lnTo>
                      <a:pt x="474" y="208"/>
                    </a:lnTo>
                    <a:lnTo>
                      <a:pt x="498" y="172"/>
                    </a:lnTo>
                    <a:lnTo>
                      <a:pt x="504" y="162"/>
                    </a:lnTo>
                    <a:lnTo>
                      <a:pt x="477" y="144"/>
                    </a:lnTo>
                    <a:lnTo>
                      <a:pt x="477" y="144"/>
                    </a:lnTo>
                    <a:lnTo>
                      <a:pt x="445" y="123"/>
                    </a:lnTo>
                    <a:lnTo>
                      <a:pt x="429" y="113"/>
                    </a:lnTo>
                    <a:lnTo>
                      <a:pt x="412" y="104"/>
                    </a:lnTo>
                    <a:lnTo>
                      <a:pt x="394" y="95"/>
                    </a:lnTo>
                    <a:lnTo>
                      <a:pt x="377" y="86"/>
                    </a:lnTo>
                    <a:lnTo>
                      <a:pt x="359" y="80"/>
                    </a:lnTo>
                    <a:lnTo>
                      <a:pt x="343" y="75"/>
                    </a:lnTo>
                    <a:lnTo>
                      <a:pt x="335" y="74"/>
                    </a:lnTo>
                    <a:lnTo>
                      <a:pt x="335" y="74"/>
                    </a:lnTo>
                    <a:lnTo>
                      <a:pt x="310" y="68"/>
                    </a:lnTo>
                    <a:lnTo>
                      <a:pt x="284" y="63"/>
                    </a:lnTo>
                    <a:lnTo>
                      <a:pt x="256" y="58"/>
                    </a:lnTo>
                    <a:lnTo>
                      <a:pt x="243" y="57"/>
                    </a:lnTo>
                    <a:lnTo>
                      <a:pt x="229" y="57"/>
                    </a:lnTo>
                    <a:lnTo>
                      <a:pt x="229" y="57"/>
                    </a:lnTo>
                    <a:lnTo>
                      <a:pt x="213" y="57"/>
                    </a:lnTo>
                    <a:lnTo>
                      <a:pt x="196" y="59"/>
                    </a:lnTo>
                    <a:lnTo>
                      <a:pt x="182" y="64"/>
                    </a:lnTo>
                    <a:lnTo>
                      <a:pt x="167" y="68"/>
                    </a:lnTo>
                    <a:lnTo>
                      <a:pt x="167" y="68"/>
                    </a:lnTo>
                    <a:lnTo>
                      <a:pt x="156" y="72"/>
                    </a:lnTo>
                    <a:lnTo>
                      <a:pt x="142" y="76"/>
                    </a:lnTo>
                    <a:lnTo>
                      <a:pt x="142" y="76"/>
                    </a:lnTo>
                    <a:lnTo>
                      <a:pt x="128" y="81"/>
                    </a:lnTo>
                    <a:lnTo>
                      <a:pt x="115" y="86"/>
                    </a:lnTo>
                    <a:lnTo>
                      <a:pt x="101" y="91"/>
                    </a:lnTo>
                    <a:lnTo>
                      <a:pt x="89" y="99"/>
                    </a:lnTo>
                    <a:lnTo>
                      <a:pt x="89" y="99"/>
                    </a:lnTo>
                    <a:lnTo>
                      <a:pt x="81" y="106"/>
                    </a:lnTo>
                    <a:lnTo>
                      <a:pt x="74" y="112"/>
                    </a:lnTo>
                    <a:lnTo>
                      <a:pt x="68" y="119"/>
                    </a:lnTo>
                    <a:lnTo>
                      <a:pt x="63" y="127"/>
                    </a:lnTo>
                    <a:lnTo>
                      <a:pt x="55" y="143"/>
                    </a:lnTo>
                    <a:lnTo>
                      <a:pt x="47" y="159"/>
                    </a:lnTo>
                    <a:lnTo>
                      <a:pt x="44" y="166"/>
                    </a:lnTo>
                    <a:lnTo>
                      <a:pt x="44" y="166"/>
                    </a:lnTo>
                    <a:lnTo>
                      <a:pt x="40" y="175"/>
                    </a:lnTo>
                    <a:lnTo>
                      <a:pt x="37" y="184"/>
                    </a:lnTo>
                    <a:lnTo>
                      <a:pt x="33" y="207"/>
                    </a:lnTo>
                    <a:lnTo>
                      <a:pt x="30" y="231"/>
                    </a:lnTo>
                    <a:lnTo>
                      <a:pt x="29" y="256"/>
                    </a:lnTo>
                    <a:lnTo>
                      <a:pt x="30" y="281"/>
                    </a:lnTo>
                    <a:lnTo>
                      <a:pt x="33" y="304"/>
                    </a:lnTo>
                    <a:lnTo>
                      <a:pt x="35" y="316"/>
                    </a:lnTo>
                    <a:lnTo>
                      <a:pt x="38" y="326"/>
                    </a:lnTo>
                    <a:lnTo>
                      <a:pt x="41" y="335"/>
                    </a:lnTo>
                    <a:lnTo>
                      <a:pt x="45" y="344"/>
                    </a:lnTo>
                    <a:lnTo>
                      <a:pt x="45" y="344"/>
                    </a:lnTo>
                    <a:lnTo>
                      <a:pt x="49" y="353"/>
                    </a:lnTo>
                    <a:lnTo>
                      <a:pt x="55" y="360"/>
                    </a:lnTo>
                    <a:lnTo>
                      <a:pt x="60" y="366"/>
                    </a:lnTo>
                    <a:lnTo>
                      <a:pt x="65" y="372"/>
                    </a:lnTo>
                    <a:lnTo>
                      <a:pt x="71" y="378"/>
                    </a:lnTo>
                    <a:lnTo>
                      <a:pt x="77" y="382"/>
                    </a:lnTo>
                    <a:lnTo>
                      <a:pt x="92" y="391"/>
                    </a:lnTo>
                    <a:lnTo>
                      <a:pt x="92" y="391"/>
                    </a:lnTo>
                    <a:lnTo>
                      <a:pt x="97" y="394"/>
                    </a:lnTo>
                    <a:lnTo>
                      <a:pt x="101" y="397"/>
                    </a:lnTo>
                    <a:lnTo>
                      <a:pt x="108" y="390"/>
                    </a:lnTo>
                    <a:lnTo>
                      <a:pt x="109" y="393"/>
                    </a:lnTo>
                    <a:lnTo>
                      <a:pt x="109" y="393"/>
                    </a:lnTo>
                    <a:lnTo>
                      <a:pt x="112" y="393"/>
                    </a:lnTo>
                    <a:lnTo>
                      <a:pt x="112" y="393"/>
                    </a:lnTo>
                    <a:lnTo>
                      <a:pt x="117" y="394"/>
                    </a:lnTo>
                    <a:lnTo>
                      <a:pt x="121" y="395"/>
                    </a:lnTo>
                    <a:lnTo>
                      <a:pt x="123" y="397"/>
                    </a:lnTo>
                    <a:lnTo>
                      <a:pt x="125" y="400"/>
                    </a:lnTo>
                    <a:lnTo>
                      <a:pt x="127" y="405"/>
                    </a:lnTo>
                    <a:lnTo>
                      <a:pt x="127" y="410"/>
                    </a:lnTo>
                    <a:lnTo>
                      <a:pt x="127" y="410"/>
                    </a:lnTo>
                    <a:lnTo>
                      <a:pt x="127" y="413"/>
                    </a:lnTo>
                    <a:lnTo>
                      <a:pt x="125" y="419"/>
                    </a:lnTo>
                    <a:lnTo>
                      <a:pt x="123" y="421"/>
                    </a:lnTo>
                    <a:lnTo>
                      <a:pt x="121" y="423"/>
                    </a:lnTo>
                    <a:lnTo>
                      <a:pt x="117" y="425"/>
                    </a:lnTo>
                    <a:lnTo>
                      <a:pt x="112" y="425"/>
                    </a:lnTo>
                    <a:lnTo>
                      <a:pt x="112" y="425"/>
                    </a:lnTo>
                    <a:lnTo>
                      <a:pt x="103" y="426"/>
                    </a:lnTo>
                    <a:lnTo>
                      <a:pt x="103" y="426"/>
                    </a:lnTo>
                    <a:lnTo>
                      <a:pt x="96" y="426"/>
                    </a:lnTo>
                    <a:lnTo>
                      <a:pt x="96" y="426"/>
                    </a:lnTo>
                    <a:close/>
                    <a:moveTo>
                      <a:pt x="819" y="29"/>
                    </a:moveTo>
                    <a:lnTo>
                      <a:pt x="819" y="29"/>
                    </a:lnTo>
                    <a:lnTo>
                      <a:pt x="805" y="31"/>
                    </a:lnTo>
                    <a:lnTo>
                      <a:pt x="788" y="32"/>
                    </a:lnTo>
                    <a:lnTo>
                      <a:pt x="771" y="34"/>
                    </a:lnTo>
                    <a:lnTo>
                      <a:pt x="754" y="37"/>
                    </a:lnTo>
                    <a:lnTo>
                      <a:pt x="736" y="41"/>
                    </a:lnTo>
                    <a:lnTo>
                      <a:pt x="717" y="46"/>
                    </a:lnTo>
                    <a:lnTo>
                      <a:pt x="675" y="58"/>
                    </a:lnTo>
                    <a:lnTo>
                      <a:pt x="675" y="58"/>
                    </a:lnTo>
                    <a:lnTo>
                      <a:pt x="659" y="65"/>
                    </a:lnTo>
                    <a:lnTo>
                      <a:pt x="643" y="72"/>
                    </a:lnTo>
                    <a:lnTo>
                      <a:pt x="628" y="80"/>
                    </a:lnTo>
                    <a:lnTo>
                      <a:pt x="613" y="90"/>
                    </a:lnTo>
                    <a:lnTo>
                      <a:pt x="599" y="101"/>
                    </a:lnTo>
                    <a:lnTo>
                      <a:pt x="586" y="113"/>
                    </a:lnTo>
                    <a:lnTo>
                      <a:pt x="572" y="127"/>
                    </a:lnTo>
                    <a:lnTo>
                      <a:pt x="559" y="142"/>
                    </a:lnTo>
                    <a:lnTo>
                      <a:pt x="550" y="152"/>
                    </a:lnTo>
                    <a:lnTo>
                      <a:pt x="562" y="160"/>
                    </a:lnTo>
                    <a:lnTo>
                      <a:pt x="562" y="160"/>
                    </a:lnTo>
                    <a:lnTo>
                      <a:pt x="582" y="174"/>
                    </a:lnTo>
                    <a:lnTo>
                      <a:pt x="602" y="190"/>
                    </a:lnTo>
                    <a:lnTo>
                      <a:pt x="602" y="190"/>
                    </a:lnTo>
                    <a:lnTo>
                      <a:pt x="632" y="213"/>
                    </a:lnTo>
                    <a:lnTo>
                      <a:pt x="648" y="224"/>
                    </a:lnTo>
                    <a:lnTo>
                      <a:pt x="664" y="234"/>
                    </a:lnTo>
                    <a:lnTo>
                      <a:pt x="664" y="234"/>
                    </a:lnTo>
                    <a:lnTo>
                      <a:pt x="688" y="246"/>
                    </a:lnTo>
                    <a:lnTo>
                      <a:pt x="704" y="255"/>
                    </a:lnTo>
                    <a:lnTo>
                      <a:pt x="723" y="264"/>
                    </a:lnTo>
                    <a:lnTo>
                      <a:pt x="744" y="272"/>
                    </a:lnTo>
                    <a:lnTo>
                      <a:pt x="765" y="279"/>
                    </a:lnTo>
                    <a:lnTo>
                      <a:pt x="787" y="286"/>
                    </a:lnTo>
                    <a:lnTo>
                      <a:pt x="797" y="288"/>
                    </a:lnTo>
                    <a:lnTo>
                      <a:pt x="808" y="289"/>
                    </a:lnTo>
                    <a:lnTo>
                      <a:pt x="808" y="289"/>
                    </a:lnTo>
                    <a:lnTo>
                      <a:pt x="834" y="291"/>
                    </a:lnTo>
                    <a:lnTo>
                      <a:pt x="859" y="292"/>
                    </a:lnTo>
                    <a:lnTo>
                      <a:pt x="859" y="292"/>
                    </a:lnTo>
                    <a:lnTo>
                      <a:pt x="882" y="291"/>
                    </a:lnTo>
                    <a:lnTo>
                      <a:pt x="903" y="289"/>
                    </a:lnTo>
                    <a:lnTo>
                      <a:pt x="922" y="285"/>
                    </a:lnTo>
                    <a:lnTo>
                      <a:pt x="940" y="279"/>
                    </a:lnTo>
                    <a:lnTo>
                      <a:pt x="955" y="273"/>
                    </a:lnTo>
                    <a:lnTo>
                      <a:pt x="970" y="265"/>
                    </a:lnTo>
                    <a:lnTo>
                      <a:pt x="983" y="255"/>
                    </a:lnTo>
                    <a:lnTo>
                      <a:pt x="994" y="243"/>
                    </a:lnTo>
                    <a:lnTo>
                      <a:pt x="994" y="243"/>
                    </a:lnTo>
                    <a:lnTo>
                      <a:pt x="1001" y="233"/>
                    </a:lnTo>
                    <a:lnTo>
                      <a:pt x="1007" y="222"/>
                    </a:lnTo>
                    <a:lnTo>
                      <a:pt x="1012" y="209"/>
                    </a:lnTo>
                    <a:lnTo>
                      <a:pt x="1016" y="197"/>
                    </a:lnTo>
                    <a:lnTo>
                      <a:pt x="1019" y="182"/>
                    </a:lnTo>
                    <a:lnTo>
                      <a:pt x="1021" y="169"/>
                    </a:lnTo>
                    <a:lnTo>
                      <a:pt x="1021" y="156"/>
                    </a:lnTo>
                    <a:lnTo>
                      <a:pt x="1020" y="142"/>
                    </a:lnTo>
                    <a:lnTo>
                      <a:pt x="1020" y="142"/>
                    </a:lnTo>
                    <a:lnTo>
                      <a:pt x="1019" y="134"/>
                    </a:lnTo>
                    <a:lnTo>
                      <a:pt x="1016" y="127"/>
                    </a:lnTo>
                    <a:lnTo>
                      <a:pt x="1014" y="119"/>
                    </a:lnTo>
                    <a:lnTo>
                      <a:pt x="1010" y="113"/>
                    </a:lnTo>
                    <a:lnTo>
                      <a:pt x="1007" y="107"/>
                    </a:lnTo>
                    <a:lnTo>
                      <a:pt x="1002" y="101"/>
                    </a:lnTo>
                    <a:lnTo>
                      <a:pt x="997" y="96"/>
                    </a:lnTo>
                    <a:lnTo>
                      <a:pt x="991" y="91"/>
                    </a:lnTo>
                    <a:lnTo>
                      <a:pt x="991" y="91"/>
                    </a:lnTo>
                    <a:lnTo>
                      <a:pt x="973" y="79"/>
                    </a:lnTo>
                    <a:lnTo>
                      <a:pt x="973" y="79"/>
                    </a:lnTo>
                    <a:lnTo>
                      <a:pt x="956" y="67"/>
                    </a:lnTo>
                    <a:lnTo>
                      <a:pt x="947" y="60"/>
                    </a:lnTo>
                    <a:lnTo>
                      <a:pt x="938" y="55"/>
                    </a:lnTo>
                    <a:lnTo>
                      <a:pt x="938" y="55"/>
                    </a:lnTo>
                    <a:lnTo>
                      <a:pt x="926" y="50"/>
                    </a:lnTo>
                    <a:lnTo>
                      <a:pt x="914" y="46"/>
                    </a:lnTo>
                    <a:lnTo>
                      <a:pt x="889" y="39"/>
                    </a:lnTo>
                    <a:lnTo>
                      <a:pt x="865" y="35"/>
                    </a:lnTo>
                    <a:lnTo>
                      <a:pt x="849" y="32"/>
                    </a:lnTo>
                    <a:lnTo>
                      <a:pt x="849" y="32"/>
                    </a:lnTo>
                    <a:lnTo>
                      <a:pt x="834" y="31"/>
                    </a:lnTo>
                    <a:lnTo>
                      <a:pt x="819" y="29"/>
                    </a:lnTo>
                    <a:lnTo>
                      <a:pt x="819" y="29"/>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grpSp>
      </p:grpSp>
      <p:sp>
        <p:nvSpPr>
          <p:cNvPr id="158" name="椭圆 31"/>
          <p:cNvSpPr/>
          <p:nvPr/>
        </p:nvSpPr>
        <p:spPr>
          <a:xfrm rot="18406232">
            <a:off x="5578579" y="2816454"/>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BEB8"/>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sp>
        <p:nvSpPr>
          <p:cNvPr id="159" name="椭圆 31"/>
          <p:cNvSpPr/>
          <p:nvPr/>
        </p:nvSpPr>
        <p:spPr>
          <a:xfrm rot="18406232">
            <a:off x="9085721" y="2683409"/>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D42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sp>
        <p:nvSpPr>
          <p:cNvPr id="160" name="TextBox 159"/>
          <p:cNvSpPr txBox="1"/>
          <p:nvPr/>
        </p:nvSpPr>
        <p:spPr>
          <a:xfrm>
            <a:off x="2029076" y="2748479"/>
            <a:ext cx="423167" cy="707886"/>
          </a:xfrm>
          <a:prstGeom prst="rect">
            <a:avLst/>
          </a:prstGeom>
          <a:noFill/>
        </p:spPr>
        <p:txBody>
          <a:bodyPr wrap="square" rtlCol="0">
            <a:spAutoFit/>
          </a:bodyPr>
          <a:lstStyle/>
          <a:p>
            <a:pPr defTabSz="609630"/>
            <a:r>
              <a:rPr lang="en-GB" sz="4000" dirty="0">
                <a:solidFill>
                  <a:prstClr val="black"/>
                </a:solidFill>
                <a:latin typeface="Calibri"/>
              </a:rPr>
              <a:t>1</a:t>
            </a:r>
            <a:endParaRPr lang="en-US" sz="4000" dirty="0">
              <a:solidFill>
                <a:prstClr val="black"/>
              </a:solidFill>
              <a:latin typeface="Calibri"/>
            </a:endParaRPr>
          </a:p>
        </p:txBody>
      </p:sp>
      <p:sp>
        <p:nvSpPr>
          <p:cNvPr id="161" name="TextBox 160"/>
          <p:cNvSpPr txBox="1"/>
          <p:nvPr/>
        </p:nvSpPr>
        <p:spPr>
          <a:xfrm>
            <a:off x="5674731" y="2783354"/>
            <a:ext cx="423167" cy="707886"/>
          </a:xfrm>
          <a:prstGeom prst="rect">
            <a:avLst/>
          </a:prstGeom>
          <a:noFill/>
        </p:spPr>
        <p:txBody>
          <a:bodyPr wrap="square" rtlCol="0">
            <a:spAutoFit/>
          </a:bodyPr>
          <a:lstStyle/>
          <a:p>
            <a:pPr defTabSz="609630"/>
            <a:r>
              <a:rPr lang="en-GB" sz="4000" dirty="0">
                <a:solidFill>
                  <a:prstClr val="black"/>
                </a:solidFill>
                <a:latin typeface="Calibri"/>
              </a:rPr>
              <a:t>2</a:t>
            </a:r>
            <a:endParaRPr lang="en-US" sz="4000" dirty="0">
              <a:solidFill>
                <a:prstClr val="black"/>
              </a:solidFill>
              <a:latin typeface="Calibri"/>
            </a:endParaRPr>
          </a:p>
        </p:txBody>
      </p:sp>
      <p:sp>
        <p:nvSpPr>
          <p:cNvPr id="162" name="TextBox 161"/>
          <p:cNvSpPr txBox="1"/>
          <p:nvPr/>
        </p:nvSpPr>
        <p:spPr>
          <a:xfrm>
            <a:off x="9178264" y="2655633"/>
            <a:ext cx="423167" cy="707886"/>
          </a:xfrm>
          <a:prstGeom prst="rect">
            <a:avLst/>
          </a:prstGeom>
          <a:noFill/>
        </p:spPr>
        <p:txBody>
          <a:bodyPr wrap="square" rtlCol="0">
            <a:spAutoFit/>
          </a:bodyPr>
          <a:lstStyle/>
          <a:p>
            <a:pPr defTabSz="609630"/>
            <a:r>
              <a:rPr lang="en-GB" sz="4000" dirty="0">
                <a:solidFill>
                  <a:prstClr val="black"/>
                </a:solidFill>
                <a:latin typeface="Calibri"/>
              </a:rPr>
              <a:t>3</a:t>
            </a:r>
            <a:endParaRPr lang="en-US" sz="4000" dirty="0">
              <a:solidFill>
                <a:prstClr val="black"/>
              </a:solidFill>
              <a:latin typeface="Calibri"/>
            </a:endParaRPr>
          </a:p>
        </p:txBody>
      </p:sp>
      <p:pic>
        <p:nvPicPr>
          <p:cNvPr id="10" name="Picture 9">
            <a:extLst>
              <a:ext uri="{FF2B5EF4-FFF2-40B4-BE49-F238E27FC236}">
                <a16:creationId xmlns:a16="http://schemas.microsoft.com/office/drawing/2014/main" id="{57E91B33-4576-E00F-1E57-91111B6BBECE}"/>
              </a:ext>
            </a:extLst>
          </p:cNvPr>
          <p:cNvPicPr>
            <a:picLocks noChangeAspect="1"/>
          </p:cNvPicPr>
          <p:nvPr/>
        </p:nvPicPr>
        <p:blipFill>
          <a:blip r:embed="rId15"/>
          <a:stretch>
            <a:fillRect/>
          </a:stretch>
        </p:blipFill>
        <p:spPr>
          <a:xfrm>
            <a:off x="1695319" y="592232"/>
            <a:ext cx="8882642" cy="221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Scale>
                                      <p:cBhvr>
                                        <p:cTn id="7" dur="750" decel="50000" fill="hold">
                                          <p:stCondLst>
                                            <p:cond delay="0"/>
                                          </p:stCondLst>
                                        </p:cTn>
                                        <p:tgtEl>
                                          <p:spTgt spid="1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130"/>
                                        </p:tgtEl>
                                        <p:attrNameLst>
                                          <p:attrName>ppt_x</p:attrName>
                                          <p:attrName>ppt_y</p:attrName>
                                        </p:attrNameLst>
                                      </p:cBhvr>
                                    </p:animMotion>
                                    <p:animEffect transition="in" filter="fade">
                                      <p:cBhvr>
                                        <p:cTn id="9" dur="750"/>
                                        <p:tgtEl>
                                          <p:spTgt spid="13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anim calcmode="lin" valueType="num">
                                      <p:cBhvr>
                                        <p:cTn id="13" dur="1000" fill="hold"/>
                                        <p:tgtEl>
                                          <p:spTgt spid="157"/>
                                        </p:tgtEl>
                                        <p:attrNameLst>
                                          <p:attrName>ppt_x</p:attrName>
                                        </p:attrNameLst>
                                      </p:cBhvr>
                                      <p:tavLst>
                                        <p:tav tm="0">
                                          <p:val>
                                            <p:strVal val="#ppt_x"/>
                                          </p:val>
                                        </p:tav>
                                        <p:tav tm="100000">
                                          <p:val>
                                            <p:strVal val="#ppt_x"/>
                                          </p:val>
                                        </p:tav>
                                      </p:tavLst>
                                    </p:anim>
                                    <p:anim calcmode="lin" valueType="num">
                                      <p:cBhvr>
                                        <p:cTn id="14" dur="1000" fill="hold"/>
                                        <p:tgtEl>
                                          <p:spTgt spid="15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1"/>
                                        </p:tgtEl>
                                        <p:attrNameLst>
                                          <p:attrName>style.visibility</p:attrName>
                                        </p:attrNameLst>
                                      </p:cBhvr>
                                      <p:to>
                                        <p:strVal val="visible"/>
                                      </p:to>
                                    </p:set>
                                    <p:animEffect transition="in" filter="fade">
                                      <p:cBhvr>
                                        <p:cTn id="17" dur="1000"/>
                                        <p:tgtEl>
                                          <p:spTgt spid="161"/>
                                        </p:tgtEl>
                                      </p:cBhvr>
                                    </p:animEffect>
                                    <p:anim calcmode="lin" valueType="num">
                                      <p:cBhvr>
                                        <p:cTn id="18" dur="1000" fill="hold"/>
                                        <p:tgtEl>
                                          <p:spTgt spid="161"/>
                                        </p:tgtEl>
                                        <p:attrNameLst>
                                          <p:attrName>ppt_x</p:attrName>
                                        </p:attrNameLst>
                                      </p:cBhvr>
                                      <p:tavLst>
                                        <p:tav tm="0">
                                          <p:val>
                                            <p:strVal val="#ppt_x"/>
                                          </p:val>
                                        </p:tav>
                                        <p:tav tm="100000">
                                          <p:val>
                                            <p:strVal val="#ppt_x"/>
                                          </p:val>
                                        </p:tav>
                                      </p:tavLst>
                                    </p:anim>
                                    <p:anim calcmode="lin" valueType="num">
                                      <p:cBhvr>
                                        <p:cTn id="19" dur="1000" fill="hold"/>
                                        <p:tgtEl>
                                          <p:spTgt spid="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2"/>
                                        </p:tgtEl>
                                        <p:attrNameLst>
                                          <p:attrName>style.visibility</p:attrName>
                                        </p:attrNameLst>
                                      </p:cBhvr>
                                      <p:to>
                                        <p:strVal val="visible"/>
                                      </p:to>
                                    </p:set>
                                    <p:animEffect transition="in" filter="fade">
                                      <p:cBhvr>
                                        <p:cTn id="22" dur="1000"/>
                                        <p:tgtEl>
                                          <p:spTgt spid="162"/>
                                        </p:tgtEl>
                                      </p:cBhvr>
                                    </p:animEffect>
                                    <p:anim calcmode="lin" valueType="num">
                                      <p:cBhvr>
                                        <p:cTn id="23" dur="1000" fill="hold"/>
                                        <p:tgtEl>
                                          <p:spTgt spid="162"/>
                                        </p:tgtEl>
                                        <p:attrNameLst>
                                          <p:attrName>ppt_x</p:attrName>
                                        </p:attrNameLst>
                                      </p:cBhvr>
                                      <p:tavLst>
                                        <p:tav tm="0">
                                          <p:val>
                                            <p:strVal val="#ppt_x"/>
                                          </p:val>
                                        </p:tav>
                                        <p:tav tm="100000">
                                          <p:val>
                                            <p:strVal val="#ppt_x"/>
                                          </p:val>
                                        </p:tav>
                                      </p:tavLst>
                                    </p:anim>
                                    <p:anim calcmode="lin" valueType="num">
                                      <p:cBhvr>
                                        <p:cTn id="24" dur="1000" fill="hold"/>
                                        <p:tgtEl>
                                          <p:spTgt spid="16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0"/>
                                        </p:tgtEl>
                                        <p:attrNameLst>
                                          <p:attrName>style.visibility</p:attrName>
                                        </p:attrNameLst>
                                      </p:cBhvr>
                                      <p:to>
                                        <p:strVal val="visible"/>
                                      </p:to>
                                    </p:set>
                                    <p:animEffect transition="in" filter="fade">
                                      <p:cBhvr>
                                        <p:cTn id="27" dur="1000"/>
                                        <p:tgtEl>
                                          <p:spTgt spid="160"/>
                                        </p:tgtEl>
                                      </p:cBhvr>
                                    </p:animEffect>
                                    <p:anim calcmode="lin" valueType="num">
                                      <p:cBhvr>
                                        <p:cTn id="28" dur="1000" fill="hold"/>
                                        <p:tgtEl>
                                          <p:spTgt spid="160"/>
                                        </p:tgtEl>
                                        <p:attrNameLst>
                                          <p:attrName>ppt_x</p:attrName>
                                        </p:attrNameLst>
                                      </p:cBhvr>
                                      <p:tavLst>
                                        <p:tav tm="0">
                                          <p:val>
                                            <p:strVal val="#ppt_x"/>
                                          </p:val>
                                        </p:tav>
                                        <p:tav tm="100000">
                                          <p:val>
                                            <p:strVal val="#ppt_x"/>
                                          </p:val>
                                        </p:tav>
                                      </p:tavLst>
                                    </p:anim>
                                    <p:anim calcmode="lin" valueType="num">
                                      <p:cBhvr>
                                        <p:cTn id="29" dur="1000" fill="hold"/>
                                        <p:tgtEl>
                                          <p:spTgt spid="16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1000"/>
                                        <p:tgtEl>
                                          <p:spTgt spid="158"/>
                                        </p:tgtEl>
                                      </p:cBhvr>
                                    </p:animEffect>
                                    <p:anim calcmode="lin" valueType="num">
                                      <p:cBhvr>
                                        <p:cTn id="33" dur="1000" fill="hold"/>
                                        <p:tgtEl>
                                          <p:spTgt spid="158"/>
                                        </p:tgtEl>
                                        <p:attrNameLst>
                                          <p:attrName>ppt_x</p:attrName>
                                        </p:attrNameLst>
                                      </p:cBhvr>
                                      <p:tavLst>
                                        <p:tav tm="0">
                                          <p:val>
                                            <p:strVal val="#ppt_x"/>
                                          </p:val>
                                        </p:tav>
                                        <p:tav tm="100000">
                                          <p:val>
                                            <p:strVal val="#ppt_x"/>
                                          </p:val>
                                        </p:tav>
                                      </p:tavLst>
                                    </p:anim>
                                    <p:anim calcmode="lin" valueType="num">
                                      <p:cBhvr>
                                        <p:cTn id="34" dur="1000" fill="hold"/>
                                        <p:tgtEl>
                                          <p:spTgt spid="15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1000"/>
                                        <p:tgtEl>
                                          <p:spTgt spid="159"/>
                                        </p:tgtEl>
                                      </p:cBhvr>
                                    </p:animEffect>
                                    <p:anim calcmode="lin" valueType="num">
                                      <p:cBhvr>
                                        <p:cTn id="38" dur="1000" fill="hold"/>
                                        <p:tgtEl>
                                          <p:spTgt spid="159"/>
                                        </p:tgtEl>
                                        <p:attrNameLst>
                                          <p:attrName>ppt_x</p:attrName>
                                        </p:attrNameLst>
                                      </p:cBhvr>
                                      <p:tavLst>
                                        <p:tav tm="0">
                                          <p:val>
                                            <p:strVal val="#ppt_x"/>
                                          </p:val>
                                        </p:tav>
                                        <p:tav tm="100000">
                                          <p:val>
                                            <p:strVal val="#ppt_x"/>
                                          </p:val>
                                        </p:tav>
                                      </p:tavLst>
                                    </p:anim>
                                    <p:anim calcmode="lin" valueType="num">
                                      <p:cBhvr>
                                        <p:cTn id="39"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57" grpId="0" animBg="1"/>
      <p:bldP spid="158" grpId="0" animBg="1"/>
      <p:bldP spid="159" grpId="0" animBg="1"/>
      <p:bldP spid="160" grpId="0"/>
      <p:bldP spid="161" grpId="0"/>
      <p:bldP spid="16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Calibri"/>
                <a:cs typeface="Times New Roman" pitchFamily="18" charset="0"/>
              </a:rPr>
              <a:t>Tìm hiểu đất nước trước thời kì Đổi mới </a:t>
            </a:r>
            <a:endParaRPr lang="en-US" sz="60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grpSp>
        <p:nvGrpSpPr>
          <p:cNvPr id="13" name="Group 7"/>
          <p:cNvGrpSpPr/>
          <p:nvPr/>
        </p:nvGrpSpPr>
        <p:grpSpPr>
          <a:xfrm>
            <a:off x="508000" y="406400"/>
            <a:ext cx="11125200" cy="6045200"/>
            <a:chOff x="0" y="0"/>
            <a:chExt cx="12154565" cy="4422909"/>
          </a:xfrm>
        </p:grpSpPr>
        <p:sp>
          <p:nvSpPr>
            <p:cNvPr id="14"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sp>
        <p:nvSpPr>
          <p:cNvPr id="16" name="Rectangle 4"/>
          <p:cNvSpPr>
            <a:spLocks noChangeArrowheads="1"/>
          </p:cNvSpPr>
          <p:nvPr/>
        </p:nvSpPr>
        <p:spPr bwMode="auto">
          <a:xfrm>
            <a:off x="839296" y="764912"/>
            <a:ext cx="10296789"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609630"/>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Đất nước trước thời kì </a:t>
            </a:r>
            <a:r>
              <a:rPr lang="en-US" altLang="vi-VN" sz="3300" b="1">
                <a:solidFill>
                  <a:srgbClr val="F79646">
                    <a:lumMod val="50000"/>
                  </a:srgbClr>
                </a:solidFill>
                <a:latin typeface="Calibri"/>
                <a:ea typeface="SimSun" pitchFamily="2" charset="-122"/>
                <a:sym typeface="Arial" charset="0"/>
              </a:rPr>
              <a:t>đ</a:t>
            </a:r>
            <a:r>
              <a:rPr lang="vi-VN" altLang="vi-VN" sz="3300" b="1">
                <a:solidFill>
                  <a:srgbClr val="F79646">
                    <a:lumMod val="50000"/>
                  </a:srgbClr>
                </a:solidFill>
                <a:latin typeface="Calibri"/>
                <a:ea typeface="SimSun" pitchFamily="2" charset="-122"/>
                <a:sym typeface="Arial" charset="0"/>
              </a:rPr>
              <a:t>ổi </a:t>
            </a:r>
            <a:r>
              <a:rPr lang="vi-VN" altLang="vi-VN" sz="3300" b="1" dirty="0">
                <a:solidFill>
                  <a:srgbClr val="F79646">
                    <a:lumMod val="50000"/>
                  </a:srgbClr>
                </a:solidFill>
                <a:latin typeface="Calibri"/>
                <a:ea typeface="SimSun" pitchFamily="2" charset="-122"/>
                <a:sym typeface="Arial" charset="0"/>
              </a:rPr>
              <a:t>mới là thời kì bao cấp, diễn ra trên phạm vi cả nước từ sau khi đất nước thống nhất đến khi Đổi mới (1976 – 1986). Trong thời kì này, Nhà nước nắm quyền phân phối hầu hết các loại hàng hoá, hạn chế trao đổi bằng tiền mặt . Hàng hoá được cung cấp cho những người làm việc trong các cơ quan nhà nước, các nhà máy, xí nghiệp</a:t>
            </a:r>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chủ yếu qua chế độ tem, phiếu . Lương thực, thực phẩm được phân phối theo đầu người, thông qua tem, phiếu, sổ, bìa, trong đó quan trọng nhất là sổ lương thực</a:t>
            </a:r>
          </a:p>
        </p:txBody>
      </p:sp>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9629375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816</Words>
  <Application>Microsoft Office PowerPoint</Application>
  <PresentationFormat>Widescreen</PresentationFormat>
  <Paragraphs>45</Paragraphs>
  <Slides>30</Slides>
  <Notes>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30</vt:i4>
      </vt:variant>
    </vt:vector>
  </HeadingPairs>
  <TitlesOfParts>
    <vt:vector size="49" baseType="lpstr">
      <vt:lpstr>微软雅黑</vt:lpstr>
      <vt:lpstr>SimSun</vt:lpstr>
      <vt:lpstr>SimSun</vt:lpstr>
      <vt:lpstr>#9Slide07 HoneyCream</vt:lpstr>
      <vt:lpstr>#9Slide07 TALUHLA</vt:lpstr>
      <vt:lpstr>Arial</vt:lpstr>
      <vt:lpstr>Bryndan Write Bold</vt:lpstr>
      <vt:lpstr>Cabin Bold</vt:lpstr>
      <vt:lpstr>Calibri</vt:lpstr>
      <vt:lpstr>Calibri Light</vt:lpstr>
      <vt:lpstr>Cambria</vt:lpstr>
      <vt:lpstr>Gaegu Light Bold</vt:lpstr>
      <vt:lpstr>SVN-Newton</vt:lpstr>
      <vt:lpstr>SVN-Ready</vt:lpstr>
      <vt:lpstr>Times New Roman</vt:lpstr>
      <vt:lpstr>1_Office Theme</vt:lpstr>
      <vt:lpstr>Office 主题</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2024-11-19T07:24:47Z</dcterms:created>
  <dcterms:modified xsi:type="dcterms:W3CDTF">2025-04-12T15:49:34Z</dcterms:modified>
</cp:coreProperties>
</file>