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sldIdLst>
    <p:sldId id="257" r:id="rId2"/>
    <p:sldId id="296" r:id="rId3"/>
    <p:sldId id="289" r:id="rId4"/>
    <p:sldId id="294" r:id="rId5"/>
    <p:sldId id="297" r:id="rId6"/>
    <p:sldId id="315" r:id="rId7"/>
    <p:sldId id="314" r:id="rId8"/>
    <p:sldId id="305" r:id="rId9"/>
    <p:sldId id="298" r:id="rId10"/>
    <p:sldId id="304" r:id="rId11"/>
    <p:sldId id="317" r:id="rId12"/>
    <p:sldId id="318" r:id="rId13"/>
    <p:sldId id="316" r:id="rId14"/>
    <p:sldId id="299" r:id="rId15"/>
    <p:sldId id="303" r:id="rId16"/>
    <p:sldId id="306" r:id="rId17"/>
    <p:sldId id="300" r:id="rId18"/>
    <p:sldId id="325" r:id="rId19"/>
    <p:sldId id="321" r:id="rId20"/>
    <p:sldId id="293" r:id="rId21"/>
    <p:sldId id="308" r:id="rId22"/>
    <p:sldId id="301" r:id="rId23"/>
    <p:sldId id="323" r:id="rId24"/>
    <p:sldId id="322" r:id="rId25"/>
    <p:sldId id="324" r:id="rId26"/>
    <p:sldId id="310" r:id="rId27"/>
    <p:sldId id="326" r:id="rId28"/>
    <p:sldId id="302" r:id="rId29"/>
    <p:sldId id="327" r:id="rId30"/>
    <p:sldId id="329" r:id="rId31"/>
    <p:sldId id="330" r:id="rId32"/>
    <p:sldId id="312" r:id="rId33"/>
    <p:sldId id="328" r:id="rId34"/>
    <p:sldId id="331" r:id="rId35"/>
  </p:sldIdLst>
  <p:sldSz cx="12192000" cy="6858000"/>
  <p:notesSz cx="6858000" cy="9144000"/>
  <p:embeddedFontLst>
    <p:embeddedFont>
      <p:font typeface="DengXian" panose="02010600030101010101" pitchFamily="2" charset="-122"/>
      <p:regular r:id="rId37"/>
      <p:bold r:id="rId38"/>
    </p:embeddedFont>
    <p:embeddedFont>
      <p:font typeface="DengXian" panose="02010600030101010101" pitchFamily="2" charset="-122"/>
      <p:regular r:id="rId37"/>
      <p:bold r:id="rId38"/>
    </p:embeddedFont>
    <p:embeddedFont>
      <p:font typeface="DengXian Light" panose="02010600030101010101" pitchFamily="2" charset="-12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89C"/>
    <a:srgbClr val="6BAE2F"/>
    <a:srgbClr val="CCFF66"/>
    <a:srgbClr val="CCECFF"/>
    <a:srgbClr val="E66949"/>
    <a:srgbClr val="046AA4"/>
    <a:srgbClr val="81443C"/>
    <a:srgbClr val="F9EE06"/>
    <a:srgbClr val="AAD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1" autoAdjust="0"/>
    <p:restoredTop sz="95332" autoAdjust="0"/>
  </p:normalViewPr>
  <p:slideViewPr>
    <p:cSldViewPr snapToGrid="0">
      <p:cViewPr varScale="1">
        <p:scale>
          <a:sx n="75" d="100"/>
          <a:sy n="75" d="100"/>
        </p:scale>
        <p:origin x="10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A930B-E4C5-4BF6-B549-5207925E5B7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0ECD3-86E7-4C5B-AF26-39ED5D9A0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03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0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hs</a:t>
            </a:r>
            <a:r>
              <a:rPr lang="en-US" altLang="zh-CN" dirty="0"/>
              <a:t> </a:t>
            </a:r>
            <a:r>
              <a:rPr lang="en-US" altLang="zh-CN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hành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địa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cầu</a:t>
            </a:r>
            <a:r>
              <a:rPr lang="en-US" altLang="zh-CN" baseline="0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73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653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081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876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628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00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69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915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004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73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172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09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6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4-5HS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744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4-5HS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20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275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888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926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phát</a:t>
            </a:r>
            <a:r>
              <a:rPr lang="en-US" altLang="zh-CN" baseline="0" dirty="0"/>
              <a:t> PBT </a:t>
            </a:r>
            <a:r>
              <a:rPr lang="en-US" altLang="zh-CN" baseline="0" dirty="0" err="1"/>
              <a:t>hoặc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kẻ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nháp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Thảo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8168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510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gọi</a:t>
            </a:r>
            <a:r>
              <a:rPr lang="en-US" altLang="zh-CN" baseline="0" dirty="0"/>
              <a:t> 3-4 </a:t>
            </a:r>
            <a:r>
              <a:rPr lang="en-US" altLang="zh-CN" dirty="0"/>
              <a:t>HS chia </a:t>
            </a:r>
            <a:r>
              <a:rPr lang="en-US" altLang="zh-CN" dirty="0" err="1"/>
              <a:t>sẻ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1242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096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676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4078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428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21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319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061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chuẩn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địa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cầu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chia </a:t>
            </a:r>
            <a:r>
              <a:rPr lang="en-US" altLang="zh-CN" baseline="0" dirty="0" err="1"/>
              <a:t>sẻ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991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687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chuẩn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hoặc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nhìn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rồi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032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24B99-FDC1-4E78-A55B-4186CB24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440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3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7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2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8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0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66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6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20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59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43436" y="-838074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9C61A-988A-E647-BDED-A7F663EE42FF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E456-710D-4644-8A5B-5E2839D2D20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DengXian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131861" y="-838074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7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25456"/>
            <a:ext cx="12193057" cy="72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9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5" name="圆角矩形 2"/>
          <p:cNvSpPr/>
          <p:nvPr/>
        </p:nvSpPr>
        <p:spPr>
          <a:xfrm>
            <a:off x="250190" y="394104"/>
            <a:ext cx="4750073" cy="5849035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Quan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sát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quả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địa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cầu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chia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sẻ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với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bạn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Từng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châu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lục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tiếp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giáp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với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đại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dương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nào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3600" b="1" baseline="0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Nước</a:t>
            </a:r>
            <a:r>
              <a:rPr kumimoji="1" lang="en-US" altLang="zh-CN" sz="3600" b="1" baseline="0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baseline="0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Việt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Nam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nằm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châu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lục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nào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Châu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lục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đó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tiếp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giáp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với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đại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dương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nào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pic>
        <p:nvPicPr>
          <p:cNvPr id="3076" name="Picture 4" descr="Bản đồ thế giới và các châu l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39" y="1037900"/>
            <a:ext cx="6685705" cy="467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37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4" name="圆角矩形 2"/>
          <p:cNvSpPr/>
          <p:nvPr/>
        </p:nvSpPr>
        <p:spPr>
          <a:xfrm>
            <a:off x="1406027" y="440404"/>
            <a:ext cx="9379947" cy="69391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Từng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châu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lục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tiếp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giáp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với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đại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dương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nào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899265"/>
              </p:ext>
            </p:extLst>
          </p:nvPr>
        </p:nvGraphicFramePr>
        <p:xfrm>
          <a:off x="522790" y="1305483"/>
          <a:ext cx="11146419" cy="4757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888">
                  <a:extLst>
                    <a:ext uri="{9D8B030D-6E8A-4147-A177-3AD203B41FA5}">
                      <a16:colId xmlns:a16="http://schemas.microsoft.com/office/drawing/2014/main" val="4258815310"/>
                    </a:ext>
                  </a:extLst>
                </a:gridCol>
                <a:gridCol w="8405531">
                  <a:extLst>
                    <a:ext uri="{9D8B030D-6E8A-4147-A177-3AD203B41FA5}">
                      <a16:colId xmlns:a16="http://schemas.microsoft.com/office/drawing/2014/main" val="1394242761"/>
                    </a:ext>
                  </a:extLst>
                </a:gridCol>
              </a:tblGrid>
              <a:tr h="67142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lang="en-US" sz="3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lục</a:t>
                      </a:r>
                      <a:endParaRPr lang="en-US" sz="3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3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en-US" sz="3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r>
                        <a:rPr lang="en-US" sz="3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tiếp</a:t>
                      </a:r>
                      <a:r>
                        <a:rPr lang="en-US" sz="3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</a:t>
                      </a:r>
                      <a:endParaRPr lang="en-US" sz="3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46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705249"/>
                  </a:ext>
                </a:extLst>
              </a:tr>
              <a:tr h="680962"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lang="en-US" sz="30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</a:t>
                      </a:r>
                      <a:endParaRPr lang="en-US" sz="3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Băng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Bình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lang="en-US" sz="3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128760"/>
                  </a:ext>
                </a:extLst>
              </a:tr>
              <a:tr h="6809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lang="en-US" sz="30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Âu</a:t>
                      </a:r>
                      <a:endParaRPr lang="en-US" sz="3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Băng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lang="en-US" sz="3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139473"/>
                  </a:ext>
                </a:extLst>
              </a:tr>
              <a:tr h="6809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lang="en-US" sz="30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Phi</a:t>
                      </a:r>
                      <a:endParaRPr lang="en-US" sz="3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lang="en-US" sz="3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134068"/>
                  </a:ext>
                </a:extLst>
              </a:tr>
              <a:tr h="6809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lang="en-US" sz="30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Mĩ</a:t>
                      </a:r>
                      <a:endParaRPr lang="en-US" sz="3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Băng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Bình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lang="en-US" sz="3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63220"/>
                  </a:ext>
                </a:extLst>
              </a:tr>
              <a:tr h="6809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lang="en-US" sz="30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en-US" sz="30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lang="en-US" sz="3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Bình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lang="en-US" sz="3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782043"/>
                  </a:ext>
                </a:extLst>
              </a:tr>
              <a:tr h="6809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lang="en-US" sz="30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Nam </a:t>
                      </a:r>
                      <a:r>
                        <a:rPr lang="en-US" sz="30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Cực</a:t>
                      </a:r>
                      <a:endParaRPr lang="en-US" sz="3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Bình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lang="en-US" sz="3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326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4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4" name="圆角矩形 2"/>
          <p:cNvSpPr/>
          <p:nvPr/>
        </p:nvSpPr>
        <p:spPr>
          <a:xfrm>
            <a:off x="514812" y="1678895"/>
            <a:ext cx="5330403" cy="3194046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Nước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Việt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Nam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nằm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châu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lục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nào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 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Châu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lục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đó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tiếp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giáp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với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đại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dương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nào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</a:t>
            </a:r>
            <a:endParaRPr kumimoji="1" lang="zh-CN" altLang="en-US" sz="3600" b="1" dirty="0">
              <a:solidFill>
                <a:srgbClr val="FFFFFF"/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cxnSp>
        <p:nvCxnSpPr>
          <p:cNvPr id="5" name="直线箭头连接符 5"/>
          <p:cNvCxnSpPr/>
          <p:nvPr/>
        </p:nvCxnSpPr>
        <p:spPr>
          <a:xfrm flipV="1">
            <a:off x="6011602" y="1310833"/>
            <a:ext cx="1504950" cy="933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箭头连接符 14"/>
          <p:cNvCxnSpPr/>
          <p:nvPr/>
        </p:nvCxnSpPr>
        <p:spPr>
          <a:xfrm>
            <a:off x="6011602" y="4396933"/>
            <a:ext cx="150495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82939" y="956890"/>
            <a:ext cx="1736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</a:t>
            </a:r>
          </a:p>
        </p:txBody>
      </p:sp>
      <p:sp>
        <p:nvSpPr>
          <p:cNvPr id="8" name="Rectangle 7"/>
          <p:cNvSpPr/>
          <p:nvPr/>
        </p:nvSpPr>
        <p:spPr>
          <a:xfrm>
            <a:off x="7516552" y="4341837"/>
            <a:ext cx="4039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0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40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40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40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40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40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44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pic>
        <p:nvPicPr>
          <p:cNvPr id="8" name="图片 20" descr="2 (5)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-33020" y="1466641"/>
            <a:ext cx="12192000" cy="5455208"/>
          </a:xfrm>
          <a:prstGeom prst="rect">
            <a:avLst/>
          </a:prstGeom>
        </p:spPr>
      </p:pic>
      <p:sp>
        <p:nvSpPr>
          <p:cNvPr id="5" name="圆角矩形 25">
            <a:extLst>
              <a:ext uri="{FF2B5EF4-FFF2-40B4-BE49-F238E27FC236}">
                <a16:creationId xmlns:a16="http://schemas.microsoft.com/office/drawing/2014/main" id="{7B771B09-0462-154C-98FC-5B2266BA0BF2}"/>
              </a:ext>
            </a:extLst>
          </p:cNvPr>
          <p:cNvSpPr/>
          <p:nvPr/>
        </p:nvSpPr>
        <p:spPr>
          <a:xfrm>
            <a:off x="429670" y="-1"/>
            <a:ext cx="11266620" cy="5868365"/>
          </a:xfrm>
          <a:prstGeom prst="cloud">
            <a:avLst/>
          </a:prstGeom>
          <a:solidFill>
            <a:srgbClr val="00B0F0">
              <a:alpha val="68000"/>
            </a:srgbClr>
          </a:solidFill>
          <a:ln w="25400">
            <a:solidFill>
              <a:srgbClr val="0084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Bề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mặt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Trái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Đất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chia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làm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6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châu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lục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4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đại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dương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.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châu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lục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là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châu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Á,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châu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Âu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,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châu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Phi,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châu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Mĩ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,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châu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Đại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Dương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châu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Nam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Cực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.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đại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dương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là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Thái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Bình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Dương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,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Đại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Tây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Dương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,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Ấn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Độ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Dương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Bắc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Băng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Dương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" name="图片 27">
            <a:extLst>
              <a:ext uri="{FF2B5EF4-FFF2-40B4-BE49-F238E27FC236}">
                <a16:creationId xmlns:a16="http://schemas.microsoft.com/office/drawing/2014/main" id="{BE9E7075-B3F1-5648-B819-9AA44FC6BF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70" y="606849"/>
            <a:ext cx="1719583" cy="1719583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6A6AB697-1CCF-4345-95C1-CE180A61EA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403" y="4560913"/>
            <a:ext cx="5752784" cy="261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0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003" y="1409203"/>
            <a:ext cx="6096012" cy="609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0554" y="1861729"/>
            <a:ext cx="819373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5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7373" y="762702"/>
            <a:ext cx="8449519" cy="214526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pic>
        <p:nvPicPr>
          <p:cNvPr id="4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" y="1990661"/>
            <a:ext cx="3250884" cy="4134276"/>
          </a:xfrm>
          <a:prstGeom prst="rect">
            <a:avLst/>
          </a:prstGeom>
        </p:spPr>
      </p:pic>
      <p:pic>
        <p:nvPicPr>
          <p:cNvPr id="5" name="图片 20" descr="2 (5)"/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-33020" y="1466641"/>
            <a:ext cx="12192000" cy="54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0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003" y="1409203"/>
            <a:ext cx="6096012" cy="609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2579" y="2363007"/>
            <a:ext cx="765114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4" name="圆角矩形 2"/>
          <p:cNvSpPr/>
          <p:nvPr/>
        </p:nvSpPr>
        <p:spPr>
          <a:xfrm>
            <a:off x="1005471" y="763929"/>
            <a:ext cx="10115017" cy="1227686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Kể</a:t>
            </a:r>
            <a:r>
              <a:rPr kumimoji="1" lang="en-US" altLang="zh-CN" sz="54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54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tên</a:t>
            </a:r>
            <a:r>
              <a:rPr kumimoji="1" lang="en-US" altLang="zh-CN" sz="54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54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kumimoji="1" lang="en-US" altLang="zh-CN" sz="54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54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châu</a:t>
            </a:r>
            <a:r>
              <a:rPr kumimoji="1" lang="en-US" altLang="zh-CN" sz="54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54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lục</a:t>
            </a:r>
            <a:endParaRPr kumimoji="1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63524" y="2486304"/>
            <a:ext cx="3287210" cy="8333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63524" y="3686375"/>
            <a:ext cx="3287210" cy="8333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63524" y="4886446"/>
            <a:ext cx="3287210" cy="8333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59255" y="2486304"/>
            <a:ext cx="3287210" cy="8333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Mỹ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59254" y="3686375"/>
            <a:ext cx="3287210" cy="8333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59254" y="4886446"/>
            <a:ext cx="3287210" cy="8333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08387" y="3796263"/>
            <a:ext cx="2233913" cy="66984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9EE0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圆角矩形 2"/>
          <p:cNvSpPr/>
          <p:nvPr/>
        </p:nvSpPr>
        <p:spPr>
          <a:xfrm>
            <a:off x="1005471" y="1208054"/>
            <a:ext cx="10115017" cy="1227686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Chọn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từ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ngữ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trong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ngoặc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đơn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hoàn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thành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câu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nội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dung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đúng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8387" y="3019553"/>
            <a:ext cx="100121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13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4" name="圆角矩形 2"/>
          <p:cNvSpPr/>
          <p:nvPr/>
        </p:nvSpPr>
        <p:spPr>
          <a:xfrm>
            <a:off x="1040195" y="848601"/>
            <a:ext cx="10115017" cy="1227686"/>
          </a:xfrm>
          <a:prstGeom prst="roundRect">
            <a:avLst/>
          </a:prstGeom>
          <a:solidFill>
            <a:srgbClr val="046AA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Kể</a:t>
            </a:r>
            <a:r>
              <a:rPr kumimoji="1" lang="en-US" altLang="zh-CN" sz="54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54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tên</a:t>
            </a:r>
            <a:r>
              <a:rPr kumimoji="1" lang="en-US" altLang="zh-CN" sz="54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54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kumimoji="1" lang="en-US" altLang="zh-CN" sz="54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54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đại</a:t>
            </a:r>
            <a:r>
              <a:rPr kumimoji="1" lang="en-US" altLang="zh-CN" sz="54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54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dương</a:t>
            </a:r>
            <a:endParaRPr kumimoji="1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02825" y="2655648"/>
            <a:ext cx="5034987" cy="833377"/>
          </a:xfrm>
          <a:prstGeom prst="roundRect">
            <a:avLst/>
          </a:prstGeom>
          <a:solidFill>
            <a:srgbClr val="00B0F0"/>
          </a:solidFill>
          <a:ln>
            <a:solidFill>
              <a:srgbClr val="046A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02825" y="3855719"/>
            <a:ext cx="5034987" cy="833377"/>
          </a:xfrm>
          <a:prstGeom prst="roundRect">
            <a:avLst/>
          </a:prstGeom>
          <a:solidFill>
            <a:srgbClr val="00B0F0"/>
          </a:solidFill>
          <a:ln>
            <a:solidFill>
              <a:srgbClr val="046A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95085" y="2655648"/>
            <a:ext cx="5034987" cy="833377"/>
          </a:xfrm>
          <a:prstGeom prst="roundRect">
            <a:avLst/>
          </a:prstGeom>
          <a:solidFill>
            <a:srgbClr val="00B0F0"/>
          </a:solidFill>
          <a:ln>
            <a:solidFill>
              <a:srgbClr val="046A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95085" y="3855719"/>
            <a:ext cx="5034987" cy="833377"/>
          </a:xfrm>
          <a:prstGeom prst="roundRect">
            <a:avLst/>
          </a:prstGeom>
          <a:solidFill>
            <a:srgbClr val="00B0F0"/>
          </a:solidFill>
          <a:ln>
            <a:solidFill>
              <a:srgbClr val="046A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57060" y="5055790"/>
            <a:ext cx="5034987" cy="833377"/>
          </a:xfrm>
          <a:prstGeom prst="roundRect">
            <a:avLst/>
          </a:prstGeom>
          <a:solidFill>
            <a:srgbClr val="00B0F0"/>
          </a:solidFill>
          <a:ln>
            <a:solidFill>
              <a:srgbClr val="046A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0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003" y="1409203"/>
            <a:ext cx="6096012" cy="609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2579" y="2363007"/>
            <a:ext cx="765114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4" descr="7"/>
          <p:cNvPicPr>
            <a:picLocks noChangeAspect="1"/>
          </p:cNvPicPr>
          <p:nvPr/>
        </p:nvPicPr>
        <p:blipFill>
          <a:blip r:embed="rId4"/>
          <a:srcRect l="11101" t="64178" b="808"/>
          <a:stretch>
            <a:fillRect/>
          </a:stretch>
        </p:blipFill>
        <p:spPr>
          <a:xfrm>
            <a:off x="-635" y="0"/>
            <a:ext cx="11010900" cy="6503035"/>
          </a:xfrm>
          <a:prstGeom prst="rect">
            <a:avLst/>
          </a:prstGeom>
        </p:spPr>
      </p:pic>
      <p:pic>
        <p:nvPicPr>
          <p:cNvPr id="29" name="图片 28" descr="4"/>
          <p:cNvPicPr>
            <a:picLocks noChangeAspect="1"/>
          </p:cNvPicPr>
          <p:nvPr/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57582" t="10716" r="18996" b="69494"/>
          <a:stretch>
            <a:fillRect/>
          </a:stretch>
        </p:blipFill>
        <p:spPr>
          <a:xfrm>
            <a:off x="3227646" y="-85926"/>
            <a:ext cx="3374390" cy="1188085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7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6" name="图片 15" descr="2"/>
          <p:cNvPicPr>
            <a:picLocks noChangeAspect="1"/>
          </p:cNvPicPr>
          <p:nvPr/>
        </p:nvPicPr>
        <p:blipFill>
          <a:blip r:embed="rId6"/>
          <a:srcRect l="80687" t="32928" r="8365" b="48879"/>
          <a:stretch>
            <a:fillRect/>
          </a:stretch>
        </p:blipFill>
        <p:spPr>
          <a:xfrm rot="9960000">
            <a:off x="9143365" y="753110"/>
            <a:ext cx="1577340" cy="1092200"/>
          </a:xfrm>
          <a:prstGeom prst="rect">
            <a:avLst/>
          </a:prstGeom>
        </p:spPr>
      </p:pic>
      <p:pic>
        <p:nvPicPr>
          <p:cNvPr id="20" name="图片 19" descr="千库网_白色的海鸥免抠图_元素编号12117770"/>
          <p:cNvPicPr>
            <a:picLocks noChangeAspect="1"/>
          </p:cNvPicPr>
          <p:nvPr/>
        </p:nvPicPr>
        <p:blipFill>
          <a:blip r:embed="rId8"/>
          <a:srcRect l="77176" t="24495" r="2864" b="47191"/>
          <a:stretch>
            <a:fillRect/>
          </a:stretch>
        </p:blipFill>
        <p:spPr>
          <a:xfrm>
            <a:off x="7783771" y="-309930"/>
            <a:ext cx="1416685" cy="2009775"/>
          </a:xfrm>
          <a:prstGeom prst="rect">
            <a:avLst/>
          </a:prstGeom>
        </p:spPr>
      </p:pic>
      <p:pic>
        <p:nvPicPr>
          <p:cNvPr id="21" name="图片 20" descr="千库网_白色的海鸥免抠图_元素编号12117770"/>
          <p:cNvPicPr>
            <a:picLocks noChangeAspect="1"/>
          </p:cNvPicPr>
          <p:nvPr/>
        </p:nvPicPr>
        <p:blipFill>
          <a:blip r:embed="rId8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305" y="2132794"/>
            <a:ext cx="9395380" cy="1411182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2" b="9064"/>
          <a:stretch/>
        </p:blipFill>
        <p:spPr>
          <a:xfrm flipH="1">
            <a:off x="7565571" y="1048812"/>
            <a:ext cx="4593772" cy="5885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83" y="1274705"/>
            <a:ext cx="7303641" cy="132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0597" y="3669672"/>
            <a:ext cx="251177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0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003" y="1409203"/>
            <a:ext cx="6096012" cy="609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4421" y="2363007"/>
            <a:ext cx="715122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83210" y="28702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4" name="圆角矩形 2"/>
          <p:cNvSpPr/>
          <p:nvPr/>
        </p:nvSpPr>
        <p:spPr>
          <a:xfrm>
            <a:off x="1482987" y="455919"/>
            <a:ext cx="9507552" cy="1282435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1.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Quan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sát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3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chỉ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núi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đồi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cao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nguyên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đồng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sông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hồ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biển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67" y="1931043"/>
            <a:ext cx="11308466" cy="44472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0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83210" y="28702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93" y="2143086"/>
            <a:ext cx="5823056" cy="2290017"/>
          </a:xfrm>
          <a:prstGeom prst="roundRect">
            <a:avLst/>
          </a:prstGeom>
        </p:spPr>
      </p:pic>
      <p:sp>
        <p:nvSpPr>
          <p:cNvPr id="4" name="圆角矩形 2"/>
          <p:cNvSpPr/>
          <p:nvPr/>
        </p:nvSpPr>
        <p:spPr>
          <a:xfrm>
            <a:off x="789007" y="150471"/>
            <a:ext cx="10799180" cy="1750995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2.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Quan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sát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3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4,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hãy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mô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tả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núi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đồi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cao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nguyên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đồng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dựa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vào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ý: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cao</a:t>
            </a:r>
            <a:r>
              <a:rPr kumimoji="1" lang="en-US" altLang="zh-CN" sz="3600" b="1" i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dốc</a:t>
            </a:r>
            <a:r>
              <a:rPr kumimoji="1" lang="en-US" altLang="zh-CN" sz="3600" b="1" i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tương</a:t>
            </a:r>
            <a:r>
              <a:rPr kumimoji="1" lang="en-US" altLang="zh-CN" sz="3600" b="1" i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đối</a:t>
            </a:r>
            <a:r>
              <a:rPr kumimoji="1" lang="en-US" altLang="zh-CN" sz="3600" b="1" i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tròn</a:t>
            </a:r>
            <a:r>
              <a:rPr kumimoji="1" lang="en-US" altLang="zh-CN" sz="3600" b="1" i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thoải</a:t>
            </a:r>
            <a:r>
              <a:rPr kumimoji="1" lang="en-US" altLang="zh-CN" sz="3600" b="1" i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thấp</a:t>
            </a:r>
            <a:r>
              <a:rPr kumimoji="1" lang="en-US" altLang="zh-CN" sz="3600" b="1" i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đỉnh</a:t>
            </a:r>
            <a:r>
              <a:rPr kumimoji="1" lang="en-US" altLang="zh-CN" sz="3600" b="1" i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thường</a:t>
            </a:r>
            <a:r>
              <a:rPr kumimoji="1" lang="en-US" altLang="zh-CN" sz="3600" b="1" i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nhọn</a:t>
            </a:r>
            <a:r>
              <a:rPr kumimoji="1" lang="en-US" altLang="zh-CN" sz="3600" b="1" i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600" b="1" i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phẳng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607" y="3727048"/>
            <a:ext cx="5405580" cy="272251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675" y="3411220"/>
            <a:ext cx="6041986" cy="3043044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84" y="369698"/>
            <a:ext cx="8523420" cy="3215186"/>
          </a:xfrm>
          <a:prstGeom prst="round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5734" y="3852875"/>
            <a:ext cx="52842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G: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cao</a:t>
            </a:r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dốc</a:t>
            </a:r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tương</a:t>
            </a:r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đối</a:t>
            </a:r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tròn</a:t>
            </a:r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thoải</a:t>
            </a:r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thấp</a:t>
            </a:r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đỉnh</a:t>
            </a:r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thường</a:t>
            </a:r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nhọn</a:t>
            </a:r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600" b="1" i="1" dirty="0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1" dirty="0" err="1">
                <a:solidFill>
                  <a:srgbClr val="046AA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phẳng</a:t>
            </a:r>
            <a:endParaRPr lang="en-US" sz="3600" dirty="0">
              <a:solidFill>
                <a:srgbClr val="046AA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846" y="806268"/>
            <a:ext cx="3758983" cy="2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3600" dirty="0">
              <a:solidFill>
                <a:srgbClr val="8144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314" y="269240"/>
            <a:ext cx="6436051" cy="3241515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174" y="3367030"/>
            <a:ext cx="3336669" cy="715089"/>
          </a:xfrm>
          <a:prstGeom prst="roundRect">
            <a:avLst/>
          </a:prstGeom>
          <a:solidFill>
            <a:srgbClr val="8144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3772843" y="3464419"/>
            <a:ext cx="5434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Cao, </a:t>
            </a:r>
            <a:r>
              <a:rPr lang="en-US" sz="3600" dirty="0" err="1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3600" dirty="0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3600" dirty="0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dirty="0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nhọn</a:t>
            </a:r>
            <a:endParaRPr lang="en-US" sz="3600" dirty="0">
              <a:solidFill>
                <a:srgbClr val="8144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6701" y="4150053"/>
            <a:ext cx="3336669" cy="715089"/>
          </a:xfrm>
          <a:prstGeom prst="roundRect">
            <a:avLst/>
          </a:prstGeom>
          <a:solidFill>
            <a:srgbClr val="E669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2266" y="4234709"/>
            <a:ext cx="5277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Cao, </a:t>
            </a:r>
            <a:r>
              <a:rPr lang="en-US" sz="3600" dirty="0" err="1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sz="3600" dirty="0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3600" dirty="0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endParaRPr lang="en-US" sz="3600" dirty="0">
              <a:solidFill>
                <a:srgbClr val="E669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9440" y="4951476"/>
            <a:ext cx="3336669" cy="715089"/>
          </a:xfrm>
          <a:prstGeom prst="roundRect">
            <a:avLst/>
          </a:prstGeom>
          <a:solidFill>
            <a:srgbClr val="F9EE0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98388" y="4985854"/>
            <a:ext cx="4964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err="1">
                <a:solidFill>
                  <a:srgbClr val="F9EE0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600" dirty="0">
                <a:solidFill>
                  <a:srgbClr val="F9EE0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9EE0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600" dirty="0">
                <a:solidFill>
                  <a:srgbClr val="F9EE0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9EE0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solidFill>
                  <a:srgbClr val="F9EE0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F9EE0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3600" dirty="0">
                <a:solidFill>
                  <a:srgbClr val="F9EE0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9EE0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endParaRPr lang="en-US" sz="3600" dirty="0">
              <a:solidFill>
                <a:srgbClr val="F9EE0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0491" y="5723827"/>
            <a:ext cx="3336669" cy="715089"/>
          </a:xfrm>
          <a:prstGeom prst="roundRect">
            <a:avLst/>
          </a:prstGeom>
          <a:solidFill>
            <a:srgbClr val="6BAE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27160" y="5802055"/>
            <a:ext cx="5503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err="1">
                <a:solidFill>
                  <a:srgbClr val="6BA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600" dirty="0">
                <a:solidFill>
                  <a:srgbClr val="6BA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6BA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6BA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6BA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sz="3600" dirty="0">
                <a:solidFill>
                  <a:srgbClr val="6BA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6BA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3600" dirty="0">
                <a:solidFill>
                  <a:srgbClr val="6BA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6BA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endParaRPr lang="en-US" sz="3600" dirty="0">
              <a:solidFill>
                <a:srgbClr val="6BAE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21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0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003" y="1409203"/>
            <a:ext cx="6096012" cy="609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7249" y="2363007"/>
            <a:ext cx="742557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4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44" y="1679813"/>
            <a:ext cx="4981833" cy="3822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239" y="1679813"/>
            <a:ext cx="6026867" cy="3668314"/>
          </a:xfrm>
          <a:prstGeom prst="rect">
            <a:avLst/>
          </a:prstGeom>
        </p:spPr>
      </p:pic>
      <p:sp>
        <p:nvSpPr>
          <p:cNvPr id="8" name="圆角矩形 2"/>
          <p:cNvSpPr/>
          <p:nvPr/>
        </p:nvSpPr>
        <p:spPr>
          <a:xfrm>
            <a:off x="2358091" y="455919"/>
            <a:ext cx="7475818" cy="1037215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Hoàn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thành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bảng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theo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ý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sau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: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267" y="4570851"/>
            <a:ext cx="3758983" cy="2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456586"/>
              </p:ext>
            </p:extLst>
          </p:nvPr>
        </p:nvGraphicFramePr>
        <p:xfrm>
          <a:off x="945797" y="1196988"/>
          <a:ext cx="10300407" cy="4428463"/>
        </p:xfrm>
        <a:graphic>
          <a:graphicData uri="http://schemas.openxmlformats.org/drawingml/2006/table">
            <a:tbl>
              <a:tblPr firstRow="1" bandRow="1">
                <a:solidFill>
                  <a:schemeClr val="accent6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2804400">
                  <a:extLst>
                    <a:ext uri="{9D8B030D-6E8A-4147-A177-3AD203B41FA5}">
                      <a16:colId xmlns:a16="http://schemas.microsoft.com/office/drawing/2014/main" val="3496773149"/>
                    </a:ext>
                  </a:extLst>
                </a:gridCol>
                <a:gridCol w="3761773">
                  <a:extLst>
                    <a:ext uri="{9D8B030D-6E8A-4147-A177-3AD203B41FA5}">
                      <a16:colId xmlns:a16="http://schemas.microsoft.com/office/drawing/2014/main" val="1666948043"/>
                    </a:ext>
                  </a:extLst>
                </a:gridCol>
                <a:gridCol w="3734234">
                  <a:extLst>
                    <a:ext uri="{9D8B030D-6E8A-4147-A177-3AD203B41FA5}">
                      <a16:colId xmlns:a16="http://schemas.microsoft.com/office/drawing/2014/main" val="3347828385"/>
                    </a:ext>
                  </a:extLst>
                </a:gridCol>
              </a:tblGrid>
              <a:tr h="680873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19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Núi</a:t>
                      </a:r>
                      <a:r>
                        <a:rPr lang="en-US" sz="3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19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Đồi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19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262405"/>
                  </a:ext>
                </a:extLst>
              </a:tr>
              <a:tr h="1461590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giống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991997"/>
                  </a:ext>
                </a:extLst>
              </a:tr>
              <a:tr h="1461590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cao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Đỉnh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Sườn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47938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45215" y="2303362"/>
            <a:ext cx="331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nhô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8506" y="3877441"/>
            <a:ext cx="331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 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8506" y="4428280"/>
            <a:ext cx="331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Nhọn</a:t>
            </a:r>
            <a:endParaRPr lang="en-US" sz="3600" b="1" dirty="0">
              <a:solidFill>
                <a:srgbClr val="8144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8505" y="4978638"/>
            <a:ext cx="331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8144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lang="en-US" sz="3600" b="1" dirty="0">
              <a:solidFill>
                <a:srgbClr val="8144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4472" y="3868433"/>
            <a:ext cx="331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 – 500 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00394" y="4428280"/>
            <a:ext cx="331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00393" y="4978638"/>
            <a:ext cx="331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r>
              <a:rPr lang="en-US" sz="3600" b="1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77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860891"/>
              </p:ext>
            </p:extLst>
          </p:nvPr>
        </p:nvGraphicFramePr>
        <p:xfrm>
          <a:off x="952758" y="920627"/>
          <a:ext cx="10220444" cy="4981186"/>
        </p:xfrm>
        <a:graphic>
          <a:graphicData uri="http://schemas.openxmlformats.org/drawingml/2006/table">
            <a:tbl>
              <a:tblPr firstRow="1" bandRow="1">
                <a:solidFill>
                  <a:schemeClr val="accent6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2720050">
                  <a:extLst>
                    <a:ext uri="{9D8B030D-6E8A-4147-A177-3AD203B41FA5}">
                      <a16:colId xmlns:a16="http://schemas.microsoft.com/office/drawing/2014/main" val="3496773149"/>
                    </a:ext>
                  </a:extLst>
                </a:gridCol>
                <a:gridCol w="3634451">
                  <a:extLst>
                    <a:ext uri="{9D8B030D-6E8A-4147-A177-3AD203B41FA5}">
                      <a16:colId xmlns:a16="http://schemas.microsoft.com/office/drawing/2014/main" val="1666948043"/>
                    </a:ext>
                  </a:extLst>
                </a:gridCol>
                <a:gridCol w="3865943">
                  <a:extLst>
                    <a:ext uri="{9D8B030D-6E8A-4147-A177-3AD203B41FA5}">
                      <a16:colId xmlns:a16="http://schemas.microsoft.com/office/drawing/2014/main" val="4205905820"/>
                    </a:ext>
                  </a:extLst>
                </a:gridCol>
              </a:tblGrid>
              <a:tr h="64615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19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Cao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nguyên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19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19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262405"/>
                  </a:ext>
                </a:extLst>
              </a:tr>
              <a:tr h="1500396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giống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991997"/>
                  </a:ext>
                </a:extLst>
              </a:tr>
              <a:tr h="1997530">
                <a:tc>
                  <a:txBody>
                    <a:bodyPr/>
                    <a:lstStyle/>
                    <a:p>
                      <a:pPr algn="l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  <a:p>
                      <a:pPr algn="l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47938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68364" y="1956122"/>
            <a:ext cx="331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7910" y="3865788"/>
            <a:ext cx="3310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</a:p>
          <a:p>
            <a:pPr algn="ctr"/>
            <a:r>
              <a:rPr lang="en-US" sz="3600" b="1" dirty="0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rgbClr val="E669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3543" y="3877441"/>
            <a:ext cx="3310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 – 200 m)</a:t>
            </a:r>
          </a:p>
        </p:txBody>
      </p:sp>
    </p:spTree>
    <p:extLst>
      <p:ext uri="{BB962C8B-B14F-4D97-AF65-F5344CB8AC3E}">
        <p14:creationId xmlns:p14="http://schemas.microsoft.com/office/powerpoint/2010/main" val="30845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13998" y="2404238"/>
            <a:ext cx="8163232" cy="4079893"/>
            <a:chOff x="973660" y="873488"/>
            <a:chExt cx="8163232" cy="4079893"/>
          </a:xfrm>
        </p:grpSpPr>
        <p:sp>
          <p:nvSpPr>
            <p:cNvPr id="5" name="矩形: 圆角 42"/>
            <p:cNvSpPr/>
            <p:nvPr/>
          </p:nvSpPr>
          <p:spPr>
            <a:xfrm>
              <a:off x="973660" y="873488"/>
              <a:ext cx="8163232" cy="4079893"/>
            </a:xfrm>
            <a:prstGeom prst="roundRect">
              <a:avLst>
                <a:gd name="adj" fmla="val 6558"/>
              </a:avLst>
            </a:prstGeom>
            <a:solidFill>
              <a:schemeClr val="bg1"/>
            </a:solidFill>
            <a:ln w="200025">
              <a:solidFill>
                <a:srgbClr val="D09934"/>
              </a:solidFill>
            </a:ln>
            <a:effectLst>
              <a:outerShdw blurRad="381000" algn="ctr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73660" y="1610977"/>
              <a:ext cx="816323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6000" b="1" dirty="0" err="1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6000" b="1" dirty="0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6000" b="1" dirty="0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6000" b="1" dirty="0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quang</a:t>
              </a:r>
              <a:r>
                <a:rPr lang="en-US" sz="6000" b="1" dirty="0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6000" b="1" dirty="0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thiên</a:t>
              </a:r>
              <a:r>
                <a:rPr lang="en-US" sz="6000" b="1" dirty="0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nhiên</a:t>
              </a:r>
              <a:r>
                <a:rPr lang="en-US" sz="6000" b="1" dirty="0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lang="en-US" sz="6000" b="1" dirty="0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6000" b="1" dirty="0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6000" b="1" dirty="0">
                  <a:solidFill>
                    <a:srgbClr val="6BAE2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" name="图片 2">
            <a:extLst>
              <a:ext uri="{FF2B5EF4-FFF2-40B4-BE49-F238E27FC236}">
                <a16:creationId xmlns:a16="http://schemas.microsoft.com/office/drawing/2014/main" id="{A265AE24-82B2-3853-39E4-82384098B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57" y="1694529"/>
            <a:ext cx="5227320" cy="5227320"/>
          </a:xfrm>
          <a:prstGeom prst="rect">
            <a:avLst/>
          </a:prstGeom>
        </p:spPr>
      </p:pic>
      <p:pic>
        <p:nvPicPr>
          <p:cNvPr id="6" name="图片 20" descr="2 (5)"/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-33020" y="1466641"/>
            <a:ext cx="12192000" cy="5455208"/>
          </a:xfrm>
          <a:prstGeom prst="rect">
            <a:avLst/>
          </a:prstGeom>
        </p:spPr>
      </p:pic>
      <p:pic>
        <p:nvPicPr>
          <p:cNvPr id="8" name="图片 37" descr="千库网_春天夏天四季春夏旅游旅行外出活动自驾游_元素编号13056854"/>
          <p:cNvPicPr>
            <a:picLocks noChangeAspect="1"/>
          </p:cNvPicPr>
          <p:nvPr/>
        </p:nvPicPr>
        <p:blipFill rotWithShape="1">
          <a:blip r:embed="rId5"/>
          <a:srcRect b="18829"/>
          <a:stretch/>
        </p:blipFill>
        <p:spPr>
          <a:xfrm>
            <a:off x="1497768" y="-1111855"/>
            <a:ext cx="4623398" cy="375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0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003" y="1409203"/>
            <a:ext cx="6096012" cy="6096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8662" y="1630718"/>
            <a:ext cx="1026045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4765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pic>
        <p:nvPicPr>
          <p:cNvPr id="35" name="图片 5" descr="千库网_绿色环保爱护地球_元素编号128228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529" y="2045455"/>
            <a:ext cx="4918275" cy="4918275"/>
          </a:xfrm>
          <a:prstGeom prst="rect">
            <a:avLst/>
          </a:prstGeom>
        </p:spPr>
      </p:pic>
      <p:sp>
        <p:nvSpPr>
          <p:cNvPr id="4" name="圆角矩形 2"/>
          <p:cNvSpPr/>
          <p:nvPr/>
        </p:nvSpPr>
        <p:spPr>
          <a:xfrm>
            <a:off x="568586" y="976780"/>
            <a:ext cx="9408790" cy="1282435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kể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tên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số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dạng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địa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núi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đồi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cao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nguyên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đồng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của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Việt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Nam.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018" y="2703334"/>
            <a:ext cx="5856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198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M: Cao </a:t>
            </a:r>
            <a:r>
              <a:rPr lang="en-US" sz="4000" b="1" dirty="0" err="1">
                <a:solidFill>
                  <a:srgbClr val="0198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000" b="1" dirty="0">
                <a:solidFill>
                  <a:srgbClr val="0198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98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4000" b="1" dirty="0">
                <a:solidFill>
                  <a:srgbClr val="0198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98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US" sz="4000" b="1" dirty="0">
              <a:solidFill>
                <a:srgbClr val="0198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0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003" y="1409203"/>
            <a:ext cx="6096012" cy="609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0554" y="1861729"/>
            <a:ext cx="819373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7373" y="762702"/>
            <a:ext cx="8449519" cy="214526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" y="1990661"/>
            <a:ext cx="3250884" cy="4134276"/>
          </a:xfrm>
          <a:prstGeom prst="rect">
            <a:avLst/>
          </a:prstGeom>
        </p:spPr>
      </p:pic>
      <p:pic>
        <p:nvPicPr>
          <p:cNvPr id="5" name="图片 20" descr="2 (5)"/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-33020" y="1466641"/>
            <a:ext cx="12192000" cy="54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4" descr="7"/>
          <p:cNvPicPr>
            <a:picLocks noChangeAspect="1"/>
          </p:cNvPicPr>
          <p:nvPr/>
        </p:nvPicPr>
        <p:blipFill>
          <a:blip r:embed="rId4"/>
          <a:srcRect l="11101" t="64178" b="808"/>
          <a:stretch>
            <a:fillRect/>
          </a:stretch>
        </p:blipFill>
        <p:spPr>
          <a:xfrm>
            <a:off x="-635" y="0"/>
            <a:ext cx="11010900" cy="6503035"/>
          </a:xfrm>
          <a:prstGeom prst="rect">
            <a:avLst/>
          </a:prstGeom>
        </p:spPr>
      </p:pic>
      <p:pic>
        <p:nvPicPr>
          <p:cNvPr id="29" name="图片 28" descr="4"/>
          <p:cNvPicPr>
            <a:picLocks noChangeAspect="1"/>
          </p:cNvPicPr>
          <p:nvPr/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57582" t="10716" r="18996" b="69494"/>
          <a:stretch>
            <a:fillRect/>
          </a:stretch>
        </p:blipFill>
        <p:spPr>
          <a:xfrm>
            <a:off x="3227646" y="-85926"/>
            <a:ext cx="3374390" cy="1188085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7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6" name="图片 15" descr="2"/>
          <p:cNvPicPr>
            <a:picLocks noChangeAspect="1"/>
          </p:cNvPicPr>
          <p:nvPr/>
        </p:nvPicPr>
        <p:blipFill>
          <a:blip r:embed="rId6"/>
          <a:srcRect l="80687" t="32928" r="8365" b="48879"/>
          <a:stretch>
            <a:fillRect/>
          </a:stretch>
        </p:blipFill>
        <p:spPr>
          <a:xfrm rot="9960000">
            <a:off x="9143365" y="753110"/>
            <a:ext cx="1577340" cy="1092200"/>
          </a:xfrm>
          <a:prstGeom prst="rect">
            <a:avLst/>
          </a:prstGeom>
        </p:spPr>
      </p:pic>
      <p:pic>
        <p:nvPicPr>
          <p:cNvPr id="20" name="图片 19" descr="千库网_白色的海鸥免抠图_元素编号12117770"/>
          <p:cNvPicPr>
            <a:picLocks noChangeAspect="1"/>
          </p:cNvPicPr>
          <p:nvPr/>
        </p:nvPicPr>
        <p:blipFill>
          <a:blip r:embed="rId8"/>
          <a:srcRect l="77176" t="24495" r="2864" b="47191"/>
          <a:stretch>
            <a:fillRect/>
          </a:stretch>
        </p:blipFill>
        <p:spPr>
          <a:xfrm>
            <a:off x="7783771" y="-309930"/>
            <a:ext cx="1416685" cy="2009775"/>
          </a:xfrm>
          <a:prstGeom prst="rect">
            <a:avLst/>
          </a:prstGeom>
        </p:spPr>
      </p:pic>
      <p:pic>
        <p:nvPicPr>
          <p:cNvPr id="21" name="图片 20" descr="千库网_白色的海鸥免抠图_元素编号12117770"/>
          <p:cNvPicPr>
            <a:picLocks noChangeAspect="1"/>
          </p:cNvPicPr>
          <p:nvPr/>
        </p:nvPicPr>
        <p:blipFill>
          <a:blip r:embed="rId8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2" b="9064"/>
          <a:stretch/>
        </p:blipFill>
        <p:spPr>
          <a:xfrm flipH="1">
            <a:off x="7565571" y="1048812"/>
            <a:ext cx="4593772" cy="5885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7941" y="1118807"/>
            <a:ext cx="10114141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4" descr="7"/>
          <p:cNvPicPr>
            <a:picLocks noChangeAspect="1"/>
          </p:cNvPicPr>
          <p:nvPr/>
        </p:nvPicPr>
        <p:blipFill>
          <a:blip r:embed="rId4"/>
          <a:srcRect l="11101" t="64178" b="808"/>
          <a:stretch>
            <a:fillRect/>
          </a:stretch>
        </p:blipFill>
        <p:spPr>
          <a:xfrm>
            <a:off x="0" y="0"/>
            <a:ext cx="11010900" cy="6503035"/>
          </a:xfrm>
          <a:prstGeom prst="rect">
            <a:avLst/>
          </a:prstGeom>
        </p:spPr>
      </p:pic>
      <p:pic>
        <p:nvPicPr>
          <p:cNvPr id="29" name="图片 28" descr="4"/>
          <p:cNvPicPr>
            <a:picLocks noChangeAspect="1"/>
          </p:cNvPicPr>
          <p:nvPr/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57582" t="10716" r="18996" b="69494"/>
          <a:stretch>
            <a:fillRect/>
          </a:stretch>
        </p:blipFill>
        <p:spPr>
          <a:xfrm>
            <a:off x="3227646" y="-85926"/>
            <a:ext cx="3374390" cy="1188085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7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6" name="图片 15" descr="2"/>
          <p:cNvPicPr>
            <a:picLocks noChangeAspect="1"/>
          </p:cNvPicPr>
          <p:nvPr/>
        </p:nvPicPr>
        <p:blipFill>
          <a:blip r:embed="rId6"/>
          <a:srcRect l="80687" t="32928" r="8365" b="48879"/>
          <a:stretch>
            <a:fillRect/>
          </a:stretch>
        </p:blipFill>
        <p:spPr>
          <a:xfrm rot="9960000">
            <a:off x="9143365" y="753110"/>
            <a:ext cx="1577340" cy="1092200"/>
          </a:xfrm>
          <a:prstGeom prst="rect">
            <a:avLst/>
          </a:prstGeom>
        </p:spPr>
      </p:pic>
      <p:pic>
        <p:nvPicPr>
          <p:cNvPr id="20" name="图片 19" descr="千库网_白色的海鸥免抠图_元素编号12117770"/>
          <p:cNvPicPr>
            <a:picLocks noChangeAspect="1"/>
          </p:cNvPicPr>
          <p:nvPr/>
        </p:nvPicPr>
        <p:blipFill>
          <a:blip r:embed="rId8"/>
          <a:srcRect l="77176" t="24495" r="2864" b="47191"/>
          <a:stretch>
            <a:fillRect/>
          </a:stretch>
        </p:blipFill>
        <p:spPr>
          <a:xfrm>
            <a:off x="7783771" y="-309930"/>
            <a:ext cx="1416685" cy="2009775"/>
          </a:xfrm>
          <a:prstGeom prst="rect">
            <a:avLst/>
          </a:prstGeom>
        </p:spPr>
      </p:pic>
      <p:pic>
        <p:nvPicPr>
          <p:cNvPr id="21" name="图片 20" descr="千库网_白色的海鸥免抠图_元素编号12117770"/>
          <p:cNvPicPr>
            <a:picLocks noChangeAspect="1"/>
          </p:cNvPicPr>
          <p:nvPr/>
        </p:nvPicPr>
        <p:blipFill>
          <a:blip r:embed="rId8"/>
          <a:srcRect l="45450" t="28095" r="29513" b="62193"/>
          <a:stretch>
            <a:fillRect/>
          </a:stretch>
        </p:blipFill>
        <p:spPr>
          <a:xfrm rot="1620000">
            <a:off x="9967595" y="421005"/>
            <a:ext cx="2044065" cy="793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305" y="2132794"/>
            <a:ext cx="9395380" cy="1411182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2" b="9064"/>
          <a:stretch/>
        </p:blipFill>
        <p:spPr>
          <a:xfrm flipH="1">
            <a:off x="7565571" y="1048812"/>
            <a:ext cx="4593772" cy="5885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83" y="1274705"/>
            <a:ext cx="7303641" cy="132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4230" y="3614249"/>
            <a:ext cx="251177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0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003" y="1409203"/>
            <a:ext cx="6096012" cy="609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4421" y="2363007"/>
            <a:ext cx="715122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pic>
        <p:nvPicPr>
          <p:cNvPr id="1026" name="Picture 2" descr="Quả địa cầu hành chính tiếng Anh Bản đồ quả cầu Việ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100000" l="9961" r="95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02" y="1528435"/>
            <a:ext cx="3516968" cy="468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圆角矩形 2"/>
          <p:cNvSpPr/>
          <p:nvPr/>
        </p:nvSpPr>
        <p:spPr>
          <a:xfrm>
            <a:off x="1005471" y="475331"/>
            <a:ext cx="10115017" cy="1759352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1.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Đọc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thông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tin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quan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sát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quả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địa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cầu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hãy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: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Chỉ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đại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dương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lục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địa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3600" b="1" baseline="0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Nhận</a:t>
            </a:r>
            <a:r>
              <a:rPr kumimoji="1" lang="en-US" altLang="zh-CN" sz="3600" b="1" baseline="0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baseline="0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xét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diện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tích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của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hai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phần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này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137" y="2962780"/>
            <a:ext cx="8945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nâu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046A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48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50190" y="269240"/>
            <a:ext cx="11625580" cy="6283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pic>
        <p:nvPicPr>
          <p:cNvPr id="8" name="图片 20" descr="2 (5)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-33020" y="1466641"/>
            <a:ext cx="12192000" cy="5455208"/>
          </a:xfrm>
          <a:prstGeom prst="rect">
            <a:avLst/>
          </a:prstGeom>
        </p:spPr>
      </p:pic>
      <p:sp>
        <p:nvSpPr>
          <p:cNvPr id="5" name="圆角矩形 25">
            <a:extLst>
              <a:ext uri="{FF2B5EF4-FFF2-40B4-BE49-F238E27FC236}">
                <a16:creationId xmlns:a16="http://schemas.microsoft.com/office/drawing/2014/main" id="{7B771B09-0462-154C-98FC-5B2266BA0BF2}"/>
              </a:ext>
            </a:extLst>
          </p:cNvPr>
          <p:cNvSpPr/>
          <p:nvPr/>
        </p:nvSpPr>
        <p:spPr>
          <a:xfrm>
            <a:off x="1130300" y="626705"/>
            <a:ext cx="9865360" cy="4287520"/>
          </a:xfrm>
          <a:prstGeom prst="cloud">
            <a:avLst/>
          </a:prstGeom>
          <a:solidFill>
            <a:srgbClr val="00B0F0">
              <a:alpha val="68000"/>
            </a:srgbClr>
          </a:solidFill>
          <a:ln w="25400">
            <a:solidFill>
              <a:srgbClr val="0084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Đại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dương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chiếm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phần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lớn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diện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tích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bề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mặt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Trái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Đất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.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Lục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địa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là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phần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đất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liền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rộng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lớn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bao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bọc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bởi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đại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dương</a:t>
            </a:r>
            <a:r>
              <a:rPr kumimoji="1" lang="en-US" altLang="zh-CN" sz="4000" b="1" dirty="0">
                <a:solidFill>
                  <a:srgbClr val="002060"/>
                </a:solidFill>
                <a:latin typeface="Calibri"/>
                <a:ea typeface="宋体" panose="02010600030101010101" pitchFamily="2" charset="-122"/>
              </a:rPr>
              <a:t>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" name="图片 27">
            <a:extLst>
              <a:ext uri="{FF2B5EF4-FFF2-40B4-BE49-F238E27FC236}">
                <a16:creationId xmlns:a16="http://schemas.microsoft.com/office/drawing/2014/main" id="{BE9E7075-B3F1-5648-B819-9AA44FC6BF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90" y="1050882"/>
            <a:ext cx="1719583" cy="1719583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6A6AB697-1CCF-4345-95C1-CE180A61EA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983" y="3811691"/>
            <a:ext cx="6338949" cy="28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25095" y="218537"/>
            <a:ext cx="11941810" cy="64209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DengXian" panose="020B0604020202020204" charset="-122"/>
              <a:cs typeface="+mn-cs"/>
            </a:endParaRPr>
          </a:p>
        </p:txBody>
      </p:sp>
      <p:sp>
        <p:nvSpPr>
          <p:cNvPr id="4" name="圆角矩形 2"/>
          <p:cNvSpPr/>
          <p:nvPr/>
        </p:nvSpPr>
        <p:spPr>
          <a:xfrm>
            <a:off x="989571" y="459169"/>
            <a:ext cx="10115017" cy="1295596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2.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Quan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sát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lược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đồ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2,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hãy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tìm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nói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tên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châu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lục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đại</a:t>
            </a:r>
            <a:r>
              <a:rPr kumimoji="1" lang="en-US" altLang="zh-CN" sz="3600" b="1" dirty="0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solidFill>
                  <a:srgbClr val="FFFFFF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dương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882" y="1664302"/>
            <a:ext cx="8843058" cy="497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4212"/>
          <a:stretch>
            <a:fillRect/>
          </a:stretch>
        </p:blipFill>
        <p:spPr>
          <a:xfrm>
            <a:off x="-635" y="0"/>
            <a:ext cx="12193270" cy="232410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68088"/>
          <a:stretch>
            <a:fillRect/>
          </a:stretch>
        </p:blipFill>
        <p:spPr>
          <a:xfrm>
            <a:off x="0" y="5236845"/>
            <a:ext cx="12192000" cy="1621155"/>
          </a:xfrm>
          <a:prstGeom prst="rect">
            <a:avLst/>
          </a:prstGeom>
        </p:spPr>
      </p:pic>
      <p:pic>
        <p:nvPicPr>
          <p:cNvPr id="10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003" y="1409203"/>
            <a:ext cx="6096012" cy="6096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7249" y="2363007"/>
            <a:ext cx="742557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60,&quot;width&quot;:19202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53,&quot;width&quot;:1920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60,&quot;width&quot;:1920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53,&quot;width&quot;:1920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60,&quot;width&quot;:1920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53,&quot;width&quot;:1920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60,&quot;width&quot;:1920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53,&quot;width&quot;:19200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60,&quot;width&quot;:1920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53,&quot;width&quot;:192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53,&quot;width&quot;:1920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60,&quot;width&quot;:1920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53,&quot;width&quot;:192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60,&quot;width&quot;:1920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53,&quot;width&quot;:1920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60,&quot;width&quot;:1920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53,&quot;width&quot;:1920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60,&quot;width&quot;:19202}"/>
</p:tagLst>
</file>

<file path=ppt/theme/theme1.xml><?xml version="1.0" encoding="utf-8"?>
<a:theme xmlns:a="http://schemas.openxmlformats.org/drawingml/2006/main" name="Office 主题">
  <a:themeElements>
    <a:clrScheme name="自定义 45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BAD2F"/>
      </a:accent1>
      <a:accent2>
        <a:srgbClr val="6BAD2F"/>
      </a:accent2>
      <a:accent3>
        <a:srgbClr val="6BAD2F"/>
      </a:accent3>
      <a:accent4>
        <a:srgbClr val="6BAD2F"/>
      </a:accent4>
      <a:accent5>
        <a:srgbClr val="6BAD2F"/>
      </a:accent5>
      <a:accent6>
        <a:srgbClr val="6BAD2F"/>
      </a:accent6>
      <a:hlink>
        <a:srgbClr val="6BAD2F"/>
      </a:hlink>
      <a:folHlink>
        <a:srgbClr val="6BAD2F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809</Words>
  <Application>Microsoft Office PowerPoint</Application>
  <PresentationFormat>Widescreen</PresentationFormat>
  <Paragraphs>128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DengXian</vt:lpstr>
      <vt:lpstr>思源黑体 CN Bold</vt:lpstr>
      <vt:lpstr>Calibri</vt:lpstr>
      <vt:lpstr>DengXian Light</vt:lpstr>
      <vt:lpstr>DengXian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Sinh Chu</cp:lastModifiedBy>
  <cp:revision>49</cp:revision>
  <dcterms:created xsi:type="dcterms:W3CDTF">2023-04-09T03:07:44Z</dcterms:created>
  <dcterms:modified xsi:type="dcterms:W3CDTF">2025-04-18T09:39:38Z</dcterms:modified>
</cp:coreProperties>
</file>