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tags/tag40.xml" ContentType="application/vnd.openxmlformats-officedocument.presentationml.tags+xml"/>
  <Override PartName="/ppt/notesSlides/notesSlide2.xml" ContentType="application/vnd.openxmlformats-officedocument.presentationml.notesSlide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notesSlides/notesSlide5.xml" ContentType="application/vnd.openxmlformats-officedocument.presentationml.notesSlide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</p:sldMasterIdLst>
  <p:notesMasterIdLst>
    <p:notesMasterId r:id="rId24"/>
  </p:notesMasterIdLst>
  <p:handoutMasterIdLst>
    <p:handoutMasterId r:id="rId25"/>
  </p:handoutMasterIdLst>
  <p:sldIdLst>
    <p:sldId id="266" r:id="rId4"/>
    <p:sldId id="257" r:id="rId5"/>
    <p:sldId id="269" r:id="rId6"/>
    <p:sldId id="275" r:id="rId7"/>
    <p:sldId id="343" r:id="rId8"/>
    <p:sldId id="340" r:id="rId9"/>
    <p:sldId id="344" r:id="rId10"/>
    <p:sldId id="345" r:id="rId11"/>
    <p:sldId id="346" r:id="rId12"/>
    <p:sldId id="347" r:id="rId13"/>
    <p:sldId id="348" r:id="rId14"/>
    <p:sldId id="277" r:id="rId15"/>
    <p:sldId id="278" r:id="rId16"/>
    <p:sldId id="270" r:id="rId17"/>
    <p:sldId id="267" r:id="rId18"/>
    <p:sldId id="283" r:id="rId19"/>
    <p:sldId id="284" r:id="rId20"/>
    <p:sldId id="350" r:id="rId21"/>
    <p:sldId id="258" r:id="rId22"/>
    <p:sldId id="338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7 HoneyCrea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Fredoka One" panose="020B0604020202020204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Vogue-ExtraBold" panose="020B0500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B36"/>
    <a:srgbClr val="72AA3D"/>
    <a:srgbClr val="E7F3DD"/>
    <a:srgbClr val="C6E1AD"/>
    <a:srgbClr val="EA8B00"/>
    <a:srgbClr val="6096E6"/>
    <a:srgbClr val="FC4629"/>
    <a:srgbClr val="0E5330"/>
    <a:srgbClr val="ABC9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57" autoAdjust="0"/>
  </p:normalViewPr>
  <p:slideViewPr>
    <p:cSldViewPr snapToGrid="0">
      <p:cViewPr varScale="1">
        <p:scale>
          <a:sx n="71" d="100"/>
          <a:sy n="71" d="100"/>
        </p:scale>
        <p:origin x="10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B9D2D4-B565-1DCD-76D7-58A61C8592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EE928-BE8A-57A3-1FA7-752C6F9348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07E33-CEF6-4888-9B3B-A8382DC4FB7C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59367-BCF9-5A65-D5AA-39F881FD4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72661-9AD5-DDC5-71FF-904C1EA266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EA65A-BCF6-4867-8959-AECD72D69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12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532D-DF26-4FB5-B98D-B1BAC891E280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899C-B10D-40DB-9AFB-532A20D22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9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B03E-2FCF-4B7A-8D31-52103D0FA83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735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B03E-2FCF-4B7A-8D31-52103D0FA836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087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B03E-2FCF-4B7A-8D31-52103D0FA83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595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B03E-2FCF-4B7A-8D31-52103D0FA83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023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7B03E-2FCF-4B7A-8D31-52103D0FA83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34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95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B80D-0E56-FD53-F0A0-2547E335B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885F6-3569-5550-0DB5-300883243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1BC24-E547-AE51-E049-06902E75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985F9-DA79-AF50-FE16-72B79813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D7C2C-71C5-0A1B-88B6-1A32ED54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5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BD47-A2AB-B0C2-720C-6AAABF8B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C6BA5-2B63-FF92-86EA-344C2EB3A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32D09-00AD-CCBC-3C08-8A3DD46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1361C-EBE4-0155-760E-E68DBA5F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B21BB-B96E-4A3E-A1CC-D9C3B44E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5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6F312E-2572-CC68-54B2-F7F845B07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6F9A2-A315-3CB9-BDDC-DEBF24E06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7AE26-4731-8FDE-A6AD-838529DF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1AB25-2FA9-920B-0FD4-288697A4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BE0F5-9A98-DFB1-FC8A-3200950E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4750" y="5130165"/>
            <a:ext cx="2440305" cy="1426210"/>
          </a:xfrm>
          <a:prstGeom prst="rect">
            <a:avLst/>
          </a:prstGeom>
        </p:spPr>
      </p:pic>
      <p:pic>
        <p:nvPicPr>
          <p:cNvPr id="9" name="图片 8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3310" y="5130165"/>
            <a:ext cx="2440305" cy="1426210"/>
          </a:xfrm>
          <a:prstGeom prst="rect">
            <a:avLst/>
          </a:prstGeom>
        </p:spPr>
      </p:pic>
      <p:pic>
        <p:nvPicPr>
          <p:cNvPr id="12" name="图片 11" descr="图层 4 拷贝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4321810"/>
            <a:ext cx="3841115" cy="2536190"/>
          </a:xfrm>
          <a:prstGeom prst="rect">
            <a:avLst/>
          </a:prstGeom>
        </p:spPr>
      </p:pic>
      <p:pic>
        <p:nvPicPr>
          <p:cNvPr id="10" name="图片 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310" y="4435475"/>
            <a:ext cx="4145280" cy="2422525"/>
          </a:xfrm>
          <a:prstGeom prst="rect">
            <a:avLst/>
          </a:prstGeom>
        </p:spPr>
      </p:pic>
      <p:pic>
        <p:nvPicPr>
          <p:cNvPr id="14" name="图片 13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1815" y="5431790"/>
            <a:ext cx="2440305" cy="1426210"/>
          </a:xfrm>
          <a:prstGeom prst="rect">
            <a:avLst/>
          </a:prstGeom>
        </p:spPr>
      </p:pic>
      <p:pic>
        <p:nvPicPr>
          <p:cNvPr id="21" name="图片 20" descr="图层 18"/>
          <p:cNvPicPr>
            <a:picLocks noChangeAspect="1"/>
          </p:cNvPicPr>
          <p:nvPr userDrawn="1"/>
        </p:nvPicPr>
        <p:blipFill>
          <a:blip r:embed="rId4"/>
          <a:srcRect l="68674" r="-23"/>
          <a:stretch>
            <a:fillRect/>
          </a:stretch>
        </p:blipFill>
        <p:spPr>
          <a:xfrm>
            <a:off x="9013825" y="-205740"/>
            <a:ext cx="3630930" cy="7063740"/>
          </a:xfrm>
          <a:prstGeom prst="rect">
            <a:avLst/>
          </a:prstGeom>
        </p:spPr>
      </p:pic>
      <p:pic>
        <p:nvPicPr>
          <p:cNvPr id="22" name="图片 21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9565" y="4678045"/>
            <a:ext cx="3213100" cy="1878330"/>
          </a:xfrm>
          <a:prstGeom prst="rect">
            <a:avLst/>
          </a:prstGeom>
        </p:spPr>
      </p:pic>
      <p:pic>
        <p:nvPicPr>
          <p:cNvPr id="13" name="图片 1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50" y="5431790"/>
            <a:ext cx="2440305" cy="1426210"/>
          </a:xfrm>
          <a:prstGeom prst="rect">
            <a:avLst/>
          </a:prstGeom>
        </p:spPr>
      </p:pic>
      <p:pic>
        <p:nvPicPr>
          <p:cNvPr id="11" name="图片 10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0" y="2470150"/>
            <a:ext cx="4886325" cy="4387850"/>
          </a:xfrm>
          <a:prstGeom prst="rect">
            <a:avLst/>
          </a:prstGeom>
        </p:spPr>
      </p:pic>
      <p:pic>
        <p:nvPicPr>
          <p:cNvPr id="23" name="图片 2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4420" y="4471670"/>
            <a:ext cx="2667635" cy="1558925"/>
          </a:xfrm>
          <a:prstGeom prst="rect">
            <a:avLst/>
          </a:prstGeom>
        </p:spPr>
      </p:pic>
      <p:pic>
        <p:nvPicPr>
          <p:cNvPr id="20" name="图片 1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2940" y="5431790"/>
            <a:ext cx="2440305" cy="1426210"/>
          </a:xfrm>
          <a:prstGeom prst="rect">
            <a:avLst/>
          </a:prstGeom>
        </p:spPr>
      </p:pic>
      <p:pic>
        <p:nvPicPr>
          <p:cNvPr id="24" name="图片 23" descr="5c7a858a326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0"/>
            <a:ext cx="5645785" cy="3987800"/>
          </a:xfrm>
          <a:prstGeom prst="rect">
            <a:avLst/>
          </a:prstGeom>
        </p:spPr>
      </p:pic>
      <p:pic>
        <p:nvPicPr>
          <p:cNvPr id="25" name="图片 24" descr="图层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15630" y="0"/>
            <a:ext cx="3976370" cy="216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FAC2C9-9559-8925-EC45-190AB9908F2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399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990544" y="512590"/>
            <a:ext cx="10237585" cy="5559540"/>
          </a:xfrm>
          <a:prstGeom prst="rect">
            <a:avLst/>
          </a:prstGeom>
          <a:solidFill>
            <a:schemeClr val="bg1"/>
          </a:solidFill>
          <a:ln w="38100">
            <a:solidFill>
              <a:srgbClr val="1D7B3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4750" y="5130165"/>
            <a:ext cx="2440305" cy="1426210"/>
          </a:xfrm>
          <a:prstGeom prst="rect">
            <a:avLst/>
          </a:prstGeom>
        </p:spPr>
      </p:pic>
      <p:pic>
        <p:nvPicPr>
          <p:cNvPr id="9" name="图片 8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3310" y="5130165"/>
            <a:ext cx="2440305" cy="1426210"/>
          </a:xfrm>
          <a:prstGeom prst="rect">
            <a:avLst/>
          </a:prstGeom>
        </p:spPr>
      </p:pic>
      <p:pic>
        <p:nvPicPr>
          <p:cNvPr id="12" name="图片 11" descr="图层 4 拷贝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4321810"/>
            <a:ext cx="3841115" cy="2536190"/>
          </a:xfrm>
          <a:prstGeom prst="rect">
            <a:avLst/>
          </a:prstGeom>
        </p:spPr>
      </p:pic>
      <p:pic>
        <p:nvPicPr>
          <p:cNvPr id="10" name="图片 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310" y="4435475"/>
            <a:ext cx="4145280" cy="2422525"/>
          </a:xfrm>
          <a:prstGeom prst="rect">
            <a:avLst/>
          </a:prstGeom>
        </p:spPr>
      </p:pic>
      <p:pic>
        <p:nvPicPr>
          <p:cNvPr id="14" name="图片 13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1815" y="5431790"/>
            <a:ext cx="2440305" cy="1426210"/>
          </a:xfrm>
          <a:prstGeom prst="rect">
            <a:avLst/>
          </a:prstGeom>
        </p:spPr>
      </p:pic>
      <p:pic>
        <p:nvPicPr>
          <p:cNvPr id="22" name="图片 21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9565" y="4678045"/>
            <a:ext cx="3213100" cy="1878330"/>
          </a:xfrm>
          <a:prstGeom prst="rect">
            <a:avLst/>
          </a:prstGeom>
        </p:spPr>
      </p:pic>
      <p:pic>
        <p:nvPicPr>
          <p:cNvPr id="13" name="图片 1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50" y="5431790"/>
            <a:ext cx="2440305" cy="1426210"/>
          </a:xfrm>
          <a:prstGeom prst="rect">
            <a:avLst/>
          </a:prstGeom>
        </p:spPr>
      </p:pic>
      <p:pic>
        <p:nvPicPr>
          <p:cNvPr id="11" name="图片 10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0" y="2470150"/>
            <a:ext cx="4886325" cy="4387850"/>
          </a:xfrm>
          <a:prstGeom prst="rect">
            <a:avLst/>
          </a:prstGeom>
        </p:spPr>
      </p:pic>
      <p:pic>
        <p:nvPicPr>
          <p:cNvPr id="23" name="图片 22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4420" y="4471670"/>
            <a:ext cx="2667635" cy="1558925"/>
          </a:xfrm>
          <a:prstGeom prst="rect">
            <a:avLst/>
          </a:prstGeom>
        </p:spPr>
      </p:pic>
      <p:pic>
        <p:nvPicPr>
          <p:cNvPr id="20" name="图片 19" descr="图层 4 拷贝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2940" y="5431790"/>
            <a:ext cx="2440305" cy="142621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3884930" y="1266190"/>
            <a:ext cx="4411345" cy="39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811A7-140E-7636-156F-0B61DC7B5E5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524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5c7a858a326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3220" y="0"/>
            <a:ext cx="6003290" cy="4240530"/>
          </a:xfrm>
          <a:prstGeom prst="rect">
            <a:avLst/>
          </a:prstGeom>
        </p:spPr>
      </p:pic>
      <p:pic>
        <p:nvPicPr>
          <p:cNvPr id="20" name="图片 19" descr="5c7a858a32611"/>
          <p:cNvPicPr>
            <a:picLocks noChangeAspect="1"/>
          </p:cNvPicPr>
          <p:nvPr userDrawn="1"/>
        </p:nvPicPr>
        <p:blipFill>
          <a:blip r:embed="rId2"/>
          <a:srcRect r="16067"/>
          <a:stretch>
            <a:fillRect/>
          </a:stretch>
        </p:blipFill>
        <p:spPr>
          <a:xfrm>
            <a:off x="7171055" y="0"/>
            <a:ext cx="5038725" cy="4240530"/>
          </a:xfrm>
          <a:prstGeom prst="rect">
            <a:avLst/>
          </a:prstGeom>
        </p:spPr>
      </p:pic>
      <p:grpSp>
        <p:nvGrpSpPr>
          <p:cNvPr id="26" name="组合 25"/>
          <p:cNvGrpSpPr/>
          <p:nvPr userDrawn="1"/>
        </p:nvGrpSpPr>
        <p:grpSpPr>
          <a:xfrm>
            <a:off x="-187959" y="304800"/>
            <a:ext cx="11950468" cy="5915660"/>
            <a:chOff x="367372" y="479685"/>
            <a:chExt cx="10942955" cy="5106670"/>
          </a:xfrm>
        </p:grpSpPr>
        <p:sp>
          <p:nvSpPr>
            <p:cNvPr id="27" name="矩形: 一个圆顶角，剪去另一个顶角 18"/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图片 20" descr="图层 18"/>
          <p:cNvPicPr>
            <a:picLocks noChangeAspect="1"/>
          </p:cNvPicPr>
          <p:nvPr userDrawn="1"/>
        </p:nvPicPr>
        <p:blipFill>
          <a:blip r:embed="rId4"/>
          <a:srcRect l="68674" r="-23"/>
          <a:stretch>
            <a:fillRect/>
          </a:stretch>
        </p:blipFill>
        <p:spPr>
          <a:xfrm>
            <a:off x="9299575" y="864235"/>
            <a:ext cx="3080385" cy="5993765"/>
          </a:xfrm>
          <a:prstGeom prst="rect">
            <a:avLst/>
          </a:prstGeom>
        </p:spPr>
      </p:pic>
      <p:pic>
        <p:nvPicPr>
          <p:cNvPr id="11" name="图片 10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0" y="2470150"/>
            <a:ext cx="4886325" cy="4387850"/>
          </a:xfrm>
          <a:prstGeom prst="rect">
            <a:avLst/>
          </a:prstGeom>
        </p:spPr>
      </p:pic>
      <p:pic>
        <p:nvPicPr>
          <p:cNvPr id="17" name="图片 16" descr="图层 4 拷贝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66940" y="5188585"/>
            <a:ext cx="2856230" cy="1669415"/>
          </a:xfrm>
          <a:prstGeom prst="rect">
            <a:avLst/>
          </a:prstGeom>
        </p:spPr>
      </p:pic>
      <p:pic>
        <p:nvPicPr>
          <p:cNvPr id="8" name="图片 7" descr="图层 18"/>
          <p:cNvPicPr>
            <a:picLocks noChangeAspect="1"/>
          </p:cNvPicPr>
          <p:nvPr userDrawn="1"/>
        </p:nvPicPr>
        <p:blipFill>
          <a:blip r:embed="rId4"/>
          <a:srcRect l="68674" r="-23"/>
          <a:stretch>
            <a:fillRect/>
          </a:stretch>
        </p:blipFill>
        <p:spPr>
          <a:xfrm>
            <a:off x="9299575" y="864235"/>
            <a:ext cx="3080385" cy="5993765"/>
          </a:xfrm>
          <a:prstGeom prst="rect">
            <a:avLst/>
          </a:prstGeom>
        </p:spPr>
      </p:pic>
      <p:pic>
        <p:nvPicPr>
          <p:cNvPr id="9" name="图片 8" descr="图层 18"/>
          <p:cNvPicPr>
            <a:picLocks noChangeAspect="1"/>
          </p:cNvPicPr>
          <p:nvPr userDrawn="1"/>
        </p:nvPicPr>
        <p:blipFill>
          <a:blip r:embed="rId4"/>
          <a:srcRect r="32085"/>
          <a:stretch>
            <a:fillRect/>
          </a:stretch>
        </p:blipFill>
        <p:spPr>
          <a:xfrm>
            <a:off x="41910" y="2414328"/>
            <a:ext cx="4886325" cy="4387850"/>
          </a:xfrm>
          <a:prstGeom prst="rect">
            <a:avLst/>
          </a:prstGeom>
        </p:spPr>
      </p:pic>
      <p:pic>
        <p:nvPicPr>
          <p:cNvPr id="15" name="图片 14" descr="图层 4 拷贝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28820" y="5551170"/>
            <a:ext cx="2440305" cy="1426210"/>
          </a:xfrm>
          <a:prstGeom prst="rect">
            <a:avLst/>
          </a:prstGeom>
        </p:spPr>
      </p:pic>
      <p:pic>
        <p:nvPicPr>
          <p:cNvPr id="16" name="图片 15" descr="图层 4 拷贝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1105" y="5932170"/>
            <a:ext cx="1583690" cy="925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B80D5-A5AB-0A07-651F-B4C6F986D05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96217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层 18"/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层 18"/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7700645" y="2778760"/>
            <a:ext cx="3623310" cy="3289300"/>
          </a:xfrm>
          <a:prstGeom prst="rect">
            <a:avLst/>
          </a:prstGeom>
        </p:spPr>
      </p:pic>
      <p:grpSp>
        <p:nvGrpSpPr>
          <p:cNvPr id="26" name="组合 25"/>
          <p:cNvGrpSpPr/>
          <p:nvPr userDrawn="1"/>
        </p:nvGrpSpPr>
        <p:grpSpPr>
          <a:xfrm>
            <a:off x="0" y="240781"/>
            <a:ext cx="11869271" cy="6267596"/>
            <a:chOff x="367372" y="479685"/>
            <a:chExt cx="10942955" cy="5106670"/>
          </a:xfrm>
        </p:grpSpPr>
        <p:sp>
          <p:nvSpPr>
            <p:cNvPr id="27" name="矩形: 一个圆顶角，剪去另一个顶角 18"/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图片 8" descr="图层 18">
            <a:extLst>
              <a:ext uri="{FF2B5EF4-FFF2-40B4-BE49-F238E27FC236}">
                <a16:creationId xmlns:a16="http://schemas.microsoft.com/office/drawing/2014/main" id="{666682F5-E079-4B0D-C5A6-EABCF87F1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2085"/>
          <a:stretch>
            <a:fillRect/>
          </a:stretch>
        </p:blipFill>
        <p:spPr>
          <a:xfrm flipH="1">
            <a:off x="7100046" y="2348753"/>
            <a:ext cx="5091953" cy="45092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A70ED7-392A-BA83-41A6-92E0FABB5FA6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532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层 18"/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层 18"/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7700645" y="2778760"/>
            <a:ext cx="3623310" cy="3289300"/>
          </a:xfrm>
          <a:prstGeom prst="rect">
            <a:avLst/>
          </a:prstGeom>
        </p:spPr>
      </p:pic>
      <p:grpSp>
        <p:nvGrpSpPr>
          <p:cNvPr id="26" name="组合 25"/>
          <p:cNvGrpSpPr/>
          <p:nvPr userDrawn="1"/>
        </p:nvGrpSpPr>
        <p:grpSpPr>
          <a:xfrm>
            <a:off x="0" y="240781"/>
            <a:ext cx="11869271" cy="6267596"/>
            <a:chOff x="367372" y="479685"/>
            <a:chExt cx="10942955" cy="5106670"/>
          </a:xfrm>
        </p:grpSpPr>
        <p:sp>
          <p:nvSpPr>
            <p:cNvPr id="27" name="矩形: 一个圆顶角，剪去另一个顶角 18"/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9ADE74-C311-8F2A-476C-4C5AE49D7496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5029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层 18"/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/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层 18"/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4639310" y="635"/>
            <a:ext cx="7552690" cy="685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37AB7-6B9F-E1B1-46B3-A856F6027841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212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08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55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3BAF-495C-7076-6571-4EC28BF9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D1A1C-94BC-CD1F-DB40-8FB81E237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BC471-B8E7-D73B-F121-B505F6AB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B091A-2856-E285-579C-35669DBE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3400E-5AF8-C58B-215D-DB17C5B7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22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 descr="图层 18">
            <a:extLst>
              <a:ext uri="{FF2B5EF4-FFF2-40B4-BE49-F238E27FC236}">
                <a16:creationId xmlns:a16="http://schemas.microsoft.com/office/drawing/2014/main" id="{68FC752C-7E70-7BD7-49A5-BED096ECF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7774" r="209"/>
          <a:stretch>
            <a:fillRect/>
          </a:stretch>
        </p:blipFill>
        <p:spPr>
          <a:xfrm flipH="1">
            <a:off x="0" y="-11430"/>
            <a:ext cx="3599815" cy="6857365"/>
          </a:xfrm>
          <a:prstGeom prst="rect">
            <a:avLst/>
          </a:prstGeom>
        </p:spPr>
      </p:pic>
      <p:sp>
        <p:nvSpPr>
          <p:cNvPr id="7" name="剪去单角的矩形 6">
            <a:extLst>
              <a:ext uri="{FF2B5EF4-FFF2-40B4-BE49-F238E27FC236}">
                <a16:creationId xmlns:a16="http://schemas.microsoft.com/office/drawing/2014/main" id="{3DB7D5B5-ED6E-0D4B-4CDE-1388737B5602}"/>
              </a:ext>
            </a:extLst>
          </p:cNvPr>
          <p:cNvSpPr/>
          <p:nvPr userDrawn="1"/>
        </p:nvSpPr>
        <p:spPr>
          <a:xfrm>
            <a:off x="666750" y="637540"/>
            <a:ext cx="10858500" cy="5333365"/>
          </a:xfrm>
          <a:prstGeom prst="snip1Rect">
            <a:avLst>
              <a:gd name="adj" fmla="val 113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2" descr="图层 18">
            <a:extLst>
              <a:ext uri="{FF2B5EF4-FFF2-40B4-BE49-F238E27FC236}">
                <a16:creationId xmlns:a16="http://schemas.microsoft.com/office/drawing/2014/main" id="{3CF7DA78-6136-6366-B97B-2AFD616E14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2825"/>
          <a:stretch>
            <a:fillRect/>
          </a:stretch>
        </p:blipFill>
        <p:spPr>
          <a:xfrm flipH="1">
            <a:off x="7700645" y="2778760"/>
            <a:ext cx="3623310" cy="3289300"/>
          </a:xfrm>
          <a:prstGeom prst="rect">
            <a:avLst/>
          </a:pr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D0C435FE-AA12-7CEC-D7CC-0A791E05A383}"/>
              </a:ext>
            </a:extLst>
          </p:cNvPr>
          <p:cNvGrpSpPr/>
          <p:nvPr userDrawn="1"/>
        </p:nvGrpSpPr>
        <p:grpSpPr>
          <a:xfrm>
            <a:off x="0" y="240781"/>
            <a:ext cx="11869271" cy="6267596"/>
            <a:chOff x="367372" y="479685"/>
            <a:chExt cx="10942955" cy="5106670"/>
          </a:xfrm>
        </p:grpSpPr>
        <p:sp>
          <p:nvSpPr>
            <p:cNvPr id="10" name="矩形: 一个圆顶角，剪去另一个顶角 18">
              <a:extLst>
                <a:ext uri="{FF2B5EF4-FFF2-40B4-BE49-F238E27FC236}">
                  <a16:creationId xmlns:a16="http://schemas.microsoft.com/office/drawing/2014/main" id="{5F711337-D0DF-EF79-E325-E9226192D160}"/>
                </a:ext>
              </a:extLst>
            </p:cNvPr>
            <p:cNvSpPr/>
            <p:nvPr/>
          </p:nvSpPr>
          <p:spPr>
            <a:xfrm>
              <a:off x="1046822" y="479685"/>
              <a:ext cx="10263505" cy="5106670"/>
            </a:xfrm>
            <a:prstGeom prst="snipRoundRect">
              <a:avLst>
                <a:gd name="adj1" fmla="val 118"/>
                <a:gd name="adj2" fmla="val 1184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图片 27">
              <a:extLst>
                <a:ext uri="{FF2B5EF4-FFF2-40B4-BE49-F238E27FC236}">
                  <a16:creationId xmlns:a16="http://schemas.microsoft.com/office/drawing/2014/main" id="{85434C65-489B-5C76-CE41-ED44ED1BD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2706" y="2812040"/>
              <a:ext cx="4625340" cy="8451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0933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70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912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766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4123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842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17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1367B-4C74-AB60-3349-2F42AA22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4594-D731-74FB-A570-A11DA7121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C97E-70AA-5770-B82D-30901288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5B92E-4F70-C9C8-D8C2-0661B696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EE369-F5DD-543B-CE9A-E346A2F6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CA22-665A-F42B-07C8-D5904FEC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D2529-39C3-3917-C52C-A5C2A58B7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6BB1F-29DB-24DF-DF1D-3E73A6DB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79DB9-2A3F-6AD3-CDFB-C61CB399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8EE85-C8A8-C93F-B877-4C5650EE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726EC-5F14-179A-FB6B-591D70C4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3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309E-97B6-8232-5DC7-75D33B22D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A3781-F718-7DC9-97F1-A5058D8A7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95395-9CB1-6DA2-78E1-134D5A68B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AC468-3009-B8A1-9E7E-152CFAFCC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BFCBE-DA60-79EA-C6CA-50E759208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042963-5F4B-3389-4999-2835C9F8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29E16-6F00-791D-142E-7D885AD8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8F7A1-ADE5-3F84-7A12-9ED508D8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6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2BC2-4EC2-6E74-EA36-6EC71583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DB4FF-C0FE-6B18-9A5C-E30D84A8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2BC00-FF75-84AD-6F3B-BC6AFF0B6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35828-D34B-9184-304A-B2E9AECB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D07DC-253A-BDD5-A191-459CBC58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BF6DD-3EF3-1D3A-82AF-1A37E3F9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7CE80-8B86-2FC4-B4D8-F5BDE978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FB5676-A76C-A1AE-6C8E-0178A8F2E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6" name="图片 14" descr="图层 4 拷贝 19">
            <a:extLst>
              <a:ext uri="{FF2B5EF4-FFF2-40B4-BE49-F238E27FC236}">
                <a16:creationId xmlns:a16="http://schemas.microsoft.com/office/drawing/2014/main" id="{6991B674-A266-CB74-C12A-41A5B271DA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4750" y="5130165"/>
            <a:ext cx="2440305" cy="1426210"/>
          </a:xfrm>
          <a:prstGeom prst="rect">
            <a:avLst/>
          </a:prstGeom>
        </p:spPr>
      </p:pic>
      <p:pic>
        <p:nvPicPr>
          <p:cNvPr id="7" name="图片 8" descr="图层 4 拷贝 19">
            <a:extLst>
              <a:ext uri="{FF2B5EF4-FFF2-40B4-BE49-F238E27FC236}">
                <a16:creationId xmlns:a16="http://schemas.microsoft.com/office/drawing/2014/main" id="{78AF9854-9B63-509C-9359-11D954D7A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3310" y="5130165"/>
            <a:ext cx="2440305" cy="1426210"/>
          </a:xfrm>
          <a:prstGeom prst="rect">
            <a:avLst/>
          </a:prstGeom>
        </p:spPr>
      </p:pic>
      <p:pic>
        <p:nvPicPr>
          <p:cNvPr id="8" name="图片 11" descr="图层 4 拷贝 8">
            <a:extLst>
              <a:ext uri="{FF2B5EF4-FFF2-40B4-BE49-F238E27FC236}">
                <a16:creationId xmlns:a16="http://schemas.microsoft.com/office/drawing/2014/main" id="{F5F0C54A-3DED-1B39-3DD7-BF592174CC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58200" y="4321810"/>
            <a:ext cx="3841115" cy="2536190"/>
          </a:xfrm>
          <a:prstGeom prst="rect">
            <a:avLst/>
          </a:prstGeom>
        </p:spPr>
      </p:pic>
      <p:pic>
        <p:nvPicPr>
          <p:cNvPr id="9" name="图片 9" descr="图层 4 拷贝 19">
            <a:extLst>
              <a:ext uri="{FF2B5EF4-FFF2-40B4-BE49-F238E27FC236}">
                <a16:creationId xmlns:a16="http://schemas.microsoft.com/office/drawing/2014/main" id="{04478DAF-B387-AC2B-166E-7890A8B51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4310" y="4435475"/>
            <a:ext cx="4145280" cy="2422525"/>
          </a:xfrm>
          <a:prstGeom prst="rect">
            <a:avLst/>
          </a:prstGeom>
        </p:spPr>
      </p:pic>
      <p:pic>
        <p:nvPicPr>
          <p:cNvPr id="10" name="图片 13" descr="图层 4 拷贝 19">
            <a:extLst>
              <a:ext uri="{FF2B5EF4-FFF2-40B4-BE49-F238E27FC236}">
                <a16:creationId xmlns:a16="http://schemas.microsoft.com/office/drawing/2014/main" id="{E3235D16-F7DE-020C-B836-911F923401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1815" y="5431790"/>
            <a:ext cx="2440305" cy="1426210"/>
          </a:xfrm>
          <a:prstGeom prst="rect">
            <a:avLst/>
          </a:prstGeom>
        </p:spPr>
      </p:pic>
      <p:pic>
        <p:nvPicPr>
          <p:cNvPr id="11" name="图片 20" descr="图层 18">
            <a:extLst>
              <a:ext uri="{FF2B5EF4-FFF2-40B4-BE49-F238E27FC236}">
                <a16:creationId xmlns:a16="http://schemas.microsoft.com/office/drawing/2014/main" id="{3060F7D7-50A7-3673-15D8-8D321AB970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68674" r="-23"/>
          <a:stretch>
            <a:fillRect/>
          </a:stretch>
        </p:blipFill>
        <p:spPr>
          <a:xfrm>
            <a:off x="9013825" y="-205740"/>
            <a:ext cx="3630930" cy="7063740"/>
          </a:xfrm>
          <a:prstGeom prst="rect">
            <a:avLst/>
          </a:prstGeom>
        </p:spPr>
      </p:pic>
      <p:pic>
        <p:nvPicPr>
          <p:cNvPr id="12" name="图片 21" descr="图层 4 拷贝 19">
            <a:extLst>
              <a:ext uri="{FF2B5EF4-FFF2-40B4-BE49-F238E27FC236}">
                <a16:creationId xmlns:a16="http://schemas.microsoft.com/office/drawing/2014/main" id="{DBAAF431-D32A-CF69-B883-B9CE27732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69565" y="4678045"/>
            <a:ext cx="3213100" cy="1878330"/>
          </a:xfrm>
          <a:prstGeom prst="rect">
            <a:avLst/>
          </a:prstGeom>
        </p:spPr>
      </p:pic>
      <p:pic>
        <p:nvPicPr>
          <p:cNvPr id="13" name="图片 12" descr="图层 4 拷贝 19">
            <a:extLst>
              <a:ext uri="{FF2B5EF4-FFF2-40B4-BE49-F238E27FC236}">
                <a16:creationId xmlns:a16="http://schemas.microsoft.com/office/drawing/2014/main" id="{AD00500E-6B24-E0FE-D3E6-939DAB1517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8535" y="5431790"/>
            <a:ext cx="2440305" cy="1426210"/>
          </a:xfrm>
          <a:prstGeom prst="rect">
            <a:avLst/>
          </a:prstGeom>
        </p:spPr>
      </p:pic>
      <p:pic>
        <p:nvPicPr>
          <p:cNvPr id="14" name="图片 10" descr="图层 18">
            <a:extLst>
              <a:ext uri="{FF2B5EF4-FFF2-40B4-BE49-F238E27FC236}">
                <a16:creationId xmlns:a16="http://schemas.microsoft.com/office/drawing/2014/main" id="{70010D8E-C748-DAAE-A4A1-8CE985002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32085"/>
          <a:stretch>
            <a:fillRect/>
          </a:stretch>
        </p:blipFill>
        <p:spPr>
          <a:xfrm>
            <a:off x="-90487" y="2478479"/>
            <a:ext cx="4886325" cy="4387850"/>
          </a:xfrm>
          <a:prstGeom prst="rect">
            <a:avLst/>
          </a:prstGeom>
        </p:spPr>
      </p:pic>
      <p:pic>
        <p:nvPicPr>
          <p:cNvPr id="15" name="图片 22" descr="图层 4 拷贝 19">
            <a:extLst>
              <a:ext uri="{FF2B5EF4-FFF2-40B4-BE49-F238E27FC236}">
                <a16:creationId xmlns:a16="http://schemas.microsoft.com/office/drawing/2014/main" id="{3EAFAB4F-642A-6356-C40F-0A2DB2FEC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4420" y="4471670"/>
            <a:ext cx="2667635" cy="1558925"/>
          </a:xfrm>
          <a:prstGeom prst="rect">
            <a:avLst/>
          </a:prstGeom>
        </p:spPr>
      </p:pic>
      <p:pic>
        <p:nvPicPr>
          <p:cNvPr id="16" name="图片 19" descr="图层 4 拷贝 19">
            <a:extLst>
              <a:ext uri="{FF2B5EF4-FFF2-40B4-BE49-F238E27FC236}">
                <a16:creationId xmlns:a16="http://schemas.microsoft.com/office/drawing/2014/main" id="{A67C1CD6-2E1E-ADA4-D59C-41BB7DCC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2940" y="5431790"/>
            <a:ext cx="2440305" cy="1426210"/>
          </a:xfrm>
          <a:prstGeom prst="rect">
            <a:avLst/>
          </a:prstGeom>
        </p:spPr>
      </p:pic>
      <p:pic>
        <p:nvPicPr>
          <p:cNvPr id="17" name="图片 23" descr="5c7a858a32611">
            <a:extLst>
              <a:ext uri="{FF2B5EF4-FFF2-40B4-BE49-F238E27FC236}">
                <a16:creationId xmlns:a16="http://schemas.microsoft.com/office/drawing/2014/main" id="{73EBF939-322B-BD18-1F11-EF62C1C0A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0312" b="24148"/>
          <a:stretch/>
        </p:blipFill>
        <p:spPr>
          <a:xfrm flipH="1">
            <a:off x="-143804" y="8329"/>
            <a:ext cx="2805301" cy="3024803"/>
          </a:xfrm>
          <a:prstGeom prst="rect">
            <a:avLst/>
          </a:prstGeom>
        </p:spPr>
      </p:pic>
      <p:pic>
        <p:nvPicPr>
          <p:cNvPr id="18" name="图片 24" descr="图层 9">
            <a:extLst>
              <a:ext uri="{FF2B5EF4-FFF2-40B4-BE49-F238E27FC236}">
                <a16:creationId xmlns:a16="http://schemas.microsoft.com/office/drawing/2014/main" id="{4D56446C-160C-CE4E-1618-A678970ADD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15630" y="0"/>
            <a:ext cx="3976370" cy="21685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059E8C0-E060-D7C2-09EC-F441534F67D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8D411C2-EBD6-5B3D-95B5-BC084CD8211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40132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4F67-C0CE-B1F7-10FB-B51A76EF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86BFF-31D8-B3F3-87E0-49A6B37BA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40B25-78F0-047D-4F40-62503F9D4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1A2C3-D2FC-7DF0-EE46-D98F7F153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3EE8A-2A0E-6B8E-E8BB-C8465EA7F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43162-12E2-760D-93E1-260FDC96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2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F7E9A-B4D6-3D5C-8BC4-52B62DEB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6B05E-072E-1C1A-9267-933F0109C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C7DA5-5452-7E21-E2E0-3AF1E825A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6DFBC-E180-9EEE-B354-B72B3CA7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9C2D2-FBBD-699D-0B81-4C112C9A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1E2E8-EA19-A58B-D36E-802F888B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8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AA13B-9204-B3AF-8413-911B4564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6D0DB-AEF9-2502-95EB-78CF05FE2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6CE5-3E8E-081A-CD25-C3CC444CF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B0EE-4D31-4943-B40D-8E0FAA6FBBC8}" type="datetimeFigureOut">
              <a:rPr lang="en-US" smtClean="0"/>
              <a:t>18/04/2025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26C94-22D9-5B1E-35C8-9FD5F1A8B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0E7C-AAA2-E8EA-E616-8CE95D90D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325A8-EED3-452E-B1FF-A3E1E17272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A5961-4EAD-F7C4-5802-CA4D82725E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426782-FBF8-8CF3-1F20-5C3F86792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94A89-5453-60CD-0DC5-A06BAF9211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BF4CC-47BC-997B-8FD3-158C647489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6BFA8-6723-5406-77F2-5EAEB81EBB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60A7C6-B77B-4D3E-B98A-D77CC65A559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1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 拷贝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4728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96B0D8-A3C6-0C5B-CD8A-5A50F75C9C4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AF7C63-11EA-F12F-A14B-0ADB2D431F2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665FB0-6F57-0D0F-7E57-F39C0397E1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72EBB-3549-134F-CE88-64F13181E85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FFAC0-68AB-2D31-7A2D-A65B2CE026A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73759-AD2B-18C4-5EC0-1A57EE83F6E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6E8E84-343B-6FFF-5C80-4F3ED013A74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1D7B36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1D7B36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CFBF75-6F56-A380-1358-23ADCA36D1D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413425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3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>
            <a:extLst>
              <a:ext uri="{FF2B5EF4-FFF2-40B4-BE49-F238E27FC236}">
                <a16:creationId xmlns:a16="http://schemas.microsoft.com/office/drawing/2014/main" id="{9913C2C0-D398-0749-62AC-04F1A1133F76}"/>
              </a:ext>
            </a:extLst>
          </p:cNvPr>
          <p:cNvGrpSpPr/>
          <p:nvPr/>
        </p:nvGrpSpPr>
        <p:grpSpPr>
          <a:xfrm>
            <a:off x="3318648" y="904808"/>
            <a:ext cx="5829797" cy="721530"/>
            <a:chOff x="4474747" y="182387"/>
            <a:chExt cx="2881626" cy="721530"/>
          </a:xfrm>
        </p:grpSpPr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702C0339-BDAF-8FE0-877A-C2A0A872A003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1D7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8083AD1-A7D7-5B21-AAAB-AFD8CF0C3F0A}"/>
                </a:ext>
              </a:extLst>
            </p:cNvPr>
            <p:cNvSpPr txBox="1"/>
            <p:nvPr/>
          </p:nvSpPr>
          <p:spPr>
            <a:xfrm>
              <a:off x="4559026" y="182387"/>
              <a:ext cx="2797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trải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nghiệm</a:t>
              </a:r>
              <a:endPara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A4B3D5E-BA53-8263-909F-9BB00DB2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18" y="1975015"/>
            <a:ext cx="937036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 descr="图片1">
            <a:extLst>
              <a:ext uri="{FF2B5EF4-FFF2-40B4-BE49-F238E27FC236}">
                <a16:creationId xmlns:a16="http://schemas.microsoft.com/office/drawing/2014/main" id="{82ED8755-5AF0-4B5F-B295-19FE8021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5" y="-210951"/>
            <a:ext cx="11973272" cy="7279899"/>
          </a:xfrm>
          <a:prstGeom prst="rect">
            <a:avLst/>
          </a:prstGeom>
        </p:spPr>
      </p:pic>
      <p:grpSp>
        <p:nvGrpSpPr>
          <p:cNvPr id="2" name="Group 24">
            <a:extLst>
              <a:ext uri="{FF2B5EF4-FFF2-40B4-BE49-F238E27FC236}">
                <a16:creationId xmlns:a16="http://schemas.microsoft.com/office/drawing/2014/main" id="{65835EC7-AB72-35FA-4C91-3E0B26576BEE}"/>
              </a:ext>
            </a:extLst>
          </p:cNvPr>
          <p:cNvGrpSpPr/>
          <p:nvPr/>
        </p:nvGrpSpPr>
        <p:grpSpPr>
          <a:xfrm>
            <a:off x="1062681" y="687585"/>
            <a:ext cx="10597387" cy="1547797"/>
            <a:chOff x="226633" y="147365"/>
            <a:chExt cx="139180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A956A436-EFD6-9B2B-0ACD-1DE33B47480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069797" y="153808"/>
                    <a:pt x="7700535" y="445454"/>
                    <a:pt x="13830686" y="0"/>
                  </a:cubicBezTo>
                  <a:cubicBezTo>
                    <a:pt x="13525647" y="530551"/>
                    <a:pt x="13668872" y="1405475"/>
                    <a:pt x="13830686" y="2021573"/>
                  </a:cubicBezTo>
                  <a:cubicBezTo>
                    <a:pt x="7425018" y="1820488"/>
                    <a:pt x="3042602" y="1229101"/>
                    <a:pt x="0" y="2021573"/>
                  </a:cubicBezTo>
                  <a:cubicBezTo>
                    <a:pt x="119040" y="1254605"/>
                    <a:pt x="86831" y="47301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15561" y="-62657"/>
                    <a:pt x="11349590" y="-243186"/>
                    <a:pt x="13830686" y="0"/>
                  </a:cubicBezTo>
                  <a:cubicBezTo>
                    <a:pt x="13661815" y="189856"/>
                    <a:pt x="13853299" y="1338336"/>
                    <a:pt x="13830686" y="2021573"/>
                  </a:cubicBezTo>
                  <a:cubicBezTo>
                    <a:pt x="9540213" y="1969215"/>
                    <a:pt x="3579601" y="2497036"/>
                    <a:pt x="0" y="2021573"/>
                  </a:cubicBezTo>
                  <a:cubicBezTo>
                    <a:pt x="21966" y="1431955"/>
                    <a:pt x="119425" y="1070187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739139" y="-395702"/>
                    <a:pt x="8406622" y="82082"/>
                    <a:pt x="13830686" y="0"/>
                  </a:cubicBezTo>
                  <a:cubicBezTo>
                    <a:pt x="13652469" y="422622"/>
                    <a:pt x="13832096" y="1420706"/>
                    <a:pt x="13830686" y="2021573"/>
                  </a:cubicBezTo>
                  <a:cubicBezTo>
                    <a:pt x="7008469" y="1664428"/>
                    <a:pt x="3746463" y="2211204"/>
                    <a:pt x="0" y="2021573"/>
                  </a:cubicBezTo>
                  <a:cubicBezTo>
                    <a:pt x="67379" y="1317940"/>
                    <a:pt x="12243" y="33352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054106" y="-95802"/>
                    <a:pt x="8139931" y="215558"/>
                    <a:pt x="13830686" y="0"/>
                  </a:cubicBezTo>
                  <a:cubicBezTo>
                    <a:pt x="13529985" y="437466"/>
                    <a:pt x="13723703" y="1455752"/>
                    <a:pt x="13830686" y="2021573"/>
                  </a:cubicBezTo>
                  <a:cubicBezTo>
                    <a:pt x="7287409" y="1791939"/>
                    <a:pt x="3429671" y="1428418"/>
                    <a:pt x="0" y="2021573"/>
                  </a:cubicBezTo>
                  <a:cubicBezTo>
                    <a:pt x="115144" y="1282722"/>
                    <a:pt x="46438" y="35665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30840" h="1547797" fill="none" extrusionOk="0">
                          <a:moveTo>
                            <a:pt x="0" y="0"/>
                          </a:moveTo>
                          <a:cubicBezTo>
                            <a:pt x="3482490" y="-94963"/>
                            <a:pt x="6079146" y="-12548"/>
                            <a:pt x="10530840" y="0"/>
                          </a:cubicBezTo>
                          <a:cubicBezTo>
                            <a:pt x="10349298" y="339844"/>
                            <a:pt x="10450856" y="1088215"/>
                            <a:pt x="10530840" y="1547797"/>
                          </a:cubicBezTo>
                          <a:cubicBezTo>
                            <a:pt x="5579273" y="1431923"/>
                            <a:pt x="2503440" y="1392827"/>
                            <a:pt x="0" y="1547797"/>
                          </a:cubicBezTo>
                          <a:cubicBezTo>
                            <a:pt x="73981" y="1010736"/>
                            <a:pt x="40542" y="333287"/>
                            <a:pt x="0" y="0"/>
                          </a:cubicBezTo>
                          <a:close/>
                        </a:path>
                        <a:path w="10530840" h="1547797" stroke="0" extrusionOk="0">
                          <a:moveTo>
                            <a:pt x="0" y="0"/>
                          </a:moveTo>
                          <a:cubicBezTo>
                            <a:pt x="4792035" y="-98285"/>
                            <a:pt x="8243262" y="-124548"/>
                            <a:pt x="10530840" y="0"/>
                          </a:cubicBezTo>
                          <a:cubicBezTo>
                            <a:pt x="10464284" y="204017"/>
                            <a:pt x="10531787" y="1048510"/>
                            <a:pt x="10530840" y="1547797"/>
                          </a:cubicBezTo>
                          <a:cubicBezTo>
                            <a:pt x="6995336" y="1486288"/>
                            <a:pt x="2376333" y="1717791"/>
                            <a:pt x="0" y="1547797"/>
                          </a:cubicBezTo>
                          <a:cubicBezTo>
                            <a:pt x="56513" y="1106417"/>
                            <a:pt x="90690" y="765332"/>
                            <a:pt x="0" y="0"/>
                          </a:cubicBezTo>
                          <a:close/>
                        </a:path>
                        <a:path w="10530840" h="1547797" fill="none" stroke="0" extrusionOk="0">
                          <a:moveTo>
                            <a:pt x="0" y="0"/>
                          </a:moveTo>
                          <a:cubicBezTo>
                            <a:pt x="3848470" y="-96176"/>
                            <a:pt x="6175322" y="-58460"/>
                            <a:pt x="10530840" y="0"/>
                          </a:cubicBezTo>
                          <a:cubicBezTo>
                            <a:pt x="10377454" y="275022"/>
                            <a:pt x="10531577" y="1143160"/>
                            <a:pt x="10530840" y="1547797"/>
                          </a:cubicBezTo>
                          <a:cubicBezTo>
                            <a:pt x="5289926" y="1416699"/>
                            <a:pt x="2533182" y="1391455"/>
                            <a:pt x="0" y="1547797"/>
                          </a:cubicBezTo>
                          <a:cubicBezTo>
                            <a:pt x="74434" y="1024162"/>
                            <a:pt x="25202" y="2578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E0531054-B572-6E72-0429-1207F6550F44}"/>
                </a:ext>
              </a:extLst>
            </p:cNvPr>
            <p:cNvSpPr txBox="1"/>
            <p:nvPr/>
          </p:nvSpPr>
          <p:spPr>
            <a:xfrm>
              <a:off x="522639" y="736065"/>
              <a:ext cx="13622080" cy="844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u="sng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en-US" sz="3600" b="1" u="sng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5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Em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làm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gì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với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vỏ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hộp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sữa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sau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khi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uống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E79C3E4B-B722-2970-57F5-EBD86E968D29}"/>
              </a:ext>
            </a:extLst>
          </p:cNvPr>
          <p:cNvGrpSpPr/>
          <p:nvPr/>
        </p:nvGrpSpPr>
        <p:grpSpPr>
          <a:xfrm>
            <a:off x="887731" y="2467179"/>
            <a:ext cx="10484676" cy="1290663"/>
            <a:chOff x="693004" y="2887341"/>
            <a:chExt cx="10484676" cy="1290663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9D7B364B-5EB8-D624-208D-8D6D48898027}"/>
                </a:ext>
              </a:extLst>
            </p:cNvPr>
            <p:cNvGrpSpPr/>
            <p:nvPr/>
          </p:nvGrpSpPr>
          <p:grpSpPr>
            <a:xfrm>
              <a:off x="693004" y="2887341"/>
              <a:ext cx="10484676" cy="1290663"/>
              <a:chOff x="5408004" y="2138352"/>
              <a:chExt cx="10484676" cy="1290663"/>
            </a:xfrm>
          </p:grpSpPr>
          <p:sp>
            <p:nvSpPr>
              <p:cNvPr id="9" name="Rectangle: Rounded Corners 4">
                <a:extLst>
                  <a:ext uri="{FF2B5EF4-FFF2-40B4-BE49-F238E27FC236}">
                    <a16:creationId xmlns:a16="http://schemas.microsoft.com/office/drawing/2014/main" id="{0493C4F2-9E3B-FCEB-F572-6ED6BBC63603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9796681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A1F2A253-C327-8A97-3FAA-CDF6D88CF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6E0654C8-7513-9E58-E6B6-7697FC4B9E09}"/>
                </a:ext>
              </a:extLst>
            </p:cNvPr>
            <p:cNvSpPr txBox="1"/>
            <p:nvPr/>
          </p:nvSpPr>
          <p:spPr>
            <a:xfrm>
              <a:off x="1530655" y="3198289"/>
              <a:ext cx="96016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Cắt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mảnh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32">
            <a:extLst>
              <a:ext uri="{FF2B5EF4-FFF2-40B4-BE49-F238E27FC236}">
                <a16:creationId xmlns:a16="http://schemas.microsoft.com/office/drawing/2014/main" id="{0A1C5E2E-F5CE-ECFC-471C-6CB2027F0116}"/>
              </a:ext>
            </a:extLst>
          </p:cNvPr>
          <p:cNvGrpSpPr/>
          <p:nvPr/>
        </p:nvGrpSpPr>
        <p:grpSpPr>
          <a:xfrm>
            <a:off x="887731" y="3822090"/>
            <a:ext cx="10484674" cy="1400861"/>
            <a:chOff x="806277" y="4584522"/>
            <a:chExt cx="10484674" cy="1400861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A5196FE-5102-A03E-D543-5DF73F5FDD46}"/>
                </a:ext>
              </a:extLst>
            </p:cNvPr>
            <p:cNvGrpSpPr/>
            <p:nvPr/>
          </p:nvGrpSpPr>
          <p:grpSpPr>
            <a:xfrm>
              <a:off x="806277" y="4584522"/>
              <a:ext cx="10484674" cy="1400861"/>
              <a:chOff x="5015732" y="3396781"/>
              <a:chExt cx="10484674" cy="1400861"/>
            </a:xfrm>
          </p:grpSpPr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7A8C2C69-C967-DE65-BF32-263ED7E17522}"/>
                  </a:ext>
                </a:extLst>
              </p:cNvPr>
              <p:cNvSpPr/>
              <p:nvPr/>
            </p:nvSpPr>
            <p:spPr>
              <a:xfrm>
                <a:off x="5535477" y="3511171"/>
                <a:ext cx="9964929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663E58B7-3A4C-B41D-0144-1D0C961A1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96642D66-CE48-CF74-0FE6-03753436E224}"/>
                </a:ext>
              </a:extLst>
            </p:cNvPr>
            <p:cNvSpPr txBox="1"/>
            <p:nvPr/>
          </p:nvSpPr>
          <p:spPr>
            <a:xfrm>
              <a:off x="1842213" y="4721594"/>
              <a:ext cx="92050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om vỏ hộp, sửa sạch và đổi những sản phẩm nhỏ như sổ, bút,… tại điểm đổi vỏ hộp sữa.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147E4C75-2B9B-B51D-4E0D-BC1B85FFE136}"/>
              </a:ext>
            </a:extLst>
          </p:cNvPr>
          <p:cNvGrpSpPr/>
          <p:nvPr/>
        </p:nvGrpSpPr>
        <p:grpSpPr>
          <a:xfrm>
            <a:off x="888247" y="5126700"/>
            <a:ext cx="10484158" cy="1570786"/>
            <a:chOff x="5839736" y="2656407"/>
            <a:chExt cx="10484158" cy="1570786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458F66E-9DCB-C513-F8D2-5BB5478B3FA8}"/>
                </a:ext>
              </a:extLst>
            </p:cNvPr>
            <p:cNvGrpSpPr/>
            <p:nvPr/>
          </p:nvGrpSpPr>
          <p:grpSpPr>
            <a:xfrm>
              <a:off x="5839736" y="2656407"/>
              <a:ext cx="10484158" cy="1570786"/>
              <a:chOff x="6400748" y="2343644"/>
              <a:chExt cx="10484158" cy="1570786"/>
            </a:xfrm>
          </p:grpSpPr>
          <p:sp>
            <p:nvSpPr>
              <p:cNvPr id="19" name="Rectangle: Rounded Corners 13">
                <a:extLst>
                  <a:ext uri="{FF2B5EF4-FFF2-40B4-BE49-F238E27FC236}">
                    <a16:creationId xmlns:a16="http://schemas.microsoft.com/office/drawing/2014/main" id="{3F39FE79-9BAC-0858-250D-45850371518A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9692442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6">
                <a:extLst>
                  <a:ext uri="{FF2B5EF4-FFF2-40B4-BE49-F238E27FC236}">
                    <a16:creationId xmlns:a16="http://schemas.microsoft.com/office/drawing/2014/main" id="{328E8CEA-3439-A938-2A5E-1883C4CC0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E1715873-92B8-16D9-6291-5E0A2A6DD3B8}"/>
                </a:ext>
              </a:extLst>
            </p:cNvPr>
            <p:cNvSpPr txBox="1"/>
            <p:nvPr/>
          </p:nvSpPr>
          <p:spPr>
            <a:xfrm>
              <a:off x="7115381" y="3062845"/>
              <a:ext cx="87013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Gom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vỏ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đốt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5D139BE-B1CB-36AC-B10A-5C99F37BC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-118955" y="669674"/>
            <a:ext cx="1889760" cy="1740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58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CF0C2DF-D5DD-1CCD-5891-EE79CC735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256693" y="1252169"/>
            <a:ext cx="1889760" cy="17403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3D3C144-25FC-50A0-BB87-43C5CEA16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10045547" y="1161500"/>
            <a:ext cx="1889760" cy="17403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E62ED40-BC1C-6B28-FC73-02F608533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52" y="1593965"/>
            <a:ext cx="1061405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20EF8B-413B-48B0-E3BD-1EBD255D7F30}"/>
              </a:ext>
            </a:extLst>
          </p:cNvPr>
          <p:cNvSpPr txBox="1"/>
          <p:nvPr/>
        </p:nvSpPr>
        <p:spPr>
          <a:xfrm>
            <a:off x="1111624" y="1228397"/>
            <a:ext cx="44644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Chúng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ta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phòng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chữa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bệnh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thế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xanh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đầu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D7B36"/>
                </a:solidFill>
                <a:latin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rgbClr val="1D7B36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63D3B-6889-2D1A-4605-E0CF3536F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17" y="721919"/>
            <a:ext cx="5414159" cy="54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B2B40A-0361-61F4-B9BA-AC388F7C0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398" r="2172" b="7064"/>
          <a:stretch/>
        </p:blipFill>
        <p:spPr>
          <a:xfrm>
            <a:off x="921608" y="638944"/>
            <a:ext cx="5195248" cy="2790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F7322-58FC-1C79-A269-1720D678D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076"/>
          <a:stretch/>
        </p:blipFill>
        <p:spPr>
          <a:xfrm>
            <a:off x="6335221" y="602460"/>
            <a:ext cx="4287568" cy="282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A3ECD7-1362-FF6D-A01A-7A5FA96DE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3" t="19618" r="31707" b="22007"/>
          <a:stretch/>
        </p:blipFill>
        <p:spPr>
          <a:xfrm>
            <a:off x="864640" y="3533784"/>
            <a:ext cx="5195248" cy="2790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592692-91FF-ECF4-F1A7-C923491BB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11" t="7218"/>
          <a:stretch/>
        </p:blipFill>
        <p:spPr>
          <a:xfrm>
            <a:off x="6399149" y="3533784"/>
            <a:ext cx="4280899" cy="2887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92E14-629A-E461-A6CB-189FAB8E1540}"/>
              </a:ext>
            </a:extLst>
          </p:cNvPr>
          <p:cNvSpPr txBox="1"/>
          <p:nvPr/>
        </p:nvSpPr>
        <p:spPr>
          <a:xfrm>
            <a:off x="10758871" y="2416191"/>
            <a:ext cx="1540923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400" dirty="0" err="1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điều</a:t>
            </a:r>
            <a:r>
              <a:rPr lang="en-US" sz="3400" dirty="0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400" dirty="0" err="1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sz="3400" dirty="0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400" dirty="0" err="1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400" dirty="0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400" dirty="0" err="1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thể</a:t>
            </a:r>
            <a:r>
              <a:rPr lang="en-US" sz="3400" dirty="0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400" dirty="0" err="1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làm</a:t>
            </a:r>
            <a:r>
              <a:rPr lang="en-US" sz="3400" dirty="0"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...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gradFill>
                <a:gsLst>
                  <a:gs pos="54000">
                    <a:srgbClr val="017881"/>
                  </a:gs>
                  <a:gs pos="61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" name="组 17">
            <a:extLst>
              <a:ext uri="{FF2B5EF4-FFF2-40B4-BE49-F238E27FC236}">
                <a16:creationId xmlns:a16="http://schemas.microsoft.com/office/drawing/2014/main" id="{2BD0E2D6-1EDB-02C6-AA78-D353DFA1C2DF}"/>
              </a:ext>
            </a:extLst>
          </p:cNvPr>
          <p:cNvGrpSpPr/>
          <p:nvPr/>
        </p:nvGrpSpPr>
        <p:grpSpPr>
          <a:xfrm>
            <a:off x="1329859" y="3028796"/>
            <a:ext cx="4378745" cy="400204"/>
            <a:chOff x="1087703" y="1914221"/>
            <a:chExt cx="4378745" cy="400204"/>
          </a:xfrm>
        </p:grpSpPr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63E80297-EA1A-DD2A-7F32-EC06341F4094}"/>
                </a:ext>
              </a:extLst>
            </p:cNvPr>
            <p:cNvSpPr/>
            <p:nvPr/>
          </p:nvSpPr>
          <p:spPr>
            <a:xfrm>
              <a:off x="1087703" y="1914221"/>
              <a:ext cx="4287568" cy="40011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10AC019-CE0D-4DB4-C30C-30CE0311265D}"/>
                </a:ext>
              </a:extLst>
            </p:cNvPr>
            <p:cNvSpPr/>
            <p:nvPr/>
          </p:nvSpPr>
          <p:spPr>
            <a:xfrm>
              <a:off x="1163667" y="1914315"/>
              <a:ext cx="43027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Dùng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các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phương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tiện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công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cộng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组 17">
            <a:extLst>
              <a:ext uri="{FF2B5EF4-FFF2-40B4-BE49-F238E27FC236}">
                <a16:creationId xmlns:a16="http://schemas.microsoft.com/office/drawing/2014/main" id="{2EF83420-DAD4-A7D3-7291-FD73BA1816C8}"/>
              </a:ext>
            </a:extLst>
          </p:cNvPr>
          <p:cNvGrpSpPr/>
          <p:nvPr/>
        </p:nvGrpSpPr>
        <p:grpSpPr>
          <a:xfrm>
            <a:off x="6295399" y="3081281"/>
            <a:ext cx="4607800" cy="400111"/>
            <a:chOff x="1163667" y="1914314"/>
            <a:chExt cx="4607800" cy="400111"/>
          </a:xfrm>
        </p:grpSpPr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6D138BB9-0735-A7AC-C57D-2873FA4955C1}"/>
                </a:ext>
              </a:extLst>
            </p:cNvPr>
            <p:cNvSpPr/>
            <p:nvPr/>
          </p:nvSpPr>
          <p:spPr>
            <a:xfrm>
              <a:off x="1210158" y="1914314"/>
              <a:ext cx="4459442" cy="40011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8B83DE28-3087-DBCC-F4D0-48FC03AF7AC6}"/>
                </a:ext>
              </a:extLst>
            </p:cNvPr>
            <p:cNvSpPr/>
            <p:nvPr/>
          </p:nvSpPr>
          <p:spPr>
            <a:xfrm>
              <a:off x="1163667" y="1914315"/>
              <a:ext cx="46078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Trồng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cây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,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bỏ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rác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đúng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nơi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quy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định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 17">
            <a:extLst>
              <a:ext uri="{FF2B5EF4-FFF2-40B4-BE49-F238E27FC236}">
                <a16:creationId xmlns:a16="http://schemas.microsoft.com/office/drawing/2014/main" id="{7E19FBC3-D139-F902-1BD8-E6C35A33A9E5}"/>
              </a:ext>
            </a:extLst>
          </p:cNvPr>
          <p:cNvGrpSpPr/>
          <p:nvPr/>
        </p:nvGrpSpPr>
        <p:grpSpPr>
          <a:xfrm>
            <a:off x="1210160" y="6123785"/>
            <a:ext cx="4694106" cy="400111"/>
            <a:chOff x="1180594" y="1914314"/>
            <a:chExt cx="4694106" cy="400111"/>
          </a:xfrm>
        </p:grpSpPr>
        <p:sp>
          <p:nvSpPr>
            <p:cNvPr id="14" name="圆角矩形 7">
              <a:extLst>
                <a:ext uri="{FF2B5EF4-FFF2-40B4-BE49-F238E27FC236}">
                  <a16:creationId xmlns:a16="http://schemas.microsoft.com/office/drawing/2014/main" id="{01F22B9C-69D2-776A-9D5F-21E6E02F38AE}"/>
                </a:ext>
              </a:extLst>
            </p:cNvPr>
            <p:cNvSpPr/>
            <p:nvPr/>
          </p:nvSpPr>
          <p:spPr>
            <a:xfrm>
              <a:off x="1210158" y="1914314"/>
              <a:ext cx="4607574" cy="40011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06D0B8EE-71E7-B4D8-84F9-96641474F5DF}"/>
                </a:ext>
              </a:extLst>
            </p:cNvPr>
            <p:cNvSpPr/>
            <p:nvPr/>
          </p:nvSpPr>
          <p:spPr>
            <a:xfrm>
              <a:off x="1180594" y="1914315"/>
              <a:ext cx="46941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Tuyên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truyền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mọi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người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cùng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bảo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vệ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组 17">
            <a:extLst>
              <a:ext uri="{FF2B5EF4-FFF2-40B4-BE49-F238E27FC236}">
                <a16:creationId xmlns:a16="http://schemas.microsoft.com/office/drawing/2014/main" id="{A2AE413A-F449-ADB8-9A55-24F8935196F8}"/>
              </a:ext>
            </a:extLst>
          </p:cNvPr>
          <p:cNvGrpSpPr/>
          <p:nvPr/>
        </p:nvGrpSpPr>
        <p:grpSpPr>
          <a:xfrm>
            <a:off x="6622366" y="6123784"/>
            <a:ext cx="4000423" cy="400111"/>
            <a:chOff x="1210158" y="1914314"/>
            <a:chExt cx="4607574" cy="400111"/>
          </a:xfrm>
        </p:grpSpPr>
        <p:sp>
          <p:nvSpPr>
            <p:cNvPr id="17" name="圆角矩形 7">
              <a:extLst>
                <a:ext uri="{FF2B5EF4-FFF2-40B4-BE49-F238E27FC236}">
                  <a16:creationId xmlns:a16="http://schemas.microsoft.com/office/drawing/2014/main" id="{012A9BB4-E0B6-AD23-B891-94669691FDF7}"/>
                </a:ext>
              </a:extLst>
            </p:cNvPr>
            <p:cNvSpPr/>
            <p:nvPr/>
          </p:nvSpPr>
          <p:spPr>
            <a:xfrm>
              <a:off x="1210158" y="1914314"/>
              <a:ext cx="4607574" cy="40011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8" name="矩形 8">
              <a:extLst>
                <a:ext uri="{FF2B5EF4-FFF2-40B4-BE49-F238E27FC236}">
                  <a16:creationId xmlns:a16="http://schemas.microsoft.com/office/drawing/2014/main" id="{89FA2235-CEC3-F4F0-C568-3A5A6D4F1780}"/>
                </a:ext>
              </a:extLst>
            </p:cNvPr>
            <p:cNvSpPr/>
            <p:nvPr/>
          </p:nvSpPr>
          <p:spPr>
            <a:xfrm>
              <a:off x="1239607" y="1914315"/>
              <a:ext cx="40030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Tham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gia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các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hoạt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động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bảo</a:t>
              </a: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vệ</a:t>
              </a:r>
              <a:endParaRPr kumimoji="1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60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F430A94-3EAD-8BFF-F6EB-EC692DCB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10211" flipH="1">
            <a:off x="8108111" y="524862"/>
            <a:ext cx="4001365" cy="302840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A1EDA-EB06-6E6D-5C4B-3E0F29863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2179" y="301082"/>
            <a:ext cx="1997525" cy="19809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7A0BFDC-1185-7A58-D176-A137525DF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036" y="1996316"/>
            <a:ext cx="8205927" cy="286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8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E06FBE2-2609-7211-562D-5C1F62644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10211" flipH="1">
            <a:off x="7626114" y="2210486"/>
            <a:ext cx="4001365" cy="3028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32D54-FC1A-7807-B5CD-AEEF31537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3332"/>
            <a:ext cx="914479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76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46EF21-71DA-7716-2D1F-03B62EBE8C68}"/>
              </a:ext>
            </a:extLst>
          </p:cNvPr>
          <p:cNvGrpSpPr/>
          <p:nvPr/>
        </p:nvGrpSpPr>
        <p:grpSpPr>
          <a:xfrm>
            <a:off x="1613051" y="430306"/>
            <a:ext cx="9556519" cy="1601205"/>
            <a:chOff x="2277035" y="430306"/>
            <a:chExt cx="8570259" cy="100404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A7D577C-7444-48ED-8713-AE268F367EA3}"/>
                </a:ext>
              </a:extLst>
            </p:cNvPr>
            <p:cNvSpPr/>
            <p:nvPr/>
          </p:nvSpPr>
          <p:spPr>
            <a:xfrm>
              <a:off x="2277035" y="430306"/>
              <a:ext cx="8570259" cy="1004047"/>
            </a:xfrm>
            <a:prstGeom prst="wedgeRoundRectCallout">
              <a:avLst>
                <a:gd name="adj1" fmla="val -54365"/>
                <a:gd name="adj2" fmla="val 29167"/>
                <a:gd name="adj3" fmla="val 16667"/>
              </a:avLst>
            </a:prstGeom>
            <a:solidFill>
              <a:srgbClr val="E7F3DD"/>
            </a:solidFill>
            <a:ln w="28575">
              <a:solidFill>
                <a:srgbClr val="1D7B3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66F19F-C44B-831A-4DAB-E4A92259A22C}"/>
                </a:ext>
              </a:extLst>
            </p:cNvPr>
            <p:cNvSpPr txBox="1"/>
            <p:nvPr/>
          </p:nvSpPr>
          <p:spPr>
            <a:xfrm>
              <a:off x="2356336" y="520894"/>
              <a:ext cx="8490958" cy="82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xử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lý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hiện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tượng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gây</a:t>
              </a:r>
              <a:r>
                <a:rPr lang="en-US" sz="4000" b="1" dirty="0">
                  <a:latin typeface="Cambria" panose="02040503050406030204" pitchFamily="18" charset="0"/>
                </a:rPr>
                <a:t> ô </a:t>
              </a:r>
              <a:r>
                <a:rPr lang="en-US" sz="4000" b="1" dirty="0" err="1">
                  <a:latin typeface="Cambria" panose="02040503050406030204" pitchFamily="18" charset="0"/>
                </a:rPr>
                <a:t>nhiễm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môi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trường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8D860DAB-87CE-CD32-012D-BFCC21C744BC}"/>
              </a:ext>
            </a:extLst>
          </p:cNvPr>
          <p:cNvGrpSpPr/>
          <p:nvPr/>
        </p:nvGrpSpPr>
        <p:grpSpPr>
          <a:xfrm>
            <a:off x="2629764" y="2175976"/>
            <a:ext cx="3761546" cy="3464068"/>
            <a:chOff x="694707" y="2332043"/>
            <a:chExt cx="3761546" cy="3464068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8200CC2-7BE7-24C8-B87F-33C353FAA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AF6EB"/>
                </a:clrFrom>
                <a:clrTo>
                  <a:srgbClr val="FAF6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67" t="6646" r="9778" b="67978"/>
            <a:stretch/>
          </p:blipFill>
          <p:spPr>
            <a:xfrm>
              <a:off x="694707" y="2332043"/>
              <a:ext cx="3761546" cy="3464068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66329EA-05F8-6D78-4BF5-B88B3EC29CC8}"/>
                </a:ext>
              </a:extLst>
            </p:cNvPr>
            <p:cNvSpPr txBox="1"/>
            <p:nvPr/>
          </p:nvSpPr>
          <p:spPr>
            <a:xfrm>
              <a:off x="1658713" y="3360481"/>
              <a:ext cx="183353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Xử lý thức ăn thừa</a:t>
              </a:r>
              <a:endPara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7480851-AB02-A143-B3E7-36602AFDFC0C}"/>
              </a:ext>
            </a:extLst>
          </p:cNvPr>
          <p:cNvGrpSpPr/>
          <p:nvPr/>
        </p:nvGrpSpPr>
        <p:grpSpPr>
          <a:xfrm>
            <a:off x="6657599" y="2175976"/>
            <a:ext cx="3761546" cy="3464068"/>
            <a:chOff x="694707" y="2332043"/>
            <a:chExt cx="3761546" cy="3464068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751C1D8-79AD-BBD6-EC18-5E587B57F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AF6EB"/>
                </a:clrFrom>
                <a:clrTo>
                  <a:srgbClr val="FAF6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67" t="6646" r="9778" b="67978"/>
            <a:stretch/>
          </p:blipFill>
          <p:spPr>
            <a:xfrm>
              <a:off x="694707" y="2332043"/>
              <a:ext cx="3761546" cy="346406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F07DEB9A-FE55-E401-C705-4D6B03A0CDEA}"/>
                </a:ext>
              </a:extLst>
            </p:cNvPr>
            <p:cNvSpPr txBox="1"/>
            <p:nvPr/>
          </p:nvSpPr>
          <p:spPr>
            <a:xfrm>
              <a:off x="2140856" y="3360481"/>
              <a:ext cx="160076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Hạn chế bụi</a:t>
              </a:r>
              <a:endPara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89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0F17E3-8733-43DE-A00A-5FA93ECB4F5B}"/>
              </a:ext>
            </a:extLst>
          </p:cNvPr>
          <p:cNvGrpSpPr/>
          <p:nvPr/>
        </p:nvGrpSpPr>
        <p:grpSpPr>
          <a:xfrm>
            <a:off x="3985799" y="1907644"/>
            <a:ext cx="7200361" cy="2146196"/>
            <a:chOff x="1810871" y="458057"/>
            <a:chExt cx="9170894" cy="161634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C88E1C1E-AD45-7040-9F4C-33486847C870}"/>
                </a:ext>
              </a:extLst>
            </p:cNvPr>
            <p:cNvSpPr/>
            <p:nvPr/>
          </p:nvSpPr>
          <p:spPr>
            <a:xfrm>
              <a:off x="1810871" y="458057"/>
              <a:ext cx="9170894" cy="1616347"/>
            </a:xfrm>
            <a:prstGeom prst="wedgeRoundRectCallout">
              <a:avLst>
                <a:gd name="adj1" fmla="val -49762"/>
                <a:gd name="adj2" fmla="val 1845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BB3593-58B6-A7F7-031A-87E16355CCD0}"/>
                </a:ext>
              </a:extLst>
            </p:cNvPr>
            <p:cNvSpPr txBox="1"/>
            <p:nvPr/>
          </p:nvSpPr>
          <p:spPr>
            <a:xfrm>
              <a:off x="1810871" y="520894"/>
              <a:ext cx="9036424" cy="1460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Chúng</a:t>
              </a:r>
              <a:r>
                <a:rPr lang="en-US" sz="4000" b="1" dirty="0">
                  <a:latin typeface="Cambria" panose="02040503050406030204" pitchFamily="18" charset="0"/>
                </a:rPr>
                <a:t> ta </a:t>
              </a:r>
              <a:r>
                <a:rPr lang="en-US" sz="4000" b="1" dirty="0" err="1">
                  <a:latin typeface="Cambria" panose="02040503050406030204" pitchFamily="18" charset="0"/>
                </a:rPr>
                <a:t>nên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kín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hộp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rồi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quản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tủ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lạnh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D9BAEE29-412F-7DDF-41A5-905AC5BB4B03}"/>
              </a:ext>
            </a:extLst>
          </p:cNvPr>
          <p:cNvGrpSpPr/>
          <p:nvPr/>
        </p:nvGrpSpPr>
        <p:grpSpPr>
          <a:xfrm>
            <a:off x="453723" y="983784"/>
            <a:ext cx="3761546" cy="3464068"/>
            <a:chOff x="694707" y="2332043"/>
            <a:chExt cx="3761546" cy="346406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773EF1BC-9AE5-01E4-725D-904BE938D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AF6EB"/>
                </a:clrFrom>
                <a:clrTo>
                  <a:srgbClr val="FAF6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67" t="6646" r="9778" b="67978"/>
            <a:stretch/>
          </p:blipFill>
          <p:spPr>
            <a:xfrm>
              <a:off x="694707" y="2332043"/>
              <a:ext cx="3761546" cy="3464068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3FF052D-6011-D881-B5BE-752463CA41C6}"/>
                </a:ext>
              </a:extLst>
            </p:cNvPr>
            <p:cNvSpPr txBox="1"/>
            <p:nvPr/>
          </p:nvSpPr>
          <p:spPr>
            <a:xfrm>
              <a:off x="1758741" y="3339338"/>
              <a:ext cx="183353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Xử lý thức ăn thừa</a:t>
              </a:r>
              <a:endPara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063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0F17E3-8733-43DE-A00A-5FA93ECB4F5B}"/>
              </a:ext>
            </a:extLst>
          </p:cNvPr>
          <p:cNvGrpSpPr/>
          <p:nvPr/>
        </p:nvGrpSpPr>
        <p:grpSpPr>
          <a:xfrm>
            <a:off x="3985799" y="1907644"/>
            <a:ext cx="7200361" cy="2146196"/>
            <a:chOff x="1810871" y="458057"/>
            <a:chExt cx="9170894" cy="161634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C88E1C1E-AD45-7040-9F4C-33486847C870}"/>
                </a:ext>
              </a:extLst>
            </p:cNvPr>
            <p:cNvSpPr/>
            <p:nvPr/>
          </p:nvSpPr>
          <p:spPr>
            <a:xfrm>
              <a:off x="1810871" y="458057"/>
              <a:ext cx="9170894" cy="1616347"/>
            </a:xfrm>
            <a:prstGeom prst="wedgeRoundRectCallout">
              <a:avLst>
                <a:gd name="adj1" fmla="val -49762"/>
                <a:gd name="adj2" fmla="val 1845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BB3593-58B6-A7F7-031A-87E16355CCD0}"/>
                </a:ext>
              </a:extLst>
            </p:cNvPr>
            <p:cNvSpPr txBox="1"/>
            <p:nvPr/>
          </p:nvSpPr>
          <p:spPr>
            <a:xfrm>
              <a:off x="1810871" y="520894"/>
              <a:ext cx="9036424" cy="1460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</a:rPr>
                <a:t>Chúng ta nên đeo khẩu trang để tránh khói bụi ảnh hưởng đến sức khỏe.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A902AC21-0278-52A6-11C1-8D1C74CEFD09}"/>
              </a:ext>
            </a:extLst>
          </p:cNvPr>
          <p:cNvGrpSpPr/>
          <p:nvPr/>
        </p:nvGrpSpPr>
        <p:grpSpPr>
          <a:xfrm>
            <a:off x="224253" y="1228541"/>
            <a:ext cx="3761546" cy="3464068"/>
            <a:chOff x="694707" y="2332043"/>
            <a:chExt cx="3761546" cy="3464068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0738CD85-9FAD-0191-4039-D8C28CED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AF6EB"/>
                </a:clrFrom>
                <a:clrTo>
                  <a:srgbClr val="FAF6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67" t="6646" r="9778" b="67978"/>
            <a:stretch/>
          </p:blipFill>
          <p:spPr>
            <a:xfrm>
              <a:off x="694707" y="2332043"/>
              <a:ext cx="3761546" cy="3464068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DCB2B6CC-2369-EA4A-F423-420F93AA7314}"/>
                </a:ext>
              </a:extLst>
            </p:cNvPr>
            <p:cNvSpPr txBox="1"/>
            <p:nvPr/>
          </p:nvSpPr>
          <p:spPr>
            <a:xfrm>
              <a:off x="2107891" y="3403016"/>
              <a:ext cx="160076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Hạn chế bụi</a:t>
              </a:r>
              <a:endPara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8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32B6FD8-9D18-4816-D2C1-71468CE50740}"/>
              </a:ext>
            </a:extLst>
          </p:cNvPr>
          <p:cNvGrpSpPr/>
          <p:nvPr/>
        </p:nvGrpSpPr>
        <p:grpSpPr>
          <a:xfrm>
            <a:off x="1501127" y="2160705"/>
            <a:ext cx="7737141" cy="1386275"/>
            <a:chOff x="1810871" y="458058"/>
            <a:chExt cx="9170894" cy="13862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108C56E-3BE5-876A-13C7-F98E24E21901}"/>
                </a:ext>
              </a:extLst>
            </p:cNvPr>
            <p:cNvSpPr/>
            <p:nvPr/>
          </p:nvSpPr>
          <p:spPr>
            <a:xfrm>
              <a:off x="1810871" y="458058"/>
              <a:ext cx="9170894" cy="1319424"/>
            </a:xfrm>
            <a:prstGeom prst="wedgeRoundRectCallout">
              <a:avLst>
                <a:gd name="adj1" fmla="val -49762"/>
                <a:gd name="adj2" fmla="val 18453"/>
                <a:gd name="adj3" fmla="val 16667"/>
              </a:avLst>
            </a:prstGeom>
            <a:solidFill>
              <a:srgbClr val="E7F3DD"/>
            </a:solidFill>
            <a:ln w="28575">
              <a:solidFill>
                <a:srgbClr val="1D7B3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DD82A1-1EA2-AB16-3BB4-E90BE7D7C1FC}"/>
                </a:ext>
              </a:extLst>
            </p:cNvPr>
            <p:cNvSpPr txBox="1"/>
            <p:nvPr/>
          </p:nvSpPr>
          <p:spPr>
            <a:xfrm>
              <a:off x="1810871" y="520894"/>
              <a:ext cx="90364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vệ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môi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trường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đến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mọi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830390-5B12-EF44-A4E4-4B295986E519}"/>
              </a:ext>
            </a:extLst>
          </p:cNvPr>
          <p:cNvGrpSpPr/>
          <p:nvPr/>
        </p:nvGrpSpPr>
        <p:grpSpPr>
          <a:xfrm>
            <a:off x="2997723" y="3718079"/>
            <a:ext cx="7623692" cy="1022790"/>
            <a:chOff x="1572627" y="407549"/>
            <a:chExt cx="6837214" cy="9473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86A3FFD-49BB-516E-A824-D3E890FBA46E}"/>
                </a:ext>
              </a:extLst>
            </p:cNvPr>
            <p:cNvSpPr/>
            <p:nvPr/>
          </p:nvSpPr>
          <p:spPr>
            <a:xfrm>
              <a:off x="1572627" y="407549"/>
              <a:ext cx="6837214" cy="947375"/>
            </a:xfrm>
            <a:prstGeom prst="wedgeRoundRectCallout">
              <a:avLst>
                <a:gd name="adj1" fmla="val -49762"/>
                <a:gd name="adj2" fmla="val 18453"/>
                <a:gd name="adj3" fmla="val 16667"/>
              </a:avLst>
            </a:prstGeom>
            <a:solidFill>
              <a:srgbClr val="E7F3DD"/>
            </a:solidFill>
            <a:ln w="28575">
              <a:solidFill>
                <a:srgbClr val="1D7B3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4CE649-FC8B-2665-AD67-0C5DB0869CDE}"/>
                </a:ext>
              </a:extLst>
            </p:cNvPr>
            <p:cNvSpPr txBox="1"/>
            <p:nvPr/>
          </p:nvSpPr>
          <p:spPr>
            <a:xfrm>
              <a:off x="1810870" y="520894"/>
              <a:ext cx="6219015" cy="65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C8635-EFAC-665F-37C7-060A50A32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06" y="553092"/>
            <a:ext cx="4676037" cy="1670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F430A94-3EAD-8BFF-F6EB-EC692DCB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12162" flipH="1">
            <a:off x="7796031" y="442515"/>
            <a:ext cx="4001365" cy="302840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A1EDA-EB06-6E6D-5C4B-3E0F29863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7935" y="334536"/>
            <a:ext cx="1997525" cy="19809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DEADCE1-9607-9D08-8F8A-7E9519C0D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45" y="1996316"/>
            <a:ext cx="8327858" cy="28653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98">
            <a:extLst>
              <a:ext uri="{FF2B5EF4-FFF2-40B4-BE49-F238E27FC236}">
                <a16:creationId xmlns:a16="http://schemas.microsoft.com/office/drawing/2014/main" id="{699D94D3-25C3-0E73-FE85-B6C5827D50BA}"/>
              </a:ext>
            </a:extLst>
          </p:cNvPr>
          <p:cNvGrpSpPr/>
          <p:nvPr/>
        </p:nvGrpSpPr>
        <p:grpSpPr>
          <a:xfrm>
            <a:off x="3318648" y="904808"/>
            <a:ext cx="5829797" cy="721530"/>
            <a:chOff x="4474747" y="182387"/>
            <a:chExt cx="2881626" cy="721530"/>
          </a:xfrm>
        </p:grpSpPr>
        <p:sp>
          <p:nvSpPr>
            <p:cNvPr id="18" name="Rectangle: Rounded Corners 199">
              <a:extLst>
                <a:ext uri="{FF2B5EF4-FFF2-40B4-BE49-F238E27FC236}">
                  <a16:creationId xmlns:a16="http://schemas.microsoft.com/office/drawing/2014/main" id="{3CC97089-3F18-A7FC-AF33-D539DAEDE7A2}"/>
                </a:ext>
              </a:extLst>
            </p:cNvPr>
            <p:cNvSpPr/>
            <p:nvPr/>
          </p:nvSpPr>
          <p:spPr>
            <a:xfrm>
              <a:off x="4474747" y="196031"/>
              <a:ext cx="2875280" cy="707886"/>
            </a:xfrm>
            <a:prstGeom prst="roundRect">
              <a:avLst>
                <a:gd name="adj" fmla="val 48243"/>
              </a:avLst>
            </a:prstGeom>
            <a:solidFill>
              <a:srgbClr val="1D7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200">
              <a:extLst>
                <a:ext uri="{FF2B5EF4-FFF2-40B4-BE49-F238E27FC236}">
                  <a16:creationId xmlns:a16="http://schemas.microsoft.com/office/drawing/2014/main" id="{8AA02826-B59F-FCA2-D55C-B966CEC7876E}"/>
                </a:ext>
              </a:extLst>
            </p:cNvPr>
            <p:cNvSpPr txBox="1"/>
            <p:nvPr/>
          </p:nvSpPr>
          <p:spPr>
            <a:xfrm>
              <a:off x="4559026" y="182387"/>
              <a:ext cx="2797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trải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nghiệm</a:t>
              </a:r>
              <a:endPara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42981AA6-6998-5160-E4A7-7D1FFA34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19" y="1952418"/>
            <a:ext cx="8577815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F430A94-3EAD-8BFF-F6EB-EC692DCBF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10211" flipH="1">
            <a:off x="8108111" y="524862"/>
            <a:ext cx="4001365" cy="302840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6A1EDA-EB06-6E6D-5C4B-3E0F29863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2179" y="301082"/>
            <a:ext cx="1997525" cy="19809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FAF1F15-7681-BE3C-5E49-F8E8357A6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78" y="1996316"/>
            <a:ext cx="8529043" cy="286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9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E0E937-5BD0-3F8B-02CD-FDB038359506}"/>
              </a:ext>
            </a:extLst>
          </p:cNvPr>
          <p:cNvSpPr txBox="1"/>
          <p:nvPr/>
        </p:nvSpPr>
        <p:spPr>
          <a:xfrm>
            <a:off x="4130654" y="1183172"/>
            <a:ext cx="3911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D7B36"/>
                </a:solidFill>
                <a:latin typeface="Cambria" panose="02040503050406030204" pitchFamily="18" charset="0"/>
              </a:rPr>
              <a:t>TRÒ CHƠI: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43602F6-08B2-D46B-AA91-35C65393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50" y="2188375"/>
            <a:ext cx="1018729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F6CF1C-26D6-7E8F-6503-39C8B99F5894}"/>
              </a:ext>
            </a:extLst>
          </p:cNvPr>
          <p:cNvSpPr txBox="1"/>
          <p:nvPr/>
        </p:nvSpPr>
        <p:spPr>
          <a:xfrm>
            <a:off x="883920" y="2575560"/>
            <a:ext cx="10485120" cy="3664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 thầy cô đọc câu hỏi và đưa ra các phương án trên màn hình. GV đếm 1 -2 -3 để HS lựa chọn phương án: </a:t>
            </a:r>
            <a:endParaRPr lang="vi-VN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Phương án A - giơ tay</a:t>
            </a:r>
            <a:endParaRPr lang="vi-VN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Phương án B - đứng dậy</a:t>
            </a:r>
            <a:endParaRPr lang="vi-VN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Phương án C - ngồi tại chỗ.</a:t>
            </a:r>
          </a:p>
          <a:p>
            <a:pPr algn="just">
              <a:lnSpc>
                <a:spcPct val="120000"/>
              </a:lnSpc>
            </a:pP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khi trả lời xong bạn nào không sai câu nào sẽ được lên Rung chuông vàng.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E400F2F-0DA6-ED44-74F3-E0DC152B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028" y="469307"/>
            <a:ext cx="5614903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8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 descr="图片1">
            <a:extLst>
              <a:ext uri="{FF2B5EF4-FFF2-40B4-BE49-F238E27FC236}">
                <a16:creationId xmlns:a16="http://schemas.microsoft.com/office/drawing/2014/main" id="{82ED8755-5AF0-4B5F-B295-19FE8021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5" y="-210951"/>
            <a:ext cx="11973272" cy="7279899"/>
          </a:xfrm>
          <a:prstGeom prst="rect">
            <a:avLst/>
          </a:prstGeom>
        </p:spPr>
      </p:pic>
      <p:grpSp>
        <p:nvGrpSpPr>
          <p:cNvPr id="2" name="Group 24">
            <a:extLst>
              <a:ext uri="{FF2B5EF4-FFF2-40B4-BE49-F238E27FC236}">
                <a16:creationId xmlns:a16="http://schemas.microsoft.com/office/drawing/2014/main" id="{65835EC7-AB72-35FA-4C91-3E0B26576BEE}"/>
              </a:ext>
            </a:extLst>
          </p:cNvPr>
          <p:cNvGrpSpPr/>
          <p:nvPr/>
        </p:nvGrpSpPr>
        <p:grpSpPr>
          <a:xfrm>
            <a:off x="1062681" y="687585"/>
            <a:ext cx="10530840" cy="1547797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A956A436-EFD6-9B2B-0ACD-1DE33B47480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069797" y="153808"/>
                    <a:pt x="7700535" y="445454"/>
                    <a:pt x="13830686" y="0"/>
                  </a:cubicBezTo>
                  <a:cubicBezTo>
                    <a:pt x="13525647" y="530551"/>
                    <a:pt x="13668872" y="1405475"/>
                    <a:pt x="13830686" y="2021573"/>
                  </a:cubicBezTo>
                  <a:cubicBezTo>
                    <a:pt x="7425018" y="1820488"/>
                    <a:pt x="3042602" y="1229101"/>
                    <a:pt x="0" y="2021573"/>
                  </a:cubicBezTo>
                  <a:cubicBezTo>
                    <a:pt x="119040" y="1254605"/>
                    <a:pt x="86831" y="47301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15561" y="-62657"/>
                    <a:pt x="11349590" y="-243186"/>
                    <a:pt x="13830686" y="0"/>
                  </a:cubicBezTo>
                  <a:cubicBezTo>
                    <a:pt x="13661815" y="189856"/>
                    <a:pt x="13853299" y="1338336"/>
                    <a:pt x="13830686" y="2021573"/>
                  </a:cubicBezTo>
                  <a:cubicBezTo>
                    <a:pt x="9540213" y="1969215"/>
                    <a:pt x="3579601" y="2497036"/>
                    <a:pt x="0" y="2021573"/>
                  </a:cubicBezTo>
                  <a:cubicBezTo>
                    <a:pt x="21966" y="1431955"/>
                    <a:pt x="119425" y="1070187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739139" y="-395702"/>
                    <a:pt x="8406622" y="82082"/>
                    <a:pt x="13830686" y="0"/>
                  </a:cubicBezTo>
                  <a:cubicBezTo>
                    <a:pt x="13652469" y="422622"/>
                    <a:pt x="13832096" y="1420706"/>
                    <a:pt x="13830686" y="2021573"/>
                  </a:cubicBezTo>
                  <a:cubicBezTo>
                    <a:pt x="7008469" y="1664428"/>
                    <a:pt x="3746463" y="2211204"/>
                    <a:pt x="0" y="2021573"/>
                  </a:cubicBezTo>
                  <a:cubicBezTo>
                    <a:pt x="67379" y="1317940"/>
                    <a:pt x="12243" y="33352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054106" y="-95802"/>
                    <a:pt x="8139931" y="215558"/>
                    <a:pt x="13830686" y="0"/>
                  </a:cubicBezTo>
                  <a:cubicBezTo>
                    <a:pt x="13529985" y="437466"/>
                    <a:pt x="13723703" y="1455752"/>
                    <a:pt x="13830686" y="2021573"/>
                  </a:cubicBezTo>
                  <a:cubicBezTo>
                    <a:pt x="7287409" y="1791939"/>
                    <a:pt x="3429671" y="1428418"/>
                    <a:pt x="0" y="2021573"/>
                  </a:cubicBezTo>
                  <a:cubicBezTo>
                    <a:pt x="115144" y="1282722"/>
                    <a:pt x="46438" y="35665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30840" h="1547797" fill="none" extrusionOk="0">
                          <a:moveTo>
                            <a:pt x="0" y="0"/>
                          </a:moveTo>
                          <a:cubicBezTo>
                            <a:pt x="3482490" y="-94963"/>
                            <a:pt x="6079146" y="-12548"/>
                            <a:pt x="10530840" y="0"/>
                          </a:cubicBezTo>
                          <a:cubicBezTo>
                            <a:pt x="10349298" y="339844"/>
                            <a:pt x="10450856" y="1088215"/>
                            <a:pt x="10530840" y="1547797"/>
                          </a:cubicBezTo>
                          <a:cubicBezTo>
                            <a:pt x="5579273" y="1431923"/>
                            <a:pt x="2503440" y="1392827"/>
                            <a:pt x="0" y="1547797"/>
                          </a:cubicBezTo>
                          <a:cubicBezTo>
                            <a:pt x="73981" y="1010736"/>
                            <a:pt x="40542" y="333287"/>
                            <a:pt x="0" y="0"/>
                          </a:cubicBezTo>
                          <a:close/>
                        </a:path>
                        <a:path w="10530840" h="1547797" stroke="0" extrusionOk="0">
                          <a:moveTo>
                            <a:pt x="0" y="0"/>
                          </a:moveTo>
                          <a:cubicBezTo>
                            <a:pt x="4792035" y="-98285"/>
                            <a:pt x="8243262" y="-124548"/>
                            <a:pt x="10530840" y="0"/>
                          </a:cubicBezTo>
                          <a:cubicBezTo>
                            <a:pt x="10464284" y="204017"/>
                            <a:pt x="10531787" y="1048510"/>
                            <a:pt x="10530840" y="1547797"/>
                          </a:cubicBezTo>
                          <a:cubicBezTo>
                            <a:pt x="6995336" y="1486288"/>
                            <a:pt x="2376333" y="1717791"/>
                            <a:pt x="0" y="1547797"/>
                          </a:cubicBezTo>
                          <a:cubicBezTo>
                            <a:pt x="56513" y="1106417"/>
                            <a:pt x="90690" y="765332"/>
                            <a:pt x="0" y="0"/>
                          </a:cubicBezTo>
                          <a:close/>
                        </a:path>
                        <a:path w="10530840" h="1547797" fill="none" stroke="0" extrusionOk="0">
                          <a:moveTo>
                            <a:pt x="0" y="0"/>
                          </a:moveTo>
                          <a:cubicBezTo>
                            <a:pt x="3848470" y="-96176"/>
                            <a:pt x="6175322" y="-58460"/>
                            <a:pt x="10530840" y="0"/>
                          </a:cubicBezTo>
                          <a:cubicBezTo>
                            <a:pt x="10377454" y="275022"/>
                            <a:pt x="10531577" y="1143160"/>
                            <a:pt x="10530840" y="1547797"/>
                          </a:cubicBezTo>
                          <a:cubicBezTo>
                            <a:pt x="5289926" y="1416699"/>
                            <a:pt x="2533182" y="1391455"/>
                            <a:pt x="0" y="1547797"/>
                          </a:cubicBezTo>
                          <a:cubicBezTo>
                            <a:pt x="74434" y="1024162"/>
                            <a:pt x="25202" y="2578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E0531054-B572-6E72-0429-1207F6550F44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u="sng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en-US" sz="3600" b="1" u="sng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1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Dầu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ăn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mỡ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đã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dùng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nên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đổ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đâu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E79C3E4B-B722-2970-57F5-EBD86E968D29}"/>
              </a:ext>
            </a:extLst>
          </p:cNvPr>
          <p:cNvGrpSpPr/>
          <p:nvPr/>
        </p:nvGrpSpPr>
        <p:grpSpPr>
          <a:xfrm>
            <a:off x="887731" y="2467179"/>
            <a:ext cx="10484676" cy="1290663"/>
            <a:chOff x="693004" y="2887341"/>
            <a:chExt cx="10484676" cy="1290663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9D7B364B-5EB8-D624-208D-8D6D48898027}"/>
                </a:ext>
              </a:extLst>
            </p:cNvPr>
            <p:cNvGrpSpPr/>
            <p:nvPr/>
          </p:nvGrpSpPr>
          <p:grpSpPr>
            <a:xfrm>
              <a:off x="693004" y="2887341"/>
              <a:ext cx="10484676" cy="1290663"/>
              <a:chOff x="5408004" y="2138352"/>
              <a:chExt cx="10484676" cy="1290663"/>
            </a:xfrm>
          </p:grpSpPr>
          <p:sp>
            <p:nvSpPr>
              <p:cNvPr id="9" name="Rectangle: Rounded Corners 4">
                <a:extLst>
                  <a:ext uri="{FF2B5EF4-FFF2-40B4-BE49-F238E27FC236}">
                    <a16:creationId xmlns:a16="http://schemas.microsoft.com/office/drawing/2014/main" id="{0493C4F2-9E3B-FCEB-F572-6ED6BBC63603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9796681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A1F2A253-C327-8A97-3FAA-CDF6D88CF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6E0654C8-7513-9E58-E6B6-7697FC4B9E09}"/>
                </a:ext>
              </a:extLst>
            </p:cNvPr>
            <p:cNvSpPr txBox="1"/>
            <p:nvPr/>
          </p:nvSpPr>
          <p:spPr>
            <a:xfrm>
              <a:off x="1576078" y="2908117"/>
              <a:ext cx="96016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tái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mỡ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32">
            <a:extLst>
              <a:ext uri="{FF2B5EF4-FFF2-40B4-BE49-F238E27FC236}">
                <a16:creationId xmlns:a16="http://schemas.microsoft.com/office/drawing/2014/main" id="{0A1C5E2E-F5CE-ECFC-471C-6CB2027F0116}"/>
              </a:ext>
            </a:extLst>
          </p:cNvPr>
          <p:cNvGrpSpPr/>
          <p:nvPr/>
        </p:nvGrpSpPr>
        <p:grpSpPr>
          <a:xfrm>
            <a:off x="887731" y="3822090"/>
            <a:ext cx="10484674" cy="1400861"/>
            <a:chOff x="806277" y="4584522"/>
            <a:chExt cx="10484674" cy="1400861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A5196FE-5102-A03E-D543-5DF73F5FDD46}"/>
                </a:ext>
              </a:extLst>
            </p:cNvPr>
            <p:cNvGrpSpPr/>
            <p:nvPr/>
          </p:nvGrpSpPr>
          <p:grpSpPr>
            <a:xfrm>
              <a:off x="806277" y="4584522"/>
              <a:ext cx="10484674" cy="1400861"/>
              <a:chOff x="5015732" y="3396781"/>
              <a:chExt cx="10484674" cy="1400861"/>
            </a:xfrm>
          </p:grpSpPr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7A8C2C69-C967-DE65-BF32-263ED7E17522}"/>
                  </a:ext>
                </a:extLst>
              </p:cNvPr>
              <p:cNvSpPr/>
              <p:nvPr/>
            </p:nvSpPr>
            <p:spPr>
              <a:xfrm>
                <a:off x="5535477" y="3511171"/>
                <a:ext cx="9964929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663E58B7-3A4C-B41D-0144-1D0C961A1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96642D66-CE48-CF74-0FE6-03753436E224}"/>
                </a:ext>
              </a:extLst>
            </p:cNvPr>
            <p:cNvSpPr txBox="1"/>
            <p:nvPr/>
          </p:nvSpPr>
          <p:spPr>
            <a:xfrm>
              <a:off x="1884433" y="4921072"/>
              <a:ext cx="92050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Đổ vào bồn rửa bát hoặc đường cống thải.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147E4C75-2B9B-B51D-4E0D-BC1B85FFE136}"/>
              </a:ext>
            </a:extLst>
          </p:cNvPr>
          <p:cNvGrpSpPr/>
          <p:nvPr/>
        </p:nvGrpSpPr>
        <p:grpSpPr>
          <a:xfrm>
            <a:off x="888247" y="5126700"/>
            <a:ext cx="10484158" cy="1570786"/>
            <a:chOff x="5839736" y="2656407"/>
            <a:chExt cx="10484158" cy="1570786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458F66E-9DCB-C513-F8D2-5BB5478B3FA8}"/>
                </a:ext>
              </a:extLst>
            </p:cNvPr>
            <p:cNvGrpSpPr/>
            <p:nvPr/>
          </p:nvGrpSpPr>
          <p:grpSpPr>
            <a:xfrm>
              <a:off x="5839736" y="2656407"/>
              <a:ext cx="10484158" cy="1570786"/>
              <a:chOff x="6400748" y="2343644"/>
              <a:chExt cx="10484158" cy="1570786"/>
            </a:xfrm>
          </p:grpSpPr>
          <p:sp>
            <p:nvSpPr>
              <p:cNvPr id="19" name="Rectangle: Rounded Corners 13">
                <a:extLst>
                  <a:ext uri="{FF2B5EF4-FFF2-40B4-BE49-F238E27FC236}">
                    <a16:creationId xmlns:a16="http://schemas.microsoft.com/office/drawing/2014/main" id="{3F39FE79-9BAC-0858-250D-45850371518A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9692442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6">
                <a:extLst>
                  <a:ext uri="{FF2B5EF4-FFF2-40B4-BE49-F238E27FC236}">
                    <a16:creationId xmlns:a16="http://schemas.microsoft.com/office/drawing/2014/main" id="{328E8CEA-3439-A938-2A5E-1883C4CC0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E1715873-92B8-16D9-6291-5E0A2A6DD3B8}"/>
                </a:ext>
              </a:extLst>
            </p:cNvPr>
            <p:cNvSpPr txBox="1"/>
            <p:nvPr/>
          </p:nvSpPr>
          <p:spPr>
            <a:xfrm>
              <a:off x="7043024" y="2841635"/>
              <a:ext cx="928087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chai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nilong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buộc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chặt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5D139BE-B1CB-36AC-B10A-5C99F37BC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76127" y="548820"/>
            <a:ext cx="1889760" cy="1740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 descr="图片1">
            <a:extLst>
              <a:ext uri="{FF2B5EF4-FFF2-40B4-BE49-F238E27FC236}">
                <a16:creationId xmlns:a16="http://schemas.microsoft.com/office/drawing/2014/main" id="{82ED8755-5AF0-4B5F-B295-19FE8021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5" y="-210951"/>
            <a:ext cx="11973272" cy="7279899"/>
          </a:xfrm>
          <a:prstGeom prst="rect">
            <a:avLst/>
          </a:prstGeom>
        </p:spPr>
      </p:pic>
      <p:grpSp>
        <p:nvGrpSpPr>
          <p:cNvPr id="2" name="Group 24">
            <a:extLst>
              <a:ext uri="{FF2B5EF4-FFF2-40B4-BE49-F238E27FC236}">
                <a16:creationId xmlns:a16="http://schemas.microsoft.com/office/drawing/2014/main" id="{65835EC7-AB72-35FA-4C91-3E0B26576BEE}"/>
              </a:ext>
            </a:extLst>
          </p:cNvPr>
          <p:cNvGrpSpPr/>
          <p:nvPr/>
        </p:nvGrpSpPr>
        <p:grpSpPr>
          <a:xfrm>
            <a:off x="1062681" y="687585"/>
            <a:ext cx="10530840" cy="1547797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A956A436-EFD6-9B2B-0ACD-1DE33B47480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069797" y="153808"/>
                    <a:pt x="7700535" y="445454"/>
                    <a:pt x="13830686" y="0"/>
                  </a:cubicBezTo>
                  <a:cubicBezTo>
                    <a:pt x="13525647" y="530551"/>
                    <a:pt x="13668872" y="1405475"/>
                    <a:pt x="13830686" y="2021573"/>
                  </a:cubicBezTo>
                  <a:cubicBezTo>
                    <a:pt x="7425018" y="1820488"/>
                    <a:pt x="3042602" y="1229101"/>
                    <a:pt x="0" y="2021573"/>
                  </a:cubicBezTo>
                  <a:cubicBezTo>
                    <a:pt x="119040" y="1254605"/>
                    <a:pt x="86831" y="47301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15561" y="-62657"/>
                    <a:pt x="11349590" y="-243186"/>
                    <a:pt x="13830686" y="0"/>
                  </a:cubicBezTo>
                  <a:cubicBezTo>
                    <a:pt x="13661815" y="189856"/>
                    <a:pt x="13853299" y="1338336"/>
                    <a:pt x="13830686" y="2021573"/>
                  </a:cubicBezTo>
                  <a:cubicBezTo>
                    <a:pt x="9540213" y="1969215"/>
                    <a:pt x="3579601" y="2497036"/>
                    <a:pt x="0" y="2021573"/>
                  </a:cubicBezTo>
                  <a:cubicBezTo>
                    <a:pt x="21966" y="1431955"/>
                    <a:pt x="119425" y="1070187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739139" y="-395702"/>
                    <a:pt x="8406622" y="82082"/>
                    <a:pt x="13830686" y="0"/>
                  </a:cubicBezTo>
                  <a:cubicBezTo>
                    <a:pt x="13652469" y="422622"/>
                    <a:pt x="13832096" y="1420706"/>
                    <a:pt x="13830686" y="2021573"/>
                  </a:cubicBezTo>
                  <a:cubicBezTo>
                    <a:pt x="7008469" y="1664428"/>
                    <a:pt x="3746463" y="2211204"/>
                    <a:pt x="0" y="2021573"/>
                  </a:cubicBezTo>
                  <a:cubicBezTo>
                    <a:pt x="67379" y="1317940"/>
                    <a:pt x="12243" y="33352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054106" y="-95802"/>
                    <a:pt x="8139931" y="215558"/>
                    <a:pt x="13830686" y="0"/>
                  </a:cubicBezTo>
                  <a:cubicBezTo>
                    <a:pt x="13529985" y="437466"/>
                    <a:pt x="13723703" y="1455752"/>
                    <a:pt x="13830686" y="2021573"/>
                  </a:cubicBezTo>
                  <a:cubicBezTo>
                    <a:pt x="7287409" y="1791939"/>
                    <a:pt x="3429671" y="1428418"/>
                    <a:pt x="0" y="2021573"/>
                  </a:cubicBezTo>
                  <a:cubicBezTo>
                    <a:pt x="115144" y="1282722"/>
                    <a:pt x="46438" y="35665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30840" h="1547797" fill="none" extrusionOk="0">
                          <a:moveTo>
                            <a:pt x="0" y="0"/>
                          </a:moveTo>
                          <a:cubicBezTo>
                            <a:pt x="3482490" y="-94963"/>
                            <a:pt x="6079146" y="-12548"/>
                            <a:pt x="10530840" y="0"/>
                          </a:cubicBezTo>
                          <a:cubicBezTo>
                            <a:pt x="10349298" y="339844"/>
                            <a:pt x="10450856" y="1088215"/>
                            <a:pt x="10530840" y="1547797"/>
                          </a:cubicBezTo>
                          <a:cubicBezTo>
                            <a:pt x="5579273" y="1431923"/>
                            <a:pt x="2503440" y="1392827"/>
                            <a:pt x="0" y="1547797"/>
                          </a:cubicBezTo>
                          <a:cubicBezTo>
                            <a:pt x="73981" y="1010736"/>
                            <a:pt x="40542" y="333287"/>
                            <a:pt x="0" y="0"/>
                          </a:cubicBezTo>
                          <a:close/>
                        </a:path>
                        <a:path w="10530840" h="1547797" stroke="0" extrusionOk="0">
                          <a:moveTo>
                            <a:pt x="0" y="0"/>
                          </a:moveTo>
                          <a:cubicBezTo>
                            <a:pt x="4792035" y="-98285"/>
                            <a:pt x="8243262" y="-124548"/>
                            <a:pt x="10530840" y="0"/>
                          </a:cubicBezTo>
                          <a:cubicBezTo>
                            <a:pt x="10464284" y="204017"/>
                            <a:pt x="10531787" y="1048510"/>
                            <a:pt x="10530840" y="1547797"/>
                          </a:cubicBezTo>
                          <a:cubicBezTo>
                            <a:pt x="6995336" y="1486288"/>
                            <a:pt x="2376333" y="1717791"/>
                            <a:pt x="0" y="1547797"/>
                          </a:cubicBezTo>
                          <a:cubicBezTo>
                            <a:pt x="56513" y="1106417"/>
                            <a:pt x="90690" y="765332"/>
                            <a:pt x="0" y="0"/>
                          </a:cubicBezTo>
                          <a:close/>
                        </a:path>
                        <a:path w="10530840" h="1547797" fill="none" stroke="0" extrusionOk="0">
                          <a:moveTo>
                            <a:pt x="0" y="0"/>
                          </a:moveTo>
                          <a:cubicBezTo>
                            <a:pt x="3848470" y="-96176"/>
                            <a:pt x="6175322" y="-58460"/>
                            <a:pt x="10530840" y="0"/>
                          </a:cubicBezTo>
                          <a:cubicBezTo>
                            <a:pt x="10377454" y="275022"/>
                            <a:pt x="10531577" y="1143160"/>
                            <a:pt x="10530840" y="1547797"/>
                          </a:cubicBezTo>
                          <a:cubicBezTo>
                            <a:pt x="5289926" y="1416699"/>
                            <a:pt x="2533182" y="1391455"/>
                            <a:pt x="0" y="1547797"/>
                          </a:cubicBezTo>
                          <a:cubicBezTo>
                            <a:pt x="74434" y="1024162"/>
                            <a:pt x="25202" y="2578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E0531054-B572-6E72-0429-1207F6550F44}"/>
                </a:ext>
              </a:extLst>
            </p:cNvPr>
            <p:cNvSpPr txBox="1"/>
            <p:nvPr/>
          </p:nvSpPr>
          <p:spPr>
            <a:xfrm>
              <a:off x="330935" y="680545"/>
              <a:ext cx="13622080" cy="844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u="sng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en-US" sz="3600" b="1" u="sng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Nên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bỏ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pin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đã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dùng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rồi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đâu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E79C3E4B-B722-2970-57F5-EBD86E968D29}"/>
              </a:ext>
            </a:extLst>
          </p:cNvPr>
          <p:cNvGrpSpPr/>
          <p:nvPr/>
        </p:nvGrpSpPr>
        <p:grpSpPr>
          <a:xfrm>
            <a:off x="887731" y="2467179"/>
            <a:ext cx="10484676" cy="1290663"/>
            <a:chOff x="693004" y="2887341"/>
            <a:chExt cx="10484676" cy="1290663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9D7B364B-5EB8-D624-208D-8D6D48898027}"/>
                </a:ext>
              </a:extLst>
            </p:cNvPr>
            <p:cNvGrpSpPr/>
            <p:nvPr/>
          </p:nvGrpSpPr>
          <p:grpSpPr>
            <a:xfrm>
              <a:off x="693004" y="2887341"/>
              <a:ext cx="10484676" cy="1290663"/>
              <a:chOff x="5408004" y="2138352"/>
              <a:chExt cx="10484676" cy="1290663"/>
            </a:xfrm>
          </p:grpSpPr>
          <p:sp>
            <p:nvSpPr>
              <p:cNvPr id="9" name="Rectangle: Rounded Corners 4">
                <a:extLst>
                  <a:ext uri="{FF2B5EF4-FFF2-40B4-BE49-F238E27FC236}">
                    <a16:creationId xmlns:a16="http://schemas.microsoft.com/office/drawing/2014/main" id="{0493C4F2-9E3B-FCEB-F572-6ED6BBC63603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9796681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A1F2A253-C327-8A97-3FAA-CDF6D88CF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6E0654C8-7513-9E58-E6B6-7697FC4B9E09}"/>
                </a:ext>
              </a:extLst>
            </p:cNvPr>
            <p:cNvSpPr txBox="1"/>
            <p:nvPr/>
          </p:nvSpPr>
          <p:spPr>
            <a:xfrm>
              <a:off x="1530656" y="3151898"/>
              <a:ext cx="96016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Chôn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32">
            <a:extLst>
              <a:ext uri="{FF2B5EF4-FFF2-40B4-BE49-F238E27FC236}">
                <a16:creationId xmlns:a16="http://schemas.microsoft.com/office/drawing/2014/main" id="{0A1C5E2E-F5CE-ECFC-471C-6CB2027F0116}"/>
              </a:ext>
            </a:extLst>
          </p:cNvPr>
          <p:cNvGrpSpPr/>
          <p:nvPr/>
        </p:nvGrpSpPr>
        <p:grpSpPr>
          <a:xfrm>
            <a:off x="887731" y="3822090"/>
            <a:ext cx="10484674" cy="1400861"/>
            <a:chOff x="806277" y="4584522"/>
            <a:chExt cx="10484674" cy="1400861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A5196FE-5102-A03E-D543-5DF73F5FDD46}"/>
                </a:ext>
              </a:extLst>
            </p:cNvPr>
            <p:cNvGrpSpPr/>
            <p:nvPr/>
          </p:nvGrpSpPr>
          <p:grpSpPr>
            <a:xfrm>
              <a:off x="806277" y="4584522"/>
              <a:ext cx="10484674" cy="1400861"/>
              <a:chOff x="5015732" y="3396781"/>
              <a:chExt cx="10484674" cy="1400861"/>
            </a:xfrm>
          </p:grpSpPr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7A8C2C69-C967-DE65-BF32-263ED7E17522}"/>
                  </a:ext>
                </a:extLst>
              </p:cNvPr>
              <p:cNvSpPr/>
              <p:nvPr/>
            </p:nvSpPr>
            <p:spPr>
              <a:xfrm>
                <a:off x="5535477" y="3511171"/>
                <a:ext cx="9964929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663E58B7-3A4C-B41D-0144-1D0C961A1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96642D66-CE48-CF74-0FE6-03753436E224}"/>
                </a:ext>
              </a:extLst>
            </p:cNvPr>
            <p:cNvSpPr txBox="1"/>
            <p:nvPr/>
          </p:nvSpPr>
          <p:spPr>
            <a:xfrm>
              <a:off x="1884433" y="4921072"/>
              <a:ext cx="92050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Bỏ chung vào sọt rác.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147E4C75-2B9B-B51D-4E0D-BC1B85FFE136}"/>
              </a:ext>
            </a:extLst>
          </p:cNvPr>
          <p:cNvGrpSpPr/>
          <p:nvPr/>
        </p:nvGrpSpPr>
        <p:grpSpPr>
          <a:xfrm>
            <a:off x="888247" y="5126700"/>
            <a:ext cx="10484158" cy="1570786"/>
            <a:chOff x="5839736" y="2656407"/>
            <a:chExt cx="10484158" cy="1570786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458F66E-9DCB-C513-F8D2-5BB5478B3FA8}"/>
                </a:ext>
              </a:extLst>
            </p:cNvPr>
            <p:cNvGrpSpPr/>
            <p:nvPr/>
          </p:nvGrpSpPr>
          <p:grpSpPr>
            <a:xfrm>
              <a:off x="5839736" y="2656407"/>
              <a:ext cx="10484158" cy="1570786"/>
              <a:chOff x="6400748" y="2343644"/>
              <a:chExt cx="10484158" cy="1570786"/>
            </a:xfrm>
          </p:grpSpPr>
          <p:sp>
            <p:nvSpPr>
              <p:cNvPr id="19" name="Rectangle: Rounded Corners 13">
                <a:extLst>
                  <a:ext uri="{FF2B5EF4-FFF2-40B4-BE49-F238E27FC236}">
                    <a16:creationId xmlns:a16="http://schemas.microsoft.com/office/drawing/2014/main" id="{3F39FE79-9BAC-0858-250D-45850371518A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9692442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6">
                <a:extLst>
                  <a:ext uri="{FF2B5EF4-FFF2-40B4-BE49-F238E27FC236}">
                    <a16:creationId xmlns:a16="http://schemas.microsoft.com/office/drawing/2014/main" id="{328E8CEA-3439-A938-2A5E-1883C4CC0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E1715873-92B8-16D9-6291-5E0A2A6DD3B8}"/>
                </a:ext>
              </a:extLst>
            </p:cNvPr>
            <p:cNvSpPr txBox="1"/>
            <p:nvPr/>
          </p:nvSpPr>
          <p:spPr>
            <a:xfrm>
              <a:off x="6974372" y="3104773"/>
              <a:ext cx="92808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 riêng, đưa đến chỗ thu gom rác đ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ộ</a:t>
              </a: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 hại.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5D139BE-B1CB-36AC-B10A-5C99F37BC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76127" y="548820"/>
            <a:ext cx="1889760" cy="1740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47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 descr="图片1">
            <a:extLst>
              <a:ext uri="{FF2B5EF4-FFF2-40B4-BE49-F238E27FC236}">
                <a16:creationId xmlns:a16="http://schemas.microsoft.com/office/drawing/2014/main" id="{82ED8755-5AF0-4B5F-B295-19FE8021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5" y="-210951"/>
            <a:ext cx="11973272" cy="7279899"/>
          </a:xfrm>
          <a:prstGeom prst="rect">
            <a:avLst/>
          </a:prstGeom>
        </p:spPr>
      </p:pic>
      <p:grpSp>
        <p:nvGrpSpPr>
          <p:cNvPr id="2" name="Group 24">
            <a:extLst>
              <a:ext uri="{FF2B5EF4-FFF2-40B4-BE49-F238E27FC236}">
                <a16:creationId xmlns:a16="http://schemas.microsoft.com/office/drawing/2014/main" id="{65835EC7-AB72-35FA-4C91-3E0B26576BEE}"/>
              </a:ext>
            </a:extLst>
          </p:cNvPr>
          <p:cNvGrpSpPr/>
          <p:nvPr/>
        </p:nvGrpSpPr>
        <p:grpSpPr>
          <a:xfrm>
            <a:off x="1062681" y="687585"/>
            <a:ext cx="10530840" cy="1547797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A956A436-EFD6-9B2B-0ACD-1DE33B47480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069797" y="153808"/>
                    <a:pt x="7700535" y="445454"/>
                    <a:pt x="13830686" y="0"/>
                  </a:cubicBezTo>
                  <a:cubicBezTo>
                    <a:pt x="13525647" y="530551"/>
                    <a:pt x="13668872" y="1405475"/>
                    <a:pt x="13830686" y="2021573"/>
                  </a:cubicBezTo>
                  <a:cubicBezTo>
                    <a:pt x="7425018" y="1820488"/>
                    <a:pt x="3042602" y="1229101"/>
                    <a:pt x="0" y="2021573"/>
                  </a:cubicBezTo>
                  <a:cubicBezTo>
                    <a:pt x="119040" y="1254605"/>
                    <a:pt x="86831" y="47301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15561" y="-62657"/>
                    <a:pt x="11349590" y="-243186"/>
                    <a:pt x="13830686" y="0"/>
                  </a:cubicBezTo>
                  <a:cubicBezTo>
                    <a:pt x="13661815" y="189856"/>
                    <a:pt x="13853299" y="1338336"/>
                    <a:pt x="13830686" y="2021573"/>
                  </a:cubicBezTo>
                  <a:cubicBezTo>
                    <a:pt x="9540213" y="1969215"/>
                    <a:pt x="3579601" y="2497036"/>
                    <a:pt x="0" y="2021573"/>
                  </a:cubicBezTo>
                  <a:cubicBezTo>
                    <a:pt x="21966" y="1431955"/>
                    <a:pt x="119425" y="1070187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739139" y="-395702"/>
                    <a:pt x="8406622" y="82082"/>
                    <a:pt x="13830686" y="0"/>
                  </a:cubicBezTo>
                  <a:cubicBezTo>
                    <a:pt x="13652469" y="422622"/>
                    <a:pt x="13832096" y="1420706"/>
                    <a:pt x="13830686" y="2021573"/>
                  </a:cubicBezTo>
                  <a:cubicBezTo>
                    <a:pt x="7008469" y="1664428"/>
                    <a:pt x="3746463" y="2211204"/>
                    <a:pt x="0" y="2021573"/>
                  </a:cubicBezTo>
                  <a:cubicBezTo>
                    <a:pt x="67379" y="1317940"/>
                    <a:pt x="12243" y="33352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054106" y="-95802"/>
                    <a:pt x="8139931" y="215558"/>
                    <a:pt x="13830686" y="0"/>
                  </a:cubicBezTo>
                  <a:cubicBezTo>
                    <a:pt x="13529985" y="437466"/>
                    <a:pt x="13723703" y="1455752"/>
                    <a:pt x="13830686" y="2021573"/>
                  </a:cubicBezTo>
                  <a:cubicBezTo>
                    <a:pt x="7287409" y="1791939"/>
                    <a:pt x="3429671" y="1428418"/>
                    <a:pt x="0" y="2021573"/>
                  </a:cubicBezTo>
                  <a:cubicBezTo>
                    <a:pt x="115144" y="1282722"/>
                    <a:pt x="46438" y="35665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30840" h="1547797" fill="none" extrusionOk="0">
                          <a:moveTo>
                            <a:pt x="0" y="0"/>
                          </a:moveTo>
                          <a:cubicBezTo>
                            <a:pt x="3482490" y="-94963"/>
                            <a:pt x="6079146" y="-12548"/>
                            <a:pt x="10530840" y="0"/>
                          </a:cubicBezTo>
                          <a:cubicBezTo>
                            <a:pt x="10349298" y="339844"/>
                            <a:pt x="10450856" y="1088215"/>
                            <a:pt x="10530840" y="1547797"/>
                          </a:cubicBezTo>
                          <a:cubicBezTo>
                            <a:pt x="5579273" y="1431923"/>
                            <a:pt x="2503440" y="1392827"/>
                            <a:pt x="0" y="1547797"/>
                          </a:cubicBezTo>
                          <a:cubicBezTo>
                            <a:pt x="73981" y="1010736"/>
                            <a:pt x="40542" y="333287"/>
                            <a:pt x="0" y="0"/>
                          </a:cubicBezTo>
                          <a:close/>
                        </a:path>
                        <a:path w="10530840" h="1547797" stroke="0" extrusionOk="0">
                          <a:moveTo>
                            <a:pt x="0" y="0"/>
                          </a:moveTo>
                          <a:cubicBezTo>
                            <a:pt x="4792035" y="-98285"/>
                            <a:pt x="8243262" y="-124548"/>
                            <a:pt x="10530840" y="0"/>
                          </a:cubicBezTo>
                          <a:cubicBezTo>
                            <a:pt x="10464284" y="204017"/>
                            <a:pt x="10531787" y="1048510"/>
                            <a:pt x="10530840" y="1547797"/>
                          </a:cubicBezTo>
                          <a:cubicBezTo>
                            <a:pt x="6995336" y="1486288"/>
                            <a:pt x="2376333" y="1717791"/>
                            <a:pt x="0" y="1547797"/>
                          </a:cubicBezTo>
                          <a:cubicBezTo>
                            <a:pt x="56513" y="1106417"/>
                            <a:pt x="90690" y="765332"/>
                            <a:pt x="0" y="0"/>
                          </a:cubicBezTo>
                          <a:close/>
                        </a:path>
                        <a:path w="10530840" h="1547797" fill="none" stroke="0" extrusionOk="0">
                          <a:moveTo>
                            <a:pt x="0" y="0"/>
                          </a:moveTo>
                          <a:cubicBezTo>
                            <a:pt x="3848470" y="-96176"/>
                            <a:pt x="6175322" y="-58460"/>
                            <a:pt x="10530840" y="0"/>
                          </a:cubicBezTo>
                          <a:cubicBezTo>
                            <a:pt x="10377454" y="275022"/>
                            <a:pt x="10531577" y="1143160"/>
                            <a:pt x="10530840" y="1547797"/>
                          </a:cubicBezTo>
                          <a:cubicBezTo>
                            <a:pt x="5289926" y="1416699"/>
                            <a:pt x="2533182" y="1391455"/>
                            <a:pt x="0" y="1547797"/>
                          </a:cubicBezTo>
                          <a:cubicBezTo>
                            <a:pt x="74434" y="1024162"/>
                            <a:pt x="25202" y="2578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E0531054-B572-6E72-0429-1207F6550F44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u="sng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en-US" sz="3600" b="1" u="sng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Để giảm bớt chất thải trên đường làng, ngõ phố, em có thể: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E79C3E4B-B722-2970-57F5-EBD86E968D29}"/>
              </a:ext>
            </a:extLst>
          </p:cNvPr>
          <p:cNvGrpSpPr/>
          <p:nvPr/>
        </p:nvGrpSpPr>
        <p:grpSpPr>
          <a:xfrm>
            <a:off x="887731" y="2467179"/>
            <a:ext cx="10484676" cy="1290663"/>
            <a:chOff x="693004" y="2887341"/>
            <a:chExt cx="10484676" cy="1290663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9D7B364B-5EB8-D624-208D-8D6D48898027}"/>
                </a:ext>
              </a:extLst>
            </p:cNvPr>
            <p:cNvGrpSpPr/>
            <p:nvPr/>
          </p:nvGrpSpPr>
          <p:grpSpPr>
            <a:xfrm>
              <a:off x="693004" y="2887341"/>
              <a:ext cx="10484676" cy="1290663"/>
              <a:chOff x="5408004" y="2138352"/>
              <a:chExt cx="10484676" cy="1290663"/>
            </a:xfrm>
          </p:grpSpPr>
          <p:sp>
            <p:nvSpPr>
              <p:cNvPr id="9" name="Rectangle: Rounded Corners 4">
                <a:extLst>
                  <a:ext uri="{FF2B5EF4-FFF2-40B4-BE49-F238E27FC236}">
                    <a16:creationId xmlns:a16="http://schemas.microsoft.com/office/drawing/2014/main" id="{0493C4F2-9E3B-FCEB-F572-6ED6BBC63603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9796681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A1F2A253-C327-8A97-3FAA-CDF6D88CF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6E0654C8-7513-9E58-E6B6-7697FC4B9E09}"/>
                </a:ext>
              </a:extLst>
            </p:cNvPr>
            <p:cNvSpPr txBox="1"/>
            <p:nvPr/>
          </p:nvSpPr>
          <p:spPr>
            <a:xfrm>
              <a:off x="1576078" y="2908117"/>
              <a:ext cx="96016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Làm biển báo nhắc nhở mọi người bỏ rác đúng nơi quy định.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32">
            <a:extLst>
              <a:ext uri="{FF2B5EF4-FFF2-40B4-BE49-F238E27FC236}">
                <a16:creationId xmlns:a16="http://schemas.microsoft.com/office/drawing/2014/main" id="{0A1C5E2E-F5CE-ECFC-471C-6CB2027F0116}"/>
              </a:ext>
            </a:extLst>
          </p:cNvPr>
          <p:cNvGrpSpPr/>
          <p:nvPr/>
        </p:nvGrpSpPr>
        <p:grpSpPr>
          <a:xfrm>
            <a:off x="887731" y="3822090"/>
            <a:ext cx="10484674" cy="1400861"/>
            <a:chOff x="806277" y="4584522"/>
            <a:chExt cx="10484674" cy="1400861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A5196FE-5102-A03E-D543-5DF73F5FDD46}"/>
                </a:ext>
              </a:extLst>
            </p:cNvPr>
            <p:cNvGrpSpPr/>
            <p:nvPr/>
          </p:nvGrpSpPr>
          <p:grpSpPr>
            <a:xfrm>
              <a:off x="806277" y="4584522"/>
              <a:ext cx="10484674" cy="1400861"/>
              <a:chOff x="5015732" y="3396781"/>
              <a:chExt cx="10484674" cy="1400861"/>
            </a:xfrm>
          </p:grpSpPr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7A8C2C69-C967-DE65-BF32-263ED7E17522}"/>
                  </a:ext>
                </a:extLst>
              </p:cNvPr>
              <p:cNvSpPr/>
              <p:nvPr/>
            </p:nvSpPr>
            <p:spPr>
              <a:xfrm>
                <a:off x="5535477" y="3511171"/>
                <a:ext cx="9964929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663E58B7-3A4C-B41D-0144-1D0C961A1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96642D66-CE48-CF74-0FE6-03753436E224}"/>
                </a:ext>
              </a:extLst>
            </p:cNvPr>
            <p:cNvSpPr txBox="1"/>
            <p:nvPr/>
          </p:nvSpPr>
          <p:spPr>
            <a:xfrm>
              <a:off x="1842213" y="4721594"/>
              <a:ext cx="92050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Gom rác trên đường làng, ngõ phố bỏ xuống sông cho trôi đi.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147E4C75-2B9B-B51D-4E0D-BC1B85FFE136}"/>
              </a:ext>
            </a:extLst>
          </p:cNvPr>
          <p:cNvGrpSpPr/>
          <p:nvPr/>
        </p:nvGrpSpPr>
        <p:grpSpPr>
          <a:xfrm>
            <a:off x="888247" y="5126700"/>
            <a:ext cx="10556515" cy="1570786"/>
            <a:chOff x="5839736" y="2656407"/>
            <a:chExt cx="10556515" cy="1570786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458F66E-9DCB-C513-F8D2-5BB5478B3FA8}"/>
                </a:ext>
              </a:extLst>
            </p:cNvPr>
            <p:cNvGrpSpPr/>
            <p:nvPr/>
          </p:nvGrpSpPr>
          <p:grpSpPr>
            <a:xfrm>
              <a:off x="5839736" y="2656407"/>
              <a:ext cx="10484158" cy="1570786"/>
              <a:chOff x="6400748" y="2343644"/>
              <a:chExt cx="10484158" cy="1570786"/>
            </a:xfrm>
          </p:grpSpPr>
          <p:sp>
            <p:nvSpPr>
              <p:cNvPr id="19" name="Rectangle: Rounded Corners 13">
                <a:extLst>
                  <a:ext uri="{FF2B5EF4-FFF2-40B4-BE49-F238E27FC236}">
                    <a16:creationId xmlns:a16="http://schemas.microsoft.com/office/drawing/2014/main" id="{3F39FE79-9BAC-0858-250D-45850371518A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9692442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6">
                <a:extLst>
                  <a:ext uri="{FF2B5EF4-FFF2-40B4-BE49-F238E27FC236}">
                    <a16:creationId xmlns:a16="http://schemas.microsoft.com/office/drawing/2014/main" id="{328E8CEA-3439-A938-2A5E-1883C4CC0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E1715873-92B8-16D9-6291-5E0A2A6DD3B8}"/>
                </a:ext>
              </a:extLst>
            </p:cNvPr>
            <p:cNvSpPr txBox="1"/>
            <p:nvPr/>
          </p:nvSpPr>
          <p:spPr>
            <a:xfrm>
              <a:off x="7115381" y="3062845"/>
              <a:ext cx="92808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bừa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bãi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5D139BE-B1CB-36AC-B10A-5C99F37BC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-118955" y="669674"/>
            <a:ext cx="1889760" cy="1740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25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 descr="图片1">
            <a:extLst>
              <a:ext uri="{FF2B5EF4-FFF2-40B4-BE49-F238E27FC236}">
                <a16:creationId xmlns:a16="http://schemas.microsoft.com/office/drawing/2014/main" id="{82ED8755-5AF0-4B5F-B295-19FE8021A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65" y="-210951"/>
            <a:ext cx="11973272" cy="7279899"/>
          </a:xfrm>
          <a:prstGeom prst="rect">
            <a:avLst/>
          </a:prstGeom>
        </p:spPr>
      </p:pic>
      <p:grpSp>
        <p:nvGrpSpPr>
          <p:cNvPr id="2" name="Group 24">
            <a:extLst>
              <a:ext uri="{FF2B5EF4-FFF2-40B4-BE49-F238E27FC236}">
                <a16:creationId xmlns:a16="http://schemas.microsoft.com/office/drawing/2014/main" id="{65835EC7-AB72-35FA-4C91-3E0B26576BEE}"/>
              </a:ext>
            </a:extLst>
          </p:cNvPr>
          <p:cNvGrpSpPr/>
          <p:nvPr/>
        </p:nvGrpSpPr>
        <p:grpSpPr>
          <a:xfrm>
            <a:off x="1062681" y="687585"/>
            <a:ext cx="10597387" cy="1547797"/>
            <a:chOff x="226633" y="147365"/>
            <a:chExt cx="139180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A956A436-EFD6-9B2B-0ACD-1DE33B47480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5069797" y="153808"/>
                    <a:pt x="7700535" y="445454"/>
                    <a:pt x="13830686" y="0"/>
                  </a:cubicBezTo>
                  <a:cubicBezTo>
                    <a:pt x="13525647" y="530551"/>
                    <a:pt x="13668872" y="1405475"/>
                    <a:pt x="13830686" y="2021573"/>
                  </a:cubicBezTo>
                  <a:cubicBezTo>
                    <a:pt x="7425018" y="1820488"/>
                    <a:pt x="3042602" y="1229101"/>
                    <a:pt x="0" y="2021573"/>
                  </a:cubicBezTo>
                  <a:cubicBezTo>
                    <a:pt x="119040" y="1254605"/>
                    <a:pt x="86831" y="47301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15561" y="-62657"/>
                    <a:pt x="11349590" y="-243186"/>
                    <a:pt x="13830686" y="0"/>
                  </a:cubicBezTo>
                  <a:cubicBezTo>
                    <a:pt x="13661815" y="189856"/>
                    <a:pt x="13853299" y="1338336"/>
                    <a:pt x="13830686" y="2021573"/>
                  </a:cubicBezTo>
                  <a:cubicBezTo>
                    <a:pt x="9540213" y="1969215"/>
                    <a:pt x="3579601" y="2497036"/>
                    <a:pt x="0" y="2021573"/>
                  </a:cubicBezTo>
                  <a:cubicBezTo>
                    <a:pt x="21966" y="1431955"/>
                    <a:pt x="119425" y="1070187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739139" y="-395702"/>
                    <a:pt x="8406622" y="82082"/>
                    <a:pt x="13830686" y="0"/>
                  </a:cubicBezTo>
                  <a:cubicBezTo>
                    <a:pt x="13652469" y="422622"/>
                    <a:pt x="13832096" y="1420706"/>
                    <a:pt x="13830686" y="2021573"/>
                  </a:cubicBezTo>
                  <a:cubicBezTo>
                    <a:pt x="7008469" y="1664428"/>
                    <a:pt x="3746463" y="2211204"/>
                    <a:pt x="0" y="2021573"/>
                  </a:cubicBezTo>
                  <a:cubicBezTo>
                    <a:pt x="67379" y="1317940"/>
                    <a:pt x="12243" y="33352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054106" y="-95802"/>
                    <a:pt x="8139931" y="215558"/>
                    <a:pt x="13830686" y="0"/>
                  </a:cubicBezTo>
                  <a:cubicBezTo>
                    <a:pt x="13529985" y="437466"/>
                    <a:pt x="13723703" y="1455752"/>
                    <a:pt x="13830686" y="2021573"/>
                  </a:cubicBezTo>
                  <a:cubicBezTo>
                    <a:pt x="7287409" y="1791939"/>
                    <a:pt x="3429671" y="1428418"/>
                    <a:pt x="0" y="2021573"/>
                  </a:cubicBezTo>
                  <a:cubicBezTo>
                    <a:pt x="115144" y="1282722"/>
                    <a:pt x="46438" y="35665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  <a:gd name="connsiteX0" fmla="*/ 0 w 10530840"/>
                        <a:gd name="connsiteY0" fmla="*/ 0 h 1547797"/>
                        <a:gd name="connsiteX1" fmla="*/ 10530840 w 10530840"/>
                        <a:gd name="connsiteY1" fmla="*/ 0 h 1547797"/>
                        <a:gd name="connsiteX2" fmla="*/ 10530840 w 10530840"/>
                        <a:gd name="connsiteY2" fmla="*/ 1547797 h 1547797"/>
                        <a:gd name="connsiteX3" fmla="*/ 0 w 10530840"/>
                        <a:gd name="connsiteY3" fmla="*/ 1547797 h 1547797"/>
                        <a:gd name="connsiteX4" fmla="*/ 0 w 10530840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530840" h="1547797" fill="none" extrusionOk="0">
                          <a:moveTo>
                            <a:pt x="0" y="0"/>
                          </a:moveTo>
                          <a:cubicBezTo>
                            <a:pt x="3482490" y="-94963"/>
                            <a:pt x="6079146" y="-12548"/>
                            <a:pt x="10530840" y="0"/>
                          </a:cubicBezTo>
                          <a:cubicBezTo>
                            <a:pt x="10349298" y="339844"/>
                            <a:pt x="10450856" y="1088215"/>
                            <a:pt x="10530840" y="1547797"/>
                          </a:cubicBezTo>
                          <a:cubicBezTo>
                            <a:pt x="5579273" y="1431923"/>
                            <a:pt x="2503440" y="1392827"/>
                            <a:pt x="0" y="1547797"/>
                          </a:cubicBezTo>
                          <a:cubicBezTo>
                            <a:pt x="73981" y="1010736"/>
                            <a:pt x="40542" y="333287"/>
                            <a:pt x="0" y="0"/>
                          </a:cubicBezTo>
                          <a:close/>
                        </a:path>
                        <a:path w="10530840" h="1547797" stroke="0" extrusionOk="0">
                          <a:moveTo>
                            <a:pt x="0" y="0"/>
                          </a:moveTo>
                          <a:cubicBezTo>
                            <a:pt x="4792035" y="-98285"/>
                            <a:pt x="8243262" y="-124548"/>
                            <a:pt x="10530840" y="0"/>
                          </a:cubicBezTo>
                          <a:cubicBezTo>
                            <a:pt x="10464284" y="204017"/>
                            <a:pt x="10531787" y="1048510"/>
                            <a:pt x="10530840" y="1547797"/>
                          </a:cubicBezTo>
                          <a:cubicBezTo>
                            <a:pt x="6995336" y="1486288"/>
                            <a:pt x="2376333" y="1717791"/>
                            <a:pt x="0" y="1547797"/>
                          </a:cubicBezTo>
                          <a:cubicBezTo>
                            <a:pt x="56513" y="1106417"/>
                            <a:pt x="90690" y="765332"/>
                            <a:pt x="0" y="0"/>
                          </a:cubicBezTo>
                          <a:close/>
                        </a:path>
                        <a:path w="10530840" h="1547797" fill="none" stroke="0" extrusionOk="0">
                          <a:moveTo>
                            <a:pt x="0" y="0"/>
                          </a:moveTo>
                          <a:cubicBezTo>
                            <a:pt x="3848470" y="-96176"/>
                            <a:pt x="6175322" y="-58460"/>
                            <a:pt x="10530840" y="0"/>
                          </a:cubicBezTo>
                          <a:cubicBezTo>
                            <a:pt x="10377454" y="275022"/>
                            <a:pt x="10531577" y="1143160"/>
                            <a:pt x="10530840" y="1547797"/>
                          </a:cubicBezTo>
                          <a:cubicBezTo>
                            <a:pt x="5289926" y="1416699"/>
                            <a:pt x="2533182" y="1391455"/>
                            <a:pt x="0" y="1547797"/>
                          </a:cubicBezTo>
                          <a:cubicBezTo>
                            <a:pt x="74434" y="1024162"/>
                            <a:pt x="25202" y="2578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E0531054-B572-6E72-0429-1207F6550F44}"/>
                </a:ext>
              </a:extLst>
            </p:cNvPr>
            <p:cNvSpPr txBox="1"/>
            <p:nvPr/>
          </p:nvSpPr>
          <p:spPr>
            <a:xfrm>
              <a:off x="522639" y="361084"/>
              <a:ext cx="13622080" cy="1567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u="sng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en-US" sz="3600" b="1" u="sng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Đâu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không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phải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hành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động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bảo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vệ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môi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E79C3E4B-B722-2970-57F5-EBD86E968D29}"/>
              </a:ext>
            </a:extLst>
          </p:cNvPr>
          <p:cNvGrpSpPr/>
          <p:nvPr/>
        </p:nvGrpSpPr>
        <p:grpSpPr>
          <a:xfrm>
            <a:off x="887731" y="2467179"/>
            <a:ext cx="10484676" cy="1290663"/>
            <a:chOff x="693004" y="2887341"/>
            <a:chExt cx="10484676" cy="1290663"/>
          </a:xfrm>
        </p:grpSpPr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9D7B364B-5EB8-D624-208D-8D6D48898027}"/>
                </a:ext>
              </a:extLst>
            </p:cNvPr>
            <p:cNvGrpSpPr/>
            <p:nvPr/>
          </p:nvGrpSpPr>
          <p:grpSpPr>
            <a:xfrm>
              <a:off x="693004" y="2887341"/>
              <a:ext cx="10484676" cy="1290663"/>
              <a:chOff x="5408004" y="2138352"/>
              <a:chExt cx="10484676" cy="1290663"/>
            </a:xfrm>
          </p:grpSpPr>
          <p:sp>
            <p:nvSpPr>
              <p:cNvPr id="9" name="Rectangle: Rounded Corners 4">
                <a:extLst>
                  <a:ext uri="{FF2B5EF4-FFF2-40B4-BE49-F238E27FC236}">
                    <a16:creationId xmlns:a16="http://schemas.microsoft.com/office/drawing/2014/main" id="{0493C4F2-9E3B-FCEB-F572-6ED6BBC63603}"/>
                  </a:ext>
                </a:extLst>
              </p:cNvPr>
              <p:cNvSpPr/>
              <p:nvPr/>
            </p:nvSpPr>
            <p:spPr>
              <a:xfrm>
                <a:off x="6095999" y="2163796"/>
                <a:ext cx="9796681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4620"/>
                </a:solidFill>
              </a:ln>
              <a:effectLst>
                <a:outerShdw blurRad="88900" dist="38100" dir="16200000" rotWithShape="0">
                  <a:srgbClr val="FF462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A1F2A253-C327-8A97-3FAA-CDF6D88CF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8004" y="2138352"/>
                <a:ext cx="1276161" cy="1290663"/>
              </a:xfrm>
              <a:prstGeom prst="rect">
                <a:avLst/>
              </a:prstGeom>
            </p:spPr>
          </p:pic>
        </p:grpSp>
        <p:sp>
          <p:nvSpPr>
            <p:cNvPr id="8" name="TextBox 27">
              <a:extLst>
                <a:ext uri="{FF2B5EF4-FFF2-40B4-BE49-F238E27FC236}">
                  <a16:creationId xmlns:a16="http://schemas.microsoft.com/office/drawing/2014/main" id="{6E0654C8-7513-9E58-E6B6-7697FC4B9E09}"/>
                </a:ext>
              </a:extLst>
            </p:cNvPr>
            <p:cNvSpPr txBox="1"/>
            <p:nvPr/>
          </p:nvSpPr>
          <p:spPr>
            <a:xfrm>
              <a:off x="1530655" y="3198289"/>
              <a:ext cx="96016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kumimoji="0" lang="en-US" altLang="en-US" sz="3600" b="1" i="0" strike="noStrike" kern="0" cap="none" spc="-150" normalizeH="0" baseline="0" noProof="0" dirty="0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600" b="1" i="0" strike="noStrike" kern="0" cap="none" spc="-150" normalizeH="0" baseline="0" noProof="0" dirty="0" err="1">
                  <a:ln w="13462">
                    <a:noFill/>
                    <a:prstDash val="solid"/>
                  </a:ln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32">
            <a:extLst>
              <a:ext uri="{FF2B5EF4-FFF2-40B4-BE49-F238E27FC236}">
                <a16:creationId xmlns:a16="http://schemas.microsoft.com/office/drawing/2014/main" id="{0A1C5E2E-F5CE-ECFC-471C-6CB2027F0116}"/>
              </a:ext>
            </a:extLst>
          </p:cNvPr>
          <p:cNvGrpSpPr/>
          <p:nvPr/>
        </p:nvGrpSpPr>
        <p:grpSpPr>
          <a:xfrm>
            <a:off x="887731" y="3822090"/>
            <a:ext cx="10484674" cy="1400861"/>
            <a:chOff x="806277" y="4584522"/>
            <a:chExt cx="10484674" cy="1400861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A5196FE-5102-A03E-D543-5DF73F5FDD46}"/>
                </a:ext>
              </a:extLst>
            </p:cNvPr>
            <p:cNvGrpSpPr/>
            <p:nvPr/>
          </p:nvGrpSpPr>
          <p:grpSpPr>
            <a:xfrm>
              <a:off x="806277" y="4584522"/>
              <a:ext cx="10484674" cy="1400861"/>
              <a:chOff x="5015732" y="3396781"/>
              <a:chExt cx="10484674" cy="1400861"/>
            </a:xfrm>
          </p:grpSpPr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7A8C2C69-C967-DE65-BF32-263ED7E17522}"/>
                  </a:ext>
                </a:extLst>
              </p:cNvPr>
              <p:cNvSpPr/>
              <p:nvPr/>
            </p:nvSpPr>
            <p:spPr>
              <a:xfrm>
                <a:off x="5535477" y="3511171"/>
                <a:ext cx="9964929" cy="115220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50E"/>
                </a:solidFill>
              </a:ln>
              <a:effectLst>
                <a:outerShdw blurRad="50800" dist="38100" dir="16200000" rotWithShape="0">
                  <a:srgbClr val="FFC50E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663E58B7-3A4C-B41D-0144-1D0C961A10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6" r="58214" b="79914"/>
              <a:stretch/>
            </p:blipFill>
            <p:spPr>
              <a:xfrm>
                <a:off x="5015732" y="3396781"/>
                <a:ext cx="1385564" cy="1400861"/>
              </a:xfrm>
              <a:prstGeom prst="rect">
                <a:avLst/>
              </a:prstGeom>
            </p:spPr>
          </p:pic>
        </p:grp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96642D66-CE48-CF74-0FE6-03753436E224}"/>
                </a:ext>
              </a:extLst>
            </p:cNvPr>
            <p:cNvSpPr txBox="1"/>
            <p:nvPr/>
          </p:nvSpPr>
          <p:spPr>
            <a:xfrm>
              <a:off x="1842213" y="4721594"/>
              <a:ext cx="92050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21">
            <a:extLst>
              <a:ext uri="{FF2B5EF4-FFF2-40B4-BE49-F238E27FC236}">
                <a16:creationId xmlns:a16="http://schemas.microsoft.com/office/drawing/2014/main" id="{147E4C75-2B9B-B51D-4E0D-BC1B85FFE136}"/>
              </a:ext>
            </a:extLst>
          </p:cNvPr>
          <p:cNvGrpSpPr/>
          <p:nvPr/>
        </p:nvGrpSpPr>
        <p:grpSpPr>
          <a:xfrm>
            <a:off x="888247" y="5126700"/>
            <a:ext cx="10556515" cy="1570786"/>
            <a:chOff x="5839736" y="2656407"/>
            <a:chExt cx="10556515" cy="1570786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458F66E-9DCB-C513-F8D2-5BB5478B3FA8}"/>
                </a:ext>
              </a:extLst>
            </p:cNvPr>
            <p:cNvGrpSpPr/>
            <p:nvPr/>
          </p:nvGrpSpPr>
          <p:grpSpPr>
            <a:xfrm>
              <a:off x="5839736" y="2656407"/>
              <a:ext cx="10484158" cy="1570786"/>
              <a:chOff x="6400748" y="2343644"/>
              <a:chExt cx="10484158" cy="1570786"/>
            </a:xfrm>
          </p:grpSpPr>
          <p:sp>
            <p:nvSpPr>
              <p:cNvPr id="19" name="Rectangle: Rounded Corners 13">
                <a:extLst>
                  <a:ext uri="{FF2B5EF4-FFF2-40B4-BE49-F238E27FC236}">
                    <a16:creationId xmlns:a16="http://schemas.microsoft.com/office/drawing/2014/main" id="{3F39FE79-9BAC-0858-250D-45850371518A}"/>
                  </a:ext>
                </a:extLst>
              </p:cNvPr>
              <p:cNvSpPr/>
              <p:nvPr/>
            </p:nvSpPr>
            <p:spPr>
              <a:xfrm>
                <a:off x="7192464" y="2497248"/>
                <a:ext cx="9692442" cy="11520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B9DE43"/>
                </a:solidFill>
              </a:ln>
              <a:effectLst>
                <a:outerShdw blurRad="50800" dist="38100" dir="16200000" rotWithShape="0">
                  <a:srgbClr val="B9DE4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0" name="Picture 16">
                <a:extLst>
                  <a:ext uri="{FF2B5EF4-FFF2-40B4-BE49-F238E27FC236}">
                    <a16:creationId xmlns:a16="http://schemas.microsoft.com/office/drawing/2014/main" id="{328E8CEA-3439-A938-2A5E-1883C4CC0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0703"/>
              <a:stretch/>
            </p:blipFill>
            <p:spPr>
              <a:xfrm>
                <a:off x="6400748" y="2343644"/>
                <a:ext cx="1487889" cy="1570786"/>
              </a:xfrm>
              <a:prstGeom prst="rect">
                <a:avLst/>
              </a:prstGeom>
            </p:spPr>
          </p:pic>
        </p:grpSp>
        <p:sp>
          <p:nvSpPr>
            <p:cNvPr id="18" name="TextBox 29">
              <a:extLst>
                <a:ext uri="{FF2B5EF4-FFF2-40B4-BE49-F238E27FC236}">
                  <a16:creationId xmlns:a16="http://schemas.microsoft.com/office/drawing/2014/main" id="{E1715873-92B8-16D9-6291-5E0A2A6DD3B8}"/>
                </a:ext>
              </a:extLst>
            </p:cNvPr>
            <p:cNvSpPr txBox="1"/>
            <p:nvPr/>
          </p:nvSpPr>
          <p:spPr>
            <a:xfrm>
              <a:off x="7115381" y="3062845"/>
              <a:ext cx="92808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bừa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bãi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altLang="en-US" sz="3600" b="1" kern="0" spc="-150" dirty="0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kern="0" spc="-150" dirty="0" err="1">
                  <a:ln w="13462">
                    <a:noFill/>
                    <a:prstDash val="solid"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endParaRPr kumimoji="0" lang="en-US" altLang="en-US" sz="3600" b="1" i="0" strike="noStrike" kern="0" cap="none" spc="-150" normalizeH="0" baseline="0" noProof="0" dirty="0">
                <a:ln w="13462">
                  <a:noFill/>
                  <a:prstDash val="solid"/>
                </a:ln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5D139BE-B1CB-36AC-B10A-5C99F37BC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6EB"/>
              </a:clrFrom>
              <a:clrTo>
                <a:srgbClr val="FAF6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7" t="6646" r="9778" b="67978"/>
          <a:stretch/>
        </p:blipFill>
        <p:spPr>
          <a:xfrm>
            <a:off x="-118955" y="669674"/>
            <a:ext cx="1889760" cy="1740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08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482</Words>
  <Application>Microsoft Office PowerPoint</Application>
  <PresentationFormat>Widescreen</PresentationFormat>
  <Paragraphs>53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SVN-Dancing Script</vt:lpstr>
      <vt:lpstr>SVN-Newton</vt:lpstr>
      <vt:lpstr>Fredoka One</vt:lpstr>
      <vt:lpstr>思源黑体 CN Bold</vt:lpstr>
      <vt:lpstr>Cambria</vt:lpstr>
      <vt:lpstr>等线</vt:lpstr>
      <vt:lpstr>#9Slide07 HoneyCream</vt:lpstr>
      <vt:lpstr>M PLUS Rounded 1c</vt:lpstr>
      <vt:lpstr>Calibri</vt:lpstr>
      <vt:lpstr>Arial</vt:lpstr>
      <vt:lpstr>Wingdings</vt:lpstr>
      <vt:lpstr>Times New Roman</vt:lpstr>
      <vt:lpstr>Vogue-ExtraBold</vt:lpstr>
      <vt:lpstr>Calibri Light</vt:lpstr>
      <vt:lpstr>UTM Avo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</cp:keywords>
  <cp:lastModifiedBy>Sinh Chu</cp:lastModifiedBy>
  <cp:revision>37</cp:revision>
  <dcterms:created xsi:type="dcterms:W3CDTF">2023-03-04T01:34:11Z</dcterms:created>
  <dcterms:modified xsi:type="dcterms:W3CDTF">2025-04-18T09:38:49Z</dcterms:modified>
</cp:coreProperties>
</file>